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wav" ContentType="audio/wav"/>
  <Default Extension="wdp" ContentType="image/vnd.ms-photo"/>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media/audio2.wav" ContentType="audio/x-wav"/>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7" r:id="rId1"/>
  </p:sldMasterIdLst>
  <p:notesMasterIdLst>
    <p:notesMasterId r:id="rId33"/>
  </p:notesMasterIdLst>
  <p:sldIdLst>
    <p:sldId id="256" r:id="rId2"/>
    <p:sldId id="258" r:id="rId3"/>
    <p:sldId id="259" r:id="rId4"/>
    <p:sldId id="257" r:id="rId5"/>
    <p:sldId id="261" r:id="rId6"/>
    <p:sldId id="263" r:id="rId7"/>
    <p:sldId id="262" r:id="rId8"/>
    <p:sldId id="265" r:id="rId9"/>
    <p:sldId id="266" r:id="rId10"/>
    <p:sldId id="264" r:id="rId11"/>
    <p:sldId id="268" r:id="rId12"/>
    <p:sldId id="260" r:id="rId13"/>
    <p:sldId id="270" r:id="rId14"/>
    <p:sldId id="269" r:id="rId15"/>
    <p:sldId id="272" r:id="rId16"/>
    <p:sldId id="271" r:id="rId17"/>
    <p:sldId id="274" r:id="rId18"/>
    <p:sldId id="273" r:id="rId19"/>
    <p:sldId id="281" r:id="rId20"/>
    <p:sldId id="282" r:id="rId21"/>
    <p:sldId id="284" r:id="rId22"/>
    <p:sldId id="283" r:id="rId23"/>
    <p:sldId id="287" r:id="rId24"/>
    <p:sldId id="290" r:id="rId25"/>
    <p:sldId id="285" r:id="rId26"/>
    <p:sldId id="286" r:id="rId27"/>
    <p:sldId id="288" r:id="rId28"/>
    <p:sldId id="289" r:id="rId29"/>
    <p:sldId id="291" r:id="rId30"/>
    <p:sldId id="292" r:id="rId31"/>
    <p:sldId id="293" r:id="rId32"/>
  </p:sldIdLst>
  <p:sldSz cx="9144000" cy="5143500" type="screen16x9"/>
  <p:notesSz cx="6858000" cy="9144000"/>
  <p:embeddedFontLst>
    <p:embeddedFont>
      <p:font typeface="Sail" charset="0"/>
      <p:regular r:id="rId34"/>
    </p:embeddedFont>
    <p:embeddedFont>
      <p:font typeface="Denk One" charset="0"/>
      <p:regular r:id="rId35"/>
    </p:embeddedFont>
    <p:embeddedFont>
      <p:font typeface="Catamaran" charset="0"/>
      <p:regular r:id="rId36"/>
      <p:bold r:id="rId37"/>
    </p:embeddedFont>
    <p:embeddedFont>
      <p:font typeface="Georgia" pitchFamily="18" charset="0"/>
      <p:regular r:id="rId38"/>
      <p:bold r:id="rId39"/>
      <p:italic r:id="rId40"/>
      <p:boldItalic r:id="rId41"/>
    </p:embeddedFont>
    <p:embeddedFont>
      <p:font typeface="Catamaran Black" charset="0"/>
      <p:bold r:id="rId42"/>
    </p:embeddedFont>
    <p:embeddedFont>
      <p:font typeface="Broadway" pitchFamily="82" charset="0"/>
      <p:regular r:id="rId43"/>
    </p:embeddedFont>
    <p:embeddedFont>
      <p:font typeface="Gwendolyn" charset="0"/>
      <p:regular r:id="rId44"/>
      <p:bold r:id="rId45"/>
    </p:embeddedFont>
    <p:embeddedFont>
      <p:font typeface="SimSun" pitchFamily="2" charset="-122"/>
      <p:regular r:id="rId46"/>
    </p:embeddedFont>
    <p:embeddedFont>
      <p:font typeface="Montserrat Black" charset="0"/>
      <p:bold r:id="rId47"/>
      <p:boldItalic r:id="rId48"/>
    </p:embeddedFont>
    <p:embeddedFont>
      <p:font typeface="Calibri" pitchFamily="34" charset="0"/>
      <p:regular r:id="rId49"/>
      <p:bold r:id="rId50"/>
      <p:italic r:id="rId51"/>
      <p:boldItalic r:id="rId52"/>
    </p:embeddedFont>
  </p:embeddedFontLst>
  <p:custDataLst>
    <p:tags r:id="rId53"/>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xmlns="">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358D96"/>
    <a:srgbClr val="9966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BE48091A-90D4-4A63-B0E4-4964A0D03D86}">
  <a:tblStyle styleId="{BE48091A-90D4-4A63-B0E4-4964A0D03D8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9971" autoAdjust="0"/>
    <p:restoredTop sz="94660"/>
  </p:normalViewPr>
  <p:slideViewPr>
    <p:cSldViewPr snapToGrid="0">
      <p:cViewPr>
        <p:scale>
          <a:sx n="66" d="100"/>
          <a:sy n="66" d="100"/>
        </p:scale>
        <p:origin x="-1326" y="-624"/>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6.fntdata"/><Relationship Id="rId21" Type="http://schemas.openxmlformats.org/officeDocument/2006/relationships/slide" Target="slides/slide20.xml"/><Relationship Id="rId34" Type="http://schemas.openxmlformats.org/officeDocument/2006/relationships/font" Target="fonts/font1.fntdata"/><Relationship Id="rId42" Type="http://schemas.openxmlformats.org/officeDocument/2006/relationships/font" Target="fonts/font9.fntdata"/><Relationship Id="rId47" Type="http://schemas.openxmlformats.org/officeDocument/2006/relationships/font" Target="fonts/font14.fntdata"/><Relationship Id="rId50" Type="http://schemas.openxmlformats.org/officeDocument/2006/relationships/font" Target="fonts/font17.fntdata"/><Relationship Id="rId55"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notesMaster" Target="notesMasters/notesMaster1.xml"/><Relationship Id="rId38" Type="http://schemas.openxmlformats.org/officeDocument/2006/relationships/font" Target="fonts/font5.fntdata"/><Relationship Id="rId46" Type="http://schemas.openxmlformats.org/officeDocument/2006/relationships/font" Target="fonts/font13.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font" Target="fonts/font8.fntdata"/><Relationship Id="rId54"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font" Target="fonts/font4.fntdata"/><Relationship Id="rId40" Type="http://schemas.openxmlformats.org/officeDocument/2006/relationships/font" Target="fonts/font7.fntdata"/><Relationship Id="rId45" Type="http://schemas.openxmlformats.org/officeDocument/2006/relationships/font" Target="fonts/font12.fntdata"/><Relationship Id="rId53" Type="http://schemas.openxmlformats.org/officeDocument/2006/relationships/tags" Target="tags/tag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font" Target="fonts/font3.fntdata"/><Relationship Id="rId49" Type="http://schemas.openxmlformats.org/officeDocument/2006/relationships/font" Target="fonts/font16.fntdata"/><Relationship Id="rId57"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font" Target="fonts/font11.fntdata"/><Relationship Id="rId52" Type="http://schemas.openxmlformats.org/officeDocument/2006/relationships/font" Target="fonts/font19.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font" Target="fonts/font2.fntdata"/><Relationship Id="rId43" Type="http://schemas.openxmlformats.org/officeDocument/2006/relationships/font" Target="fonts/font10.fntdata"/><Relationship Id="rId48" Type="http://schemas.openxmlformats.org/officeDocument/2006/relationships/font" Target="fonts/font15.fntdata"/><Relationship Id="rId56"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font" Target="fonts/font18.fntdata"/><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3442975225"/>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1"/>
        <p:cNvGrpSpPr/>
        <p:nvPr/>
      </p:nvGrpSpPr>
      <p:grpSpPr>
        <a:xfrm>
          <a:off x="0" y="0"/>
          <a:ext cx="0" cy="0"/>
          <a:chOff x="0" y="0"/>
          <a:chExt cx="0" cy="0"/>
        </a:xfrm>
      </p:grpSpPr>
      <p:sp>
        <p:nvSpPr>
          <p:cNvPr id="5292" name="Google Shape;5292;gdf5c7078c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93" name="Google Shape;5293;gdf5c7078c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46"/>
        <p:cNvGrpSpPr/>
        <p:nvPr/>
      </p:nvGrpSpPr>
      <p:grpSpPr>
        <a:xfrm>
          <a:off x="0" y="0"/>
          <a:ext cx="0" cy="0"/>
          <a:chOff x="0" y="0"/>
          <a:chExt cx="0" cy="0"/>
        </a:xfrm>
      </p:grpSpPr>
      <p:sp>
        <p:nvSpPr>
          <p:cNvPr id="5947" name="Google Shape;5947;gdbfe5ec6e9_0_5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48" name="Google Shape;5948;gdbfe5ec6e9_0_5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06"/>
        <p:cNvGrpSpPr/>
        <p:nvPr/>
      </p:nvGrpSpPr>
      <p:grpSpPr>
        <a:xfrm>
          <a:off x="0" y="0"/>
          <a:ext cx="0" cy="0"/>
          <a:chOff x="0" y="0"/>
          <a:chExt cx="0" cy="0"/>
        </a:xfrm>
      </p:grpSpPr>
      <p:sp>
        <p:nvSpPr>
          <p:cNvPr id="6207" name="Google Shape;6207;gdbfe5ec6e9_0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08" name="Google Shape;6208;gdbfe5ec6e9_0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10"/>
        <p:cNvGrpSpPr/>
        <p:nvPr/>
      </p:nvGrpSpPr>
      <p:grpSpPr>
        <a:xfrm>
          <a:off x="0" y="0"/>
          <a:ext cx="0" cy="0"/>
          <a:chOff x="0" y="0"/>
          <a:chExt cx="0" cy="0"/>
        </a:xfrm>
      </p:grpSpPr>
      <p:sp>
        <p:nvSpPr>
          <p:cNvPr id="5811" name="Google Shape;5811;gdf2d549a97_0_9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12" name="Google Shape;5812;gdf2d549a97_0_9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9"/>
        <p:cNvGrpSpPr/>
        <p:nvPr/>
      </p:nvGrpSpPr>
      <p:grpSpPr>
        <a:xfrm>
          <a:off x="0" y="0"/>
          <a:ext cx="0" cy="0"/>
          <a:chOff x="0" y="0"/>
          <a:chExt cx="0" cy="0"/>
        </a:xfrm>
      </p:grpSpPr>
      <p:sp>
        <p:nvSpPr>
          <p:cNvPr id="6220" name="Google Shape;6220;gdbfe5ec6e9_0_13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21" name="Google Shape;6221;gdbfe5ec6e9_0_13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3"/>
        <p:cNvGrpSpPr/>
        <p:nvPr/>
      </p:nvGrpSpPr>
      <p:grpSpPr>
        <a:xfrm>
          <a:off x="0" y="0"/>
          <a:ext cx="0" cy="0"/>
          <a:chOff x="0" y="0"/>
          <a:chExt cx="0" cy="0"/>
        </a:xfrm>
      </p:grpSpPr>
      <p:sp>
        <p:nvSpPr>
          <p:cNvPr id="6214" name="Google Shape;6214;gdbfe5ec6e9_0_2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15" name="Google Shape;6215;gdbfe5ec6e9_0_2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35"/>
        <p:cNvGrpSpPr/>
        <p:nvPr/>
      </p:nvGrpSpPr>
      <p:grpSpPr>
        <a:xfrm>
          <a:off x="0" y="0"/>
          <a:ext cx="0" cy="0"/>
          <a:chOff x="0" y="0"/>
          <a:chExt cx="0" cy="0"/>
        </a:xfrm>
      </p:grpSpPr>
      <p:sp>
        <p:nvSpPr>
          <p:cNvPr id="6236" name="Google Shape;6236;gdbfe5ec6e9_0_9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37" name="Google Shape;6237;gdbfe5ec6e9_0_9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25"/>
        <p:cNvGrpSpPr/>
        <p:nvPr/>
      </p:nvGrpSpPr>
      <p:grpSpPr>
        <a:xfrm>
          <a:off x="0" y="0"/>
          <a:ext cx="0" cy="0"/>
          <a:chOff x="0" y="0"/>
          <a:chExt cx="0" cy="0"/>
        </a:xfrm>
      </p:grpSpPr>
      <p:sp>
        <p:nvSpPr>
          <p:cNvPr id="6226" name="Google Shape;6226;gdbfe5ec6e9_0_13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27" name="Google Shape;6227;gdbfe5ec6e9_0_13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93"/>
        <p:cNvGrpSpPr/>
        <p:nvPr/>
      </p:nvGrpSpPr>
      <p:grpSpPr>
        <a:xfrm>
          <a:off x="0" y="0"/>
          <a:ext cx="0" cy="0"/>
          <a:chOff x="0" y="0"/>
          <a:chExt cx="0" cy="0"/>
        </a:xfrm>
      </p:grpSpPr>
      <p:sp>
        <p:nvSpPr>
          <p:cNvPr id="6494" name="Google Shape;6494;gdbfe5ec6e9_0_6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95" name="Google Shape;6495;gdbfe5ec6e9_0_6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52"/>
        <p:cNvGrpSpPr/>
        <p:nvPr/>
      </p:nvGrpSpPr>
      <p:grpSpPr>
        <a:xfrm>
          <a:off x="0" y="0"/>
          <a:ext cx="0" cy="0"/>
          <a:chOff x="0" y="0"/>
          <a:chExt cx="0" cy="0"/>
        </a:xfrm>
      </p:grpSpPr>
      <p:sp>
        <p:nvSpPr>
          <p:cNvPr id="6253" name="Google Shape;6253;gdbfe5ec6e9_0_2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54" name="Google Shape;6254;gdbfe5ec6e9_0_2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41"/>
        <p:cNvGrpSpPr/>
        <p:nvPr/>
      </p:nvGrpSpPr>
      <p:grpSpPr>
        <a:xfrm>
          <a:off x="0" y="0"/>
          <a:ext cx="0" cy="0"/>
          <a:chOff x="0" y="0"/>
          <a:chExt cx="0" cy="0"/>
        </a:xfrm>
      </p:grpSpPr>
      <p:sp>
        <p:nvSpPr>
          <p:cNvPr id="6642" name="Google Shape;6642;gdbfe5ec6e9_0_1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43" name="Google Shape;6643;gdbfe5ec6e9_0_1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72"/>
        <p:cNvGrpSpPr/>
        <p:nvPr/>
      </p:nvGrpSpPr>
      <p:grpSpPr>
        <a:xfrm>
          <a:off x="0" y="0"/>
          <a:ext cx="0" cy="0"/>
          <a:chOff x="0" y="0"/>
          <a:chExt cx="0" cy="0"/>
        </a:xfrm>
      </p:grpSpPr>
      <p:sp>
        <p:nvSpPr>
          <p:cNvPr id="5673" name="Google Shape;5673;gdf5c7078c4_2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74" name="Google Shape;5674;gdf5c7078c4_2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70"/>
        <p:cNvGrpSpPr/>
        <p:nvPr/>
      </p:nvGrpSpPr>
      <p:grpSpPr>
        <a:xfrm>
          <a:off x="0" y="0"/>
          <a:ext cx="0" cy="0"/>
          <a:chOff x="0" y="0"/>
          <a:chExt cx="0" cy="0"/>
        </a:xfrm>
      </p:grpSpPr>
      <p:sp>
        <p:nvSpPr>
          <p:cNvPr id="6671" name="Google Shape;6671;gdbfe5ec6e9_0_12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72" name="Google Shape;6672;gdbfe5ec6e9_0_12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26"/>
        <p:cNvGrpSpPr/>
        <p:nvPr/>
      </p:nvGrpSpPr>
      <p:grpSpPr>
        <a:xfrm>
          <a:off x="0" y="0"/>
          <a:ext cx="0" cy="0"/>
          <a:chOff x="0" y="0"/>
          <a:chExt cx="0" cy="0"/>
        </a:xfrm>
      </p:grpSpPr>
      <p:sp>
        <p:nvSpPr>
          <p:cNvPr id="6727" name="Google Shape;6727;gdbfe5ec6e9_0_13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28" name="Google Shape;6728;gdbfe5ec6e9_0_13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19"/>
        <p:cNvGrpSpPr/>
        <p:nvPr/>
      </p:nvGrpSpPr>
      <p:grpSpPr>
        <a:xfrm>
          <a:off x="0" y="0"/>
          <a:ext cx="0" cy="0"/>
          <a:chOff x="0" y="0"/>
          <a:chExt cx="0" cy="0"/>
        </a:xfrm>
      </p:grpSpPr>
      <p:sp>
        <p:nvSpPr>
          <p:cNvPr id="6720" name="Google Shape;6720;gdbfe5ec6e9_0_13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21" name="Google Shape;6721;gdbfe5ec6e9_0_13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69"/>
        <p:cNvGrpSpPr/>
        <p:nvPr/>
      </p:nvGrpSpPr>
      <p:grpSpPr>
        <a:xfrm>
          <a:off x="0" y="0"/>
          <a:ext cx="0" cy="0"/>
          <a:chOff x="0" y="0"/>
          <a:chExt cx="0" cy="0"/>
        </a:xfrm>
      </p:grpSpPr>
      <p:sp>
        <p:nvSpPr>
          <p:cNvPr id="6770" name="Google Shape;6770;gdbfe5ec6e9_0_14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71" name="Google Shape;6771;gdbfe5ec6e9_0_14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94"/>
        <p:cNvGrpSpPr/>
        <p:nvPr/>
      </p:nvGrpSpPr>
      <p:grpSpPr>
        <a:xfrm>
          <a:off x="0" y="0"/>
          <a:ext cx="0" cy="0"/>
          <a:chOff x="0" y="0"/>
          <a:chExt cx="0" cy="0"/>
        </a:xfrm>
      </p:grpSpPr>
      <p:sp>
        <p:nvSpPr>
          <p:cNvPr id="6795" name="Google Shape;6795;gdbfe5ec6e9_0_14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96" name="Google Shape;6796;gdbfe5ec6e9_0_14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43"/>
        <p:cNvGrpSpPr/>
        <p:nvPr/>
      </p:nvGrpSpPr>
      <p:grpSpPr>
        <a:xfrm>
          <a:off x="0" y="0"/>
          <a:ext cx="0" cy="0"/>
          <a:chOff x="0" y="0"/>
          <a:chExt cx="0" cy="0"/>
        </a:xfrm>
      </p:grpSpPr>
      <p:sp>
        <p:nvSpPr>
          <p:cNvPr id="6744" name="Google Shape;6744;gdbfe5ec6e9_0_13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45" name="Google Shape;6745;gdbfe5ec6e9_0_13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49"/>
        <p:cNvGrpSpPr/>
        <p:nvPr/>
      </p:nvGrpSpPr>
      <p:grpSpPr>
        <a:xfrm>
          <a:off x="0" y="0"/>
          <a:ext cx="0" cy="0"/>
          <a:chOff x="0" y="0"/>
          <a:chExt cx="0" cy="0"/>
        </a:xfrm>
      </p:grpSpPr>
      <p:sp>
        <p:nvSpPr>
          <p:cNvPr id="6750" name="Google Shape;6750;gdbfe5ec6e9_0_13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51" name="Google Shape;6751;gdbfe5ec6e9_0_13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77"/>
        <p:cNvGrpSpPr/>
        <p:nvPr/>
      </p:nvGrpSpPr>
      <p:grpSpPr>
        <a:xfrm>
          <a:off x="0" y="0"/>
          <a:ext cx="0" cy="0"/>
          <a:chOff x="0" y="0"/>
          <a:chExt cx="0" cy="0"/>
        </a:xfrm>
      </p:grpSpPr>
      <p:sp>
        <p:nvSpPr>
          <p:cNvPr id="6778" name="Google Shape;6778;gdbfe5ec6e9_0_14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79" name="Google Shape;6779;gdbfe5ec6e9_0_14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86"/>
        <p:cNvGrpSpPr/>
        <p:nvPr/>
      </p:nvGrpSpPr>
      <p:grpSpPr>
        <a:xfrm>
          <a:off x="0" y="0"/>
          <a:ext cx="0" cy="0"/>
          <a:chOff x="0" y="0"/>
          <a:chExt cx="0" cy="0"/>
        </a:xfrm>
      </p:grpSpPr>
      <p:sp>
        <p:nvSpPr>
          <p:cNvPr id="6787" name="Google Shape;6787;gdbfe5ec6e9_0_14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88" name="Google Shape;6788;gdbfe5ec6e9_0_14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07"/>
        <p:cNvGrpSpPr/>
        <p:nvPr/>
      </p:nvGrpSpPr>
      <p:grpSpPr>
        <a:xfrm>
          <a:off x="0" y="0"/>
          <a:ext cx="0" cy="0"/>
          <a:chOff x="0" y="0"/>
          <a:chExt cx="0" cy="0"/>
        </a:xfrm>
      </p:grpSpPr>
      <p:sp>
        <p:nvSpPr>
          <p:cNvPr id="6808" name="Google Shape;6808;gdbfe5ec6e9_0_23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09" name="Google Shape;6809;gdbfe5ec6e9_0_23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93"/>
        <p:cNvGrpSpPr/>
        <p:nvPr/>
      </p:nvGrpSpPr>
      <p:grpSpPr>
        <a:xfrm>
          <a:off x="0" y="0"/>
          <a:ext cx="0" cy="0"/>
          <a:chOff x="0" y="0"/>
          <a:chExt cx="0" cy="0"/>
        </a:xfrm>
      </p:grpSpPr>
      <p:sp>
        <p:nvSpPr>
          <p:cNvPr id="5694" name="Google Shape;5694;gdf2d549a97_0_8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95" name="Google Shape;5695;gdf2d549a97_0_8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7"/>
        <p:cNvGrpSpPr/>
        <p:nvPr/>
      </p:nvGrpSpPr>
      <p:grpSpPr>
        <a:xfrm>
          <a:off x="0" y="0"/>
          <a:ext cx="0" cy="0"/>
          <a:chOff x="0" y="0"/>
          <a:chExt cx="0" cy="0"/>
        </a:xfrm>
      </p:grpSpPr>
      <p:sp>
        <p:nvSpPr>
          <p:cNvPr id="7018" name="Google Shape;7018;gdbfe5ec6e9_0_2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19" name="Google Shape;7019;gdbfe5ec6e9_0_2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66"/>
        <p:cNvGrpSpPr/>
        <p:nvPr/>
      </p:nvGrpSpPr>
      <p:grpSpPr>
        <a:xfrm>
          <a:off x="0" y="0"/>
          <a:ext cx="0" cy="0"/>
          <a:chOff x="0" y="0"/>
          <a:chExt cx="0" cy="0"/>
        </a:xfrm>
      </p:grpSpPr>
      <p:sp>
        <p:nvSpPr>
          <p:cNvPr id="5667" name="Google Shape;5667;gdf2d549a97_0_4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68" name="Google Shape;5668;gdf2d549a97_0_4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17"/>
        <p:cNvGrpSpPr/>
        <p:nvPr/>
      </p:nvGrpSpPr>
      <p:grpSpPr>
        <a:xfrm>
          <a:off x="0" y="0"/>
          <a:ext cx="0" cy="0"/>
          <a:chOff x="0" y="0"/>
          <a:chExt cx="0" cy="0"/>
        </a:xfrm>
      </p:grpSpPr>
      <p:sp>
        <p:nvSpPr>
          <p:cNvPr id="5818" name="Google Shape;5818;gdf2d549a97_0_27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19" name="Google Shape;5819;gdf2d549a97_0_27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21"/>
        <p:cNvGrpSpPr/>
        <p:nvPr/>
      </p:nvGrpSpPr>
      <p:grpSpPr>
        <a:xfrm>
          <a:off x="0" y="0"/>
          <a:ext cx="0" cy="0"/>
          <a:chOff x="0" y="0"/>
          <a:chExt cx="0" cy="0"/>
        </a:xfrm>
      </p:grpSpPr>
      <p:sp>
        <p:nvSpPr>
          <p:cNvPr id="5922" name="Google Shape;5922;gdbfe5ec6e9_0_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23" name="Google Shape;5923;gdbfe5ec6e9_0_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23"/>
        <p:cNvGrpSpPr/>
        <p:nvPr/>
      </p:nvGrpSpPr>
      <p:grpSpPr>
        <a:xfrm>
          <a:off x="0" y="0"/>
          <a:ext cx="0" cy="0"/>
          <a:chOff x="0" y="0"/>
          <a:chExt cx="0" cy="0"/>
        </a:xfrm>
      </p:grpSpPr>
      <p:sp>
        <p:nvSpPr>
          <p:cNvPr id="5824" name="Google Shape;5824;gdbfe5ec6e9_0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25" name="Google Shape;5825;gdbfe5ec6e9_0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94"/>
        <p:cNvGrpSpPr/>
        <p:nvPr/>
      </p:nvGrpSpPr>
      <p:grpSpPr>
        <a:xfrm>
          <a:off x="0" y="0"/>
          <a:ext cx="0" cy="0"/>
          <a:chOff x="0" y="0"/>
          <a:chExt cx="0" cy="0"/>
        </a:xfrm>
      </p:grpSpPr>
      <p:sp>
        <p:nvSpPr>
          <p:cNvPr id="5995" name="Google Shape;5995;gdbfe5ec6e9_0_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96" name="Google Shape;5996;gdbfe5ec6e9_0_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48"/>
        <p:cNvGrpSpPr/>
        <p:nvPr/>
      </p:nvGrpSpPr>
      <p:grpSpPr>
        <a:xfrm>
          <a:off x="0" y="0"/>
          <a:ext cx="0" cy="0"/>
          <a:chOff x="0" y="0"/>
          <a:chExt cx="0" cy="0"/>
        </a:xfrm>
      </p:grpSpPr>
      <p:sp>
        <p:nvSpPr>
          <p:cNvPr id="6049" name="Google Shape;6049;gdbfe5ec6e9_0_6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50" name="Google Shape;6050;gdbfe5ec6e9_0_6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5800" y="9725"/>
            <a:ext cx="9144000" cy="3312000"/>
          </a:xfrm>
          <a:prstGeom prst="rect">
            <a:avLst/>
          </a:prstGeom>
          <a:gradFill>
            <a:gsLst>
              <a:gs pos="0">
                <a:srgbClr val="CFF2F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2519825" y="1347950"/>
            <a:ext cx="5930400" cy="1366500"/>
          </a:xfrm>
          <a:prstGeom prst="rect">
            <a:avLst/>
          </a:prstGeom>
        </p:spPr>
        <p:txBody>
          <a:bodyPr spcFirstLastPara="1" wrap="square" lIns="91425" tIns="91425" rIns="91425" bIns="91425" anchor="ctr" anchorCtr="0">
            <a:noAutofit/>
          </a:bodyPr>
          <a:lstStyle>
            <a:lvl1pPr lvl="0" algn="r">
              <a:spcBef>
                <a:spcPts val="0"/>
              </a:spcBef>
              <a:spcAft>
                <a:spcPts val="0"/>
              </a:spcAft>
              <a:buSzPts val="5200"/>
              <a:buNone/>
              <a:defRPr sz="5400" b="0">
                <a:solidFill>
                  <a:srgbClr val="358D96"/>
                </a:solidFill>
                <a:latin typeface="Sail"/>
                <a:ea typeface="Sail"/>
                <a:cs typeface="Sail"/>
                <a:sym typeface="Sai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722825" y="2981663"/>
            <a:ext cx="4727400" cy="492000"/>
          </a:xfrm>
          <a:prstGeom prst="rect">
            <a:avLst/>
          </a:prstGeom>
        </p:spPr>
        <p:txBody>
          <a:bodyPr spcFirstLastPara="1" wrap="square" lIns="91425" tIns="91425" rIns="91425" bIns="91425" anchor="ctr" anchorCtr="0">
            <a:noAutofit/>
          </a:bodyPr>
          <a:lstStyle>
            <a:lvl1pPr lvl="0" algn="r">
              <a:lnSpc>
                <a:spcPct val="100000"/>
              </a:lnSpc>
              <a:spcBef>
                <a:spcPts val="0"/>
              </a:spcBef>
              <a:spcAft>
                <a:spcPts val="0"/>
              </a:spcAft>
              <a:buSzPts val="1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type="titleOnly">
  <p:cSld name="1_Title only">
    <p:spTree>
      <p:nvGrpSpPr>
        <p:cNvPr id="1" name="Shape 401"/>
        <p:cNvGrpSpPr/>
        <p:nvPr/>
      </p:nvGrpSpPr>
      <p:grpSpPr>
        <a:xfrm>
          <a:off x="0" y="0"/>
          <a:ext cx="0" cy="0"/>
          <a:chOff x="0" y="0"/>
          <a:chExt cx="0" cy="0"/>
        </a:xfrm>
      </p:grpSpPr>
      <p:sp>
        <p:nvSpPr>
          <p:cNvPr id="402" name="Google Shape;402;p6"/>
          <p:cNvSpPr txBox="1">
            <a:spLocks noGrp="1"/>
          </p:cNvSpPr>
          <p:nvPr>
            <p:ph type="title"/>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03" name="Google Shape;403;p6"/>
          <p:cNvSpPr/>
          <p:nvPr/>
        </p:nvSpPr>
        <p:spPr>
          <a:xfrm flipH="1">
            <a:off x="848726" y="4044227"/>
            <a:ext cx="1059412" cy="36628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 name="Google Shape;404;p6"/>
          <p:cNvGrpSpPr/>
          <p:nvPr/>
        </p:nvGrpSpPr>
        <p:grpSpPr>
          <a:xfrm>
            <a:off x="-133873" y="49973"/>
            <a:ext cx="10557387" cy="5968867"/>
            <a:chOff x="-133873" y="49973"/>
            <a:chExt cx="10557387" cy="5968867"/>
          </a:xfrm>
        </p:grpSpPr>
        <p:grpSp>
          <p:nvGrpSpPr>
            <p:cNvPr id="405" name="Google Shape;405;p6"/>
            <p:cNvGrpSpPr/>
            <p:nvPr/>
          </p:nvGrpSpPr>
          <p:grpSpPr>
            <a:xfrm>
              <a:off x="-133873" y="49973"/>
              <a:ext cx="10557387" cy="5968867"/>
              <a:chOff x="-133873" y="49973"/>
              <a:chExt cx="10557387" cy="5968867"/>
            </a:xfrm>
          </p:grpSpPr>
          <p:grpSp>
            <p:nvGrpSpPr>
              <p:cNvPr id="406" name="Google Shape;406;p6"/>
              <p:cNvGrpSpPr/>
              <p:nvPr/>
            </p:nvGrpSpPr>
            <p:grpSpPr>
              <a:xfrm>
                <a:off x="1412348" y="49973"/>
                <a:ext cx="7726538" cy="4690734"/>
                <a:chOff x="1412348" y="49973"/>
                <a:chExt cx="7726538" cy="4690734"/>
              </a:xfrm>
            </p:grpSpPr>
            <p:sp>
              <p:nvSpPr>
                <p:cNvPr id="407" name="Google Shape;407;p6"/>
                <p:cNvSpPr/>
                <p:nvPr/>
              </p:nvSpPr>
              <p:spPr>
                <a:xfrm>
                  <a:off x="7228237" y="426555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6"/>
                <p:cNvSpPr/>
                <p:nvPr/>
              </p:nvSpPr>
              <p:spPr>
                <a:xfrm>
                  <a:off x="1412348" y="49973"/>
                  <a:ext cx="1227652" cy="36628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 name="Google Shape;409;p6"/>
              <p:cNvGrpSpPr/>
              <p:nvPr/>
            </p:nvGrpSpPr>
            <p:grpSpPr>
              <a:xfrm>
                <a:off x="-133873" y="4198151"/>
                <a:ext cx="10557387" cy="1820689"/>
                <a:chOff x="-133873" y="4198151"/>
                <a:chExt cx="10557387" cy="1820689"/>
              </a:xfrm>
            </p:grpSpPr>
            <p:grpSp>
              <p:nvGrpSpPr>
                <p:cNvPr id="410" name="Google Shape;410;p6"/>
                <p:cNvGrpSpPr/>
                <p:nvPr/>
              </p:nvGrpSpPr>
              <p:grpSpPr>
                <a:xfrm rot="9158744">
                  <a:off x="-715" y="4583518"/>
                  <a:ext cx="1932871" cy="1049956"/>
                  <a:chOff x="6572441" y="3068152"/>
                  <a:chExt cx="1932833" cy="1049935"/>
                </a:xfrm>
              </p:grpSpPr>
              <p:sp>
                <p:nvSpPr>
                  <p:cNvPr id="411" name="Google Shape;411;p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 name="Google Shape;436;p6"/>
                <p:cNvGrpSpPr/>
                <p:nvPr/>
              </p:nvGrpSpPr>
              <p:grpSpPr>
                <a:xfrm rot="9158744">
                  <a:off x="2107660" y="4583518"/>
                  <a:ext cx="1932871" cy="1049956"/>
                  <a:chOff x="6572441" y="3068152"/>
                  <a:chExt cx="1932833" cy="1049935"/>
                </a:xfrm>
              </p:grpSpPr>
              <p:sp>
                <p:nvSpPr>
                  <p:cNvPr id="437" name="Google Shape;437;p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 name="Google Shape;462;p6"/>
                <p:cNvGrpSpPr/>
                <p:nvPr/>
              </p:nvGrpSpPr>
              <p:grpSpPr>
                <a:xfrm rot="9158744">
                  <a:off x="4221810" y="4583518"/>
                  <a:ext cx="1932871" cy="1049956"/>
                  <a:chOff x="6572441" y="3068152"/>
                  <a:chExt cx="1932833" cy="1049935"/>
                </a:xfrm>
              </p:grpSpPr>
              <p:sp>
                <p:nvSpPr>
                  <p:cNvPr id="463" name="Google Shape;463;p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 name="Google Shape;488;p6"/>
                <p:cNvGrpSpPr/>
                <p:nvPr/>
              </p:nvGrpSpPr>
              <p:grpSpPr>
                <a:xfrm rot="9158744">
                  <a:off x="6283860" y="4583518"/>
                  <a:ext cx="1932871" cy="1049956"/>
                  <a:chOff x="6572441" y="3068152"/>
                  <a:chExt cx="1932833" cy="1049935"/>
                </a:xfrm>
              </p:grpSpPr>
              <p:sp>
                <p:nvSpPr>
                  <p:cNvPr id="489" name="Google Shape;489;p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 name="Google Shape;514;p6"/>
                <p:cNvGrpSpPr/>
                <p:nvPr/>
              </p:nvGrpSpPr>
              <p:grpSpPr>
                <a:xfrm rot="9158744">
                  <a:off x="8357485" y="4583518"/>
                  <a:ext cx="1932871" cy="1049956"/>
                  <a:chOff x="6572441" y="3068152"/>
                  <a:chExt cx="1932833" cy="1049935"/>
                </a:xfrm>
              </p:grpSpPr>
              <p:sp>
                <p:nvSpPr>
                  <p:cNvPr id="515" name="Google Shape;515;p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40" name="Google Shape;540;p6"/>
            <p:cNvGrpSpPr/>
            <p:nvPr/>
          </p:nvGrpSpPr>
          <p:grpSpPr>
            <a:xfrm>
              <a:off x="120025" y="209575"/>
              <a:ext cx="8879050" cy="808150"/>
              <a:chOff x="120025" y="209575"/>
              <a:chExt cx="8879050" cy="808150"/>
            </a:xfrm>
          </p:grpSpPr>
          <p:grpSp>
            <p:nvGrpSpPr>
              <p:cNvPr id="541" name="Google Shape;541;p6"/>
              <p:cNvGrpSpPr/>
              <p:nvPr/>
            </p:nvGrpSpPr>
            <p:grpSpPr>
              <a:xfrm>
                <a:off x="120025" y="209575"/>
                <a:ext cx="683425" cy="808150"/>
                <a:chOff x="5712500" y="3352850"/>
                <a:chExt cx="683425" cy="808150"/>
              </a:xfrm>
            </p:grpSpPr>
            <p:sp>
              <p:nvSpPr>
                <p:cNvPr id="542" name="Google Shape;542;p6"/>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6"/>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6"/>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6"/>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6"/>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6"/>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6"/>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6"/>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6"/>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6"/>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6"/>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6"/>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6"/>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6"/>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 name="Google Shape;556;p6"/>
              <p:cNvGrpSpPr/>
              <p:nvPr/>
            </p:nvGrpSpPr>
            <p:grpSpPr>
              <a:xfrm>
                <a:off x="8315650" y="209575"/>
                <a:ext cx="683425" cy="808150"/>
                <a:chOff x="5712500" y="3352850"/>
                <a:chExt cx="683425" cy="808150"/>
              </a:xfrm>
            </p:grpSpPr>
            <p:sp>
              <p:nvSpPr>
                <p:cNvPr id="557" name="Google Shape;557;p6"/>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6"/>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6"/>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6"/>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6"/>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6"/>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6"/>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6"/>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6"/>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6"/>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6"/>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6"/>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6"/>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6"/>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extLst>
      <p:ext uri="{BB962C8B-B14F-4D97-AF65-F5344CB8AC3E}">
        <p14:creationId xmlns:p14="http://schemas.microsoft.com/office/powerpoint/2010/main" val="1664259047"/>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71"/>
        <p:cNvGrpSpPr/>
        <p:nvPr/>
      </p:nvGrpSpPr>
      <p:grpSpPr>
        <a:xfrm>
          <a:off x="0" y="0"/>
          <a:ext cx="0" cy="0"/>
          <a:chOff x="0" y="0"/>
          <a:chExt cx="0" cy="0"/>
        </a:xfrm>
      </p:grpSpPr>
      <p:grpSp>
        <p:nvGrpSpPr>
          <p:cNvPr id="572" name="Google Shape;572;p7"/>
          <p:cNvGrpSpPr/>
          <p:nvPr/>
        </p:nvGrpSpPr>
        <p:grpSpPr>
          <a:xfrm>
            <a:off x="1043875" y="149158"/>
            <a:ext cx="8398549" cy="2570425"/>
            <a:chOff x="1043875" y="149158"/>
            <a:chExt cx="8398549" cy="2570425"/>
          </a:xfrm>
        </p:grpSpPr>
        <p:sp>
          <p:nvSpPr>
            <p:cNvPr id="573" name="Google Shape;573;p7"/>
            <p:cNvSpPr/>
            <p:nvPr/>
          </p:nvSpPr>
          <p:spPr>
            <a:xfrm>
              <a:off x="1043875" y="236061"/>
              <a:ext cx="1506946" cy="520631"/>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7"/>
            <p:cNvSpPr/>
            <p:nvPr/>
          </p:nvSpPr>
          <p:spPr>
            <a:xfrm>
              <a:off x="7774671" y="2423915"/>
              <a:ext cx="1188796" cy="295668"/>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7"/>
            <p:cNvSpPr/>
            <p:nvPr/>
          </p:nvSpPr>
          <p:spPr>
            <a:xfrm>
              <a:off x="7868205" y="149158"/>
              <a:ext cx="1574219" cy="544229"/>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 name="Google Shape;576;p7"/>
          <p:cNvSpPr txBox="1">
            <a:spLocks noGrp="1"/>
          </p:cNvSpPr>
          <p:nvPr>
            <p:ph type="subTitle" idx="1"/>
          </p:nvPr>
        </p:nvSpPr>
        <p:spPr>
          <a:xfrm>
            <a:off x="1128212" y="2256150"/>
            <a:ext cx="4112100" cy="1155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1600"/>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577" name="Google Shape;577;p7"/>
          <p:cNvSpPr txBox="1">
            <a:spLocks noGrp="1"/>
          </p:cNvSpPr>
          <p:nvPr>
            <p:ph type="title"/>
          </p:nvPr>
        </p:nvSpPr>
        <p:spPr>
          <a:xfrm>
            <a:off x="1780262" y="1501350"/>
            <a:ext cx="2808000" cy="755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200"/>
              <a:buNone/>
              <a:defRPr sz="45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One column text">
  <p:cSld name="1_One column text">
    <p:spTree>
      <p:nvGrpSpPr>
        <p:cNvPr id="1" name="Shape 571"/>
        <p:cNvGrpSpPr/>
        <p:nvPr/>
      </p:nvGrpSpPr>
      <p:grpSpPr>
        <a:xfrm>
          <a:off x="0" y="0"/>
          <a:ext cx="0" cy="0"/>
          <a:chOff x="0" y="0"/>
          <a:chExt cx="0" cy="0"/>
        </a:xfrm>
      </p:grpSpPr>
      <p:grpSp>
        <p:nvGrpSpPr>
          <p:cNvPr id="572" name="Google Shape;572;p7"/>
          <p:cNvGrpSpPr/>
          <p:nvPr/>
        </p:nvGrpSpPr>
        <p:grpSpPr>
          <a:xfrm>
            <a:off x="1043875" y="149158"/>
            <a:ext cx="8398549" cy="2570425"/>
            <a:chOff x="1043875" y="149158"/>
            <a:chExt cx="8398549" cy="2570425"/>
          </a:xfrm>
        </p:grpSpPr>
        <p:sp>
          <p:nvSpPr>
            <p:cNvPr id="573" name="Google Shape;573;p7"/>
            <p:cNvSpPr/>
            <p:nvPr/>
          </p:nvSpPr>
          <p:spPr>
            <a:xfrm>
              <a:off x="1043875" y="236061"/>
              <a:ext cx="1506946" cy="520631"/>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7"/>
            <p:cNvSpPr/>
            <p:nvPr/>
          </p:nvSpPr>
          <p:spPr>
            <a:xfrm>
              <a:off x="7774671" y="2423915"/>
              <a:ext cx="1188796" cy="295668"/>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7"/>
            <p:cNvSpPr/>
            <p:nvPr/>
          </p:nvSpPr>
          <p:spPr>
            <a:xfrm>
              <a:off x="7868205" y="149158"/>
              <a:ext cx="1574219" cy="544229"/>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 name="Google Shape;576;p7"/>
          <p:cNvSpPr txBox="1">
            <a:spLocks noGrp="1"/>
          </p:cNvSpPr>
          <p:nvPr>
            <p:ph type="subTitle" idx="1"/>
          </p:nvPr>
        </p:nvSpPr>
        <p:spPr>
          <a:xfrm>
            <a:off x="1128212" y="2256150"/>
            <a:ext cx="4112100" cy="1155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1600"/>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577" name="Google Shape;577;p7"/>
          <p:cNvSpPr txBox="1">
            <a:spLocks noGrp="1"/>
          </p:cNvSpPr>
          <p:nvPr>
            <p:ph type="title"/>
          </p:nvPr>
        </p:nvSpPr>
        <p:spPr>
          <a:xfrm>
            <a:off x="1780262" y="1501350"/>
            <a:ext cx="2808000" cy="755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200"/>
              <a:buNone/>
              <a:defRPr sz="45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extLst>
      <p:ext uri="{BB962C8B-B14F-4D97-AF65-F5344CB8AC3E}">
        <p14:creationId xmlns:p14="http://schemas.microsoft.com/office/powerpoint/2010/main" val="1275287339"/>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78"/>
        <p:cNvGrpSpPr/>
        <p:nvPr/>
      </p:nvGrpSpPr>
      <p:grpSpPr>
        <a:xfrm>
          <a:off x="0" y="0"/>
          <a:ext cx="0" cy="0"/>
          <a:chOff x="0" y="0"/>
          <a:chExt cx="0" cy="0"/>
        </a:xfrm>
      </p:grpSpPr>
      <p:grpSp>
        <p:nvGrpSpPr>
          <p:cNvPr id="579" name="Google Shape;579;p8"/>
          <p:cNvGrpSpPr/>
          <p:nvPr/>
        </p:nvGrpSpPr>
        <p:grpSpPr>
          <a:xfrm>
            <a:off x="-823000" y="-571764"/>
            <a:ext cx="11116041" cy="6114500"/>
            <a:chOff x="-823000" y="-571764"/>
            <a:chExt cx="11116041" cy="6114500"/>
          </a:xfrm>
        </p:grpSpPr>
        <p:grpSp>
          <p:nvGrpSpPr>
            <p:cNvPr id="580" name="Google Shape;580;p8"/>
            <p:cNvGrpSpPr/>
            <p:nvPr/>
          </p:nvGrpSpPr>
          <p:grpSpPr>
            <a:xfrm flipH="1">
              <a:off x="-238057" y="-571764"/>
              <a:ext cx="10384398" cy="1813175"/>
              <a:chOff x="-91357" y="3729561"/>
              <a:chExt cx="10384398" cy="1813175"/>
            </a:xfrm>
          </p:grpSpPr>
          <p:grpSp>
            <p:nvGrpSpPr>
              <p:cNvPr id="581" name="Google Shape;581;p8"/>
              <p:cNvGrpSpPr/>
              <p:nvPr/>
            </p:nvGrpSpPr>
            <p:grpSpPr>
              <a:xfrm rot="-1620964">
                <a:off x="41637" y="4111227"/>
                <a:ext cx="1932661" cy="1049842"/>
                <a:chOff x="6572441" y="3068152"/>
                <a:chExt cx="1932833" cy="1049935"/>
              </a:xfrm>
            </p:grpSpPr>
            <p:sp>
              <p:nvSpPr>
                <p:cNvPr id="582" name="Google Shape;582;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 name="Google Shape;607;p8"/>
              <p:cNvGrpSpPr/>
              <p:nvPr/>
            </p:nvGrpSpPr>
            <p:grpSpPr>
              <a:xfrm rot="-1620964">
                <a:off x="2102587" y="4111227"/>
                <a:ext cx="1932661" cy="1049842"/>
                <a:chOff x="6572441" y="3068152"/>
                <a:chExt cx="1932833" cy="1049935"/>
              </a:xfrm>
            </p:grpSpPr>
            <p:sp>
              <p:nvSpPr>
                <p:cNvPr id="608" name="Google Shape;608;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 name="Google Shape;633;p8"/>
              <p:cNvGrpSpPr/>
              <p:nvPr/>
            </p:nvGrpSpPr>
            <p:grpSpPr>
              <a:xfrm rot="-1620964">
                <a:off x="4134512" y="4111227"/>
                <a:ext cx="1932661" cy="1049842"/>
                <a:chOff x="6572441" y="3068152"/>
                <a:chExt cx="1932833" cy="1049935"/>
              </a:xfrm>
            </p:grpSpPr>
            <p:sp>
              <p:nvSpPr>
                <p:cNvPr id="634" name="Google Shape;634;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 name="Google Shape;659;p8"/>
              <p:cNvGrpSpPr/>
              <p:nvPr/>
            </p:nvGrpSpPr>
            <p:grpSpPr>
              <a:xfrm rot="-1620964">
                <a:off x="6177912" y="4111227"/>
                <a:ext cx="1932661" cy="1049842"/>
                <a:chOff x="6572441" y="3068152"/>
                <a:chExt cx="1932833" cy="1049935"/>
              </a:xfrm>
            </p:grpSpPr>
            <p:sp>
              <p:nvSpPr>
                <p:cNvPr id="660" name="Google Shape;660;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 name="Google Shape;685;p8"/>
              <p:cNvGrpSpPr/>
              <p:nvPr/>
            </p:nvGrpSpPr>
            <p:grpSpPr>
              <a:xfrm rot="-1620964">
                <a:off x="8227387" y="4111227"/>
                <a:ext cx="1932661" cy="1049842"/>
                <a:chOff x="6572441" y="3068152"/>
                <a:chExt cx="1932833" cy="1049935"/>
              </a:xfrm>
            </p:grpSpPr>
            <p:sp>
              <p:nvSpPr>
                <p:cNvPr id="686" name="Google Shape;686;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1" name="Google Shape;711;p8"/>
            <p:cNvGrpSpPr/>
            <p:nvPr/>
          </p:nvGrpSpPr>
          <p:grpSpPr>
            <a:xfrm>
              <a:off x="-823000" y="75431"/>
              <a:ext cx="11116041" cy="5467305"/>
              <a:chOff x="-823000" y="75431"/>
              <a:chExt cx="11116041" cy="5467305"/>
            </a:xfrm>
          </p:grpSpPr>
          <p:sp>
            <p:nvSpPr>
              <p:cNvPr id="712" name="Google Shape;712;p8"/>
              <p:cNvSpPr/>
              <p:nvPr/>
            </p:nvSpPr>
            <p:spPr>
              <a:xfrm>
                <a:off x="-823000" y="1171456"/>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8"/>
              <p:cNvSpPr/>
              <p:nvPr/>
            </p:nvSpPr>
            <p:spPr>
              <a:xfrm>
                <a:off x="6954499" y="250960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8"/>
              <p:cNvSpPr/>
              <p:nvPr/>
            </p:nvSpPr>
            <p:spPr>
              <a:xfrm>
                <a:off x="8091219" y="6794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 name="Google Shape;715;p8"/>
              <p:cNvGrpSpPr/>
              <p:nvPr/>
            </p:nvGrpSpPr>
            <p:grpSpPr>
              <a:xfrm>
                <a:off x="-91357" y="3729561"/>
                <a:ext cx="10384398" cy="1813175"/>
                <a:chOff x="-91357" y="3729561"/>
                <a:chExt cx="10384398" cy="1813175"/>
              </a:xfrm>
            </p:grpSpPr>
            <p:grpSp>
              <p:nvGrpSpPr>
                <p:cNvPr id="716" name="Google Shape;716;p8"/>
                <p:cNvGrpSpPr/>
                <p:nvPr/>
              </p:nvGrpSpPr>
              <p:grpSpPr>
                <a:xfrm rot="-1620964">
                  <a:off x="41637" y="4111227"/>
                  <a:ext cx="1932661" cy="1049842"/>
                  <a:chOff x="6572441" y="3068152"/>
                  <a:chExt cx="1932833" cy="1049935"/>
                </a:xfrm>
              </p:grpSpPr>
              <p:sp>
                <p:nvSpPr>
                  <p:cNvPr id="717" name="Google Shape;717;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 name="Google Shape;742;p8"/>
                <p:cNvGrpSpPr/>
                <p:nvPr/>
              </p:nvGrpSpPr>
              <p:grpSpPr>
                <a:xfrm rot="-1620964">
                  <a:off x="2102587" y="4111227"/>
                  <a:ext cx="1932661" cy="1049842"/>
                  <a:chOff x="6572441" y="3068152"/>
                  <a:chExt cx="1932833" cy="1049935"/>
                </a:xfrm>
              </p:grpSpPr>
              <p:sp>
                <p:nvSpPr>
                  <p:cNvPr id="743" name="Google Shape;743;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 name="Google Shape;768;p8"/>
                <p:cNvGrpSpPr/>
                <p:nvPr/>
              </p:nvGrpSpPr>
              <p:grpSpPr>
                <a:xfrm rot="-1620964">
                  <a:off x="4134512" y="4111227"/>
                  <a:ext cx="1932661" cy="1049842"/>
                  <a:chOff x="6572441" y="3068152"/>
                  <a:chExt cx="1932833" cy="1049935"/>
                </a:xfrm>
              </p:grpSpPr>
              <p:sp>
                <p:nvSpPr>
                  <p:cNvPr id="769" name="Google Shape;769;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 name="Google Shape;794;p8"/>
                <p:cNvGrpSpPr/>
                <p:nvPr/>
              </p:nvGrpSpPr>
              <p:grpSpPr>
                <a:xfrm rot="-1620964">
                  <a:off x="6177912" y="4111227"/>
                  <a:ext cx="1932661" cy="1049842"/>
                  <a:chOff x="6572441" y="3068152"/>
                  <a:chExt cx="1932833" cy="1049935"/>
                </a:xfrm>
              </p:grpSpPr>
              <p:sp>
                <p:nvSpPr>
                  <p:cNvPr id="795" name="Google Shape;795;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 name="Google Shape;820;p8"/>
                <p:cNvGrpSpPr/>
                <p:nvPr/>
              </p:nvGrpSpPr>
              <p:grpSpPr>
                <a:xfrm rot="-1620964">
                  <a:off x="8227387" y="4111227"/>
                  <a:ext cx="1932661" cy="1049842"/>
                  <a:chOff x="6572441" y="3068152"/>
                  <a:chExt cx="1932833" cy="1049935"/>
                </a:xfrm>
              </p:grpSpPr>
              <p:sp>
                <p:nvSpPr>
                  <p:cNvPr id="821" name="Google Shape;821;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46" name="Google Shape;846;p8"/>
              <p:cNvSpPr/>
              <p:nvPr/>
            </p:nvSpPr>
            <p:spPr>
              <a:xfrm>
                <a:off x="1071819" y="2856853"/>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 name="Google Shape;847;p8"/>
              <p:cNvGrpSpPr/>
              <p:nvPr/>
            </p:nvGrpSpPr>
            <p:grpSpPr>
              <a:xfrm>
                <a:off x="713221" y="75431"/>
                <a:ext cx="7717549" cy="5039232"/>
                <a:chOff x="713221" y="75431"/>
                <a:chExt cx="7717549" cy="5039232"/>
              </a:xfrm>
            </p:grpSpPr>
            <p:grpSp>
              <p:nvGrpSpPr>
                <p:cNvPr id="848" name="Google Shape;848;p8"/>
                <p:cNvGrpSpPr/>
                <p:nvPr/>
              </p:nvGrpSpPr>
              <p:grpSpPr>
                <a:xfrm>
                  <a:off x="713221" y="75431"/>
                  <a:ext cx="885999" cy="1001307"/>
                  <a:chOff x="5990625" y="921375"/>
                  <a:chExt cx="608725" cy="687900"/>
                </a:xfrm>
              </p:grpSpPr>
              <p:sp>
                <p:nvSpPr>
                  <p:cNvPr id="849" name="Google Shape;849;p8"/>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8"/>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8"/>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8"/>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8"/>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8"/>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8"/>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8"/>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 name="Google Shape;857;p8"/>
                <p:cNvGrpSpPr/>
                <p:nvPr/>
              </p:nvGrpSpPr>
              <p:grpSpPr>
                <a:xfrm>
                  <a:off x="713221" y="4078131"/>
                  <a:ext cx="885999" cy="1001307"/>
                  <a:chOff x="5990625" y="921375"/>
                  <a:chExt cx="608725" cy="687900"/>
                </a:xfrm>
              </p:grpSpPr>
              <p:sp>
                <p:nvSpPr>
                  <p:cNvPr id="858" name="Google Shape;858;p8"/>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8"/>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8"/>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8"/>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8"/>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8"/>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8"/>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8"/>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8"/>
                <p:cNvGrpSpPr/>
                <p:nvPr/>
              </p:nvGrpSpPr>
              <p:grpSpPr>
                <a:xfrm>
                  <a:off x="7544771" y="116531"/>
                  <a:ext cx="885999" cy="1001307"/>
                  <a:chOff x="5990625" y="921375"/>
                  <a:chExt cx="608725" cy="687900"/>
                </a:xfrm>
              </p:grpSpPr>
              <p:sp>
                <p:nvSpPr>
                  <p:cNvPr id="867" name="Google Shape;867;p8"/>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8"/>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8"/>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8"/>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8"/>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8"/>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8"/>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8"/>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 name="Google Shape;875;p8"/>
                <p:cNvGrpSpPr/>
                <p:nvPr/>
              </p:nvGrpSpPr>
              <p:grpSpPr>
                <a:xfrm>
                  <a:off x="7544771" y="4113356"/>
                  <a:ext cx="885999" cy="1001307"/>
                  <a:chOff x="5990625" y="921375"/>
                  <a:chExt cx="608725" cy="687900"/>
                </a:xfrm>
              </p:grpSpPr>
              <p:sp>
                <p:nvSpPr>
                  <p:cNvPr id="876" name="Google Shape;876;p8"/>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8"/>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8"/>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8"/>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8"/>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8"/>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8"/>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8"/>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84" name="Google Shape;884;p8"/>
          <p:cNvSpPr txBox="1">
            <a:spLocks noGrp="1"/>
          </p:cNvSpPr>
          <p:nvPr>
            <p:ph type="title"/>
          </p:nvPr>
        </p:nvSpPr>
        <p:spPr>
          <a:xfrm>
            <a:off x="1050600" y="526350"/>
            <a:ext cx="7042800" cy="40908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0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endParaRPr/>
          </a:p>
        </p:txBody>
      </p:sp>
    </p:spTree>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Main point">
  <p:cSld name="1_Main point">
    <p:spTree>
      <p:nvGrpSpPr>
        <p:cNvPr id="1" name="Shape 578"/>
        <p:cNvGrpSpPr/>
        <p:nvPr/>
      </p:nvGrpSpPr>
      <p:grpSpPr>
        <a:xfrm>
          <a:off x="0" y="0"/>
          <a:ext cx="0" cy="0"/>
          <a:chOff x="0" y="0"/>
          <a:chExt cx="0" cy="0"/>
        </a:xfrm>
      </p:grpSpPr>
      <p:grpSp>
        <p:nvGrpSpPr>
          <p:cNvPr id="579" name="Google Shape;579;p8"/>
          <p:cNvGrpSpPr/>
          <p:nvPr/>
        </p:nvGrpSpPr>
        <p:grpSpPr>
          <a:xfrm>
            <a:off x="-823000" y="-571764"/>
            <a:ext cx="11116041" cy="6114500"/>
            <a:chOff x="-823000" y="-571764"/>
            <a:chExt cx="11116041" cy="6114500"/>
          </a:xfrm>
        </p:grpSpPr>
        <p:grpSp>
          <p:nvGrpSpPr>
            <p:cNvPr id="580" name="Google Shape;580;p8"/>
            <p:cNvGrpSpPr/>
            <p:nvPr/>
          </p:nvGrpSpPr>
          <p:grpSpPr>
            <a:xfrm flipH="1">
              <a:off x="-238057" y="-571764"/>
              <a:ext cx="10384398" cy="1813175"/>
              <a:chOff x="-91357" y="3729561"/>
              <a:chExt cx="10384398" cy="1813175"/>
            </a:xfrm>
          </p:grpSpPr>
          <p:grpSp>
            <p:nvGrpSpPr>
              <p:cNvPr id="581" name="Google Shape;581;p8"/>
              <p:cNvGrpSpPr/>
              <p:nvPr/>
            </p:nvGrpSpPr>
            <p:grpSpPr>
              <a:xfrm rot="-1620964">
                <a:off x="41637" y="4111227"/>
                <a:ext cx="1932661" cy="1049842"/>
                <a:chOff x="6572441" y="3068152"/>
                <a:chExt cx="1932833" cy="1049935"/>
              </a:xfrm>
            </p:grpSpPr>
            <p:sp>
              <p:nvSpPr>
                <p:cNvPr id="582" name="Google Shape;582;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 name="Google Shape;607;p8"/>
              <p:cNvGrpSpPr/>
              <p:nvPr/>
            </p:nvGrpSpPr>
            <p:grpSpPr>
              <a:xfrm rot="-1620964">
                <a:off x="2102587" y="4111227"/>
                <a:ext cx="1932661" cy="1049842"/>
                <a:chOff x="6572441" y="3068152"/>
                <a:chExt cx="1932833" cy="1049935"/>
              </a:xfrm>
            </p:grpSpPr>
            <p:sp>
              <p:nvSpPr>
                <p:cNvPr id="608" name="Google Shape;608;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 name="Google Shape;633;p8"/>
              <p:cNvGrpSpPr/>
              <p:nvPr/>
            </p:nvGrpSpPr>
            <p:grpSpPr>
              <a:xfrm rot="-1620964">
                <a:off x="4134512" y="4111227"/>
                <a:ext cx="1932661" cy="1049842"/>
                <a:chOff x="6572441" y="3068152"/>
                <a:chExt cx="1932833" cy="1049935"/>
              </a:xfrm>
            </p:grpSpPr>
            <p:sp>
              <p:nvSpPr>
                <p:cNvPr id="634" name="Google Shape;634;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 name="Google Shape;659;p8"/>
              <p:cNvGrpSpPr/>
              <p:nvPr/>
            </p:nvGrpSpPr>
            <p:grpSpPr>
              <a:xfrm rot="-1620964">
                <a:off x="6177912" y="4111227"/>
                <a:ext cx="1932661" cy="1049842"/>
                <a:chOff x="6572441" y="3068152"/>
                <a:chExt cx="1932833" cy="1049935"/>
              </a:xfrm>
            </p:grpSpPr>
            <p:sp>
              <p:nvSpPr>
                <p:cNvPr id="660" name="Google Shape;660;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 name="Google Shape;685;p8"/>
              <p:cNvGrpSpPr/>
              <p:nvPr/>
            </p:nvGrpSpPr>
            <p:grpSpPr>
              <a:xfrm rot="-1620964">
                <a:off x="8227387" y="4111227"/>
                <a:ext cx="1932661" cy="1049842"/>
                <a:chOff x="6572441" y="3068152"/>
                <a:chExt cx="1932833" cy="1049935"/>
              </a:xfrm>
            </p:grpSpPr>
            <p:sp>
              <p:nvSpPr>
                <p:cNvPr id="686" name="Google Shape;686;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1" name="Google Shape;711;p8"/>
            <p:cNvGrpSpPr/>
            <p:nvPr/>
          </p:nvGrpSpPr>
          <p:grpSpPr>
            <a:xfrm>
              <a:off x="-823000" y="75431"/>
              <a:ext cx="11116041" cy="5467305"/>
              <a:chOff x="-823000" y="75431"/>
              <a:chExt cx="11116041" cy="5467305"/>
            </a:xfrm>
          </p:grpSpPr>
          <p:sp>
            <p:nvSpPr>
              <p:cNvPr id="712" name="Google Shape;712;p8"/>
              <p:cNvSpPr/>
              <p:nvPr/>
            </p:nvSpPr>
            <p:spPr>
              <a:xfrm>
                <a:off x="-823000" y="1171456"/>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8"/>
              <p:cNvSpPr/>
              <p:nvPr/>
            </p:nvSpPr>
            <p:spPr>
              <a:xfrm>
                <a:off x="6954499" y="250960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8"/>
              <p:cNvSpPr/>
              <p:nvPr/>
            </p:nvSpPr>
            <p:spPr>
              <a:xfrm>
                <a:off x="8091219" y="6794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 name="Google Shape;715;p8"/>
              <p:cNvGrpSpPr/>
              <p:nvPr/>
            </p:nvGrpSpPr>
            <p:grpSpPr>
              <a:xfrm>
                <a:off x="-91357" y="3729561"/>
                <a:ext cx="10384398" cy="1813175"/>
                <a:chOff x="-91357" y="3729561"/>
                <a:chExt cx="10384398" cy="1813175"/>
              </a:xfrm>
            </p:grpSpPr>
            <p:grpSp>
              <p:nvGrpSpPr>
                <p:cNvPr id="716" name="Google Shape;716;p8"/>
                <p:cNvGrpSpPr/>
                <p:nvPr/>
              </p:nvGrpSpPr>
              <p:grpSpPr>
                <a:xfrm rot="-1620964">
                  <a:off x="41637" y="4111227"/>
                  <a:ext cx="1932661" cy="1049842"/>
                  <a:chOff x="6572441" y="3068152"/>
                  <a:chExt cx="1932833" cy="1049935"/>
                </a:xfrm>
              </p:grpSpPr>
              <p:sp>
                <p:nvSpPr>
                  <p:cNvPr id="717" name="Google Shape;717;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 name="Google Shape;742;p8"/>
                <p:cNvGrpSpPr/>
                <p:nvPr/>
              </p:nvGrpSpPr>
              <p:grpSpPr>
                <a:xfrm rot="-1620964">
                  <a:off x="2102587" y="4111227"/>
                  <a:ext cx="1932661" cy="1049842"/>
                  <a:chOff x="6572441" y="3068152"/>
                  <a:chExt cx="1932833" cy="1049935"/>
                </a:xfrm>
              </p:grpSpPr>
              <p:sp>
                <p:nvSpPr>
                  <p:cNvPr id="743" name="Google Shape;743;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 name="Google Shape;768;p8"/>
                <p:cNvGrpSpPr/>
                <p:nvPr/>
              </p:nvGrpSpPr>
              <p:grpSpPr>
                <a:xfrm rot="-1620964">
                  <a:off x="4134512" y="4111227"/>
                  <a:ext cx="1932661" cy="1049842"/>
                  <a:chOff x="6572441" y="3068152"/>
                  <a:chExt cx="1932833" cy="1049935"/>
                </a:xfrm>
              </p:grpSpPr>
              <p:sp>
                <p:nvSpPr>
                  <p:cNvPr id="769" name="Google Shape;769;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 name="Google Shape;794;p8"/>
                <p:cNvGrpSpPr/>
                <p:nvPr/>
              </p:nvGrpSpPr>
              <p:grpSpPr>
                <a:xfrm rot="-1620964">
                  <a:off x="6177912" y="4111227"/>
                  <a:ext cx="1932661" cy="1049842"/>
                  <a:chOff x="6572441" y="3068152"/>
                  <a:chExt cx="1932833" cy="1049935"/>
                </a:xfrm>
              </p:grpSpPr>
              <p:sp>
                <p:nvSpPr>
                  <p:cNvPr id="795" name="Google Shape;795;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 name="Google Shape;820;p8"/>
                <p:cNvGrpSpPr/>
                <p:nvPr/>
              </p:nvGrpSpPr>
              <p:grpSpPr>
                <a:xfrm rot="-1620964">
                  <a:off x="8227387" y="4111227"/>
                  <a:ext cx="1932661" cy="1049842"/>
                  <a:chOff x="6572441" y="3068152"/>
                  <a:chExt cx="1932833" cy="1049935"/>
                </a:xfrm>
              </p:grpSpPr>
              <p:sp>
                <p:nvSpPr>
                  <p:cNvPr id="821" name="Google Shape;821;p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46" name="Google Shape;846;p8"/>
              <p:cNvSpPr/>
              <p:nvPr/>
            </p:nvSpPr>
            <p:spPr>
              <a:xfrm>
                <a:off x="1071819" y="2856853"/>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 name="Google Shape;847;p8"/>
              <p:cNvGrpSpPr/>
              <p:nvPr/>
            </p:nvGrpSpPr>
            <p:grpSpPr>
              <a:xfrm>
                <a:off x="713221" y="75431"/>
                <a:ext cx="7717549" cy="5039232"/>
                <a:chOff x="713221" y="75431"/>
                <a:chExt cx="7717549" cy="5039232"/>
              </a:xfrm>
            </p:grpSpPr>
            <p:grpSp>
              <p:nvGrpSpPr>
                <p:cNvPr id="848" name="Google Shape;848;p8"/>
                <p:cNvGrpSpPr/>
                <p:nvPr/>
              </p:nvGrpSpPr>
              <p:grpSpPr>
                <a:xfrm>
                  <a:off x="713221" y="75431"/>
                  <a:ext cx="885999" cy="1001307"/>
                  <a:chOff x="5990625" y="921375"/>
                  <a:chExt cx="608725" cy="687900"/>
                </a:xfrm>
              </p:grpSpPr>
              <p:sp>
                <p:nvSpPr>
                  <p:cNvPr id="849" name="Google Shape;849;p8"/>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8"/>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8"/>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8"/>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8"/>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8"/>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8"/>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8"/>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 name="Google Shape;857;p8"/>
                <p:cNvGrpSpPr/>
                <p:nvPr/>
              </p:nvGrpSpPr>
              <p:grpSpPr>
                <a:xfrm>
                  <a:off x="713221" y="4078131"/>
                  <a:ext cx="885999" cy="1001307"/>
                  <a:chOff x="5990625" y="921375"/>
                  <a:chExt cx="608725" cy="687900"/>
                </a:xfrm>
              </p:grpSpPr>
              <p:sp>
                <p:nvSpPr>
                  <p:cNvPr id="858" name="Google Shape;858;p8"/>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8"/>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8"/>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8"/>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8"/>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8"/>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8"/>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8"/>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8"/>
                <p:cNvGrpSpPr/>
                <p:nvPr/>
              </p:nvGrpSpPr>
              <p:grpSpPr>
                <a:xfrm>
                  <a:off x="7544771" y="116531"/>
                  <a:ext cx="885999" cy="1001307"/>
                  <a:chOff x="5990625" y="921375"/>
                  <a:chExt cx="608725" cy="687900"/>
                </a:xfrm>
              </p:grpSpPr>
              <p:sp>
                <p:nvSpPr>
                  <p:cNvPr id="867" name="Google Shape;867;p8"/>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8"/>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8"/>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8"/>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8"/>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8"/>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8"/>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8"/>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 name="Google Shape;875;p8"/>
                <p:cNvGrpSpPr/>
                <p:nvPr/>
              </p:nvGrpSpPr>
              <p:grpSpPr>
                <a:xfrm>
                  <a:off x="7544771" y="4113356"/>
                  <a:ext cx="885999" cy="1001307"/>
                  <a:chOff x="5990625" y="921375"/>
                  <a:chExt cx="608725" cy="687900"/>
                </a:xfrm>
              </p:grpSpPr>
              <p:sp>
                <p:nvSpPr>
                  <p:cNvPr id="876" name="Google Shape;876;p8"/>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8"/>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8"/>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8"/>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8"/>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8"/>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8"/>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8"/>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84" name="Google Shape;884;p8"/>
          <p:cNvSpPr txBox="1">
            <a:spLocks noGrp="1"/>
          </p:cNvSpPr>
          <p:nvPr>
            <p:ph type="title"/>
          </p:nvPr>
        </p:nvSpPr>
        <p:spPr>
          <a:xfrm>
            <a:off x="1050600" y="526350"/>
            <a:ext cx="7042800" cy="40908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10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endParaRPr/>
          </a:p>
        </p:txBody>
      </p:sp>
    </p:spTree>
    <p:extLst>
      <p:ext uri="{BB962C8B-B14F-4D97-AF65-F5344CB8AC3E}">
        <p14:creationId xmlns:p14="http://schemas.microsoft.com/office/powerpoint/2010/main" val="601409059"/>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85"/>
        <p:cNvGrpSpPr/>
        <p:nvPr/>
      </p:nvGrpSpPr>
      <p:grpSpPr>
        <a:xfrm>
          <a:off x="0" y="0"/>
          <a:ext cx="0" cy="0"/>
          <a:chOff x="0" y="0"/>
          <a:chExt cx="0" cy="0"/>
        </a:xfrm>
      </p:grpSpPr>
      <p:sp>
        <p:nvSpPr>
          <p:cNvPr id="886" name="Google Shape;886;p9"/>
          <p:cNvSpPr txBox="1">
            <a:spLocks noGrp="1"/>
          </p:cNvSpPr>
          <p:nvPr>
            <p:ph type="subTitle" idx="1"/>
          </p:nvPr>
        </p:nvSpPr>
        <p:spPr>
          <a:xfrm>
            <a:off x="1094225" y="1509425"/>
            <a:ext cx="5382600" cy="20670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Clr>
                <a:srgbClr val="212121"/>
              </a:buClr>
              <a:buSzPts val="1800"/>
              <a:buFont typeface="Red Hat Text"/>
              <a:buChar char="●"/>
              <a:defRPr sz="1600"/>
            </a:lvl1pPr>
            <a:lvl2pPr lvl="1" algn="ctr">
              <a:lnSpc>
                <a:spcPct val="100000"/>
              </a:lnSpc>
              <a:spcBef>
                <a:spcPts val="0"/>
              </a:spcBef>
              <a:spcAft>
                <a:spcPts val="0"/>
              </a:spcAft>
              <a:buClr>
                <a:srgbClr val="142850"/>
              </a:buClr>
              <a:buSzPts val="1400"/>
              <a:buFont typeface="Red Hat Text"/>
              <a:buChar char="○"/>
              <a:defRPr sz="2100"/>
            </a:lvl2pPr>
            <a:lvl3pPr lvl="2" algn="ctr">
              <a:lnSpc>
                <a:spcPct val="100000"/>
              </a:lnSpc>
              <a:spcBef>
                <a:spcPts val="0"/>
              </a:spcBef>
              <a:spcAft>
                <a:spcPts val="0"/>
              </a:spcAft>
              <a:buClr>
                <a:srgbClr val="142850"/>
              </a:buClr>
              <a:buSzPts val="1400"/>
              <a:buFont typeface="Red Hat Text"/>
              <a:buChar char="■"/>
              <a:defRPr sz="2100"/>
            </a:lvl3pPr>
            <a:lvl4pPr lvl="3" algn="ctr">
              <a:lnSpc>
                <a:spcPct val="100000"/>
              </a:lnSpc>
              <a:spcBef>
                <a:spcPts val="0"/>
              </a:spcBef>
              <a:spcAft>
                <a:spcPts val="0"/>
              </a:spcAft>
              <a:buClr>
                <a:srgbClr val="142850"/>
              </a:buClr>
              <a:buSzPts val="1400"/>
              <a:buFont typeface="Red Hat Text"/>
              <a:buChar char="●"/>
              <a:defRPr sz="2100"/>
            </a:lvl4pPr>
            <a:lvl5pPr lvl="4" algn="ctr">
              <a:lnSpc>
                <a:spcPct val="100000"/>
              </a:lnSpc>
              <a:spcBef>
                <a:spcPts val="0"/>
              </a:spcBef>
              <a:spcAft>
                <a:spcPts val="0"/>
              </a:spcAft>
              <a:buClr>
                <a:srgbClr val="142850"/>
              </a:buClr>
              <a:buSzPts val="1400"/>
              <a:buFont typeface="Red Hat Text"/>
              <a:buChar char="○"/>
              <a:defRPr sz="2100"/>
            </a:lvl5pPr>
            <a:lvl6pPr lvl="5" algn="ctr">
              <a:lnSpc>
                <a:spcPct val="100000"/>
              </a:lnSpc>
              <a:spcBef>
                <a:spcPts val="0"/>
              </a:spcBef>
              <a:spcAft>
                <a:spcPts val="0"/>
              </a:spcAft>
              <a:buClr>
                <a:srgbClr val="142850"/>
              </a:buClr>
              <a:buSzPts val="1400"/>
              <a:buFont typeface="Red Hat Text"/>
              <a:buChar char="■"/>
              <a:defRPr sz="2100"/>
            </a:lvl6pPr>
            <a:lvl7pPr lvl="6" algn="ctr">
              <a:lnSpc>
                <a:spcPct val="100000"/>
              </a:lnSpc>
              <a:spcBef>
                <a:spcPts val="0"/>
              </a:spcBef>
              <a:spcAft>
                <a:spcPts val="0"/>
              </a:spcAft>
              <a:buClr>
                <a:srgbClr val="142850"/>
              </a:buClr>
              <a:buSzPts val="1400"/>
              <a:buFont typeface="Red Hat Text"/>
              <a:buChar char="●"/>
              <a:defRPr sz="2100"/>
            </a:lvl7pPr>
            <a:lvl8pPr lvl="7" algn="ctr">
              <a:lnSpc>
                <a:spcPct val="100000"/>
              </a:lnSpc>
              <a:spcBef>
                <a:spcPts val="0"/>
              </a:spcBef>
              <a:spcAft>
                <a:spcPts val="0"/>
              </a:spcAft>
              <a:buClr>
                <a:srgbClr val="142850"/>
              </a:buClr>
              <a:buSzPts val="1400"/>
              <a:buFont typeface="Red Hat Text"/>
              <a:buChar char="○"/>
              <a:defRPr sz="2100"/>
            </a:lvl8pPr>
            <a:lvl9pPr lvl="8" algn="ctr">
              <a:lnSpc>
                <a:spcPct val="100000"/>
              </a:lnSpc>
              <a:spcBef>
                <a:spcPts val="0"/>
              </a:spcBef>
              <a:spcAft>
                <a:spcPts val="0"/>
              </a:spcAft>
              <a:buClr>
                <a:srgbClr val="142850"/>
              </a:buClr>
              <a:buSzPts val="1400"/>
              <a:buFont typeface="Red Hat Text"/>
              <a:buChar char="■"/>
              <a:defRPr sz="2100"/>
            </a:lvl9pPr>
          </a:lstStyle>
          <a:p>
            <a:endParaRPr/>
          </a:p>
        </p:txBody>
      </p:sp>
      <p:sp>
        <p:nvSpPr>
          <p:cNvPr id="887" name="Google Shape;887;p9"/>
          <p:cNvSpPr txBox="1">
            <a:spLocks noGrp="1"/>
          </p:cNvSpPr>
          <p:nvPr>
            <p:ph type="title"/>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888" name="Google Shape;888;p9"/>
          <p:cNvGrpSpPr/>
          <p:nvPr/>
        </p:nvGrpSpPr>
        <p:grpSpPr>
          <a:xfrm>
            <a:off x="-793650" y="-3460451"/>
            <a:ext cx="10435230" cy="11682448"/>
            <a:chOff x="-793650" y="-3460451"/>
            <a:chExt cx="10435230" cy="11682448"/>
          </a:xfrm>
        </p:grpSpPr>
        <p:grpSp>
          <p:nvGrpSpPr>
            <p:cNvPr id="889" name="Google Shape;889;p9"/>
            <p:cNvGrpSpPr/>
            <p:nvPr/>
          </p:nvGrpSpPr>
          <p:grpSpPr>
            <a:xfrm>
              <a:off x="-793650" y="364381"/>
              <a:ext cx="7996960" cy="4181526"/>
              <a:chOff x="-793650" y="364381"/>
              <a:chExt cx="7996960" cy="4181526"/>
            </a:xfrm>
          </p:grpSpPr>
          <p:sp>
            <p:nvSpPr>
              <p:cNvPr id="890" name="Google Shape;890;p9"/>
              <p:cNvSpPr/>
              <p:nvPr/>
            </p:nvSpPr>
            <p:spPr>
              <a:xfrm>
                <a:off x="-793650" y="364381"/>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9"/>
              <p:cNvSpPr/>
              <p:nvPr/>
            </p:nvSpPr>
            <p:spPr>
              <a:xfrm>
                <a:off x="4190199" y="407075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9"/>
              <p:cNvSpPr/>
              <p:nvPr/>
            </p:nvSpPr>
            <p:spPr>
              <a:xfrm>
                <a:off x="6348144" y="25986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 name="Google Shape;893;p9"/>
            <p:cNvGrpSpPr/>
            <p:nvPr/>
          </p:nvGrpSpPr>
          <p:grpSpPr>
            <a:xfrm>
              <a:off x="-741294" y="-3460451"/>
              <a:ext cx="10382873" cy="11682448"/>
              <a:chOff x="-741294" y="-3460451"/>
              <a:chExt cx="10382873" cy="11682448"/>
            </a:xfrm>
          </p:grpSpPr>
          <p:grpSp>
            <p:nvGrpSpPr>
              <p:cNvPr id="894" name="Google Shape;894;p9"/>
              <p:cNvGrpSpPr/>
              <p:nvPr/>
            </p:nvGrpSpPr>
            <p:grpSpPr>
              <a:xfrm>
                <a:off x="6887305" y="-3460451"/>
                <a:ext cx="2754275" cy="11682448"/>
                <a:chOff x="6887305" y="-3460451"/>
                <a:chExt cx="2754275" cy="11682448"/>
              </a:xfrm>
            </p:grpSpPr>
            <p:grpSp>
              <p:nvGrpSpPr>
                <p:cNvPr id="895" name="Google Shape;895;p9"/>
                <p:cNvGrpSpPr/>
                <p:nvPr/>
              </p:nvGrpSpPr>
              <p:grpSpPr>
                <a:xfrm rot="5400000">
                  <a:off x="3542793" y="2123211"/>
                  <a:ext cx="10384398" cy="1813175"/>
                  <a:chOff x="-91357" y="3729561"/>
                  <a:chExt cx="10384398" cy="1813175"/>
                </a:xfrm>
              </p:grpSpPr>
              <p:grpSp>
                <p:nvGrpSpPr>
                  <p:cNvPr id="896" name="Google Shape;896;p9"/>
                  <p:cNvGrpSpPr/>
                  <p:nvPr/>
                </p:nvGrpSpPr>
                <p:grpSpPr>
                  <a:xfrm rot="-1620964">
                    <a:off x="41637" y="4111227"/>
                    <a:ext cx="1932661" cy="1049842"/>
                    <a:chOff x="6572441" y="3068152"/>
                    <a:chExt cx="1932833" cy="1049935"/>
                  </a:xfrm>
                </p:grpSpPr>
                <p:sp>
                  <p:nvSpPr>
                    <p:cNvPr id="897" name="Google Shape;897;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 name="Google Shape;922;p9"/>
                  <p:cNvGrpSpPr/>
                  <p:nvPr/>
                </p:nvGrpSpPr>
                <p:grpSpPr>
                  <a:xfrm rot="-1620964">
                    <a:off x="2102587" y="4111227"/>
                    <a:ext cx="1932661" cy="1049842"/>
                    <a:chOff x="6572441" y="3068152"/>
                    <a:chExt cx="1932833" cy="1049935"/>
                  </a:xfrm>
                </p:grpSpPr>
                <p:sp>
                  <p:nvSpPr>
                    <p:cNvPr id="923" name="Google Shape;923;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 name="Google Shape;948;p9"/>
                  <p:cNvGrpSpPr/>
                  <p:nvPr/>
                </p:nvGrpSpPr>
                <p:grpSpPr>
                  <a:xfrm rot="-1620964">
                    <a:off x="4134512" y="4111227"/>
                    <a:ext cx="1932661" cy="1049842"/>
                    <a:chOff x="6572441" y="3068152"/>
                    <a:chExt cx="1932833" cy="1049935"/>
                  </a:xfrm>
                </p:grpSpPr>
                <p:sp>
                  <p:nvSpPr>
                    <p:cNvPr id="949" name="Google Shape;949;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 name="Google Shape;974;p9"/>
                  <p:cNvGrpSpPr/>
                  <p:nvPr/>
                </p:nvGrpSpPr>
                <p:grpSpPr>
                  <a:xfrm rot="-1620964">
                    <a:off x="6177912" y="4111227"/>
                    <a:ext cx="1932661" cy="1049842"/>
                    <a:chOff x="6572441" y="3068152"/>
                    <a:chExt cx="1932833" cy="1049935"/>
                  </a:xfrm>
                </p:grpSpPr>
                <p:sp>
                  <p:nvSpPr>
                    <p:cNvPr id="975" name="Google Shape;975;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 name="Google Shape;1000;p9"/>
                  <p:cNvGrpSpPr/>
                  <p:nvPr/>
                </p:nvGrpSpPr>
                <p:grpSpPr>
                  <a:xfrm rot="-1620964">
                    <a:off x="8227387" y="4111227"/>
                    <a:ext cx="1932661" cy="1049842"/>
                    <a:chOff x="6572441" y="3068152"/>
                    <a:chExt cx="1932833" cy="1049935"/>
                  </a:xfrm>
                </p:grpSpPr>
                <p:sp>
                  <p:nvSpPr>
                    <p:cNvPr id="1001" name="Google Shape;1001;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6" name="Google Shape;1026;p9"/>
                <p:cNvGrpSpPr/>
                <p:nvPr/>
              </p:nvGrpSpPr>
              <p:grpSpPr>
                <a:xfrm rot="5400000" flipH="1">
                  <a:off x="2601693" y="825161"/>
                  <a:ext cx="10384398" cy="1813175"/>
                  <a:chOff x="-91357" y="3729561"/>
                  <a:chExt cx="10384398" cy="1813175"/>
                </a:xfrm>
              </p:grpSpPr>
              <p:grpSp>
                <p:nvGrpSpPr>
                  <p:cNvPr id="1027" name="Google Shape;1027;p9"/>
                  <p:cNvGrpSpPr/>
                  <p:nvPr/>
                </p:nvGrpSpPr>
                <p:grpSpPr>
                  <a:xfrm rot="-1620964">
                    <a:off x="41637" y="4111227"/>
                    <a:ext cx="1932661" cy="1049842"/>
                    <a:chOff x="6572441" y="3068152"/>
                    <a:chExt cx="1932833" cy="1049935"/>
                  </a:xfrm>
                </p:grpSpPr>
                <p:sp>
                  <p:nvSpPr>
                    <p:cNvPr id="1028" name="Google Shape;1028;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 name="Google Shape;1053;p9"/>
                  <p:cNvGrpSpPr/>
                  <p:nvPr/>
                </p:nvGrpSpPr>
                <p:grpSpPr>
                  <a:xfrm rot="-1620964">
                    <a:off x="2102587" y="4111227"/>
                    <a:ext cx="1932661" cy="1049842"/>
                    <a:chOff x="6572441" y="3068152"/>
                    <a:chExt cx="1932833" cy="1049935"/>
                  </a:xfrm>
                </p:grpSpPr>
                <p:sp>
                  <p:nvSpPr>
                    <p:cNvPr id="1054" name="Google Shape;1054;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 name="Google Shape;1079;p9"/>
                  <p:cNvGrpSpPr/>
                  <p:nvPr/>
                </p:nvGrpSpPr>
                <p:grpSpPr>
                  <a:xfrm rot="-1620964">
                    <a:off x="4134512" y="4111227"/>
                    <a:ext cx="1932661" cy="1049842"/>
                    <a:chOff x="6572441" y="3068152"/>
                    <a:chExt cx="1932833" cy="1049935"/>
                  </a:xfrm>
                </p:grpSpPr>
                <p:sp>
                  <p:nvSpPr>
                    <p:cNvPr id="1080" name="Google Shape;1080;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 name="Google Shape;1105;p9"/>
                  <p:cNvGrpSpPr/>
                  <p:nvPr/>
                </p:nvGrpSpPr>
                <p:grpSpPr>
                  <a:xfrm rot="-1620964">
                    <a:off x="6177912" y="4111227"/>
                    <a:ext cx="1932661" cy="1049842"/>
                    <a:chOff x="6572441" y="3068152"/>
                    <a:chExt cx="1932833" cy="1049935"/>
                  </a:xfrm>
                </p:grpSpPr>
                <p:sp>
                  <p:nvSpPr>
                    <p:cNvPr id="1106" name="Google Shape;1106;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 name="Google Shape;1131;p9"/>
                  <p:cNvGrpSpPr/>
                  <p:nvPr/>
                </p:nvGrpSpPr>
                <p:grpSpPr>
                  <a:xfrm rot="-1620964">
                    <a:off x="8227387" y="4111227"/>
                    <a:ext cx="1932661" cy="1049842"/>
                    <a:chOff x="6572441" y="3068152"/>
                    <a:chExt cx="1932833" cy="1049935"/>
                  </a:xfrm>
                </p:grpSpPr>
                <p:sp>
                  <p:nvSpPr>
                    <p:cNvPr id="1132" name="Google Shape;1132;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7" name="Google Shape;1157;p9"/>
                <p:cNvGrpSpPr/>
                <p:nvPr/>
              </p:nvGrpSpPr>
              <p:grpSpPr>
                <a:xfrm flipH="1">
                  <a:off x="7315329" y="1048042"/>
                  <a:ext cx="837210" cy="837210"/>
                  <a:chOff x="8318850" y="307475"/>
                  <a:chExt cx="573000" cy="573000"/>
                </a:xfrm>
              </p:grpSpPr>
              <p:sp>
                <p:nvSpPr>
                  <p:cNvPr id="1158" name="Google Shape;1158;p9"/>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9"/>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9"/>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9"/>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9"/>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9"/>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9"/>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9"/>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9"/>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9"/>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9"/>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9"/>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 name="Google Shape;1170;p9"/>
                <p:cNvGrpSpPr/>
                <p:nvPr/>
              </p:nvGrpSpPr>
              <p:grpSpPr>
                <a:xfrm flipH="1">
                  <a:off x="8207729" y="2248742"/>
                  <a:ext cx="837210" cy="837210"/>
                  <a:chOff x="8318850" y="307475"/>
                  <a:chExt cx="573000" cy="573000"/>
                </a:xfrm>
              </p:grpSpPr>
              <p:sp>
                <p:nvSpPr>
                  <p:cNvPr id="1171" name="Google Shape;1171;p9"/>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9"/>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9"/>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9"/>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9"/>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9"/>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9"/>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9"/>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9"/>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9"/>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9"/>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9"/>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 name="Google Shape;1183;p9"/>
                <p:cNvGrpSpPr/>
                <p:nvPr/>
              </p:nvGrpSpPr>
              <p:grpSpPr>
                <a:xfrm flipH="1">
                  <a:off x="7282879" y="3541367"/>
                  <a:ext cx="837210" cy="837210"/>
                  <a:chOff x="8318850" y="307475"/>
                  <a:chExt cx="573000" cy="573000"/>
                </a:xfrm>
              </p:grpSpPr>
              <p:sp>
                <p:nvSpPr>
                  <p:cNvPr id="1184" name="Google Shape;1184;p9"/>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9"/>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9"/>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9"/>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9"/>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9"/>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9"/>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9"/>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9"/>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9"/>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9"/>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9"/>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 name="Google Shape;1196;p9"/>
                <p:cNvGrpSpPr/>
                <p:nvPr/>
              </p:nvGrpSpPr>
              <p:grpSpPr>
                <a:xfrm flipH="1">
                  <a:off x="8207729" y="4844817"/>
                  <a:ext cx="837210" cy="837210"/>
                  <a:chOff x="8318850" y="307475"/>
                  <a:chExt cx="573000" cy="573000"/>
                </a:xfrm>
              </p:grpSpPr>
              <p:sp>
                <p:nvSpPr>
                  <p:cNvPr id="1197" name="Google Shape;1197;p9"/>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9"/>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9"/>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9"/>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9"/>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9"/>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9"/>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9"/>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9"/>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9"/>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9"/>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9"/>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9"/>
                <p:cNvGrpSpPr/>
                <p:nvPr/>
              </p:nvGrpSpPr>
              <p:grpSpPr>
                <a:xfrm flipH="1">
                  <a:off x="8251004" y="-392183"/>
                  <a:ext cx="837210" cy="837210"/>
                  <a:chOff x="8318850" y="307475"/>
                  <a:chExt cx="573000" cy="573000"/>
                </a:xfrm>
              </p:grpSpPr>
              <p:sp>
                <p:nvSpPr>
                  <p:cNvPr id="1210" name="Google Shape;1210;p9"/>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9"/>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9"/>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9"/>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9"/>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9"/>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9"/>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9"/>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9"/>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9"/>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9"/>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9"/>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2" name="Google Shape;1222;p9"/>
              <p:cNvGrpSpPr/>
              <p:nvPr/>
            </p:nvGrpSpPr>
            <p:grpSpPr>
              <a:xfrm rot="1760384">
                <a:off x="-339398" y="3392914"/>
                <a:ext cx="2167776" cy="2207921"/>
                <a:chOff x="106929" y="672116"/>
                <a:chExt cx="3910834" cy="3983258"/>
              </a:xfrm>
            </p:grpSpPr>
            <p:grpSp>
              <p:nvGrpSpPr>
                <p:cNvPr id="1223" name="Google Shape;1223;p9"/>
                <p:cNvGrpSpPr/>
                <p:nvPr/>
              </p:nvGrpSpPr>
              <p:grpSpPr>
                <a:xfrm rot="7767522">
                  <a:off x="527853" y="1394154"/>
                  <a:ext cx="3068986" cy="2539183"/>
                  <a:chOff x="6924842" y="3219310"/>
                  <a:chExt cx="2109232" cy="1780587"/>
                </a:xfrm>
              </p:grpSpPr>
              <p:sp>
                <p:nvSpPr>
                  <p:cNvPr id="1224" name="Google Shape;1224;p9"/>
                  <p:cNvSpPr/>
                  <p:nvPr/>
                </p:nvSpPr>
                <p:spPr>
                  <a:xfrm>
                    <a:off x="7411075" y="3982885"/>
                    <a:ext cx="111725" cy="568139"/>
                  </a:xfrm>
                  <a:custGeom>
                    <a:avLst/>
                    <a:gdLst/>
                    <a:ahLst/>
                    <a:cxnLst/>
                    <a:rect l="l" t="t" r="r" b="b"/>
                    <a:pathLst>
                      <a:path w="2631" h="13379" extrusionOk="0">
                        <a:moveTo>
                          <a:pt x="1380" y="1"/>
                        </a:moveTo>
                        <a:cubicBezTo>
                          <a:pt x="1123" y="1"/>
                          <a:pt x="873" y="174"/>
                          <a:pt x="880" y="491"/>
                        </a:cubicBezTo>
                        <a:cubicBezTo>
                          <a:pt x="916" y="1491"/>
                          <a:pt x="1404" y="2527"/>
                          <a:pt x="1559" y="3539"/>
                        </a:cubicBezTo>
                        <a:cubicBezTo>
                          <a:pt x="1725" y="4610"/>
                          <a:pt x="1761" y="5706"/>
                          <a:pt x="1702" y="6777"/>
                        </a:cubicBezTo>
                        <a:cubicBezTo>
                          <a:pt x="1595" y="9028"/>
                          <a:pt x="1011" y="11242"/>
                          <a:pt x="35" y="13266"/>
                        </a:cubicBezTo>
                        <a:cubicBezTo>
                          <a:pt x="1" y="13326"/>
                          <a:pt x="51" y="13379"/>
                          <a:pt x="101" y="13379"/>
                        </a:cubicBezTo>
                        <a:cubicBezTo>
                          <a:pt x="120" y="13379"/>
                          <a:pt x="140" y="13370"/>
                          <a:pt x="154" y="13350"/>
                        </a:cubicBezTo>
                        <a:cubicBezTo>
                          <a:pt x="1392" y="11397"/>
                          <a:pt x="2166" y="9242"/>
                          <a:pt x="2464" y="6956"/>
                        </a:cubicBezTo>
                        <a:cubicBezTo>
                          <a:pt x="2607" y="5825"/>
                          <a:pt x="2630" y="4682"/>
                          <a:pt x="2535" y="3539"/>
                        </a:cubicBezTo>
                        <a:cubicBezTo>
                          <a:pt x="2452" y="2527"/>
                          <a:pt x="2380" y="1098"/>
                          <a:pt x="1821" y="229"/>
                        </a:cubicBezTo>
                        <a:cubicBezTo>
                          <a:pt x="1717" y="74"/>
                          <a:pt x="1547" y="1"/>
                          <a:pt x="138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9"/>
                  <p:cNvSpPr/>
                  <p:nvPr/>
                </p:nvSpPr>
                <p:spPr>
                  <a:xfrm>
                    <a:off x="7958756" y="3873875"/>
                    <a:ext cx="497393" cy="280099"/>
                  </a:xfrm>
                  <a:custGeom>
                    <a:avLst/>
                    <a:gdLst/>
                    <a:ahLst/>
                    <a:cxnLst/>
                    <a:rect l="l" t="t" r="r" b="b"/>
                    <a:pathLst>
                      <a:path w="11713" h="6596" extrusionOk="0">
                        <a:moveTo>
                          <a:pt x="813" y="0"/>
                        </a:moveTo>
                        <a:cubicBezTo>
                          <a:pt x="405" y="0"/>
                          <a:pt x="1" y="416"/>
                          <a:pt x="282" y="855"/>
                        </a:cubicBezTo>
                        <a:cubicBezTo>
                          <a:pt x="2652" y="4466"/>
                          <a:pt x="6667" y="6595"/>
                          <a:pt x="10952" y="6595"/>
                        </a:cubicBezTo>
                        <a:cubicBezTo>
                          <a:pt x="11145" y="6595"/>
                          <a:pt x="11339" y="6591"/>
                          <a:pt x="11534" y="6582"/>
                        </a:cubicBezTo>
                        <a:cubicBezTo>
                          <a:pt x="11712" y="6582"/>
                          <a:pt x="11712" y="6320"/>
                          <a:pt x="11534" y="6308"/>
                        </a:cubicBezTo>
                        <a:cubicBezTo>
                          <a:pt x="7438" y="6046"/>
                          <a:pt x="3533" y="3713"/>
                          <a:pt x="1294" y="272"/>
                        </a:cubicBezTo>
                        <a:cubicBezTo>
                          <a:pt x="1171" y="80"/>
                          <a:pt x="992" y="0"/>
                          <a:pt x="81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9"/>
                  <p:cNvSpPr/>
                  <p:nvPr/>
                </p:nvSpPr>
                <p:spPr>
                  <a:xfrm>
                    <a:off x="7141545" y="4226978"/>
                    <a:ext cx="240225" cy="314411"/>
                  </a:xfrm>
                  <a:custGeom>
                    <a:avLst/>
                    <a:gdLst/>
                    <a:ahLst/>
                    <a:cxnLst/>
                    <a:rect l="l" t="t" r="r" b="b"/>
                    <a:pathLst>
                      <a:path w="5657" h="7404" extrusionOk="0">
                        <a:moveTo>
                          <a:pt x="705" y="1"/>
                        </a:moveTo>
                        <a:cubicBezTo>
                          <a:pt x="563" y="1"/>
                          <a:pt x="429" y="72"/>
                          <a:pt x="333" y="208"/>
                        </a:cubicBezTo>
                        <a:cubicBezTo>
                          <a:pt x="0" y="684"/>
                          <a:pt x="357" y="1732"/>
                          <a:pt x="500" y="2244"/>
                        </a:cubicBezTo>
                        <a:cubicBezTo>
                          <a:pt x="738" y="3149"/>
                          <a:pt x="1131" y="4018"/>
                          <a:pt x="1679" y="4780"/>
                        </a:cubicBezTo>
                        <a:cubicBezTo>
                          <a:pt x="2608" y="6066"/>
                          <a:pt x="3917" y="7054"/>
                          <a:pt x="5477" y="7399"/>
                        </a:cubicBezTo>
                        <a:cubicBezTo>
                          <a:pt x="5488" y="7402"/>
                          <a:pt x="5499" y="7403"/>
                          <a:pt x="5509" y="7403"/>
                        </a:cubicBezTo>
                        <a:cubicBezTo>
                          <a:pt x="5626" y="7403"/>
                          <a:pt x="5657" y="7228"/>
                          <a:pt x="5536" y="7173"/>
                        </a:cubicBezTo>
                        <a:cubicBezTo>
                          <a:pt x="4203" y="6649"/>
                          <a:pt x="3072" y="5780"/>
                          <a:pt x="2298" y="4566"/>
                        </a:cubicBezTo>
                        <a:cubicBezTo>
                          <a:pt x="1893" y="3946"/>
                          <a:pt x="1595" y="3256"/>
                          <a:pt x="1393" y="2541"/>
                        </a:cubicBezTo>
                        <a:cubicBezTo>
                          <a:pt x="1286" y="2172"/>
                          <a:pt x="1012" y="1268"/>
                          <a:pt x="1036" y="827"/>
                        </a:cubicBezTo>
                        <a:cubicBezTo>
                          <a:pt x="1095" y="779"/>
                          <a:pt x="1143" y="708"/>
                          <a:pt x="1167" y="613"/>
                        </a:cubicBezTo>
                        <a:cubicBezTo>
                          <a:pt x="1167" y="589"/>
                          <a:pt x="1179" y="565"/>
                          <a:pt x="1179" y="541"/>
                        </a:cubicBezTo>
                        <a:cubicBezTo>
                          <a:pt x="1214" y="375"/>
                          <a:pt x="1155" y="172"/>
                          <a:pt x="988" y="89"/>
                        </a:cubicBezTo>
                        <a:cubicBezTo>
                          <a:pt x="964" y="77"/>
                          <a:pt x="941" y="65"/>
                          <a:pt x="917" y="53"/>
                        </a:cubicBezTo>
                        <a:cubicBezTo>
                          <a:pt x="846" y="18"/>
                          <a:pt x="774" y="1"/>
                          <a:pt x="70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9"/>
                  <p:cNvSpPr/>
                  <p:nvPr/>
                </p:nvSpPr>
                <p:spPr>
                  <a:xfrm>
                    <a:off x="6924842" y="4585092"/>
                    <a:ext cx="452507" cy="68369"/>
                  </a:xfrm>
                  <a:custGeom>
                    <a:avLst/>
                    <a:gdLst/>
                    <a:ahLst/>
                    <a:cxnLst/>
                    <a:rect l="l" t="t" r="r" b="b"/>
                    <a:pathLst>
                      <a:path w="10656" h="1610" extrusionOk="0">
                        <a:moveTo>
                          <a:pt x="10415" y="0"/>
                        </a:moveTo>
                        <a:cubicBezTo>
                          <a:pt x="10407" y="0"/>
                          <a:pt x="10398" y="1"/>
                          <a:pt x="10389" y="2"/>
                        </a:cubicBezTo>
                        <a:cubicBezTo>
                          <a:pt x="8782" y="288"/>
                          <a:pt x="7222" y="657"/>
                          <a:pt x="5579" y="669"/>
                        </a:cubicBezTo>
                        <a:cubicBezTo>
                          <a:pt x="5534" y="669"/>
                          <a:pt x="5488" y="669"/>
                          <a:pt x="5443" y="669"/>
                        </a:cubicBezTo>
                        <a:cubicBezTo>
                          <a:pt x="3861" y="669"/>
                          <a:pt x="2344" y="468"/>
                          <a:pt x="793" y="109"/>
                        </a:cubicBezTo>
                        <a:cubicBezTo>
                          <a:pt x="752" y="100"/>
                          <a:pt x="713" y="96"/>
                          <a:pt x="676" y="96"/>
                        </a:cubicBezTo>
                        <a:cubicBezTo>
                          <a:pt x="179" y="96"/>
                          <a:pt x="0" y="859"/>
                          <a:pt x="543" y="1014"/>
                        </a:cubicBezTo>
                        <a:cubicBezTo>
                          <a:pt x="1848" y="1395"/>
                          <a:pt x="3313" y="1610"/>
                          <a:pt x="4787" y="1610"/>
                        </a:cubicBezTo>
                        <a:cubicBezTo>
                          <a:pt x="6810" y="1610"/>
                          <a:pt x="8848" y="1206"/>
                          <a:pt x="10508" y="276"/>
                        </a:cubicBezTo>
                        <a:cubicBezTo>
                          <a:pt x="10655" y="197"/>
                          <a:pt x="10567" y="0"/>
                          <a:pt x="10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9"/>
                  <p:cNvSpPr/>
                  <p:nvPr/>
                </p:nvSpPr>
                <p:spPr>
                  <a:xfrm>
                    <a:off x="7318755" y="4650065"/>
                    <a:ext cx="110494" cy="278401"/>
                  </a:xfrm>
                  <a:custGeom>
                    <a:avLst/>
                    <a:gdLst/>
                    <a:ahLst/>
                    <a:cxnLst/>
                    <a:rect l="l" t="t" r="r" b="b"/>
                    <a:pathLst>
                      <a:path w="2602" h="6556" extrusionOk="0">
                        <a:moveTo>
                          <a:pt x="2076" y="1"/>
                        </a:moveTo>
                        <a:cubicBezTo>
                          <a:pt x="2031" y="1"/>
                          <a:pt x="1983" y="33"/>
                          <a:pt x="1983" y="79"/>
                        </a:cubicBezTo>
                        <a:cubicBezTo>
                          <a:pt x="1899" y="2199"/>
                          <a:pt x="1828" y="4306"/>
                          <a:pt x="268" y="5902"/>
                        </a:cubicBezTo>
                        <a:cubicBezTo>
                          <a:pt x="0" y="6179"/>
                          <a:pt x="255" y="6556"/>
                          <a:pt x="555" y="6556"/>
                        </a:cubicBezTo>
                        <a:cubicBezTo>
                          <a:pt x="642" y="6556"/>
                          <a:pt x="733" y="6524"/>
                          <a:pt x="816" y="6449"/>
                        </a:cubicBezTo>
                        <a:cubicBezTo>
                          <a:pt x="2602" y="4854"/>
                          <a:pt x="2590" y="2223"/>
                          <a:pt x="2149" y="67"/>
                        </a:cubicBezTo>
                        <a:cubicBezTo>
                          <a:pt x="2144" y="20"/>
                          <a:pt x="2111" y="1"/>
                          <a:pt x="207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9"/>
                  <p:cNvSpPr/>
                  <p:nvPr/>
                </p:nvSpPr>
                <p:spPr>
                  <a:xfrm>
                    <a:off x="7444284" y="4587385"/>
                    <a:ext cx="472805" cy="113297"/>
                  </a:xfrm>
                  <a:custGeom>
                    <a:avLst/>
                    <a:gdLst/>
                    <a:ahLst/>
                    <a:cxnLst/>
                    <a:rect l="l" t="t" r="r" b="b"/>
                    <a:pathLst>
                      <a:path w="11134" h="2668" extrusionOk="0">
                        <a:moveTo>
                          <a:pt x="174" y="0"/>
                        </a:moveTo>
                        <a:cubicBezTo>
                          <a:pt x="90" y="0"/>
                          <a:pt x="0" y="106"/>
                          <a:pt x="62" y="186"/>
                        </a:cubicBezTo>
                        <a:cubicBezTo>
                          <a:pt x="1170" y="1698"/>
                          <a:pt x="2860" y="2282"/>
                          <a:pt x="4658" y="2520"/>
                        </a:cubicBezTo>
                        <a:cubicBezTo>
                          <a:pt x="5289" y="2607"/>
                          <a:pt x="5997" y="2668"/>
                          <a:pt x="6721" y="2668"/>
                        </a:cubicBezTo>
                        <a:cubicBezTo>
                          <a:pt x="8169" y="2668"/>
                          <a:pt x="9683" y="2425"/>
                          <a:pt x="10778" y="1663"/>
                        </a:cubicBezTo>
                        <a:cubicBezTo>
                          <a:pt x="11133" y="1415"/>
                          <a:pt x="10982" y="807"/>
                          <a:pt x="10572" y="807"/>
                        </a:cubicBezTo>
                        <a:cubicBezTo>
                          <a:pt x="10528" y="807"/>
                          <a:pt x="10482" y="814"/>
                          <a:pt x="10433" y="829"/>
                        </a:cubicBezTo>
                        <a:cubicBezTo>
                          <a:pt x="9564" y="1103"/>
                          <a:pt x="8778" y="1496"/>
                          <a:pt x="7873" y="1663"/>
                        </a:cubicBezTo>
                        <a:cubicBezTo>
                          <a:pt x="7206" y="1789"/>
                          <a:pt x="6528" y="1844"/>
                          <a:pt x="5850" y="1844"/>
                        </a:cubicBezTo>
                        <a:cubicBezTo>
                          <a:pt x="5571" y="1844"/>
                          <a:pt x="5293" y="1835"/>
                          <a:pt x="5015" y="1817"/>
                        </a:cubicBezTo>
                        <a:cubicBezTo>
                          <a:pt x="3372" y="1722"/>
                          <a:pt x="1336" y="1424"/>
                          <a:pt x="253" y="43"/>
                        </a:cubicBezTo>
                        <a:cubicBezTo>
                          <a:pt x="232" y="13"/>
                          <a:pt x="203" y="0"/>
                          <a:pt x="17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9"/>
                  <p:cNvSpPr/>
                  <p:nvPr/>
                </p:nvSpPr>
                <p:spPr>
                  <a:xfrm>
                    <a:off x="8102163" y="4196785"/>
                    <a:ext cx="365114" cy="229099"/>
                  </a:xfrm>
                  <a:custGeom>
                    <a:avLst/>
                    <a:gdLst/>
                    <a:ahLst/>
                    <a:cxnLst/>
                    <a:rect l="l" t="t" r="r" b="b"/>
                    <a:pathLst>
                      <a:path w="8598" h="5395" extrusionOk="0">
                        <a:moveTo>
                          <a:pt x="8281" y="1"/>
                        </a:moveTo>
                        <a:cubicBezTo>
                          <a:pt x="8222" y="1"/>
                          <a:pt x="8165" y="33"/>
                          <a:pt x="8145" y="109"/>
                        </a:cubicBezTo>
                        <a:cubicBezTo>
                          <a:pt x="7800" y="1693"/>
                          <a:pt x="6597" y="2598"/>
                          <a:pt x="5180" y="3241"/>
                        </a:cubicBezTo>
                        <a:cubicBezTo>
                          <a:pt x="4478" y="3562"/>
                          <a:pt x="3739" y="3788"/>
                          <a:pt x="2989" y="3931"/>
                        </a:cubicBezTo>
                        <a:cubicBezTo>
                          <a:pt x="2180" y="4098"/>
                          <a:pt x="1370" y="4062"/>
                          <a:pt x="561" y="4181"/>
                        </a:cubicBezTo>
                        <a:cubicBezTo>
                          <a:pt x="1" y="4276"/>
                          <a:pt x="25" y="5193"/>
                          <a:pt x="561" y="5300"/>
                        </a:cubicBezTo>
                        <a:cubicBezTo>
                          <a:pt x="870" y="5365"/>
                          <a:pt x="1193" y="5394"/>
                          <a:pt x="1523" y="5394"/>
                        </a:cubicBezTo>
                        <a:cubicBezTo>
                          <a:pt x="3088" y="5394"/>
                          <a:pt x="4818" y="4730"/>
                          <a:pt x="6037" y="3943"/>
                        </a:cubicBezTo>
                        <a:cubicBezTo>
                          <a:pt x="7299" y="3133"/>
                          <a:pt x="8597" y="1764"/>
                          <a:pt x="8454" y="157"/>
                        </a:cubicBezTo>
                        <a:cubicBezTo>
                          <a:pt x="8447" y="61"/>
                          <a:pt x="8362" y="1"/>
                          <a:pt x="828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9"/>
                  <p:cNvSpPr/>
                  <p:nvPr/>
                </p:nvSpPr>
                <p:spPr>
                  <a:xfrm>
                    <a:off x="8516969" y="4191816"/>
                    <a:ext cx="193513" cy="425669"/>
                  </a:xfrm>
                  <a:custGeom>
                    <a:avLst/>
                    <a:gdLst/>
                    <a:ahLst/>
                    <a:cxnLst/>
                    <a:rect l="l" t="t" r="r" b="b"/>
                    <a:pathLst>
                      <a:path w="4557" h="10024" extrusionOk="0">
                        <a:moveTo>
                          <a:pt x="116" y="0"/>
                        </a:moveTo>
                        <a:cubicBezTo>
                          <a:pt x="51" y="0"/>
                          <a:pt x="1" y="79"/>
                          <a:pt x="56" y="143"/>
                        </a:cubicBezTo>
                        <a:cubicBezTo>
                          <a:pt x="2484" y="2667"/>
                          <a:pt x="3127" y="6215"/>
                          <a:pt x="2901" y="9573"/>
                        </a:cubicBezTo>
                        <a:cubicBezTo>
                          <a:pt x="2881" y="9860"/>
                          <a:pt x="3135" y="10023"/>
                          <a:pt x="3380" y="10023"/>
                        </a:cubicBezTo>
                        <a:cubicBezTo>
                          <a:pt x="3572" y="10023"/>
                          <a:pt x="3759" y="9923"/>
                          <a:pt x="3806" y="9704"/>
                        </a:cubicBezTo>
                        <a:cubicBezTo>
                          <a:pt x="4556" y="6036"/>
                          <a:pt x="2782" y="2477"/>
                          <a:pt x="175" y="24"/>
                        </a:cubicBezTo>
                        <a:cubicBezTo>
                          <a:pt x="155" y="7"/>
                          <a:pt x="135" y="0"/>
                          <a:pt x="11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9"/>
                  <p:cNvSpPr/>
                  <p:nvPr/>
                </p:nvSpPr>
                <p:spPr>
                  <a:xfrm>
                    <a:off x="8257206" y="3810176"/>
                    <a:ext cx="245957" cy="296363"/>
                  </a:xfrm>
                  <a:custGeom>
                    <a:avLst/>
                    <a:gdLst/>
                    <a:ahLst/>
                    <a:cxnLst/>
                    <a:rect l="l" t="t" r="r" b="b"/>
                    <a:pathLst>
                      <a:path w="5792" h="6979" extrusionOk="0">
                        <a:moveTo>
                          <a:pt x="699" y="0"/>
                        </a:moveTo>
                        <a:cubicBezTo>
                          <a:pt x="273" y="0"/>
                          <a:pt x="1" y="597"/>
                          <a:pt x="446" y="819"/>
                        </a:cubicBezTo>
                        <a:cubicBezTo>
                          <a:pt x="1684" y="1462"/>
                          <a:pt x="2791" y="2010"/>
                          <a:pt x="3696" y="3105"/>
                        </a:cubicBezTo>
                        <a:cubicBezTo>
                          <a:pt x="4613" y="4213"/>
                          <a:pt x="5053" y="5498"/>
                          <a:pt x="5315" y="6892"/>
                        </a:cubicBezTo>
                        <a:cubicBezTo>
                          <a:pt x="5331" y="6952"/>
                          <a:pt x="5376" y="6979"/>
                          <a:pt x="5424" y="6979"/>
                        </a:cubicBezTo>
                        <a:cubicBezTo>
                          <a:pt x="5489" y="6979"/>
                          <a:pt x="5559" y="6931"/>
                          <a:pt x="5565" y="6856"/>
                        </a:cubicBezTo>
                        <a:cubicBezTo>
                          <a:pt x="5792" y="4105"/>
                          <a:pt x="3577" y="605"/>
                          <a:pt x="791" y="10"/>
                        </a:cubicBezTo>
                        <a:cubicBezTo>
                          <a:pt x="760" y="3"/>
                          <a:pt x="729" y="0"/>
                          <a:pt x="69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9"/>
                  <p:cNvSpPr/>
                  <p:nvPr/>
                </p:nvSpPr>
                <p:spPr>
                  <a:xfrm>
                    <a:off x="8531110" y="3740065"/>
                    <a:ext cx="223833" cy="371102"/>
                  </a:xfrm>
                  <a:custGeom>
                    <a:avLst/>
                    <a:gdLst/>
                    <a:ahLst/>
                    <a:cxnLst/>
                    <a:rect l="l" t="t" r="r" b="b"/>
                    <a:pathLst>
                      <a:path w="5271" h="8739" extrusionOk="0">
                        <a:moveTo>
                          <a:pt x="3687" y="1"/>
                        </a:moveTo>
                        <a:cubicBezTo>
                          <a:pt x="3453" y="1"/>
                          <a:pt x="3226" y="198"/>
                          <a:pt x="3283" y="518"/>
                        </a:cubicBezTo>
                        <a:cubicBezTo>
                          <a:pt x="3783" y="3411"/>
                          <a:pt x="2020" y="6316"/>
                          <a:pt x="139" y="8400"/>
                        </a:cubicBezTo>
                        <a:cubicBezTo>
                          <a:pt x="1" y="8548"/>
                          <a:pt x="128" y="8739"/>
                          <a:pt x="280" y="8739"/>
                        </a:cubicBezTo>
                        <a:cubicBezTo>
                          <a:pt x="324" y="8739"/>
                          <a:pt x="371" y="8723"/>
                          <a:pt x="413" y="8685"/>
                        </a:cubicBezTo>
                        <a:cubicBezTo>
                          <a:pt x="2461" y="6733"/>
                          <a:pt x="5271" y="3375"/>
                          <a:pt x="4080" y="292"/>
                        </a:cubicBezTo>
                        <a:cubicBezTo>
                          <a:pt x="4004" y="90"/>
                          <a:pt x="3844" y="1"/>
                          <a:pt x="368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9"/>
                  <p:cNvSpPr/>
                  <p:nvPr/>
                </p:nvSpPr>
                <p:spPr>
                  <a:xfrm>
                    <a:off x="8619736" y="4011040"/>
                    <a:ext cx="361420" cy="174064"/>
                  </a:xfrm>
                  <a:custGeom>
                    <a:avLst/>
                    <a:gdLst/>
                    <a:ahLst/>
                    <a:cxnLst/>
                    <a:rect l="l" t="t" r="r" b="b"/>
                    <a:pathLst>
                      <a:path w="8511" h="4099" extrusionOk="0">
                        <a:moveTo>
                          <a:pt x="8039" y="0"/>
                        </a:moveTo>
                        <a:cubicBezTo>
                          <a:pt x="7931" y="0"/>
                          <a:pt x="7822" y="51"/>
                          <a:pt x="7744" y="173"/>
                        </a:cubicBezTo>
                        <a:cubicBezTo>
                          <a:pt x="6982" y="1352"/>
                          <a:pt x="6101" y="2340"/>
                          <a:pt x="4815" y="2971"/>
                        </a:cubicBezTo>
                        <a:cubicBezTo>
                          <a:pt x="3835" y="3453"/>
                          <a:pt x="2657" y="3742"/>
                          <a:pt x="1511" y="3742"/>
                        </a:cubicBezTo>
                        <a:cubicBezTo>
                          <a:pt x="1042" y="3742"/>
                          <a:pt x="578" y="3694"/>
                          <a:pt x="136" y="3590"/>
                        </a:cubicBezTo>
                        <a:cubicBezTo>
                          <a:pt x="129" y="3589"/>
                          <a:pt x="123" y="3588"/>
                          <a:pt x="116" y="3588"/>
                        </a:cubicBezTo>
                        <a:cubicBezTo>
                          <a:pt x="35" y="3588"/>
                          <a:pt x="1" y="3723"/>
                          <a:pt x="100" y="3745"/>
                        </a:cubicBezTo>
                        <a:cubicBezTo>
                          <a:pt x="901" y="3967"/>
                          <a:pt x="1680" y="4099"/>
                          <a:pt x="2453" y="4099"/>
                        </a:cubicBezTo>
                        <a:cubicBezTo>
                          <a:pt x="3301" y="4099"/>
                          <a:pt x="4141" y="3940"/>
                          <a:pt x="4994" y="3566"/>
                        </a:cubicBezTo>
                        <a:cubicBezTo>
                          <a:pt x="6363" y="2959"/>
                          <a:pt x="7661" y="1876"/>
                          <a:pt x="8363" y="530"/>
                        </a:cubicBezTo>
                        <a:cubicBezTo>
                          <a:pt x="8511" y="251"/>
                          <a:pt x="8279" y="0"/>
                          <a:pt x="803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9"/>
                  <p:cNvSpPr/>
                  <p:nvPr/>
                </p:nvSpPr>
                <p:spPr>
                  <a:xfrm>
                    <a:off x="7302830" y="4201414"/>
                    <a:ext cx="63230" cy="223069"/>
                  </a:xfrm>
                  <a:custGeom>
                    <a:avLst/>
                    <a:gdLst/>
                    <a:ahLst/>
                    <a:cxnLst/>
                    <a:rect l="l" t="t" r="r" b="b"/>
                    <a:pathLst>
                      <a:path w="1489" h="5253" extrusionOk="0">
                        <a:moveTo>
                          <a:pt x="564" y="0"/>
                        </a:moveTo>
                        <a:cubicBezTo>
                          <a:pt x="461" y="0"/>
                          <a:pt x="362" y="57"/>
                          <a:pt x="334" y="191"/>
                        </a:cubicBezTo>
                        <a:cubicBezTo>
                          <a:pt x="0" y="2012"/>
                          <a:pt x="393" y="3644"/>
                          <a:pt x="1346" y="5215"/>
                        </a:cubicBezTo>
                        <a:cubicBezTo>
                          <a:pt x="1357" y="5242"/>
                          <a:pt x="1377" y="5253"/>
                          <a:pt x="1398" y="5253"/>
                        </a:cubicBezTo>
                        <a:cubicBezTo>
                          <a:pt x="1442" y="5253"/>
                          <a:pt x="1489" y="5204"/>
                          <a:pt x="1465" y="5156"/>
                        </a:cubicBezTo>
                        <a:cubicBezTo>
                          <a:pt x="619" y="3715"/>
                          <a:pt x="453" y="1929"/>
                          <a:pt x="834" y="322"/>
                        </a:cubicBezTo>
                        <a:cubicBezTo>
                          <a:pt x="884" y="129"/>
                          <a:pt x="719" y="0"/>
                          <a:pt x="564"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9"/>
                  <p:cNvSpPr/>
                  <p:nvPr/>
                </p:nvSpPr>
                <p:spPr>
                  <a:xfrm>
                    <a:off x="7053344" y="4421896"/>
                    <a:ext cx="245957" cy="125909"/>
                  </a:xfrm>
                  <a:custGeom>
                    <a:avLst/>
                    <a:gdLst/>
                    <a:ahLst/>
                    <a:cxnLst/>
                    <a:rect l="l" t="t" r="r" b="b"/>
                    <a:pathLst>
                      <a:path w="5792" h="2965" extrusionOk="0">
                        <a:moveTo>
                          <a:pt x="283" y="1"/>
                        </a:moveTo>
                        <a:cubicBezTo>
                          <a:pt x="141" y="1"/>
                          <a:pt x="0" y="171"/>
                          <a:pt x="89" y="321"/>
                        </a:cubicBezTo>
                        <a:cubicBezTo>
                          <a:pt x="1089" y="1934"/>
                          <a:pt x="3119" y="2964"/>
                          <a:pt x="5029" y="2964"/>
                        </a:cubicBezTo>
                        <a:cubicBezTo>
                          <a:pt x="5233" y="2964"/>
                          <a:pt x="5437" y="2952"/>
                          <a:pt x="5637" y="2928"/>
                        </a:cubicBezTo>
                        <a:cubicBezTo>
                          <a:pt x="5780" y="2916"/>
                          <a:pt x="5792" y="2702"/>
                          <a:pt x="5637" y="2702"/>
                        </a:cubicBezTo>
                        <a:cubicBezTo>
                          <a:pt x="3458" y="2595"/>
                          <a:pt x="1827" y="1702"/>
                          <a:pt x="422" y="71"/>
                        </a:cubicBezTo>
                        <a:cubicBezTo>
                          <a:pt x="382" y="22"/>
                          <a:pt x="333" y="1"/>
                          <a:pt x="2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9"/>
                  <p:cNvSpPr/>
                  <p:nvPr/>
                </p:nvSpPr>
                <p:spPr>
                  <a:xfrm>
                    <a:off x="7081371" y="4679876"/>
                    <a:ext cx="264345" cy="135930"/>
                  </a:xfrm>
                  <a:custGeom>
                    <a:avLst/>
                    <a:gdLst/>
                    <a:ahLst/>
                    <a:cxnLst/>
                    <a:rect l="l" t="t" r="r" b="b"/>
                    <a:pathLst>
                      <a:path w="6225" h="3201" extrusionOk="0">
                        <a:moveTo>
                          <a:pt x="6109" y="0"/>
                        </a:moveTo>
                        <a:cubicBezTo>
                          <a:pt x="6092" y="0"/>
                          <a:pt x="6075" y="6"/>
                          <a:pt x="6060" y="20"/>
                        </a:cubicBezTo>
                        <a:cubicBezTo>
                          <a:pt x="5322" y="759"/>
                          <a:pt x="4453" y="1378"/>
                          <a:pt x="3513" y="1830"/>
                        </a:cubicBezTo>
                        <a:cubicBezTo>
                          <a:pt x="2489" y="2306"/>
                          <a:pt x="1488" y="2449"/>
                          <a:pt x="381" y="2592"/>
                        </a:cubicBezTo>
                        <a:cubicBezTo>
                          <a:pt x="12" y="2640"/>
                          <a:pt x="0" y="3152"/>
                          <a:pt x="381" y="3187"/>
                        </a:cubicBezTo>
                        <a:cubicBezTo>
                          <a:pt x="504" y="3196"/>
                          <a:pt x="626" y="3201"/>
                          <a:pt x="749" y="3201"/>
                        </a:cubicBezTo>
                        <a:cubicBezTo>
                          <a:pt x="2890" y="3201"/>
                          <a:pt x="5020" y="1851"/>
                          <a:pt x="6180" y="127"/>
                        </a:cubicBezTo>
                        <a:cubicBezTo>
                          <a:pt x="6225" y="64"/>
                          <a:pt x="6166" y="0"/>
                          <a:pt x="610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9"/>
                  <p:cNvSpPr/>
                  <p:nvPr/>
                </p:nvSpPr>
                <p:spPr>
                  <a:xfrm>
                    <a:off x="7471079" y="4700047"/>
                    <a:ext cx="291395" cy="224173"/>
                  </a:xfrm>
                  <a:custGeom>
                    <a:avLst/>
                    <a:gdLst/>
                    <a:ahLst/>
                    <a:cxnLst/>
                    <a:rect l="l" t="t" r="r" b="b"/>
                    <a:pathLst>
                      <a:path w="6862" h="5279" extrusionOk="0">
                        <a:moveTo>
                          <a:pt x="167" y="1"/>
                        </a:moveTo>
                        <a:cubicBezTo>
                          <a:pt x="84" y="1"/>
                          <a:pt x="1" y="89"/>
                          <a:pt x="51" y="188"/>
                        </a:cubicBezTo>
                        <a:cubicBezTo>
                          <a:pt x="1325" y="2629"/>
                          <a:pt x="3563" y="4701"/>
                          <a:pt x="6337" y="5272"/>
                        </a:cubicBezTo>
                        <a:cubicBezTo>
                          <a:pt x="6359" y="5276"/>
                          <a:pt x="6381" y="5278"/>
                          <a:pt x="6402" y="5278"/>
                        </a:cubicBezTo>
                        <a:cubicBezTo>
                          <a:pt x="6736" y="5278"/>
                          <a:pt x="6862" y="4767"/>
                          <a:pt x="6492" y="4677"/>
                        </a:cubicBezTo>
                        <a:cubicBezTo>
                          <a:pt x="3884" y="3963"/>
                          <a:pt x="1551" y="2498"/>
                          <a:pt x="265" y="57"/>
                        </a:cubicBezTo>
                        <a:cubicBezTo>
                          <a:pt x="240" y="18"/>
                          <a:pt x="203" y="1"/>
                          <a:pt x="16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9"/>
                  <p:cNvSpPr/>
                  <p:nvPr/>
                </p:nvSpPr>
                <p:spPr>
                  <a:xfrm>
                    <a:off x="7521316" y="4508781"/>
                    <a:ext cx="299718" cy="49047"/>
                  </a:xfrm>
                  <a:custGeom>
                    <a:avLst/>
                    <a:gdLst/>
                    <a:ahLst/>
                    <a:cxnLst/>
                    <a:rect l="l" t="t" r="r" b="b"/>
                    <a:pathLst>
                      <a:path w="7058" h="1155" extrusionOk="0">
                        <a:moveTo>
                          <a:pt x="6660" y="1"/>
                        </a:moveTo>
                        <a:cubicBezTo>
                          <a:pt x="6635" y="1"/>
                          <a:pt x="6610" y="5"/>
                          <a:pt x="6583" y="13"/>
                        </a:cubicBezTo>
                        <a:cubicBezTo>
                          <a:pt x="5422" y="389"/>
                          <a:pt x="4306" y="595"/>
                          <a:pt x="3185" y="595"/>
                        </a:cubicBezTo>
                        <a:cubicBezTo>
                          <a:pt x="2213" y="595"/>
                          <a:pt x="1237" y="440"/>
                          <a:pt x="225" y="108"/>
                        </a:cubicBezTo>
                        <a:cubicBezTo>
                          <a:pt x="213" y="104"/>
                          <a:pt x="200" y="102"/>
                          <a:pt x="189" y="102"/>
                        </a:cubicBezTo>
                        <a:cubicBezTo>
                          <a:pt x="76" y="102"/>
                          <a:pt x="0" y="293"/>
                          <a:pt x="130" y="347"/>
                        </a:cubicBezTo>
                        <a:cubicBezTo>
                          <a:pt x="1223" y="874"/>
                          <a:pt x="2477" y="1155"/>
                          <a:pt x="3726" y="1155"/>
                        </a:cubicBezTo>
                        <a:cubicBezTo>
                          <a:pt x="4787" y="1155"/>
                          <a:pt x="5845" y="952"/>
                          <a:pt x="6797" y="525"/>
                        </a:cubicBezTo>
                        <a:cubicBezTo>
                          <a:pt x="7057" y="406"/>
                          <a:pt x="6913" y="1"/>
                          <a:pt x="66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9"/>
                  <p:cNvSpPr/>
                  <p:nvPr/>
                </p:nvSpPr>
                <p:spPr>
                  <a:xfrm>
                    <a:off x="8054220" y="4204047"/>
                    <a:ext cx="280694" cy="54483"/>
                  </a:xfrm>
                  <a:custGeom>
                    <a:avLst/>
                    <a:gdLst/>
                    <a:ahLst/>
                    <a:cxnLst/>
                    <a:rect l="l" t="t" r="r" b="b"/>
                    <a:pathLst>
                      <a:path w="6610" h="1283" extrusionOk="0">
                        <a:moveTo>
                          <a:pt x="505" y="0"/>
                        </a:moveTo>
                        <a:cubicBezTo>
                          <a:pt x="188" y="0"/>
                          <a:pt x="1" y="516"/>
                          <a:pt x="332" y="676"/>
                        </a:cubicBezTo>
                        <a:cubicBezTo>
                          <a:pt x="1211" y="1092"/>
                          <a:pt x="2171" y="1282"/>
                          <a:pt x="3134" y="1282"/>
                        </a:cubicBezTo>
                        <a:cubicBezTo>
                          <a:pt x="4297" y="1282"/>
                          <a:pt x="5464" y="1005"/>
                          <a:pt x="6500" y="510"/>
                        </a:cubicBezTo>
                        <a:cubicBezTo>
                          <a:pt x="6609" y="455"/>
                          <a:pt x="6547" y="279"/>
                          <a:pt x="6435" y="279"/>
                        </a:cubicBezTo>
                        <a:cubicBezTo>
                          <a:pt x="6425" y="279"/>
                          <a:pt x="6415" y="281"/>
                          <a:pt x="6404" y="284"/>
                        </a:cubicBezTo>
                        <a:cubicBezTo>
                          <a:pt x="5583" y="549"/>
                          <a:pt x="4783" y="668"/>
                          <a:pt x="3990" y="668"/>
                        </a:cubicBezTo>
                        <a:cubicBezTo>
                          <a:pt x="2862" y="668"/>
                          <a:pt x="1750" y="427"/>
                          <a:pt x="618" y="22"/>
                        </a:cubicBezTo>
                        <a:cubicBezTo>
                          <a:pt x="579" y="7"/>
                          <a:pt x="541" y="0"/>
                          <a:pt x="50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9"/>
                  <p:cNvSpPr/>
                  <p:nvPr/>
                </p:nvSpPr>
                <p:spPr>
                  <a:xfrm>
                    <a:off x="8433481" y="4295306"/>
                    <a:ext cx="142003" cy="342862"/>
                  </a:xfrm>
                  <a:custGeom>
                    <a:avLst/>
                    <a:gdLst/>
                    <a:ahLst/>
                    <a:cxnLst/>
                    <a:rect l="l" t="t" r="r" b="b"/>
                    <a:pathLst>
                      <a:path w="3344" h="8074" extrusionOk="0">
                        <a:moveTo>
                          <a:pt x="1929" y="0"/>
                        </a:moveTo>
                        <a:cubicBezTo>
                          <a:pt x="1858" y="0"/>
                          <a:pt x="1781" y="60"/>
                          <a:pt x="1795" y="147"/>
                        </a:cubicBezTo>
                        <a:cubicBezTo>
                          <a:pt x="2153" y="2647"/>
                          <a:pt x="2081" y="5278"/>
                          <a:pt x="331" y="7231"/>
                        </a:cubicBezTo>
                        <a:cubicBezTo>
                          <a:pt x="1" y="7607"/>
                          <a:pt x="313" y="8074"/>
                          <a:pt x="697" y="8074"/>
                        </a:cubicBezTo>
                        <a:cubicBezTo>
                          <a:pt x="811" y="8074"/>
                          <a:pt x="933" y="8032"/>
                          <a:pt x="1045" y="7933"/>
                        </a:cubicBezTo>
                        <a:cubicBezTo>
                          <a:pt x="3343" y="5945"/>
                          <a:pt x="2510" y="2635"/>
                          <a:pt x="2033" y="87"/>
                        </a:cubicBezTo>
                        <a:cubicBezTo>
                          <a:pt x="2019" y="26"/>
                          <a:pt x="1975" y="0"/>
                          <a:pt x="192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9"/>
                  <p:cNvSpPr/>
                  <p:nvPr/>
                </p:nvSpPr>
                <p:spPr>
                  <a:xfrm>
                    <a:off x="8671799" y="4257299"/>
                    <a:ext cx="131939" cy="234025"/>
                  </a:xfrm>
                  <a:custGeom>
                    <a:avLst/>
                    <a:gdLst/>
                    <a:ahLst/>
                    <a:cxnLst/>
                    <a:rect l="l" t="t" r="r" b="b"/>
                    <a:pathLst>
                      <a:path w="3107" h="5511" extrusionOk="0">
                        <a:moveTo>
                          <a:pt x="221" y="1"/>
                        </a:moveTo>
                        <a:cubicBezTo>
                          <a:pt x="107" y="1"/>
                          <a:pt x="1" y="154"/>
                          <a:pt x="112" y="256"/>
                        </a:cubicBezTo>
                        <a:cubicBezTo>
                          <a:pt x="1446" y="1566"/>
                          <a:pt x="2160" y="3351"/>
                          <a:pt x="2387" y="5185"/>
                        </a:cubicBezTo>
                        <a:cubicBezTo>
                          <a:pt x="2416" y="5401"/>
                          <a:pt x="2606" y="5511"/>
                          <a:pt x="2780" y="5511"/>
                        </a:cubicBezTo>
                        <a:cubicBezTo>
                          <a:pt x="2951" y="5511"/>
                          <a:pt x="3107" y="5404"/>
                          <a:pt x="3077" y="5185"/>
                        </a:cubicBezTo>
                        <a:cubicBezTo>
                          <a:pt x="2815" y="3149"/>
                          <a:pt x="1779" y="1446"/>
                          <a:pt x="315" y="42"/>
                        </a:cubicBezTo>
                        <a:cubicBezTo>
                          <a:pt x="286" y="13"/>
                          <a:pt x="253" y="1"/>
                          <a:pt x="22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9"/>
                  <p:cNvSpPr/>
                  <p:nvPr/>
                </p:nvSpPr>
                <p:spPr>
                  <a:xfrm>
                    <a:off x="8650397" y="3900713"/>
                    <a:ext cx="224555" cy="195594"/>
                  </a:xfrm>
                  <a:custGeom>
                    <a:avLst/>
                    <a:gdLst/>
                    <a:ahLst/>
                    <a:cxnLst/>
                    <a:rect l="l" t="t" r="r" b="b"/>
                    <a:pathLst>
                      <a:path w="5288" h="4606" extrusionOk="0">
                        <a:moveTo>
                          <a:pt x="4842" y="0"/>
                        </a:moveTo>
                        <a:cubicBezTo>
                          <a:pt x="4701" y="0"/>
                          <a:pt x="4561" y="74"/>
                          <a:pt x="4510" y="247"/>
                        </a:cubicBezTo>
                        <a:cubicBezTo>
                          <a:pt x="3891" y="2378"/>
                          <a:pt x="2236" y="3747"/>
                          <a:pt x="140" y="4331"/>
                        </a:cubicBezTo>
                        <a:cubicBezTo>
                          <a:pt x="1" y="4366"/>
                          <a:pt x="20" y="4605"/>
                          <a:pt x="165" y="4605"/>
                        </a:cubicBezTo>
                        <a:cubicBezTo>
                          <a:pt x="169" y="4605"/>
                          <a:pt x="172" y="4605"/>
                          <a:pt x="176" y="4605"/>
                        </a:cubicBezTo>
                        <a:cubicBezTo>
                          <a:pt x="2486" y="4426"/>
                          <a:pt x="4486" y="2605"/>
                          <a:pt x="5200" y="438"/>
                        </a:cubicBezTo>
                        <a:cubicBezTo>
                          <a:pt x="5287" y="177"/>
                          <a:pt x="5062" y="0"/>
                          <a:pt x="484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9"/>
                  <p:cNvSpPr/>
                  <p:nvPr/>
                </p:nvSpPr>
                <p:spPr>
                  <a:xfrm>
                    <a:off x="8487201" y="3814465"/>
                    <a:ext cx="71086" cy="188842"/>
                  </a:xfrm>
                  <a:custGeom>
                    <a:avLst/>
                    <a:gdLst/>
                    <a:ahLst/>
                    <a:cxnLst/>
                    <a:rect l="l" t="t" r="r" b="b"/>
                    <a:pathLst>
                      <a:path w="1674" h="4447" extrusionOk="0">
                        <a:moveTo>
                          <a:pt x="353" y="0"/>
                        </a:moveTo>
                        <a:cubicBezTo>
                          <a:pt x="173" y="0"/>
                          <a:pt x="0" y="178"/>
                          <a:pt x="126" y="361"/>
                        </a:cubicBezTo>
                        <a:cubicBezTo>
                          <a:pt x="935" y="1516"/>
                          <a:pt x="1376" y="2897"/>
                          <a:pt x="1161" y="4314"/>
                        </a:cubicBezTo>
                        <a:cubicBezTo>
                          <a:pt x="1147" y="4394"/>
                          <a:pt x="1212" y="4447"/>
                          <a:pt x="1270" y="4447"/>
                        </a:cubicBezTo>
                        <a:cubicBezTo>
                          <a:pt x="1308" y="4447"/>
                          <a:pt x="1343" y="4425"/>
                          <a:pt x="1352" y="4374"/>
                        </a:cubicBezTo>
                        <a:cubicBezTo>
                          <a:pt x="1673" y="2873"/>
                          <a:pt x="1483" y="1373"/>
                          <a:pt x="566" y="111"/>
                        </a:cubicBezTo>
                        <a:cubicBezTo>
                          <a:pt x="509" y="33"/>
                          <a:pt x="431" y="0"/>
                          <a:pt x="35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9"/>
                  <p:cNvSpPr/>
                  <p:nvPr/>
                </p:nvSpPr>
                <p:spPr>
                  <a:xfrm>
                    <a:off x="7101627" y="4697966"/>
                    <a:ext cx="97287" cy="20553"/>
                  </a:xfrm>
                  <a:custGeom>
                    <a:avLst/>
                    <a:gdLst/>
                    <a:ahLst/>
                    <a:cxnLst/>
                    <a:rect l="l" t="t" r="r" b="b"/>
                    <a:pathLst>
                      <a:path w="2291" h="484" extrusionOk="0">
                        <a:moveTo>
                          <a:pt x="113" y="1"/>
                        </a:moveTo>
                        <a:cubicBezTo>
                          <a:pt x="41" y="1"/>
                          <a:pt x="0" y="102"/>
                          <a:pt x="71" y="142"/>
                        </a:cubicBezTo>
                        <a:cubicBezTo>
                          <a:pt x="479" y="375"/>
                          <a:pt x="917" y="483"/>
                          <a:pt x="1366" y="483"/>
                        </a:cubicBezTo>
                        <a:cubicBezTo>
                          <a:pt x="1651" y="483"/>
                          <a:pt x="1939" y="440"/>
                          <a:pt x="2226" y="356"/>
                        </a:cubicBezTo>
                        <a:cubicBezTo>
                          <a:pt x="2291" y="335"/>
                          <a:pt x="2277" y="234"/>
                          <a:pt x="2211" y="234"/>
                        </a:cubicBezTo>
                        <a:cubicBezTo>
                          <a:pt x="2205" y="234"/>
                          <a:pt x="2198" y="235"/>
                          <a:pt x="2190" y="237"/>
                        </a:cubicBezTo>
                        <a:cubicBezTo>
                          <a:pt x="1968" y="287"/>
                          <a:pt x="1744" y="311"/>
                          <a:pt x="1522" y="311"/>
                        </a:cubicBezTo>
                        <a:cubicBezTo>
                          <a:pt x="1054" y="311"/>
                          <a:pt x="590" y="205"/>
                          <a:pt x="154" y="11"/>
                        </a:cubicBezTo>
                        <a:cubicBezTo>
                          <a:pt x="140" y="4"/>
                          <a:pt x="126" y="1"/>
                          <a:pt x="11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9"/>
                  <p:cNvSpPr/>
                  <p:nvPr/>
                </p:nvSpPr>
                <p:spPr>
                  <a:xfrm>
                    <a:off x="7554100" y="4448607"/>
                    <a:ext cx="110919" cy="39280"/>
                  </a:xfrm>
                  <a:custGeom>
                    <a:avLst/>
                    <a:gdLst/>
                    <a:ahLst/>
                    <a:cxnLst/>
                    <a:rect l="l" t="t" r="r" b="b"/>
                    <a:pathLst>
                      <a:path w="2612" h="925" extrusionOk="0">
                        <a:moveTo>
                          <a:pt x="2446" y="0"/>
                        </a:moveTo>
                        <a:cubicBezTo>
                          <a:pt x="2421" y="0"/>
                          <a:pt x="2395" y="8"/>
                          <a:pt x="2370" y="25"/>
                        </a:cubicBezTo>
                        <a:cubicBezTo>
                          <a:pt x="1750" y="525"/>
                          <a:pt x="1081" y="807"/>
                          <a:pt x="290" y="807"/>
                        </a:cubicBezTo>
                        <a:cubicBezTo>
                          <a:pt x="214" y="807"/>
                          <a:pt x="138" y="804"/>
                          <a:pt x="60" y="799"/>
                        </a:cubicBezTo>
                        <a:cubicBezTo>
                          <a:pt x="12" y="799"/>
                          <a:pt x="1" y="882"/>
                          <a:pt x="48" y="894"/>
                        </a:cubicBezTo>
                        <a:cubicBezTo>
                          <a:pt x="201" y="915"/>
                          <a:pt x="354" y="925"/>
                          <a:pt x="507" y="925"/>
                        </a:cubicBezTo>
                        <a:cubicBezTo>
                          <a:pt x="1248" y="925"/>
                          <a:pt x="1974" y="683"/>
                          <a:pt x="2537" y="180"/>
                        </a:cubicBezTo>
                        <a:cubicBezTo>
                          <a:pt x="2612" y="105"/>
                          <a:pt x="2539" y="0"/>
                          <a:pt x="244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9"/>
                  <p:cNvSpPr/>
                  <p:nvPr/>
                </p:nvSpPr>
                <p:spPr>
                  <a:xfrm>
                    <a:off x="8348635" y="4421302"/>
                    <a:ext cx="84081" cy="108965"/>
                  </a:xfrm>
                  <a:custGeom>
                    <a:avLst/>
                    <a:gdLst/>
                    <a:ahLst/>
                    <a:cxnLst/>
                    <a:rect l="l" t="t" r="r" b="b"/>
                    <a:pathLst>
                      <a:path w="1980" h="2566" extrusionOk="0">
                        <a:moveTo>
                          <a:pt x="1948" y="0"/>
                        </a:moveTo>
                        <a:cubicBezTo>
                          <a:pt x="1938" y="0"/>
                          <a:pt x="1929" y="4"/>
                          <a:pt x="1924" y="13"/>
                        </a:cubicBezTo>
                        <a:cubicBezTo>
                          <a:pt x="1519" y="978"/>
                          <a:pt x="876" y="1680"/>
                          <a:pt x="91" y="2347"/>
                        </a:cubicBezTo>
                        <a:cubicBezTo>
                          <a:pt x="0" y="2427"/>
                          <a:pt x="87" y="2566"/>
                          <a:pt x="187" y="2566"/>
                        </a:cubicBezTo>
                        <a:cubicBezTo>
                          <a:pt x="207" y="2566"/>
                          <a:pt x="226" y="2561"/>
                          <a:pt x="245" y="2549"/>
                        </a:cubicBezTo>
                        <a:cubicBezTo>
                          <a:pt x="1126" y="1990"/>
                          <a:pt x="1710" y="1013"/>
                          <a:pt x="1972" y="25"/>
                        </a:cubicBezTo>
                        <a:cubicBezTo>
                          <a:pt x="1979" y="11"/>
                          <a:pt x="1964" y="0"/>
                          <a:pt x="194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9"/>
                  <p:cNvSpPr/>
                  <p:nvPr/>
                </p:nvSpPr>
                <p:spPr>
                  <a:xfrm>
                    <a:off x="8784758" y="4226596"/>
                    <a:ext cx="105186" cy="37624"/>
                  </a:xfrm>
                  <a:custGeom>
                    <a:avLst/>
                    <a:gdLst/>
                    <a:ahLst/>
                    <a:cxnLst/>
                    <a:rect l="l" t="t" r="r" b="b"/>
                    <a:pathLst>
                      <a:path w="2477" h="886" extrusionOk="0">
                        <a:moveTo>
                          <a:pt x="2345" y="0"/>
                        </a:moveTo>
                        <a:cubicBezTo>
                          <a:pt x="2330" y="0"/>
                          <a:pt x="2314" y="5"/>
                          <a:pt x="2298" y="14"/>
                        </a:cubicBezTo>
                        <a:cubicBezTo>
                          <a:pt x="1669" y="489"/>
                          <a:pt x="1029" y="770"/>
                          <a:pt x="246" y="770"/>
                        </a:cubicBezTo>
                        <a:cubicBezTo>
                          <a:pt x="185" y="770"/>
                          <a:pt x="123" y="768"/>
                          <a:pt x="60" y="765"/>
                        </a:cubicBezTo>
                        <a:cubicBezTo>
                          <a:pt x="0" y="765"/>
                          <a:pt x="0" y="860"/>
                          <a:pt x="60" y="872"/>
                        </a:cubicBezTo>
                        <a:cubicBezTo>
                          <a:pt x="166" y="881"/>
                          <a:pt x="274" y="885"/>
                          <a:pt x="381" y="885"/>
                        </a:cubicBezTo>
                        <a:cubicBezTo>
                          <a:pt x="1117" y="885"/>
                          <a:pt x="1867" y="668"/>
                          <a:pt x="2417" y="169"/>
                        </a:cubicBezTo>
                        <a:cubicBezTo>
                          <a:pt x="2477" y="110"/>
                          <a:pt x="2420" y="0"/>
                          <a:pt x="23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9"/>
                  <p:cNvSpPr/>
                  <p:nvPr/>
                </p:nvSpPr>
                <p:spPr>
                  <a:xfrm>
                    <a:off x="8166669" y="3371250"/>
                    <a:ext cx="457985" cy="172281"/>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9"/>
                  <p:cNvSpPr/>
                  <p:nvPr/>
                </p:nvSpPr>
                <p:spPr>
                  <a:xfrm>
                    <a:off x="7915102" y="4289318"/>
                    <a:ext cx="562534" cy="564954"/>
                  </a:xfrm>
                  <a:custGeom>
                    <a:avLst/>
                    <a:gdLst/>
                    <a:ahLst/>
                    <a:cxnLst/>
                    <a:rect l="l" t="t" r="r" b="b"/>
                    <a:pathLst>
                      <a:path w="13247" h="13304" extrusionOk="0">
                        <a:moveTo>
                          <a:pt x="6487" y="7517"/>
                        </a:moveTo>
                        <a:cubicBezTo>
                          <a:pt x="6661" y="7517"/>
                          <a:pt x="6822" y="7596"/>
                          <a:pt x="6942" y="7801"/>
                        </a:cubicBezTo>
                        <a:cubicBezTo>
                          <a:pt x="7287" y="8408"/>
                          <a:pt x="6585" y="8991"/>
                          <a:pt x="6085" y="9170"/>
                        </a:cubicBezTo>
                        <a:cubicBezTo>
                          <a:pt x="5855" y="9256"/>
                          <a:pt x="5618" y="9296"/>
                          <a:pt x="5373" y="9296"/>
                        </a:cubicBezTo>
                        <a:cubicBezTo>
                          <a:pt x="5313" y="9296"/>
                          <a:pt x="5252" y="9293"/>
                          <a:pt x="5192" y="9289"/>
                        </a:cubicBezTo>
                        <a:cubicBezTo>
                          <a:pt x="5192" y="9277"/>
                          <a:pt x="5192" y="9265"/>
                          <a:pt x="5192" y="9253"/>
                        </a:cubicBezTo>
                        <a:cubicBezTo>
                          <a:pt x="5192" y="8872"/>
                          <a:pt x="5299" y="8467"/>
                          <a:pt x="5513" y="8146"/>
                        </a:cubicBezTo>
                        <a:cubicBezTo>
                          <a:pt x="5706" y="7864"/>
                          <a:pt x="6123" y="7517"/>
                          <a:pt x="6487" y="7517"/>
                        </a:cubicBezTo>
                        <a:close/>
                        <a:moveTo>
                          <a:pt x="47" y="0"/>
                        </a:moveTo>
                        <a:cubicBezTo>
                          <a:pt x="25" y="0"/>
                          <a:pt x="1" y="12"/>
                          <a:pt x="1" y="38"/>
                        </a:cubicBezTo>
                        <a:cubicBezTo>
                          <a:pt x="346" y="2633"/>
                          <a:pt x="941" y="5562"/>
                          <a:pt x="2322" y="7836"/>
                        </a:cubicBezTo>
                        <a:cubicBezTo>
                          <a:pt x="2703" y="8467"/>
                          <a:pt x="3299" y="9063"/>
                          <a:pt x="3989" y="9467"/>
                        </a:cubicBezTo>
                        <a:cubicBezTo>
                          <a:pt x="4096" y="10551"/>
                          <a:pt x="4751" y="11622"/>
                          <a:pt x="5668" y="12265"/>
                        </a:cubicBezTo>
                        <a:cubicBezTo>
                          <a:pt x="6672" y="12958"/>
                          <a:pt x="7944" y="13304"/>
                          <a:pt x="9217" y="13304"/>
                        </a:cubicBezTo>
                        <a:cubicBezTo>
                          <a:pt x="10615" y="13304"/>
                          <a:pt x="12015" y="12886"/>
                          <a:pt x="13062" y="12051"/>
                        </a:cubicBezTo>
                        <a:cubicBezTo>
                          <a:pt x="13247" y="11907"/>
                          <a:pt x="13077" y="11701"/>
                          <a:pt x="12897" y="11701"/>
                        </a:cubicBezTo>
                        <a:cubicBezTo>
                          <a:pt x="12868" y="11701"/>
                          <a:pt x="12839" y="11706"/>
                          <a:pt x="12812" y="11718"/>
                        </a:cubicBezTo>
                        <a:cubicBezTo>
                          <a:pt x="11808" y="12151"/>
                          <a:pt x="10743" y="12422"/>
                          <a:pt x="9691" y="12422"/>
                        </a:cubicBezTo>
                        <a:cubicBezTo>
                          <a:pt x="8632" y="12422"/>
                          <a:pt x="7587" y="12148"/>
                          <a:pt x="6632" y="11491"/>
                        </a:cubicBezTo>
                        <a:cubicBezTo>
                          <a:pt x="6085" y="11122"/>
                          <a:pt x="5561" y="10587"/>
                          <a:pt x="5323" y="9956"/>
                        </a:cubicBezTo>
                        <a:lnTo>
                          <a:pt x="5323" y="9956"/>
                        </a:lnTo>
                        <a:cubicBezTo>
                          <a:pt x="5427" y="9968"/>
                          <a:pt x="5532" y="9975"/>
                          <a:pt x="5636" y="9975"/>
                        </a:cubicBezTo>
                        <a:cubicBezTo>
                          <a:pt x="6212" y="9975"/>
                          <a:pt x="6785" y="9774"/>
                          <a:pt x="7299" y="9301"/>
                        </a:cubicBezTo>
                        <a:cubicBezTo>
                          <a:pt x="7966" y="8682"/>
                          <a:pt x="8156" y="7586"/>
                          <a:pt x="7478" y="6884"/>
                        </a:cubicBezTo>
                        <a:cubicBezTo>
                          <a:pt x="7180" y="6571"/>
                          <a:pt x="6794" y="6439"/>
                          <a:pt x="6396" y="6439"/>
                        </a:cubicBezTo>
                        <a:cubicBezTo>
                          <a:pt x="5870" y="6439"/>
                          <a:pt x="5323" y="6669"/>
                          <a:pt x="4930" y="7015"/>
                        </a:cubicBezTo>
                        <a:cubicBezTo>
                          <a:pt x="4323" y="7550"/>
                          <a:pt x="4025" y="8217"/>
                          <a:pt x="3977" y="8920"/>
                        </a:cubicBezTo>
                        <a:cubicBezTo>
                          <a:pt x="3156" y="8455"/>
                          <a:pt x="2584" y="7634"/>
                          <a:pt x="2156" y="6788"/>
                        </a:cubicBezTo>
                        <a:cubicBezTo>
                          <a:pt x="1084" y="4705"/>
                          <a:pt x="465" y="2336"/>
                          <a:pt x="84" y="26"/>
                        </a:cubicBezTo>
                        <a:cubicBezTo>
                          <a:pt x="84" y="9"/>
                          <a:pt x="66" y="0"/>
                          <a:pt x="4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9"/>
                  <p:cNvSpPr/>
                  <p:nvPr/>
                </p:nvSpPr>
                <p:spPr>
                  <a:xfrm>
                    <a:off x="7408888" y="3219310"/>
                    <a:ext cx="106799" cy="99411"/>
                  </a:xfrm>
                  <a:custGeom>
                    <a:avLst/>
                    <a:gdLst/>
                    <a:ahLst/>
                    <a:cxnLst/>
                    <a:rect l="l" t="t" r="r" b="b"/>
                    <a:pathLst>
                      <a:path w="2515" h="2341" extrusionOk="0">
                        <a:moveTo>
                          <a:pt x="851" y="1"/>
                        </a:moveTo>
                        <a:cubicBezTo>
                          <a:pt x="757" y="1"/>
                          <a:pt x="663" y="70"/>
                          <a:pt x="656" y="181"/>
                        </a:cubicBezTo>
                        <a:cubicBezTo>
                          <a:pt x="644" y="407"/>
                          <a:pt x="632" y="633"/>
                          <a:pt x="644" y="848"/>
                        </a:cubicBezTo>
                        <a:cubicBezTo>
                          <a:pt x="513" y="871"/>
                          <a:pt x="370" y="895"/>
                          <a:pt x="239" y="919"/>
                        </a:cubicBezTo>
                        <a:cubicBezTo>
                          <a:pt x="156" y="931"/>
                          <a:pt x="84" y="979"/>
                          <a:pt x="48" y="1050"/>
                        </a:cubicBezTo>
                        <a:cubicBezTo>
                          <a:pt x="25" y="1062"/>
                          <a:pt x="25" y="1086"/>
                          <a:pt x="25" y="1110"/>
                        </a:cubicBezTo>
                        <a:cubicBezTo>
                          <a:pt x="1" y="1193"/>
                          <a:pt x="25" y="1276"/>
                          <a:pt x="120" y="1324"/>
                        </a:cubicBezTo>
                        <a:cubicBezTo>
                          <a:pt x="287" y="1407"/>
                          <a:pt x="489" y="1502"/>
                          <a:pt x="703" y="1550"/>
                        </a:cubicBezTo>
                        <a:cubicBezTo>
                          <a:pt x="739" y="1764"/>
                          <a:pt x="787" y="1991"/>
                          <a:pt x="834" y="2205"/>
                        </a:cubicBezTo>
                        <a:cubicBezTo>
                          <a:pt x="859" y="2300"/>
                          <a:pt x="932" y="2341"/>
                          <a:pt x="1008" y="2341"/>
                        </a:cubicBezTo>
                        <a:cubicBezTo>
                          <a:pt x="1076" y="2341"/>
                          <a:pt x="1147" y="2308"/>
                          <a:pt x="1191" y="2253"/>
                        </a:cubicBezTo>
                        <a:cubicBezTo>
                          <a:pt x="1310" y="2098"/>
                          <a:pt x="1430" y="1943"/>
                          <a:pt x="1549" y="1788"/>
                        </a:cubicBezTo>
                        <a:cubicBezTo>
                          <a:pt x="1739" y="1836"/>
                          <a:pt x="1930" y="1872"/>
                          <a:pt x="2108" y="1907"/>
                        </a:cubicBezTo>
                        <a:cubicBezTo>
                          <a:pt x="2121" y="1910"/>
                          <a:pt x="2134" y="1912"/>
                          <a:pt x="2146" y="1912"/>
                        </a:cubicBezTo>
                        <a:cubicBezTo>
                          <a:pt x="2283" y="1912"/>
                          <a:pt x="2384" y="1743"/>
                          <a:pt x="2275" y="1633"/>
                        </a:cubicBezTo>
                        <a:cubicBezTo>
                          <a:pt x="2156" y="1514"/>
                          <a:pt x="2049" y="1407"/>
                          <a:pt x="1942" y="1288"/>
                        </a:cubicBezTo>
                        <a:cubicBezTo>
                          <a:pt x="2096" y="1086"/>
                          <a:pt x="2251" y="883"/>
                          <a:pt x="2406" y="681"/>
                        </a:cubicBezTo>
                        <a:cubicBezTo>
                          <a:pt x="2514" y="533"/>
                          <a:pt x="2361" y="401"/>
                          <a:pt x="2217" y="401"/>
                        </a:cubicBezTo>
                        <a:cubicBezTo>
                          <a:pt x="2188" y="401"/>
                          <a:pt x="2158" y="407"/>
                          <a:pt x="2132" y="419"/>
                        </a:cubicBezTo>
                        <a:cubicBezTo>
                          <a:pt x="1894" y="514"/>
                          <a:pt x="1656" y="598"/>
                          <a:pt x="1418" y="669"/>
                        </a:cubicBezTo>
                        <a:cubicBezTo>
                          <a:pt x="1275" y="479"/>
                          <a:pt x="1132" y="288"/>
                          <a:pt x="1001" y="86"/>
                        </a:cubicBezTo>
                        <a:cubicBezTo>
                          <a:pt x="965" y="27"/>
                          <a:pt x="908" y="1"/>
                          <a:pt x="85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9"/>
                  <p:cNvSpPr/>
                  <p:nvPr/>
                </p:nvSpPr>
                <p:spPr>
                  <a:xfrm>
                    <a:off x="7274505" y="4951699"/>
                    <a:ext cx="36435" cy="26880"/>
                  </a:xfrm>
                  <a:custGeom>
                    <a:avLst/>
                    <a:gdLst/>
                    <a:ahLst/>
                    <a:cxnLst/>
                    <a:rect l="l" t="t" r="r" b="b"/>
                    <a:pathLst>
                      <a:path w="858" h="633" extrusionOk="0">
                        <a:moveTo>
                          <a:pt x="555" y="0"/>
                        </a:moveTo>
                        <a:cubicBezTo>
                          <a:pt x="549" y="0"/>
                          <a:pt x="543" y="1"/>
                          <a:pt x="536" y="1"/>
                        </a:cubicBezTo>
                        <a:lnTo>
                          <a:pt x="310" y="1"/>
                        </a:lnTo>
                        <a:cubicBezTo>
                          <a:pt x="155" y="13"/>
                          <a:pt x="0" y="144"/>
                          <a:pt x="12" y="311"/>
                        </a:cubicBezTo>
                        <a:cubicBezTo>
                          <a:pt x="12" y="477"/>
                          <a:pt x="143" y="608"/>
                          <a:pt x="310" y="620"/>
                        </a:cubicBezTo>
                        <a:cubicBezTo>
                          <a:pt x="393" y="620"/>
                          <a:pt x="465" y="620"/>
                          <a:pt x="536" y="632"/>
                        </a:cubicBezTo>
                        <a:cubicBezTo>
                          <a:pt x="703" y="632"/>
                          <a:pt x="858" y="477"/>
                          <a:pt x="846" y="311"/>
                        </a:cubicBezTo>
                        <a:cubicBezTo>
                          <a:pt x="846" y="150"/>
                          <a:pt x="724" y="0"/>
                          <a:pt x="55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9"/>
                  <p:cNvSpPr/>
                  <p:nvPr/>
                </p:nvSpPr>
                <p:spPr>
                  <a:xfrm>
                    <a:off x="8063265" y="4375311"/>
                    <a:ext cx="27815" cy="31934"/>
                  </a:xfrm>
                  <a:custGeom>
                    <a:avLst/>
                    <a:gdLst/>
                    <a:ahLst/>
                    <a:cxnLst/>
                    <a:rect l="l" t="t" r="r" b="b"/>
                    <a:pathLst>
                      <a:path w="655" h="752" extrusionOk="0">
                        <a:moveTo>
                          <a:pt x="322" y="1"/>
                        </a:moveTo>
                        <a:cubicBezTo>
                          <a:pt x="155" y="13"/>
                          <a:pt x="0" y="144"/>
                          <a:pt x="0" y="322"/>
                        </a:cubicBezTo>
                        <a:lnTo>
                          <a:pt x="12" y="430"/>
                        </a:lnTo>
                        <a:cubicBezTo>
                          <a:pt x="12" y="591"/>
                          <a:pt x="145" y="752"/>
                          <a:pt x="315" y="752"/>
                        </a:cubicBezTo>
                        <a:cubicBezTo>
                          <a:pt x="321" y="752"/>
                          <a:pt x="327" y="751"/>
                          <a:pt x="334" y="751"/>
                        </a:cubicBezTo>
                        <a:cubicBezTo>
                          <a:pt x="512" y="751"/>
                          <a:pt x="643" y="608"/>
                          <a:pt x="643" y="430"/>
                        </a:cubicBezTo>
                        <a:lnTo>
                          <a:pt x="655" y="322"/>
                        </a:lnTo>
                        <a:cubicBezTo>
                          <a:pt x="655" y="156"/>
                          <a:pt x="500" y="1"/>
                          <a:pt x="3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9"/>
                  <p:cNvSpPr/>
                  <p:nvPr/>
                </p:nvSpPr>
                <p:spPr>
                  <a:xfrm>
                    <a:off x="8183570" y="3797946"/>
                    <a:ext cx="28367" cy="21785"/>
                  </a:xfrm>
                  <a:custGeom>
                    <a:avLst/>
                    <a:gdLst/>
                    <a:ahLst/>
                    <a:cxnLst/>
                    <a:rect l="l" t="t" r="r" b="b"/>
                    <a:pathLst>
                      <a:path w="668" h="513" extrusionOk="0">
                        <a:moveTo>
                          <a:pt x="334" y="0"/>
                        </a:moveTo>
                        <a:cubicBezTo>
                          <a:pt x="1" y="0"/>
                          <a:pt x="1" y="512"/>
                          <a:pt x="334" y="512"/>
                        </a:cubicBezTo>
                        <a:cubicBezTo>
                          <a:pt x="668" y="512"/>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9"/>
                  <p:cNvSpPr/>
                  <p:nvPr/>
                </p:nvSpPr>
                <p:spPr>
                  <a:xfrm>
                    <a:off x="9005198" y="3946067"/>
                    <a:ext cx="28876" cy="22804"/>
                  </a:xfrm>
                  <a:custGeom>
                    <a:avLst/>
                    <a:gdLst/>
                    <a:ahLst/>
                    <a:cxnLst/>
                    <a:rect l="l" t="t" r="r" b="b"/>
                    <a:pathLst>
                      <a:path w="680" h="537" extrusionOk="0">
                        <a:moveTo>
                          <a:pt x="346" y="1"/>
                        </a:moveTo>
                        <a:cubicBezTo>
                          <a:pt x="0" y="1"/>
                          <a:pt x="0" y="536"/>
                          <a:pt x="346" y="536"/>
                        </a:cubicBezTo>
                        <a:cubicBezTo>
                          <a:pt x="679" y="536"/>
                          <a:pt x="679" y="1"/>
                          <a:pt x="34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9"/>
                  <p:cNvSpPr/>
                  <p:nvPr/>
                </p:nvSpPr>
                <p:spPr>
                  <a:xfrm>
                    <a:off x="8650269" y="4665522"/>
                    <a:ext cx="23780" cy="27390"/>
                  </a:xfrm>
                  <a:custGeom>
                    <a:avLst/>
                    <a:gdLst/>
                    <a:ahLst/>
                    <a:cxnLst/>
                    <a:rect l="l" t="t" r="r" b="b"/>
                    <a:pathLst>
                      <a:path w="560" h="645" extrusionOk="0">
                        <a:moveTo>
                          <a:pt x="291" y="0"/>
                        </a:moveTo>
                        <a:cubicBezTo>
                          <a:pt x="285" y="0"/>
                          <a:pt x="280" y="1"/>
                          <a:pt x="274" y="1"/>
                        </a:cubicBezTo>
                        <a:cubicBezTo>
                          <a:pt x="143" y="1"/>
                          <a:pt x="0" y="120"/>
                          <a:pt x="12" y="275"/>
                        </a:cubicBezTo>
                        <a:cubicBezTo>
                          <a:pt x="12" y="311"/>
                          <a:pt x="12" y="346"/>
                          <a:pt x="12" y="382"/>
                        </a:cubicBezTo>
                        <a:cubicBezTo>
                          <a:pt x="24" y="508"/>
                          <a:pt x="123" y="645"/>
                          <a:pt x="257" y="645"/>
                        </a:cubicBezTo>
                        <a:cubicBezTo>
                          <a:pt x="263" y="645"/>
                          <a:pt x="269" y="645"/>
                          <a:pt x="274" y="644"/>
                        </a:cubicBezTo>
                        <a:cubicBezTo>
                          <a:pt x="429" y="632"/>
                          <a:pt x="536" y="525"/>
                          <a:pt x="548" y="382"/>
                        </a:cubicBezTo>
                        <a:cubicBezTo>
                          <a:pt x="548" y="346"/>
                          <a:pt x="548" y="311"/>
                          <a:pt x="548" y="275"/>
                        </a:cubicBezTo>
                        <a:cubicBezTo>
                          <a:pt x="559" y="138"/>
                          <a:pt x="428" y="0"/>
                          <a:pt x="291"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9"/>
                  <p:cNvSpPr/>
                  <p:nvPr/>
                </p:nvSpPr>
                <p:spPr>
                  <a:xfrm>
                    <a:off x="8513062" y="4710494"/>
                    <a:ext cx="105228" cy="88242"/>
                  </a:xfrm>
                  <a:custGeom>
                    <a:avLst/>
                    <a:gdLst/>
                    <a:ahLst/>
                    <a:cxnLst/>
                    <a:rect l="l" t="t" r="r" b="b"/>
                    <a:pathLst>
                      <a:path w="2478" h="2078" extrusionOk="0">
                        <a:moveTo>
                          <a:pt x="982" y="0"/>
                        </a:moveTo>
                        <a:cubicBezTo>
                          <a:pt x="887" y="0"/>
                          <a:pt x="791" y="70"/>
                          <a:pt x="791" y="180"/>
                        </a:cubicBezTo>
                        <a:cubicBezTo>
                          <a:pt x="791" y="252"/>
                          <a:pt x="791" y="323"/>
                          <a:pt x="791" y="395"/>
                        </a:cubicBezTo>
                        <a:lnTo>
                          <a:pt x="457" y="395"/>
                        </a:lnTo>
                        <a:cubicBezTo>
                          <a:pt x="421" y="383"/>
                          <a:pt x="386" y="383"/>
                          <a:pt x="362" y="371"/>
                        </a:cubicBezTo>
                        <a:cubicBezTo>
                          <a:pt x="340" y="364"/>
                          <a:pt x="319" y="361"/>
                          <a:pt x="299" y="361"/>
                        </a:cubicBezTo>
                        <a:cubicBezTo>
                          <a:pt x="100" y="361"/>
                          <a:pt x="1" y="656"/>
                          <a:pt x="195" y="764"/>
                        </a:cubicBezTo>
                        <a:cubicBezTo>
                          <a:pt x="398" y="883"/>
                          <a:pt x="600" y="1002"/>
                          <a:pt x="802" y="1121"/>
                        </a:cubicBezTo>
                        <a:cubicBezTo>
                          <a:pt x="802" y="1383"/>
                          <a:pt x="814" y="1645"/>
                          <a:pt x="814" y="1907"/>
                        </a:cubicBezTo>
                        <a:cubicBezTo>
                          <a:pt x="823" y="1998"/>
                          <a:pt x="911" y="2077"/>
                          <a:pt x="1001" y="2077"/>
                        </a:cubicBezTo>
                        <a:cubicBezTo>
                          <a:pt x="1040" y="2077"/>
                          <a:pt x="1079" y="2062"/>
                          <a:pt x="1112" y="2026"/>
                        </a:cubicBezTo>
                        <a:cubicBezTo>
                          <a:pt x="1243" y="1859"/>
                          <a:pt x="1386" y="1704"/>
                          <a:pt x="1517" y="1538"/>
                        </a:cubicBezTo>
                        <a:cubicBezTo>
                          <a:pt x="1695" y="1645"/>
                          <a:pt x="1886" y="1752"/>
                          <a:pt x="2064" y="1859"/>
                        </a:cubicBezTo>
                        <a:cubicBezTo>
                          <a:pt x="2096" y="1876"/>
                          <a:pt x="2129" y="1883"/>
                          <a:pt x="2160" y="1883"/>
                        </a:cubicBezTo>
                        <a:cubicBezTo>
                          <a:pt x="2331" y="1883"/>
                          <a:pt x="2477" y="1666"/>
                          <a:pt x="2326" y="1526"/>
                        </a:cubicBezTo>
                        <a:cubicBezTo>
                          <a:pt x="2172" y="1395"/>
                          <a:pt x="2029" y="1252"/>
                          <a:pt x="1898" y="1097"/>
                        </a:cubicBezTo>
                        <a:cubicBezTo>
                          <a:pt x="2017" y="954"/>
                          <a:pt x="2148" y="800"/>
                          <a:pt x="2279" y="645"/>
                        </a:cubicBezTo>
                        <a:cubicBezTo>
                          <a:pt x="2362" y="549"/>
                          <a:pt x="2315" y="371"/>
                          <a:pt x="2160" y="371"/>
                        </a:cubicBezTo>
                        <a:cubicBezTo>
                          <a:pt x="1886" y="371"/>
                          <a:pt x="1600" y="383"/>
                          <a:pt x="1326" y="383"/>
                        </a:cubicBezTo>
                        <a:cubicBezTo>
                          <a:pt x="1255" y="288"/>
                          <a:pt x="1195" y="192"/>
                          <a:pt x="1136" y="85"/>
                        </a:cubicBezTo>
                        <a:cubicBezTo>
                          <a:pt x="1100" y="26"/>
                          <a:pt x="1041" y="0"/>
                          <a:pt x="98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9"/>
                  <p:cNvSpPr/>
                  <p:nvPr/>
                </p:nvSpPr>
                <p:spPr>
                  <a:xfrm>
                    <a:off x="8622624" y="3528543"/>
                    <a:ext cx="136398" cy="112362"/>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9"/>
                  <p:cNvSpPr/>
                  <p:nvPr/>
                </p:nvSpPr>
                <p:spPr>
                  <a:xfrm>
                    <a:off x="8893980" y="3414183"/>
                    <a:ext cx="56139" cy="56691"/>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9"/>
                  <p:cNvSpPr/>
                  <p:nvPr/>
                </p:nvSpPr>
                <p:spPr>
                  <a:xfrm>
                    <a:off x="8081950" y="3601584"/>
                    <a:ext cx="41828" cy="30447"/>
                  </a:xfrm>
                  <a:custGeom>
                    <a:avLst/>
                    <a:gdLst/>
                    <a:ahLst/>
                    <a:cxnLst/>
                    <a:rect l="l" t="t" r="r" b="b"/>
                    <a:pathLst>
                      <a:path w="985" h="717" extrusionOk="0">
                        <a:moveTo>
                          <a:pt x="460" y="1"/>
                        </a:moveTo>
                        <a:cubicBezTo>
                          <a:pt x="384" y="1"/>
                          <a:pt x="310" y="33"/>
                          <a:pt x="251" y="112"/>
                        </a:cubicBezTo>
                        <a:lnTo>
                          <a:pt x="203" y="171"/>
                        </a:lnTo>
                        <a:cubicBezTo>
                          <a:pt x="0" y="429"/>
                          <a:pt x="190" y="716"/>
                          <a:pt x="441" y="716"/>
                        </a:cubicBezTo>
                        <a:cubicBezTo>
                          <a:pt x="514" y="716"/>
                          <a:pt x="592" y="692"/>
                          <a:pt x="667" y="635"/>
                        </a:cubicBezTo>
                        <a:lnTo>
                          <a:pt x="727" y="588"/>
                        </a:lnTo>
                        <a:cubicBezTo>
                          <a:pt x="985" y="376"/>
                          <a:pt x="716" y="1"/>
                          <a:pt x="4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9"/>
                  <p:cNvSpPr/>
                  <p:nvPr/>
                </p:nvSpPr>
                <p:spPr>
                  <a:xfrm>
                    <a:off x="7719419" y="4105823"/>
                    <a:ext cx="56181" cy="60258"/>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9"/>
                  <p:cNvSpPr/>
                  <p:nvPr/>
                </p:nvSpPr>
                <p:spPr>
                  <a:xfrm>
                    <a:off x="8812064" y="4900910"/>
                    <a:ext cx="55629" cy="53506"/>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9"/>
                  <p:cNvSpPr/>
                  <p:nvPr/>
                </p:nvSpPr>
                <p:spPr>
                  <a:xfrm>
                    <a:off x="7981348" y="4865791"/>
                    <a:ext cx="52614" cy="40469"/>
                  </a:xfrm>
                  <a:custGeom>
                    <a:avLst/>
                    <a:gdLst/>
                    <a:ahLst/>
                    <a:cxnLst/>
                    <a:rect l="l" t="t" r="r" b="b"/>
                    <a:pathLst>
                      <a:path w="1239" h="953" extrusionOk="0">
                        <a:moveTo>
                          <a:pt x="619" y="0"/>
                        </a:moveTo>
                        <a:cubicBezTo>
                          <a:pt x="0" y="0"/>
                          <a:pt x="0" y="953"/>
                          <a:pt x="619" y="953"/>
                        </a:cubicBezTo>
                        <a:cubicBezTo>
                          <a:pt x="1227" y="953"/>
                          <a:pt x="1239" y="0"/>
                          <a:pt x="61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9"/>
                  <p:cNvSpPr/>
                  <p:nvPr/>
                </p:nvSpPr>
                <p:spPr>
                  <a:xfrm>
                    <a:off x="7161249" y="4018853"/>
                    <a:ext cx="25819" cy="16731"/>
                  </a:xfrm>
                  <a:custGeom>
                    <a:avLst/>
                    <a:gdLst/>
                    <a:ahLst/>
                    <a:cxnLst/>
                    <a:rect l="l" t="t" r="r" b="b"/>
                    <a:pathLst>
                      <a:path w="608" h="394" extrusionOk="0">
                        <a:moveTo>
                          <a:pt x="368" y="1"/>
                        </a:moveTo>
                        <a:cubicBezTo>
                          <a:pt x="365" y="1"/>
                          <a:pt x="361" y="1"/>
                          <a:pt x="358" y="1"/>
                        </a:cubicBezTo>
                        <a:lnTo>
                          <a:pt x="250" y="1"/>
                        </a:lnTo>
                        <a:cubicBezTo>
                          <a:pt x="0" y="1"/>
                          <a:pt x="0" y="382"/>
                          <a:pt x="250" y="382"/>
                        </a:cubicBezTo>
                        <a:lnTo>
                          <a:pt x="358" y="394"/>
                        </a:lnTo>
                        <a:cubicBezTo>
                          <a:pt x="604" y="394"/>
                          <a:pt x="608" y="1"/>
                          <a:pt x="36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9"/>
                  <p:cNvSpPr/>
                  <p:nvPr/>
                </p:nvSpPr>
                <p:spPr>
                  <a:xfrm>
                    <a:off x="7740652" y="4333864"/>
                    <a:ext cx="22804" cy="17750"/>
                  </a:xfrm>
                  <a:custGeom>
                    <a:avLst/>
                    <a:gdLst/>
                    <a:ahLst/>
                    <a:cxnLst/>
                    <a:rect l="l" t="t" r="r" b="b"/>
                    <a:pathLst>
                      <a:path w="537" h="418" extrusionOk="0">
                        <a:moveTo>
                          <a:pt x="275" y="1"/>
                        </a:moveTo>
                        <a:cubicBezTo>
                          <a:pt x="1" y="1"/>
                          <a:pt x="1" y="417"/>
                          <a:pt x="275" y="417"/>
                        </a:cubicBezTo>
                        <a:cubicBezTo>
                          <a:pt x="537" y="417"/>
                          <a:pt x="537" y="1"/>
                          <a:pt x="27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9"/>
                  <p:cNvSpPr/>
                  <p:nvPr/>
                </p:nvSpPr>
                <p:spPr>
                  <a:xfrm>
                    <a:off x="7884271" y="4976414"/>
                    <a:ext cx="27347" cy="23483"/>
                  </a:xfrm>
                  <a:custGeom>
                    <a:avLst/>
                    <a:gdLst/>
                    <a:ahLst/>
                    <a:cxnLst/>
                    <a:rect l="l" t="t" r="r" b="b"/>
                    <a:pathLst>
                      <a:path w="644" h="553" extrusionOk="0">
                        <a:moveTo>
                          <a:pt x="330" y="1"/>
                        </a:moveTo>
                        <a:cubicBezTo>
                          <a:pt x="291" y="1"/>
                          <a:pt x="251" y="8"/>
                          <a:pt x="203" y="14"/>
                        </a:cubicBezTo>
                        <a:cubicBezTo>
                          <a:pt x="96" y="26"/>
                          <a:pt x="0" y="169"/>
                          <a:pt x="12" y="276"/>
                        </a:cubicBezTo>
                        <a:cubicBezTo>
                          <a:pt x="12" y="383"/>
                          <a:pt x="84" y="514"/>
                          <a:pt x="203" y="538"/>
                        </a:cubicBezTo>
                        <a:cubicBezTo>
                          <a:pt x="244" y="545"/>
                          <a:pt x="285" y="552"/>
                          <a:pt x="326" y="552"/>
                        </a:cubicBezTo>
                        <a:cubicBezTo>
                          <a:pt x="357" y="552"/>
                          <a:pt x="387" y="548"/>
                          <a:pt x="417" y="538"/>
                        </a:cubicBezTo>
                        <a:cubicBezTo>
                          <a:pt x="500" y="514"/>
                          <a:pt x="548" y="467"/>
                          <a:pt x="596" y="395"/>
                        </a:cubicBezTo>
                        <a:cubicBezTo>
                          <a:pt x="643" y="336"/>
                          <a:pt x="643" y="217"/>
                          <a:pt x="596" y="145"/>
                        </a:cubicBezTo>
                        <a:cubicBezTo>
                          <a:pt x="548" y="86"/>
                          <a:pt x="500" y="38"/>
                          <a:pt x="417" y="14"/>
                        </a:cubicBezTo>
                        <a:cubicBezTo>
                          <a:pt x="387" y="4"/>
                          <a:pt x="359" y="1"/>
                          <a:pt x="33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9"/>
                  <p:cNvSpPr/>
                  <p:nvPr/>
                </p:nvSpPr>
                <p:spPr>
                  <a:xfrm>
                    <a:off x="8917209" y="4698433"/>
                    <a:ext cx="28367" cy="22252"/>
                  </a:xfrm>
                  <a:custGeom>
                    <a:avLst/>
                    <a:gdLst/>
                    <a:ahLst/>
                    <a:cxnLst/>
                    <a:rect l="l" t="t" r="r" b="b"/>
                    <a:pathLst>
                      <a:path w="668" h="524" extrusionOk="0">
                        <a:moveTo>
                          <a:pt x="334" y="0"/>
                        </a:moveTo>
                        <a:cubicBezTo>
                          <a:pt x="1" y="0"/>
                          <a:pt x="1" y="524"/>
                          <a:pt x="334" y="524"/>
                        </a:cubicBezTo>
                        <a:cubicBezTo>
                          <a:pt x="668" y="524"/>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9"/>
                  <p:cNvSpPr/>
                  <p:nvPr/>
                </p:nvSpPr>
                <p:spPr>
                  <a:xfrm>
                    <a:off x="8914194" y="3617934"/>
                    <a:ext cx="25309" cy="19746"/>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9" name="Google Shape;1269;p9"/>
                <p:cNvSpPr/>
                <p:nvPr/>
              </p:nvSpPr>
              <p:spPr>
                <a:xfrm rot="7767533">
                  <a:off x="3206872" y="2194822"/>
                  <a:ext cx="155396" cy="141763"/>
                </a:xfrm>
                <a:custGeom>
                  <a:avLst/>
                  <a:gdLst/>
                  <a:ahLst/>
                  <a:cxnLst/>
                  <a:rect l="l" t="t" r="r" b="b"/>
                  <a:pathLst>
                    <a:path w="2515" h="2341" extrusionOk="0">
                      <a:moveTo>
                        <a:pt x="851" y="1"/>
                      </a:moveTo>
                      <a:cubicBezTo>
                        <a:pt x="757" y="1"/>
                        <a:pt x="663" y="70"/>
                        <a:pt x="656" y="181"/>
                      </a:cubicBezTo>
                      <a:cubicBezTo>
                        <a:pt x="644" y="407"/>
                        <a:pt x="632" y="633"/>
                        <a:pt x="644" y="848"/>
                      </a:cubicBezTo>
                      <a:cubicBezTo>
                        <a:pt x="513" y="871"/>
                        <a:pt x="370" y="895"/>
                        <a:pt x="239" y="919"/>
                      </a:cubicBezTo>
                      <a:cubicBezTo>
                        <a:pt x="156" y="931"/>
                        <a:pt x="84" y="979"/>
                        <a:pt x="48" y="1050"/>
                      </a:cubicBezTo>
                      <a:cubicBezTo>
                        <a:pt x="25" y="1062"/>
                        <a:pt x="25" y="1086"/>
                        <a:pt x="25" y="1110"/>
                      </a:cubicBezTo>
                      <a:cubicBezTo>
                        <a:pt x="1" y="1193"/>
                        <a:pt x="25" y="1276"/>
                        <a:pt x="120" y="1324"/>
                      </a:cubicBezTo>
                      <a:cubicBezTo>
                        <a:pt x="287" y="1407"/>
                        <a:pt x="489" y="1502"/>
                        <a:pt x="703" y="1550"/>
                      </a:cubicBezTo>
                      <a:cubicBezTo>
                        <a:pt x="739" y="1764"/>
                        <a:pt x="787" y="1991"/>
                        <a:pt x="834" y="2205"/>
                      </a:cubicBezTo>
                      <a:cubicBezTo>
                        <a:pt x="859" y="2300"/>
                        <a:pt x="932" y="2341"/>
                        <a:pt x="1008" y="2341"/>
                      </a:cubicBezTo>
                      <a:cubicBezTo>
                        <a:pt x="1076" y="2341"/>
                        <a:pt x="1147" y="2308"/>
                        <a:pt x="1191" y="2253"/>
                      </a:cubicBezTo>
                      <a:cubicBezTo>
                        <a:pt x="1310" y="2098"/>
                        <a:pt x="1430" y="1943"/>
                        <a:pt x="1549" y="1788"/>
                      </a:cubicBezTo>
                      <a:cubicBezTo>
                        <a:pt x="1739" y="1836"/>
                        <a:pt x="1930" y="1872"/>
                        <a:pt x="2108" y="1907"/>
                      </a:cubicBezTo>
                      <a:cubicBezTo>
                        <a:pt x="2121" y="1910"/>
                        <a:pt x="2134" y="1912"/>
                        <a:pt x="2146" y="1912"/>
                      </a:cubicBezTo>
                      <a:cubicBezTo>
                        <a:pt x="2283" y="1912"/>
                        <a:pt x="2384" y="1743"/>
                        <a:pt x="2275" y="1633"/>
                      </a:cubicBezTo>
                      <a:cubicBezTo>
                        <a:pt x="2156" y="1514"/>
                        <a:pt x="2049" y="1407"/>
                        <a:pt x="1942" y="1288"/>
                      </a:cubicBezTo>
                      <a:cubicBezTo>
                        <a:pt x="2096" y="1086"/>
                        <a:pt x="2251" y="883"/>
                        <a:pt x="2406" y="681"/>
                      </a:cubicBezTo>
                      <a:cubicBezTo>
                        <a:pt x="2514" y="533"/>
                        <a:pt x="2361" y="401"/>
                        <a:pt x="2217" y="401"/>
                      </a:cubicBezTo>
                      <a:cubicBezTo>
                        <a:pt x="2188" y="401"/>
                        <a:pt x="2158" y="407"/>
                        <a:pt x="2132" y="419"/>
                      </a:cubicBezTo>
                      <a:cubicBezTo>
                        <a:pt x="1894" y="514"/>
                        <a:pt x="1656" y="598"/>
                        <a:pt x="1418" y="669"/>
                      </a:cubicBezTo>
                      <a:cubicBezTo>
                        <a:pt x="1275" y="479"/>
                        <a:pt x="1132" y="288"/>
                        <a:pt x="1001" y="86"/>
                      </a:cubicBezTo>
                      <a:cubicBezTo>
                        <a:pt x="965" y="27"/>
                        <a:pt x="908" y="1"/>
                        <a:pt x="85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9"/>
                <p:cNvSpPr/>
                <p:nvPr/>
              </p:nvSpPr>
              <p:spPr>
                <a:xfrm rot="-4870038">
                  <a:off x="2727078" y="2596015"/>
                  <a:ext cx="666381" cy="245684"/>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9"/>
                <p:cNvSpPr/>
                <p:nvPr/>
              </p:nvSpPr>
              <p:spPr>
                <a:xfrm rot="7767533">
                  <a:off x="2573496" y="2654531"/>
                  <a:ext cx="81745" cy="85930"/>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9"/>
                <p:cNvSpPr/>
                <p:nvPr/>
              </p:nvSpPr>
              <p:spPr>
                <a:xfrm rot="7767533">
                  <a:off x="3084836" y="1233097"/>
                  <a:ext cx="80942" cy="76302"/>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title and description">
  <p:cSld name="1_Section title and description">
    <p:spTree>
      <p:nvGrpSpPr>
        <p:cNvPr id="1" name="Shape 885"/>
        <p:cNvGrpSpPr/>
        <p:nvPr/>
      </p:nvGrpSpPr>
      <p:grpSpPr>
        <a:xfrm>
          <a:off x="0" y="0"/>
          <a:ext cx="0" cy="0"/>
          <a:chOff x="0" y="0"/>
          <a:chExt cx="0" cy="0"/>
        </a:xfrm>
      </p:grpSpPr>
      <p:sp>
        <p:nvSpPr>
          <p:cNvPr id="886" name="Google Shape;886;p9"/>
          <p:cNvSpPr txBox="1">
            <a:spLocks noGrp="1"/>
          </p:cNvSpPr>
          <p:nvPr>
            <p:ph type="subTitle" idx="1"/>
          </p:nvPr>
        </p:nvSpPr>
        <p:spPr>
          <a:xfrm>
            <a:off x="1094225" y="1509425"/>
            <a:ext cx="5382600" cy="20670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Clr>
                <a:srgbClr val="212121"/>
              </a:buClr>
              <a:buSzPts val="1800"/>
              <a:buFont typeface="Red Hat Text"/>
              <a:buChar char="●"/>
              <a:defRPr sz="1600"/>
            </a:lvl1pPr>
            <a:lvl2pPr lvl="1" algn="ctr">
              <a:lnSpc>
                <a:spcPct val="100000"/>
              </a:lnSpc>
              <a:spcBef>
                <a:spcPts val="0"/>
              </a:spcBef>
              <a:spcAft>
                <a:spcPts val="0"/>
              </a:spcAft>
              <a:buClr>
                <a:srgbClr val="142850"/>
              </a:buClr>
              <a:buSzPts val="1400"/>
              <a:buFont typeface="Red Hat Text"/>
              <a:buChar char="○"/>
              <a:defRPr sz="2100"/>
            </a:lvl2pPr>
            <a:lvl3pPr lvl="2" algn="ctr">
              <a:lnSpc>
                <a:spcPct val="100000"/>
              </a:lnSpc>
              <a:spcBef>
                <a:spcPts val="0"/>
              </a:spcBef>
              <a:spcAft>
                <a:spcPts val="0"/>
              </a:spcAft>
              <a:buClr>
                <a:srgbClr val="142850"/>
              </a:buClr>
              <a:buSzPts val="1400"/>
              <a:buFont typeface="Red Hat Text"/>
              <a:buChar char="■"/>
              <a:defRPr sz="2100"/>
            </a:lvl3pPr>
            <a:lvl4pPr lvl="3" algn="ctr">
              <a:lnSpc>
                <a:spcPct val="100000"/>
              </a:lnSpc>
              <a:spcBef>
                <a:spcPts val="0"/>
              </a:spcBef>
              <a:spcAft>
                <a:spcPts val="0"/>
              </a:spcAft>
              <a:buClr>
                <a:srgbClr val="142850"/>
              </a:buClr>
              <a:buSzPts val="1400"/>
              <a:buFont typeface="Red Hat Text"/>
              <a:buChar char="●"/>
              <a:defRPr sz="2100"/>
            </a:lvl4pPr>
            <a:lvl5pPr lvl="4" algn="ctr">
              <a:lnSpc>
                <a:spcPct val="100000"/>
              </a:lnSpc>
              <a:spcBef>
                <a:spcPts val="0"/>
              </a:spcBef>
              <a:spcAft>
                <a:spcPts val="0"/>
              </a:spcAft>
              <a:buClr>
                <a:srgbClr val="142850"/>
              </a:buClr>
              <a:buSzPts val="1400"/>
              <a:buFont typeface="Red Hat Text"/>
              <a:buChar char="○"/>
              <a:defRPr sz="2100"/>
            </a:lvl5pPr>
            <a:lvl6pPr lvl="5" algn="ctr">
              <a:lnSpc>
                <a:spcPct val="100000"/>
              </a:lnSpc>
              <a:spcBef>
                <a:spcPts val="0"/>
              </a:spcBef>
              <a:spcAft>
                <a:spcPts val="0"/>
              </a:spcAft>
              <a:buClr>
                <a:srgbClr val="142850"/>
              </a:buClr>
              <a:buSzPts val="1400"/>
              <a:buFont typeface="Red Hat Text"/>
              <a:buChar char="■"/>
              <a:defRPr sz="2100"/>
            </a:lvl6pPr>
            <a:lvl7pPr lvl="6" algn="ctr">
              <a:lnSpc>
                <a:spcPct val="100000"/>
              </a:lnSpc>
              <a:spcBef>
                <a:spcPts val="0"/>
              </a:spcBef>
              <a:spcAft>
                <a:spcPts val="0"/>
              </a:spcAft>
              <a:buClr>
                <a:srgbClr val="142850"/>
              </a:buClr>
              <a:buSzPts val="1400"/>
              <a:buFont typeface="Red Hat Text"/>
              <a:buChar char="●"/>
              <a:defRPr sz="2100"/>
            </a:lvl7pPr>
            <a:lvl8pPr lvl="7" algn="ctr">
              <a:lnSpc>
                <a:spcPct val="100000"/>
              </a:lnSpc>
              <a:spcBef>
                <a:spcPts val="0"/>
              </a:spcBef>
              <a:spcAft>
                <a:spcPts val="0"/>
              </a:spcAft>
              <a:buClr>
                <a:srgbClr val="142850"/>
              </a:buClr>
              <a:buSzPts val="1400"/>
              <a:buFont typeface="Red Hat Text"/>
              <a:buChar char="○"/>
              <a:defRPr sz="2100"/>
            </a:lvl8pPr>
            <a:lvl9pPr lvl="8" algn="ctr">
              <a:lnSpc>
                <a:spcPct val="100000"/>
              </a:lnSpc>
              <a:spcBef>
                <a:spcPts val="0"/>
              </a:spcBef>
              <a:spcAft>
                <a:spcPts val="0"/>
              </a:spcAft>
              <a:buClr>
                <a:srgbClr val="142850"/>
              </a:buClr>
              <a:buSzPts val="1400"/>
              <a:buFont typeface="Red Hat Text"/>
              <a:buChar char="■"/>
              <a:defRPr sz="2100"/>
            </a:lvl9pPr>
          </a:lstStyle>
          <a:p>
            <a:endParaRPr/>
          </a:p>
        </p:txBody>
      </p:sp>
      <p:sp>
        <p:nvSpPr>
          <p:cNvPr id="887" name="Google Shape;887;p9"/>
          <p:cNvSpPr txBox="1">
            <a:spLocks noGrp="1"/>
          </p:cNvSpPr>
          <p:nvPr>
            <p:ph type="title"/>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888" name="Google Shape;888;p9"/>
          <p:cNvGrpSpPr/>
          <p:nvPr/>
        </p:nvGrpSpPr>
        <p:grpSpPr>
          <a:xfrm>
            <a:off x="-793650" y="-3460451"/>
            <a:ext cx="10435230" cy="11682448"/>
            <a:chOff x="-793650" y="-3460451"/>
            <a:chExt cx="10435230" cy="11682448"/>
          </a:xfrm>
        </p:grpSpPr>
        <p:grpSp>
          <p:nvGrpSpPr>
            <p:cNvPr id="889" name="Google Shape;889;p9"/>
            <p:cNvGrpSpPr/>
            <p:nvPr/>
          </p:nvGrpSpPr>
          <p:grpSpPr>
            <a:xfrm>
              <a:off x="-793650" y="364381"/>
              <a:ext cx="7996960" cy="4181526"/>
              <a:chOff x="-793650" y="364381"/>
              <a:chExt cx="7996960" cy="4181526"/>
            </a:xfrm>
          </p:grpSpPr>
          <p:sp>
            <p:nvSpPr>
              <p:cNvPr id="890" name="Google Shape;890;p9"/>
              <p:cNvSpPr/>
              <p:nvPr/>
            </p:nvSpPr>
            <p:spPr>
              <a:xfrm>
                <a:off x="-793650" y="364381"/>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9"/>
              <p:cNvSpPr/>
              <p:nvPr/>
            </p:nvSpPr>
            <p:spPr>
              <a:xfrm>
                <a:off x="4190199" y="407075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9"/>
              <p:cNvSpPr/>
              <p:nvPr/>
            </p:nvSpPr>
            <p:spPr>
              <a:xfrm>
                <a:off x="6348144" y="25986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 name="Google Shape;893;p9"/>
            <p:cNvGrpSpPr/>
            <p:nvPr/>
          </p:nvGrpSpPr>
          <p:grpSpPr>
            <a:xfrm>
              <a:off x="-741294" y="-3460451"/>
              <a:ext cx="10382873" cy="11682448"/>
              <a:chOff x="-741294" y="-3460451"/>
              <a:chExt cx="10382873" cy="11682448"/>
            </a:xfrm>
          </p:grpSpPr>
          <p:grpSp>
            <p:nvGrpSpPr>
              <p:cNvPr id="894" name="Google Shape;894;p9"/>
              <p:cNvGrpSpPr/>
              <p:nvPr/>
            </p:nvGrpSpPr>
            <p:grpSpPr>
              <a:xfrm>
                <a:off x="6887305" y="-3460451"/>
                <a:ext cx="2754275" cy="11682448"/>
                <a:chOff x="6887305" y="-3460451"/>
                <a:chExt cx="2754275" cy="11682448"/>
              </a:xfrm>
            </p:grpSpPr>
            <p:grpSp>
              <p:nvGrpSpPr>
                <p:cNvPr id="895" name="Google Shape;895;p9"/>
                <p:cNvGrpSpPr/>
                <p:nvPr/>
              </p:nvGrpSpPr>
              <p:grpSpPr>
                <a:xfrm rot="5400000">
                  <a:off x="3542793" y="2123211"/>
                  <a:ext cx="10384398" cy="1813175"/>
                  <a:chOff x="-91357" y="3729561"/>
                  <a:chExt cx="10384398" cy="1813175"/>
                </a:xfrm>
              </p:grpSpPr>
              <p:grpSp>
                <p:nvGrpSpPr>
                  <p:cNvPr id="896" name="Google Shape;896;p9"/>
                  <p:cNvGrpSpPr/>
                  <p:nvPr/>
                </p:nvGrpSpPr>
                <p:grpSpPr>
                  <a:xfrm rot="-1620964">
                    <a:off x="41637" y="4111227"/>
                    <a:ext cx="1932661" cy="1049842"/>
                    <a:chOff x="6572441" y="3068152"/>
                    <a:chExt cx="1932833" cy="1049935"/>
                  </a:xfrm>
                </p:grpSpPr>
                <p:sp>
                  <p:nvSpPr>
                    <p:cNvPr id="897" name="Google Shape;897;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 name="Google Shape;922;p9"/>
                  <p:cNvGrpSpPr/>
                  <p:nvPr/>
                </p:nvGrpSpPr>
                <p:grpSpPr>
                  <a:xfrm rot="-1620964">
                    <a:off x="2102587" y="4111227"/>
                    <a:ext cx="1932661" cy="1049842"/>
                    <a:chOff x="6572441" y="3068152"/>
                    <a:chExt cx="1932833" cy="1049935"/>
                  </a:xfrm>
                </p:grpSpPr>
                <p:sp>
                  <p:nvSpPr>
                    <p:cNvPr id="923" name="Google Shape;923;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 name="Google Shape;948;p9"/>
                  <p:cNvGrpSpPr/>
                  <p:nvPr/>
                </p:nvGrpSpPr>
                <p:grpSpPr>
                  <a:xfrm rot="-1620964">
                    <a:off x="4134512" y="4111227"/>
                    <a:ext cx="1932661" cy="1049842"/>
                    <a:chOff x="6572441" y="3068152"/>
                    <a:chExt cx="1932833" cy="1049935"/>
                  </a:xfrm>
                </p:grpSpPr>
                <p:sp>
                  <p:nvSpPr>
                    <p:cNvPr id="949" name="Google Shape;949;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 name="Google Shape;974;p9"/>
                  <p:cNvGrpSpPr/>
                  <p:nvPr/>
                </p:nvGrpSpPr>
                <p:grpSpPr>
                  <a:xfrm rot="-1620964">
                    <a:off x="6177912" y="4111227"/>
                    <a:ext cx="1932661" cy="1049842"/>
                    <a:chOff x="6572441" y="3068152"/>
                    <a:chExt cx="1932833" cy="1049935"/>
                  </a:xfrm>
                </p:grpSpPr>
                <p:sp>
                  <p:nvSpPr>
                    <p:cNvPr id="975" name="Google Shape;975;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 name="Google Shape;1000;p9"/>
                  <p:cNvGrpSpPr/>
                  <p:nvPr/>
                </p:nvGrpSpPr>
                <p:grpSpPr>
                  <a:xfrm rot="-1620964">
                    <a:off x="8227387" y="4111227"/>
                    <a:ext cx="1932661" cy="1049842"/>
                    <a:chOff x="6572441" y="3068152"/>
                    <a:chExt cx="1932833" cy="1049935"/>
                  </a:xfrm>
                </p:grpSpPr>
                <p:sp>
                  <p:nvSpPr>
                    <p:cNvPr id="1001" name="Google Shape;1001;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6" name="Google Shape;1026;p9"/>
                <p:cNvGrpSpPr/>
                <p:nvPr/>
              </p:nvGrpSpPr>
              <p:grpSpPr>
                <a:xfrm rot="5400000" flipH="1">
                  <a:off x="2601693" y="825161"/>
                  <a:ext cx="10384398" cy="1813175"/>
                  <a:chOff x="-91357" y="3729561"/>
                  <a:chExt cx="10384398" cy="1813175"/>
                </a:xfrm>
              </p:grpSpPr>
              <p:grpSp>
                <p:nvGrpSpPr>
                  <p:cNvPr id="1027" name="Google Shape;1027;p9"/>
                  <p:cNvGrpSpPr/>
                  <p:nvPr/>
                </p:nvGrpSpPr>
                <p:grpSpPr>
                  <a:xfrm rot="-1620964">
                    <a:off x="41637" y="4111227"/>
                    <a:ext cx="1932661" cy="1049842"/>
                    <a:chOff x="6572441" y="3068152"/>
                    <a:chExt cx="1932833" cy="1049935"/>
                  </a:xfrm>
                </p:grpSpPr>
                <p:sp>
                  <p:nvSpPr>
                    <p:cNvPr id="1028" name="Google Shape;1028;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 name="Google Shape;1053;p9"/>
                  <p:cNvGrpSpPr/>
                  <p:nvPr/>
                </p:nvGrpSpPr>
                <p:grpSpPr>
                  <a:xfrm rot="-1620964">
                    <a:off x="2102587" y="4111227"/>
                    <a:ext cx="1932661" cy="1049842"/>
                    <a:chOff x="6572441" y="3068152"/>
                    <a:chExt cx="1932833" cy="1049935"/>
                  </a:xfrm>
                </p:grpSpPr>
                <p:sp>
                  <p:nvSpPr>
                    <p:cNvPr id="1054" name="Google Shape;1054;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 name="Google Shape;1079;p9"/>
                  <p:cNvGrpSpPr/>
                  <p:nvPr/>
                </p:nvGrpSpPr>
                <p:grpSpPr>
                  <a:xfrm rot="-1620964">
                    <a:off x="4134512" y="4111227"/>
                    <a:ext cx="1932661" cy="1049842"/>
                    <a:chOff x="6572441" y="3068152"/>
                    <a:chExt cx="1932833" cy="1049935"/>
                  </a:xfrm>
                </p:grpSpPr>
                <p:sp>
                  <p:nvSpPr>
                    <p:cNvPr id="1080" name="Google Shape;1080;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 name="Google Shape;1105;p9"/>
                  <p:cNvGrpSpPr/>
                  <p:nvPr/>
                </p:nvGrpSpPr>
                <p:grpSpPr>
                  <a:xfrm rot="-1620964">
                    <a:off x="6177912" y="4111227"/>
                    <a:ext cx="1932661" cy="1049842"/>
                    <a:chOff x="6572441" y="3068152"/>
                    <a:chExt cx="1932833" cy="1049935"/>
                  </a:xfrm>
                </p:grpSpPr>
                <p:sp>
                  <p:nvSpPr>
                    <p:cNvPr id="1106" name="Google Shape;1106;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 name="Google Shape;1131;p9"/>
                  <p:cNvGrpSpPr/>
                  <p:nvPr/>
                </p:nvGrpSpPr>
                <p:grpSpPr>
                  <a:xfrm rot="-1620964">
                    <a:off x="8227387" y="4111227"/>
                    <a:ext cx="1932661" cy="1049842"/>
                    <a:chOff x="6572441" y="3068152"/>
                    <a:chExt cx="1932833" cy="1049935"/>
                  </a:xfrm>
                </p:grpSpPr>
                <p:sp>
                  <p:nvSpPr>
                    <p:cNvPr id="1132" name="Google Shape;1132;p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7" name="Google Shape;1157;p9"/>
                <p:cNvGrpSpPr/>
                <p:nvPr/>
              </p:nvGrpSpPr>
              <p:grpSpPr>
                <a:xfrm flipH="1">
                  <a:off x="7315329" y="1048042"/>
                  <a:ext cx="837210" cy="837210"/>
                  <a:chOff x="8318850" y="307475"/>
                  <a:chExt cx="573000" cy="573000"/>
                </a:xfrm>
              </p:grpSpPr>
              <p:sp>
                <p:nvSpPr>
                  <p:cNvPr id="1158" name="Google Shape;1158;p9"/>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9"/>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9"/>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9"/>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9"/>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9"/>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9"/>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9"/>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9"/>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9"/>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9"/>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9"/>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 name="Google Shape;1170;p9"/>
                <p:cNvGrpSpPr/>
                <p:nvPr/>
              </p:nvGrpSpPr>
              <p:grpSpPr>
                <a:xfrm flipH="1">
                  <a:off x="8207729" y="2248742"/>
                  <a:ext cx="837210" cy="837210"/>
                  <a:chOff x="8318850" y="307475"/>
                  <a:chExt cx="573000" cy="573000"/>
                </a:xfrm>
              </p:grpSpPr>
              <p:sp>
                <p:nvSpPr>
                  <p:cNvPr id="1171" name="Google Shape;1171;p9"/>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9"/>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9"/>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9"/>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9"/>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9"/>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9"/>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9"/>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9"/>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9"/>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9"/>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9"/>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 name="Google Shape;1183;p9"/>
                <p:cNvGrpSpPr/>
                <p:nvPr/>
              </p:nvGrpSpPr>
              <p:grpSpPr>
                <a:xfrm flipH="1">
                  <a:off x="7282879" y="3541367"/>
                  <a:ext cx="837210" cy="837210"/>
                  <a:chOff x="8318850" y="307475"/>
                  <a:chExt cx="573000" cy="573000"/>
                </a:xfrm>
              </p:grpSpPr>
              <p:sp>
                <p:nvSpPr>
                  <p:cNvPr id="1184" name="Google Shape;1184;p9"/>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9"/>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9"/>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9"/>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9"/>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9"/>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9"/>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9"/>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9"/>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9"/>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9"/>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9"/>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 name="Google Shape;1196;p9"/>
                <p:cNvGrpSpPr/>
                <p:nvPr/>
              </p:nvGrpSpPr>
              <p:grpSpPr>
                <a:xfrm flipH="1">
                  <a:off x="8207729" y="4844817"/>
                  <a:ext cx="837210" cy="837210"/>
                  <a:chOff x="8318850" y="307475"/>
                  <a:chExt cx="573000" cy="573000"/>
                </a:xfrm>
              </p:grpSpPr>
              <p:sp>
                <p:nvSpPr>
                  <p:cNvPr id="1197" name="Google Shape;1197;p9"/>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9"/>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9"/>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9"/>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9"/>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9"/>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9"/>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9"/>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9"/>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9"/>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9"/>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9"/>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9"/>
                <p:cNvGrpSpPr/>
                <p:nvPr/>
              </p:nvGrpSpPr>
              <p:grpSpPr>
                <a:xfrm flipH="1">
                  <a:off x="8251004" y="-392183"/>
                  <a:ext cx="837210" cy="837210"/>
                  <a:chOff x="8318850" y="307475"/>
                  <a:chExt cx="573000" cy="573000"/>
                </a:xfrm>
              </p:grpSpPr>
              <p:sp>
                <p:nvSpPr>
                  <p:cNvPr id="1210" name="Google Shape;1210;p9"/>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9"/>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9"/>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9"/>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9"/>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9"/>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9"/>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9"/>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9"/>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9"/>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9"/>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9"/>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2" name="Google Shape;1222;p9"/>
              <p:cNvGrpSpPr/>
              <p:nvPr/>
            </p:nvGrpSpPr>
            <p:grpSpPr>
              <a:xfrm rot="1760384">
                <a:off x="-339398" y="3392914"/>
                <a:ext cx="2167776" cy="2207921"/>
                <a:chOff x="106929" y="672116"/>
                <a:chExt cx="3910834" cy="3983258"/>
              </a:xfrm>
            </p:grpSpPr>
            <p:grpSp>
              <p:nvGrpSpPr>
                <p:cNvPr id="1223" name="Google Shape;1223;p9"/>
                <p:cNvGrpSpPr/>
                <p:nvPr/>
              </p:nvGrpSpPr>
              <p:grpSpPr>
                <a:xfrm rot="7767522">
                  <a:off x="527853" y="1394154"/>
                  <a:ext cx="3068986" cy="2539183"/>
                  <a:chOff x="6924842" y="3219310"/>
                  <a:chExt cx="2109232" cy="1780587"/>
                </a:xfrm>
              </p:grpSpPr>
              <p:sp>
                <p:nvSpPr>
                  <p:cNvPr id="1224" name="Google Shape;1224;p9"/>
                  <p:cNvSpPr/>
                  <p:nvPr/>
                </p:nvSpPr>
                <p:spPr>
                  <a:xfrm>
                    <a:off x="7411075" y="3982885"/>
                    <a:ext cx="111725" cy="568139"/>
                  </a:xfrm>
                  <a:custGeom>
                    <a:avLst/>
                    <a:gdLst/>
                    <a:ahLst/>
                    <a:cxnLst/>
                    <a:rect l="l" t="t" r="r" b="b"/>
                    <a:pathLst>
                      <a:path w="2631" h="13379" extrusionOk="0">
                        <a:moveTo>
                          <a:pt x="1380" y="1"/>
                        </a:moveTo>
                        <a:cubicBezTo>
                          <a:pt x="1123" y="1"/>
                          <a:pt x="873" y="174"/>
                          <a:pt x="880" y="491"/>
                        </a:cubicBezTo>
                        <a:cubicBezTo>
                          <a:pt x="916" y="1491"/>
                          <a:pt x="1404" y="2527"/>
                          <a:pt x="1559" y="3539"/>
                        </a:cubicBezTo>
                        <a:cubicBezTo>
                          <a:pt x="1725" y="4610"/>
                          <a:pt x="1761" y="5706"/>
                          <a:pt x="1702" y="6777"/>
                        </a:cubicBezTo>
                        <a:cubicBezTo>
                          <a:pt x="1595" y="9028"/>
                          <a:pt x="1011" y="11242"/>
                          <a:pt x="35" y="13266"/>
                        </a:cubicBezTo>
                        <a:cubicBezTo>
                          <a:pt x="1" y="13326"/>
                          <a:pt x="51" y="13379"/>
                          <a:pt x="101" y="13379"/>
                        </a:cubicBezTo>
                        <a:cubicBezTo>
                          <a:pt x="120" y="13379"/>
                          <a:pt x="140" y="13370"/>
                          <a:pt x="154" y="13350"/>
                        </a:cubicBezTo>
                        <a:cubicBezTo>
                          <a:pt x="1392" y="11397"/>
                          <a:pt x="2166" y="9242"/>
                          <a:pt x="2464" y="6956"/>
                        </a:cubicBezTo>
                        <a:cubicBezTo>
                          <a:pt x="2607" y="5825"/>
                          <a:pt x="2630" y="4682"/>
                          <a:pt x="2535" y="3539"/>
                        </a:cubicBezTo>
                        <a:cubicBezTo>
                          <a:pt x="2452" y="2527"/>
                          <a:pt x="2380" y="1098"/>
                          <a:pt x="1821" y="229"/>
                        </a:cubicBezTo>
                        <a:cubicBezTo>
                          <a:pt x="1717" y="74"/>
                          <a:pt x="1547" y="1"/>
                          <a:pt x="138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9"/>
                  <p:cNvSpPr/>
                  <p:nvPr/>
                </p:nvSpPr>
                <p:spPr>
                  <a:xfrm>
                    <a:off x="7958756" y="3873875"/>
                    <a:ext cx="497393" cy="280099"/>
                  </a:xfrm>
                  <a:custGeom>
                    <a:avLst/>
                    <a:gdLst/>
                    <a:ahLst/>
                    <a:cxnLst/>
                    <a:rect l="l" t="t" r="r" b="b"/>
                    <a:pathLst>
                      <a:path w="11713" h="6596" extrusionOk="0">
                        <a:moveTo>
                          <a:pt x="813" y="0"/>
                        </a:moveTo>
                        <a:cubicBezTo>
                          <a:pt x="405" y="0"/>
                          <a:pt x="1" y="416"/>
                          <a:pt x="282" y="855"/>
                        </a:cubicBezTo>
                        <a:cubicBezTo>
                          <a:pt x="2652" y="4466"/>
                          <a:pt x="6667" y="6595"/>
                          <a:pt x="10952" y="6595"/>
                        </a:cubicBezTo>
                        <a:cubicBezTo>
                          <a:pt x="11145" y="6595"/>
                          <a:pt x="11339" y="6591"/>
                          <a:pt x="11534" y="6582"/>
                        </a:cubicBezTo>
                        <a:cubicBezTo>
                          <a:pt x="11712" y="6582"/>
                          <a:pt x="11712" y="6320"/>
                          <a:pt x="11534" y="6308"/>
                        </a:cubicBezTo>
                        <a:cubicBezTo>
                          <a:pt x="7438" y="6046"/>
                          <a:pt x="3533" y="3713"/>
                          <a:pt x="1294" y="272"/>
                        </a:cubicBezTo>
                        <a:cubicBezTo>
                          <a:pt x="1171" y="80"/>
                          <a:pt x="992" y="0"/>
                          <a:pt x="81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9"/>
                  <p:cNvSpPr/>
                  <p:nvPr/>
                </p:nvSpPr>
                <p:spPr>
                  <a:xfrm>
                    <a:off x="7141545" y="4226978"/>
                    <a:ext cx="240225" cy="314411"/>
                  </a:xfrm>
                  <a:custGeom>
                    <a:avLst/>
                    <a:gdLst/>
                    <a:ahLst/>
                    <a:cxnLst/>
                    <a:rect l="l" t="t" r="r" b="b"/>
                    <a:pathLst>
                      <a:path w="5657" h="7404" extrusionOk="0">
                        <a:moveTo>
                          <a:pt x="705" y="1"/>
                        </a:moveTo>
                        <a:cubicBezTo>
                          <a:pt x="563" y="1"/>
                          <a:pt x="429" y="72"/>
                          <a:pt x="333" y="208"/>
                        </a:cubicBezTo>
                        <a:cubicBezTo>
                          <a:pt x="0" y="684"/>
                          <a:pt x="357" y="1732"/>
                          <a:pt x="500" y="2244"/>
                        </a:cubicBezTo>
                        <a:cubicBezTo>
                          <a:pt x="738" y="3149"/>
                          <a:pt x="1131" y="4018"/>
                          <a:pt x="1679" y="4780"/>
                        </a:cubicBezTo>
                        <a:cubicBezTo>
                          <a:pt x="2608" y="6066"/>
                          <a:pt x="3917" y="7054"/>
                          <a:pt x="5477" y="7399"/>
                        </a:cubicBezTo>
                        <a:cubicBezTo>
                          <a:pt x="5488" y="7402"/>
                          <a:pt x="5499" y="7403"/>
                          <a:pt x="5509" y="7403"/>
                        </a:cubicBezTo>
                        <a:cubicBezTo>
                          <a:pt x="5626" y="7403"/>
                          <a:pt x="5657" y="7228"/>
                          <a:pt x="5536" y="7173"/>
                        </a:cubicBezTo>
                        <a:cubicBezTo>
                          <a:pt x="4203" y="6649"/>
                          <a:pt x="3072" y="5780"/>
                          <a:pt x="2298" y="4566"/>
                        </a:cubicBezTo>
                        <a:cubicBezTo>
                          <a:pt x="1893" y="3946"/>
                          <a:pt x="1595" y="3256"/>
                          <a:pt x="1393" y="2541"/>
                        </a:cubicBezTo>
                        <a:cubicBezTo>
                          <a:pt x="1286" y="2172"/>
                          <a:pt x="1012" y="1268"/>
                          <a:pt x="1036" y="827"/>
                        </a:cubicBezTo>
                        <a:cubicBezTo>
                          <a:pt x="1095" y="779"/>
                          <a:pt x="1143" y="708"/>
                          <a:pt x="1167" y="613"/>
                        </a:cubicBezTo>
                        <a:cubicBezTo>
                          <a:pt x="1167" y="589"/>
                          <a:pt x="1179" y="565"/>
                          <a:pt x="1179" y="541"/>
                        </a:cubicBezTo>
                        <a:cubicBezTo>
                          <a:pt x="1214" y="375"/>
                          <a:pt x="1155" y="172"/>
                          <a:pt x="988" y="89"/>
                        </a:cubicBezTo>
                        <a:cubicBezTo>
                          <a:pt x="964" y="77"/>
                          <a:pt x="941" y="65"/>
                          <a:pt x="917" y="53"/>
                        </a:cubicBezTo>
                        <a:cubicBezTo>
                          <a:pt x="846" y="18"/>
                          <a:pt x="774" y="1"/>
                          <a:pt x="70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9"/>
                  <p:cNvSpPr/>
                  <p:nvPr/>
                </p:nvSpPr>
                <p:spPr>
                  <a:xfrm>
                    <a:off x="6924842" y="4585092"/>
                    <a:ext cx="452507" cy="68369"/>
                  </a:xfrm>
                  <a:custGeom>
                    <a:avLst/>
                    <a:gdLst/>
                    <a:ahLst/>
                    <a:cxnLst/>
                    <a:rect l="l" t="t" r="r" b="b"/>
                    <a:pathLst>
                      <a:path w="10656" h="1610" extrusionOk="0">
                        <a:moveTo>
                          <a:pt x="10415" y="0"/>
                        </a:moveTo>
                        <a:cubicBezTo>
                          <a:pt x="10407" y="0"/>
                          <a:pt x="10398" y="1"/>
                          <a:pt x="10389" y="2"/>
                        </a:cubicBezTo>
                        <a:cubicBezTo>
                          <a:pt x="8782" y="288"/>
                          <a:pt x="7222" y="657"/>
                          <a:pt x="5579" y="669"/>
                        </a:cubicBezTo>
                        <a:cubicBezTo>
                          <a:pt x="5534" y="669"/>
                          <a:pt x="5488" y="669"/>
                          <a:pt x="5443" y="669"/>
                        </a:cubicBezTo>
                        <a:cubicBezTo>
                          <a:pt x="3861" y="669"/>
                          <a:pt x="2344" y="468"/>
                          <a:pt x="793" y="109"/>
                        </a:cubicBezTo>
                        <a:cubicBezTo>
                          <a:pt x="752" y="100"/>
                          <a:pt x="713" y="96"/>
                          <a:pt x="676" y="96"/>
                        </a:cubicBezTo>
                        <a:cubicBezTo>
                          <a:pt x="179" y="96"/>
                          <a:pt x="0" y="859"/>
                          <a:pt x="543" y="1014"/>
                        </a:cubicBezTo>
                        <a:cubicBezTo>
                          <a:pt x="1848" y="1395"/>
                          <a:pt x="3313" y="1610"/>
                          <a:pt x="4787" y="1610"/>
                        </a:cubicBezTo>
                        <a:cubicBezTo>
                          <a:pt x="6810" y="1610"/>
                          <a:pt x="8848" y="1206"/>
                          <a:pt x="10508" y="276"/>
                        </a:cubicBezTo>
                        <a:cubicBezTo>
                          <a:pt x="10655" y="197"/>
                          <a:pt x="10567" y="0"/>
                          <a:pt x="10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9"/>
                  <p:cNvSpPr/>
                  <p:nvPr/>
                </p:nvSpPr>
                <p:spPr>
                  <a:xfrm>
                    <a:off x="7318755" y="4650065"/>
                    <a:ext cx="110494" cy="278401"/>
                  </a:xfrm>
                  <a:custGeom>
                    <a:avLst/>
                    <a:gdLst/>
                    <a:ahLst/>
                    <a:cxnLst/>
                    <a:rect l="l" t="t" r="r" b="b"/>
                    <a:pathLst>
                      <a:path w="2602" h="6556" extrusionOk="0">
                        <a:moveTo>
                          <a:pt x="2076" y="1"/>
                        </a:moveTo>
                        <a:cubicBezTo>
                          <a:pt x="2031" y="1"/>
                          <a:pt x="1983" y="33"/>
                          <a:pt x="1983" y="79"/>
                        </a:cubicBezTo>
                        <a:cubicBezTo>
                          <a:pt x="1899" y="2199"/>
                          <a:pt x="1828" y="4306"/>
                          <a:pt x="268" y="5902"/>
                        </a:cubicBezTo>
                        <a:cubicBezTo>
                          <a:pt x="0" y="6179"/>
                          <a:pt x="255" y="6556"/>
                          <a:pt x="555" y="6556"/>
                        </a:cubicBezTo>
                        <a:cubicBezTo>
                          <a:pt x="642" y="6556"/>
                          <a:pt x="733" y="6524"/>
                          <a:pt x="816" y="6449"/>
                        </a:cubicBezTo>
                        <a:cubicBezTo>
                          <a:pt x="2602" y="4854"/>
                          <a:pt x="2590" y="2223"/>
                          <a:pt x="2149" y="67"/>
                        </a:cubicBezTo>
                        <a:cubicBezTo>
                          <a:pt x="2144" y="20"/>
                          <a:pt x="2111" y="1"/>
                          <a:pt x="207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9"/>
                  <p:cNvSpPr/>
                  <p:nvPr/>
                </p:nvSpPr>
                <p:spPr>
                  <a:xfrm>
                    <a:off x="7444284" y="4587385"/>
                    <a:ext cx="472805" cy="113297"/>
                  </a:xfrm>
                  <a:custGeom>
                    <a:avLst/>
                    <a:gdLst/>
                    <a:ahLst/>
                    <a:cxnLst/>
                    <a:rect l="l" t="t" r="r" b="b"/>
                    <a:pathLst>
                      <a:path w="11134" h="2668" extrusionOk="0">
                        <a:moveTo>
                          <a:pt x="174" y="0"/>
                        </a:moveTo>
                        <a:cubicBezTo>
                          <a:pt x="90" y="0"/>
                          <a:pt x="0" y="106"/>
                          <a:pt x="62" y="186"/>
                        </a:cubicBezTo>
                        <a:cubicBezTo>
                          <a:pt x="1170" y="1698"/>
                          <a:pt x="2860" y="2282"/>
                          <a:pt x="4658" y="2520"/>
                        </a:cubicBezTo>
                        <a:cubicBezTo>
                          <a:pt x="5289" y="2607"/>
                          <a:pt x="5997" y="2668"/>
                          <a:pt x="6721" y="2668"/>
                        </a:cubicBezTo>
                        <a:cubicBezTo>
                          <a:pt x="8169" y="2668"/>
                          <a:pt x="9683" y="2425"/>
                          <a:pt x="10778" y="1663"/>
                        </a:cubicBezTo>
                        <a:cubicBezTo>
                          <a:pt x="11133" y="1415"/>
                          <a:pt x="10982" y="807"/>
                          <a:pt x="10572" y="807"/>
                        </a:cubicBezTo>
                        <a:cubicBezTo>
                          <a:pt x="10528" y="807"/>
                          <a:pt x="10482" y="814"/>
                          <a:pt x="10433" y="829"/>
                        </a:cubicBezTo>
                        <a:cubicBezTo>
                          <a:pt x="9564" y="1103"/>
                          <a:pt x="8778" y="1496"/>
                          <a:pt x="7873" y="1663"/>
                        </a:cubicBezTo>
                        <a:cubicBezTo>
                          <a:pt x="7206" y="1789"/>
                          <a:pt x="6528" y="1844"/>
                          <a:pt x="5850" y="1844"/>
                        </a:cubicBezTo>
                        <a:cubicBezTo>
                          <a:pt x="5571" y="1844"/>
                          <a:pt x="5293" y="1835"/>
                          <a:pt x="5015" y="1817"/>
                        </a:cubicBezTo>
                        <a:cubicBezTo>
                          <a:pt x="3372" y="1722"/>
                          <a:pt x="1336" y="1424"/>
                          <a:pt x="253" y="43"/>
                        </a:cubicBezTo>
                        <a:cubicBezTo>
                          <a:pt x="232" y="13"/>
                          <a:pt x="203" y="0"/>
                          <a:pt x="17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9"/>
                  <p:cNvSpPr/>
                  <p:nvPr/>
                </p:nvSpPr>
                <p:spPr>
                  <a:xfrm>
                    <a:off x="8102163" y="4196785"/>
                    <a:ext cx="365114" cy="229099"/>
                  </a:xfrm>
                  <a:custGeom>
                    <a:avLst/>
                    <a:gdLst/>
                    <a:ahLst/>
                    <a:cxnLst/>
                    <a:rect l="l" t="t" r="r" b="b"/>
                    <a:pathLst>
                      <a:path w="8598" h="5395" extrusionOk="0">
                        <a:moveTo>
                          <a:pt x="8281" y="1"/>
                        </a:moveTo>
                        <a:cubicBezTo>
                          <a:pt x="8222" y="1"/>
                          <a:pt x="8165" y="33"/>
                          <a:pt x="8145" y="109"/>
                        </a:cubicBezTo>
                        <a:cubicBezTo>
                          <a:pt x="7800" y="1693"/>
                          <a:pt x="6597" y="2598"/>
                          <a:pt x="5180" y="3241"/>
                        </a:cubicBezTo>
                        <a:cubicBezTo>
                          <a:pt x="4478" y="3562"/>
                          <a:pt x="3739" y="3788"/>
                          <a:pt x="2989" y="3931"/>
                        </a:cubicBezTo>
                        <a:cubicBezTo>
                          <a:pt x="2180" y="4098"/>
                          <a:pt x="1370" y="4062"/>
                          <a:pt x="561" y="4181"/>
                        </a:cubicBezTo>
                        <a:cubicBezTo>
                          <a:pt x="1" y="4276"/>
                          <a:pt x="25" y="5193"/>
                          <a:pt x="561" y="5300"/>
                        </a:cubicBezTo>
                        <a:cubicBezTo>
                          <a:pt x="870" y="5365"/>
                          <a:pt x="1193" y="5394"/>
                          <a:pt x="1523" y="5394"/>
                        </a:cubicBezTo>
                        <a:cubicBezTo>
                          <a:pt x="3088" y="5394"/>
                          <a:pt x="4818" y="4730"/>
                          <a:pt x="6037" y="3943"/>
                        </a:cubicBezTo>
                        <a:cubicBezTo>
                          <a:pt x="7299" y="3133"/>
                          <a:pt x="8597" y="1764"/>
                          <a:pt x="8454" y="157"/>
                        </a:cubicBezTo>
                        <a:cubicBezTo>
                          <a:pt x="8447" y="61"/>
                          <a:pt x="8362" y="1"/>
                          <a:pt x="828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9"/>
                  <p:cNvSpPr/>
                  <p:nvPr/>
                </p:nvSpPr>
                <p:spPr>
                  <a:xfrm>
                    <a:off x="8516969" y="4191816"/>
                    <a:ext cx="193513" cy="425669"/>
                  </a:xfrm>
                  <a:custGeom>
                    <a:avLst/>
                    <a:gdLst/>
                    <a:ahLst/>
                    <a:cxnLst/>
                    <a:rect l="l" t="t" r="r" b="b"/>
                    <a:pathLst>
                      <a:path w="4557" h="10024" extrusionOk="0">
                        <a:moveTo>
                          <a:pt x="116" y="0"/>
                        </a:moveTo>
                        <a:cubicBezTo>
                          <a:pt x="51" y="0"/>
                          <a:pt x="1" y="79"/>
                          <a:pt x="56" y="143"/>
                        </a:cubicBezTo>
                        <a:cubicBezTo>
                          <a:pt x="2484" y="2667"/>
                          <a:pt x="3127" y="6215"/>
                          <a:pt x="2901" y="9573"/>
                        </a:cubicBezTo>
                        <a:cubicBezTo>
                          <a:pt x="2881" y="9860"/>
                          <a:pt x="3135" y="10023"/>
                          <a:pt x="3380" y="10023"/>
                        </a:cubicBezTo>
                        <a:cubicBezTo>
                          <a:pt x="3572" y="10023"/>
                          <a:pt x="3759" y="9923"/>
                          <a:pt x="3806" y="9704"/>
                        </a:cubicBezTo>
                        <a:cubicBezTo>
                          <a:pt x="4556" y="6036"/>
                          <a:pt x="2782" y="2477"/>
                          <a:pt x="175" y="24"/>
                        </a:cubicBezTo>
                        <a:cubicBezTo>
                          <a:pt x="155" y="7"/>
                          <a:pt x="135" y="0"/>
                          <a:pt x="11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9"/>
                  <p:cNvSpPr/>
                  <p:nvPr/>
                </p:nvSpPr>
                <p:spPr>
                  <a:xfrm>
                    <a:off x="8257206" y="3810176"/>
                    <a:ext cx="245957" cy="296363"/>
                  </a:xfrm>
                  <a:custGeom>
                    <a:avLst/>
                    <a:gdLst/>
                    <a:ahLst/>
                    <a:cxnLst/>
                    <a:rect l="l" t="t" r="r" b="b"/>
                    <a:pathLst>
                      <a:path w="5792" h="6979" extrusionOk="0">
                        <a:moveTo>
                          <a:pt x="699" y="0"/>
                        </a:moveTo>
                        <a:cubicBezTo>
                          <a:pt x="273" y="0"/>
                          <a:pt x="1" y="597"/>
                          <a:pt x="446" y="819"/>
                        </a:cubicBezTo>
                        <a:cubicBezTo>
                          <a:pt x="1684" y="1462"/>
                          <a:pt x="2791" y="2010"/>
                          <a:pt x="3696" y="3105"/>
                        </a:cubicBezTo>
                        <a:cubicBezTo>
                          <a:pt x="4613" y="4213"/>
                          <a:pt x="5053" y="5498"/>
                          <a:pt x="5315" y="6892"/>
                        </a:cubicBezTo>
                        <a:cubicBezTo>
                          <a:pt x="5331" y="6952"/>
                          <a:pt x="5376" y="6979"/>
                          <a:pt x="5424" y="6979"/>
                        </a:cubicBezTo>
                        <a:cubicBezTo>
                          <a:pt x="5489" y="6979"/>
                          <a:pt x="5559" y="6931"/>
                          <a:pt x="5565" y="6856"/>
                        </a:cubicBezTo>
                        <a:cubicBezTo>
                          <a:pt x="5792" y="4105"/>
                          <a:pt x="3577" y="605"/>
                          <a:pt x="791" y="10"/>
                        </a:cubicBezTo>
                        <a:cubicBezTo>
                          <a:pt x="760" y="3"/>
                          <a:pt x="729" y="0"/>
                          <a:pt x="69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9"/>
                  <p:cNvSpPr/>
                  <p:nvPr/>
                </p:nvSpPr>
                <p:spPr>
                  <a:xfrm>
                    <a:off x="8531110" y="3740065"/>
                    <a:ext cx="223833" cy="371102"/>
                  </a:xfrm>
                  <a:custGeom>
                    <a:avLst/>
                    <a:gdLst/>
                    <a:ahLst/>
                    <a:cxnLst/>
                    <a:rect l="l" t="t" r="r" b="b"/>
                    <a:pathLst>
                      <a:path w="5271" h="8739" extrusionOk="0">
                        <a:moveTo>
                          <a:pt x="3687" y="1"/>
                        </a:moveTo>
                        <a:cubicBezTo>
                          <a:pt x="3453" y="1"/>
                          <a:pt x="3226" y="198"/>
                          <a:pt x="3283" y="518"/>
                        </a:cubicBezTo>
                        <a:cubicBezTo>
                          <a:pt x="3783" y="3411"/>
                          <a:pt x="2020" y="6316"/>
                          <a:pt x="139" y="8400"/>
                        </a:cubicBezTo>
                        <a:cubicBezTo>
                          <a:pt x="1" y="8548"/>
                          <a:pt x="128" y="8739"/>
                          <a:pt x="280" y="8739"/>
                        </a:cubicBezTo>
                        <a:cubicBezTo>
                          <a:pt x="324" y="8739"/>
                          <a:pt x="371" y="8723"/>
                          <a:pt x="413" y="8685"/>
                        </a:cubicBezTo>
                        <a:cubicBezTo>
                          <a:pt x="2461" y="6733"/>
                          <a:pt x="5271" y="3375"/>
                          <a:pt x="4080" y="292"/>
                        </a:cubicBezTo>
                        <a:cubicBezTo>
                          <a:pt x="4004" y="90"/>
                          <a:pt x="3844" y="1"/>
                          <a:pt x="368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9"/>
                  <p:cNvSpPr/>
                  <p:nvPr/>
                </p:nvSpPr>
                <p:spPr>
                  <a:xfrm>
                    <a:off x="8619736" y="4011040"/>
                    <a:ext cx="361420" cy="174064"/>
                  </a:xfrm>
                  <a:custGeom>
                    <a:avLst/>
                    <a:gdLst/>
                    <a:ahLst/>
                    <a:cxnLst/>
                    <a:rect l="l" t="t" r="r" b="b"/>
                    <a:pathLst>
                      <a:path w="8511" h="4099" extrusionOk="0">
                        <a:moveTo>
                          <a:pt x="8039" y="0"/>
                        </a:moveTo>
                        <a:cubicBezTo>
                          <a:pt x="7931" y="0"/>
                          <a:pt x="7822" y="51"/>
                          <a:pt x="7744" y="173"/>
                        </a:cubicBezTo>
                        <a:cubicBezTo>
                          <a:pt x="6982" y="1352"/>
                          <a:pt x="6101" y="2340"/>
                          <a:pt x="4815" y="2971"/>
                        </a:cubicBezTo>
                        <a:cubicBezTo>
                          <a:pt x="3835" y="3453"/>
                          <a:pt x="2657" y="3742"/>
                          <a:pt x="1511" y="3742"/>
                        </a:cubicBezTo>
                        <a:cubicBezTo>
                          <a:pt x="1042" y="3742"/>
                          <a:pt x="578" y="3694"/>
                          <a:pt x="136" y="3590"/>
                        </a:cubicBezTo>
                        <a:cubicBezTo>
                          <a:pt x="129" y="3589"/>
                          <a:pt x="123" y="3588"/>
                          <a:pt x="116" y="3588"/>
                        </a:cubicBezTo>
                        <a:cubicBezTo>
                          <a:pt x="35" y="3588"/>
                          <a:pt x="1" y="3723"/>
                          <a:pt x="100" y="3745"/>
                        </a:cubicBezTo>
                        <a:cubicBezTo>
                          <a:pt x="901" y="3967"/>
                          <a:pt x="1680" y="4099"/>
                          <a:pt x="2453" y="4099"/>
                        </a:cubicBezTo>
                        <a:cubicBezTo>
                          <a:pt x="3301" y="4099"/>
                          <a:pt x="4141" y="3940"/>
                          <a:pt x="4994" y="3566"/>
                        </a:cubicBezTo>
                        <a:cubicBezTo>
                          <a:pt x="6363" y="2959"/>
                          <a:pt x="7661" y="1876"/>
                          <a:pt x="8363" y="530"/>
                        </a:cubicBezTo>
                        <a:cubicBezTo>
                          <a:pt x="8511" y="251"/>
                          <a:pt x="8279" y="0"/>
                          <a:pt x="803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9"/>
                  <p:cNvSpPr/>
                  <p:nvPr/>
                </p:nvSpPr>
                <p:spPr>
                  <a:xfrm>
                    <a:off x="7302830" y="4201414"/>
                    <a:ext cx="63230" cy="223069"/>
                  </a:xfrm>
                  <a:custGeom>
                    <a:avLst/>
                    <a:gdLst/>
                    <a:ahLst/>
                    <a:cxnLst/>
                    <a:rect l="l" t="t" r="r" b="b"/>
                    <a:pathLst>
                      <a:path w="1489" h="5253" extrusionOk="0">
                        <a:moveTo>
                          <a:pt x="564" y="0"/>
                        </a:moveTo>
                        <a:cubicBezTo>
                          <a:pt x="461" y="0"/>
                          <a:pt x="362" y="57"/>
                          <a:pt x="334" y="191"/>
                        </a:cubicBezTo>
                        <a:cubicBezTo>
                          <a:pt x="0" y="2012"/>
                          <a:pt x="393" y="3644"/>
                          <a:pt x="1346" y="5215"/>
                        </a:cubicBezTo>
                        <a:cubicBezTo>
                          <a:pt x="1357" y="5242"/>
                          <a:pt x="1377" y="5253"/>
                          <a:pt x="1398" y="5253"/>
                        </a:cubicBezTo>
                        <a:cubicBezTo>
                          <a:pt x="1442" y="5253"/>
                          <a:pt x="1489" y="5204"/>
                          <a:pt x="1465" y="5156"/>
                        </a:cubicBezTo>
                        <a:cubicBezTo>
                          <a:pt x="619" y="3715"/>
                          <a:pt x="453" y="1929"/>
                          <a:pt x="834" y="322"/>
                        </a:cubicBezTo>
                        <a:cubicBezTo>
                          <a:pt x="884" y="129"/>
                          <a:pt x="719" y="0"/>
                          <a:pt x="564"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9"/>
                  <p:cNvSpPr/>
                  <p:nvPr/>
                </p:nvSpPr>
                <p:spPr>
                  <a:xfrm>
                    <a:off x="7053344" y="4421896"/>
                    <a:ext cx="245957" cy="125909"/>
                  </a:xfrm>
                  <a:custGeom>
                    <a:avLst/>
                    <a:gdLst/>
                    <a:ahLst/>
                    <a:cxnLst/>
                    <a:rect l="l" t="t" r="r" b="b"/>
                    <a:pathLst>
                      <a:path w="5792" h="2965" extrusionOk="0">
                        <a:moveTo>
                          <a:pt x="283" y="1"/>
                        </a:moveTo>
                        <a:cubicBezTo>
                          <a:pt x="141" y="1"/>
                          <a:pt x="0" y="171"/>
                          <a:pt x="89" y="321"/>
                        </a:cubicBezTo>
                        <a:cubicBezTo>
                          <a:pt x="1089" y="1934"/>
                          <a:pt x="3119" y="2964"/>
                          <a:pt x="5029" y="2964"/>
                        </a:cubicBezTo>
                        <a:cubicBezTo>
                          <a:pt x="5233" y="2964"/>
                          <a:pt x="5437" y="2952"/>
                          <a:pt x="5637" y="2928"/>
                        </a:cubicBezTo>
                        <a:cubicBezTo>
                          <a:pt x="5780" y="2916"/>
                          <a:pt x="5792" y="2702"/>
                          <a:pt x="5637" y="2702"/>
                        </a:cubicBezTo>
                        <a:cubicBezTo>
                          <a:pt x="3458" y="2595"/>
                          <a:pt x="1827" y="1702"/>
                          <a:pt x="422" y="71"/>
                        </a:cubicBezTo>
                        <a:cubicBezTo>
                          <a:pt x="382" y="22"/>
                          <a:pt x="333" y="1"/>
                          <a:pt x="2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9"/>
                  <p:cNvSpPr/>
                  <p:nvPr/>
                </p:nvSpPr>
                <p:spPr>
                  <a:xfrm>
                    <a:off x="7081371" y="4679876"/>
                    <a:ext cx="264345" cy="135930"/>
                  </a:xfrm>
                  <a:custGeom>
                    <a:avLst/>
                    <a:gdLst/>
                    <a:ahLst/>
                    <a:cxnLst/>
                    <a:rect l="l" t="t" r="r" b="b"/>
                    <a:pathLst>
                      <a:path w="6225" h="3201" extrusionOk="0">
                        <a:moveTo>
                          <a:pt x="6109" y="0"/>
                        </a:moveTo>
                        <a:cubicBezTo>
                          <a:pt x="6092" y="0"/>
                          <a:pt x="6075" y="6"/>
                          <a:pt x="6060" y="20"/>
                        </a:cubicBezTo>
                        <a:cubicBezTo>
                          <a:pt x="5322" y="759"/>
                          <a:pt x="4453" y="1378"/>
                          <a:pt x="3513" y="1830"/>
                        </a:cubicBezTo>
                        <a:cubicBezTo>
                          <a:pt x="2489" y="2306"/>
                          <a:pt x="1488" y="2449"/>
                          <a:pt x="381" y="2592"/>
                        </a:cubicBezTo>
                        <a:cubicBezTo>
                          <a:pt x="12" y="2640"/>
                          <a:pt x="0" y="3152"/>
                          <a:pt x="381" y="3187"/>
                        </a:cubicBezTo>
                        <a:cubicBezTo>
                          <a:pt x="504" y="3196"/>
                          <a:pt x="626" y="3201"/>
                          <a:pt x="749" y="3201"/>
                        </a:cubicBezTo>
                        <a:cubicBezTo>
                          <a:pt x="2890" y="3201"/>
                          <a:pt x="5020" y="1851"/>
                          <a:pt x="6180" y="127"/>
                        </a:cubicBezTo>
                        <a:cubicBezTo>
                          <a:pt x="6225" y="64"/>
                          <a:pt x="6166" y="0"/>
                          <a:pt x="610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9"/>
                  <p:cNvSpPr/>
                  <p:nvPr/>
                </p:nvSpPr>
                <p:spPr>
                  <a:xfrm>
                    <a:off x="7471079" y="4700047"/>
                    <a:ext cx="291395" cy="224173"/>
                  </a:xfrm>
                  <a:custGeom>
                    <a:avLst/>
                    <a:gdLst/>
                    <a:ahLst/>
                    <a:cxnLst/>
                    <a:rect l="l" t="t" r="r" b="b"/>
                    <a:pathLst>
                      <a:path w="6862" h="5279" extrusionOk="0">
                        <a:moveTo>
                          <a:pt x="167" y="1"/>
                        </a:moveTo>
                        <a:cubicBezTo>
                          <a:pt x="84" y="1"/>
                          <a:pt x="1" y="89"/>
                          <a:pt x="51" y="188"/>
                        </a:cubicBezTo>
                        <a:cubicBezTo>
                          <a:pt x="1325" y="2629"/>
                          <a:pt x="3563" y="4701"/>
                          <a:pt x="6337" y="5272"/>
                        </a:cubicBezTo>
                        <a:cubicBezTo>
                          <a:pt x="6359" y="5276"/>
                          <a:pt x="6381" y="5278"/>
                          <a:pt x="6402" y="5278"/>
                        </a:cubicBezTo>
                        <a:cubicBezTo>
                          <a:pt x="6736" y="5278"/>
                          <a:pt x="6862" y="4767"/>
                          <a:pt x="6492" y="4677"/>
                        </a:cubicBezTo>
                        <a:cubicBezTo>
                          <a:pt x="3884" y="3963"/>
                          <a:pt x="1551" y="2498"/>
                          <a:pt x="265" y="57"/>
                        </a:cubicBezTo>
                        <a:cubicBezTo>
                          <a:pt x="240" y="18"/>
                          <a:pt x="203" y="1"/>
                          <a:pt x="16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9"/>
                  <p:cNvSpPr/>
                  <p:nvPr/>
                </p:nvSpPr>
                <p:spPr>
                  <a:xfrm>
                    <a:off x="7521316" y="4508781"/>
                    <a:ext cx="299718" cy="49047"/>
                  </a:xfrm>
                  <a:custGeom>
                    <a:avLst/>
                    <a:gdLst/>
                    <a:ahLst/>
                    <a:cxnLst/>
                    <a:rect l="l" t="t" r="r" b="b"/>
                    <a:pathLst>
                      <a:path w="7058" h="1155" extrusionOk="0">
                        <a:moveTo>
                          <a:pt x="6660" y="1"/>
                        </a:moveTo>
                        <a:cubicBezTo>
                          <a:pt x="6635" y="1"/>
                          <a:pt x="6610" y="5"/>
                          <a:pt x="6583" y="13"/>
                        </a:cubicBezTo>
                        <a:cubicBezTo>
                          <a:pt x="5422" y="389"/>
                          <a:pt x="4306" y="595"/>
                          <a:pt x="3185" y="595"/>
                        </a:cubicBezTo>
                        <a:cubicBezTo>
                          <a:pt x="2213" y="595"/>
                          <a:pt x="1237" y="440"/>
                          <a:pt x="225" y="108"/>
                        </a:cubicBezTo>
                        <a:cubicBezTo>
                          <a:pt x="213" y="104"/>
                          <a:pt x="200" y="102"/>
                          <a:pt x="189" y="102"/>
                        </a:cubicBezTo>
                        <a:cubicBezTo>
                          <a:pt x="76" y="102"/>
                          <a:pt x="0" y="293"/>
                          <a:pt x="130" y="347"/>
                        </a:cubicBezTo>
                        <a:cubicBezTo>
                          <a:pt x="1223" y="874"/>
                          <a:pt x="2477" y="1155"/>
                          <a:pt x="3726" y="1155"/>
                        </a:cubicBezTo>
                        <a:cubicBezTo>
                          <a:pt x="4787" y="1155"/>
                          <a:pt x="5845" y="952"/>
                          <a:pt x="6797" y="525"/>
                        </a:cubicBezTo>
                        <a:cubicBezTo>
                          <a:pt x="7057" y="406"/>
                          <a:pt x="6913" y="1"/>
                          <a:pt x="66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9"/>
                  <p:cNvSpPr/>
                  <p:nvPr/>
                </p:nvSpPr>
                <p:spPr>
                  <a:xfrm>
                    <a:off x="8054220" y="4204047"/>
                    <a:ext cx="280694" cy="54483"/>
                  </a:xfrm>
                  <a:custGeom>
                    <a:avLst/>
                    <a:gdLst/>
                    <a:ahLst/>
                    <a:cxnLst/>
                    <a:rect l="l" t="t" r="r" b="b"/>
                    <a:pathLst>
                      <a:path w="6610" h="1283" extrusionOk="0">
                        <a:moveTo>
                          <a:pt x="505" y="0"/>
                        </a:moveTo>
                        <a:cubicBezTo>
                          <a:pt x="188" y="0"/>
                          <a:pt x="1" y="516"/>
                          <a:pt x="332" y="676"/>
                        </a:cubicBezTo>
                        <a:cubicBezTo>
                          <a:pt x="1211" y="1092"/>
                          <a:pt x="2171" y="1282"/>
                          <a:pt x="3134" y="1282"/>
                        </a:cubicBezTo>
                        <a:cubicBezTo>
                          <a:pt x="4297" y="1282"/>
                          <a:pt x="5464" y="1005"/>
                          <a:pt x="6500" y="510"/>
                        </a:cubicBezTo>
                        <a:cubicBezTo>
                          <a:pt x="6609" y="455"/>
                          <a:pt x="6547" y="279"/>
                          <a:pt x="6435" y="279"/>
                        </a:cubicBezTo>
                        <a:cubicBezTo>
                          <a:pt x="6425" y="279"/>
                          <a:pt x="6415" y="281"/>
                          <a:pt x="6404" y="284"/>
                        </a:cubicBezTo>
                        <a:cubicBezTo>
                          <a:pt x="5583" y="549"/>
                          <a:pt x="4783" y="668"/>
                          <a:pt x="3990" y="668"/>
                        </a:cubicBezTo>
                        <a:cubicBezTo>
                          <a:pt x="2862" y="668"/>
                          <a:pt x="1750" y="427"/>
                          <a:pt x="618" y="22"/>
                        </a:cubicBezTo>
                        <a:cubicBezTo>
                          <a:pt x="579" y="7"/>
                          <a:pt x="541" y="0"/>
                          <a:pt x="50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9"/>
                  <p:cNvSpPr/>
                  <p:nvPr/>
                </p:nvSpPr>
                <p:spPr>
                  <a:xfrm>
                    <a:off x="8433481" y="4295306"/>
                    <a:ext cx="142003" cy="342862"/>
                  </a:xfrm>
                  <a:custGeom>
                    <a:avLst/>
                    <a:gdLst/>
                    <a:ahLst/>
                    <a:cxnLst/>
                    <a:rect l="l" t="t" r="r" b="b"/>
                    <a:pathLst>
                      <a:path w="3344" h="8074" extrusionOk="0">
                        <a:moveTo>
                          <a:pt x="1929" y="0"/>
                        </a:moveTo>
                        <a:cubicBezTo>
                          <a:pt x="1858" y="0"/>
                          <a:pt x="1781" y="60"/>
                          <a:pt x="1795" y="147"/>
                        </a:cubicBezTo>
                        <a:cubicBezTo>
                          <a:pt x="2153" y="2647"/>
                          <a:pt x="2081" y="5278"/>
                          <a:pt x="331" y="7231"/>
                        </a:cubicBezTo>
                        <a:cubicBezTo>
                          <a:pt x="1" y="7607"/>
                          <a:pt x="313" y="8074"/>
                          <a:pt x="697" y="8074"/>
                        </a:cubicBezTo>
                        <a:cubicBezTo>
                          <a:pt x="811" y="8074"/>
                          <a:pt x="933" y="8032"/>
                          <a:pt x="1045" y="7933"/>
                        </a:cubicBezTo>
                        <a:cubicBezTo>
                          <a:pt x="3343" y="5945"/>
                          <a:pt x="2510" y="2635"/>
                          <a:pt x="2033" y="87"/>
                        </a:cubicBezTo>
                        <a:cubicBezTo>
                          <a:pt x="2019" y="26"/>
                          <a:pt x="1975" y="0"/>
                          <a:pt x="192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9"/>
                  <p:cNvSpPr/>
                  <p:nvPr/>
                </p:nvSpPr>
                <p:spPr>
                  <a:xfrm>
                    <a:off x="8671799" y="4257299"/>
                    <a:ext cx="131939" cy="234025"/>
                  </a:xfrm>
                  <a:custGeom>
                    <a:avLst/>
                    <a:gdLst/>
                    <a:ahLst/>
                    <a:cxnLst/>
                    <a:rect l="l" t="t" r="r" b="b"/>
                    <a:pathLst>
                      <a:path w="3107" h="5511" extrusionOk="0">
                        <a:moveTo>
                          <a:pt x="221" y="1"/>
                        </a:moveTo>
                        <a:cubicBezTo>
                          <a:pt x="107" y="1"/>
                          <a:pt x="1" y="154"/>
                          <a:pt x="112" y="256"/>
                        </a:cubicBezTo>
                        <a:cubicBezTo>
                          <a:pt x="1446" y="1566"/>
                          <a:pt x="2160" y="3351"/>
                          <a:pt x="2387" y="5185"/>
                        </a:cubicBezTo>
                        <a:cubicBezTo>
                          <a:pt x="2416" y="5401"/>
                          <a:pt x="2606" y="5511"/>
                          <a:pt x="2780" y="5511"/>
                        </a:cubicBezTo>
                        <a:cubicBezTo>
                          <a:pt x="2951" y="5511"/>
                          <a:pt x="3107" y="5404"/>
                          <a:pt x="3077" y="5185"/>
                        </a:cubicBezTo>
                        <a:cubicBezTo>
                          <a:pt x="2815" y="3149"/>
                          <a:pt x="1779" y="1446"/>
                          <a:pt x="315" y="42"/>
                        </a:cubicBezTo>
                        <a:cubicBezTo>
                          <a:pt x="286" y="13"/>
                          <a:pt x="253" y="1"/>
                          <a:pt x="22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9"/>
                  <p:cNvSpPr/>
                  <p:nvPr/>
                </p:nvSpPr>
                <p:spPr>
                  <a:xfrm>
                    <a:off x="8650397" y="3900713"/>
                    <a:ext cx="224555" cy="195594"/>
                  </a:xfrm>
                  <a:custGeom>
                    <a:avLst/>
                    <a:gdLst/>
                    <a:ahLst/>
                    <a:cxnLst/>
                    <a:rect l="l" t="t" r="r" b="b"/>
                    <a:pathLst>
                      <a:path w="5288" h="4606" extrusionOk="0">
                        <a:moveTo>
                          <a:pt x="4842" y="0"/>
                        </a:moveTo>
                        <a:cubicBezTo>
                          <a:pt x="4701" y="0"/>
                          <a:pt x="4561" y="74"/>
                          <a:pt x="4510" y="247"/>
                        </a:cubicBezTo>
                        <a:cubicBezTo>
                          <a:pt x="3891" y="2378"/>
                          <a:pt x="2236" y="3747"/>
                          <a:pt x="140" y="4331"/>
                        </a:cubicBezTo>
                        <a:cubicBezTo>
                          <a:pt x="1" y="4366"/>
                          <a:pt x="20" y="4605"/>
                          <a:pt x="165" y="4605"/>
                        </a:cubicBezTo>
                        <a:cubicBezTo>
                          <a:pt x="169" y="4605"/>
                          <a:pt x="172" y="4605"/>
                          <a:pt x="176" y="4605"/>
                        </a:cubicBezTo>
                        <a:cubicBezTo>
                          <a:pt x="2486" y="4426"/>
                          <a:pt x="4486" y="2605"/>
                          <a:pt x="5200" y="438"/>
                        </a:cubicBezTo>
                        <a:cubicBezTo>
                          <a:pt x="5287" y="177"/>
                          <a:pt x="5062" y="0"/>
                          <a:pt x="484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9"/>
                  <p:cNvSpPr/>
                  <p:nvPr/>
                </p:nvSpPr>
                <p:spPr>
                  <a:xfrm>
                    <a:off x="8487201" y="3814465"/>
                    <a:ext cx="71086" cy="188842"/>
                  </a:xfrm>
                  <a:custGeom>
                    <a:avLst/>
                    <a:gdLst/>
                    <a:ahLst/>
                    <a:cxnLst/>
                    <a:rect l="l" t="t" r="r" b="b"/>
                    <a:pathLst>
                      <a:path w="1674" h="4447" extrusionOk="0">
                        <a:moveTo>
                          <a:pt x="353" y="0"/>
                        </a:moveTo>
                        <a:cubicBezTo>
                          <a:pt x="173" y="0"/>
                          <a:pt x="0" y="178"/>
                          <a:pt x="126" y="361"/>
                        </a:cubicBezTo>
                        <a:cubicBezTo>
                          <a:pt x="935" y="1516"/>
                          <a:pt x="1376" y="2897"/>
                          <a:pt x="1161" y="4314"/>
                        </a:cubicBezTo>
                        <a:cubicBezTo>
                          <a:pt x="1147" y="4394"/>
                          <a:pt x="1212" y="4447"/>
                          <a:pt x="1270" y="4447"/>
                        </a:cubicBezTo>
                        <a:cubicBezTo>
                          <a:pt x="1308" y="4447"/>
                          <a:pt x="1343" y="4425"/>
                          <a:pt x="1352" y="4374"/>
                        </a:cubicBezTo>
                        <a:cubicBezTo>
                          <a:pt x="1673" y="2873"/>
                          <a:pt x="1483" y="1373"/>
                          <a:pt x="566" y="111"/>
                        </a:cubicBezTo>
                        <a:cubicBezTo>
                          <a:pt x="509" y="33"/>
                          <a:pt x="431" y="0"/>
                          <a:pt x="35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9"/>
                  <p:cNvSpPr/>
                  <p:nvPr/>
                </p:nvSpPr>
                <p:spPr>
                  <a:xfrm>
                    <a:off x="7101627" y="4697966"/>
                    <a:ext cx="97287" cy="20553"/>
                  </a:xfrm>
                  <a:custGeom>
                    <a:avLst/>
                    <a:gdLst/>
                    <a:ahLst/>
                    <a:cxnLst/>
                    <a:rect l="l" t="t" r="r" b="b"/>
                    <a:pathLst>
                      <a:path w="2291" h="484" extrusionOk="0">
                        <a:moveTo>
                          <a:pt x="113" y="1"/>
                        </a:moveTo>
                        <a:cubicBezTo>
                          <a:pt x="41" y="1"/>
                          <a:pt x="0" y="102"/>
                          <a:pt x="71" y="142"/>
                        </a:cubicBezTo>
                        <a:cubicBezTo>
                          <a:pt x="479" y="375"/>
                          <a:pt x="917" y="483"/>
                          <a:pt x="1366" y="483"/>
                        </a:cubicBezTo>
                        <a:cubicBezTo>
                          <a:pt x="1651" y="483"/>
                          <a:pt x="1939" y="440"/>
                          <a:pt x="2226" y="356"/>
                        </a:cubicBezTo>
                        <a:cubicBezTo>
                          <a:pt x="2291" y="335"/>
                          <a:pt x="2277" y="234"/>
                          <a:pt x="2211" y="234"/>
                        </a:cubicBezTo>
                        <a:cubicBezTo>
                          <a:pt x="2205" y="234"/>
                          <a:pt x="2198" y="235"/>
                          <a:pt x="2190" y="237"/>
                        </a:cubicBezTo>
                        <a:cubicBezTo>
                          <a:pt x="1968" y="287"/>
                          <a:pt x="1744" y="311"/>
                          <a:pt x="1522" y="311"/>
                        </a:cubicBezTo>
                        <a:cubicBezTo>
                          <a:pt x="1054" y="311"/>
                          <a:pt x="590" y="205"/>
                          <a:pt x="154" y="11"/>
                        </a:cubicBezTo>
                        <a:cubicBezTo>
                          <a:pt x="140" y="4"/>
                          <a:pt x="126" y="1"/>
                          <a:pt x="11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9"/>
                  <p:cNvSpPr/>
                  <p:nvPr/>
                </p:nvSpPr>
                <p:spPr>
                  <a:xfrm>
                    <a:off x="7554100" y="4448607"/>
                    <a:ext cx="110919" cy="39280"/>
                  </a:xfrm>
                  <a:custGeom>
                    <a:avLst/>
                    <a:gdLst/>
                    <a:ahLst/>
                    <a:cxnLst/>
                    <a:rect l="l" t="t" r="r" b="b"/>
                    <a:pathLst>
                      <a:path w="2612" h="925" extrusionOk="0">
                        <a:moveTo>
                          <a:pt x="2446" y="0"/>
                        </a:moveTo>
                        <a:cubicBezTo>
                          <a:pt x="2421" y="0"/>
                          <a:pt x="2395" y="8"/>
                          <a:pt x="2370" y="25"/>
                        </a:cubicBezTo>
                        <a:cubicBezTo>
                          <a:pt x="1750" y="525"/>
                          <a:pt x="1081" y="807"/>
                          <a:pt x="290" y="807"/>
                        </a:cubicBezTo>
                        <a:cubicBezTo>
                          <a:pt x="214" y="807"/>
                          <a:pt x="138" y="804"/>
                          <a:pt x="60" y="799"/>
                        </a:cubicBezTo>
                        <a:cubicBezTo>
                          <a:pt x="12" y="799"/>
                          <a:pt x="1" y="882"/>
                          <a:pt x="48" y="894"/>
                        </a:cubicBezTo>
                        <a:cubicBezTo>
                          <a:pt x="201" y="915"/>
                          <a:pt x="354" y="925"/>
                          <a:pt x="507" y="925"/>
                        </a:cubicBezTo>
                        <a:cubicBezTo>
                          <a:pt x="1248" y="925"/>
                          <a:pt x="1974" y="683"/>
                          <a:pt x="2537" y="180"/>
                        </a:cubicBezTo>
                        <a:cubicBezTo>
                          <a:pt x="2612" y="105"/>
                          <a:pt x="2539" y="0"/>
                          <a:pt x="244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9"/>
                  <p:cNvSpPr/>
                  <p:nvPr/>
                </p:nvSpPr>
                <p:spPr>
                  <a:xfrm>
                    <a:off x="8348635" y="4421302"/>
                    <a:ext cx="84081" cy="108965"/>
                  </a:xfrm>
                  <a:custGeom>
                    <a:avLst/>
                    <a:gdLst/>
                    <a:ahLst/>
                    <a:cxnLst/>
                    <a:rect l="l" t="t" r="r" b="b"/>
                    <a:pathLst>
                      <a:path w="1980" h="2566" extrusionOk="0">
                        <a:moveTo>
                          <a:pt x="1948" y="0"/>
                        </a:moveTo>
                        <a:cubicBezTo>
                          <a:pt x="1938" y="0"/>
                          <a:pt x="1929" y="4"/>
                          <a:pt x="1924" y="13"/>
                        </a:cubicBezTo>
                        <a:cubicBezTo>
                          <a:pt x="1519" y="978"/>
                          <a:pt x="876" y="1680"/>
                          <a:pt x="91" y="2347"/>
                        </a:cubicBezTo>
                        <a:cubicBezTo>
                          <a:pt x="0" y="2427"/>
                          <a:pt x="87" y="2566"/>
                          <a:pt x="187" y="2566"/>
                        </a:cubicBezTo>
                        <a:cubicBezTo>
                          <a:pt x="207" y="2566"/>
                          <a:pt x="226" y="2561"/>
                          <a:pt x="245" y="2549"/>
                        </a:cubicBezTo>
                        <a:cubicBezTo>
                          <a:pt x="1126" y="1990"/>
                          <a:pt x="1710" y="1013"/>
                          <a:pt x="1972" y="25"/>
                        </a:cubicBezTo>
                        <a:cubicBezTo>
                          <a:pt x="1979" y="11"/>
                          <a:pt x="1964" y="0"/>
                          <a:pt x="194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9"/>
                  <p:cNvSpPr/>
                  <p:nvPr/>
                </p:nvSpPr>
                <p:spPr>
                  <a:xfrm>
                    <a:off x="8784758" y="4226596"/>
                    <a:ext cx="105186" cy="37624"/>
                  </a:xfrm>
                  <a:custGeom>
                    <a:avLst/>
                    <a:gdLst/>
                    <a:ahLst/>
                    <a:cxnLst/>
                    <a:rect l="l" t="t" r="r" b="b"/>
                    <a:pathLst>
                      <a:path w="2477" h="886" extrusionOk="0">
                        <a:moveTo>
                          <a:pt x="2345" y="0"/>
                        </a:moveTo>
                        <a:cubicBezTo>
                          <a:pt x="2330" y="0"/>
                          <a:pt x="2314" y="5"/>
                          <a:pt x="2298" y="14"/>
                        </a:cubicBezTo>
                        <a:cubicBezTo>
                          <a:pt x="1669" y="489"/>
                          <a:pt x="1029" y="770"/>
                          <a:pt x="246" y="770"/>
                        </a:cubicBezTo>
                        <a:cubicBezTo>
                          <a:pt x="185" y="770"/>
                          <a:pt x="123" y="768"/>
                          <a:pt x="60" y="765"/>
                        </a:cubicBezTo>
                        <a:cubicBezTo>
                          <a:pt x="0" y="765"/>
                          <a:pt x="0" y="860"/>
                          <a:pt x="60" y="872"/>
                        </a:cubicBezTo>
                        <a:cubicBezTo>
                          <a:pt x="166" y="881"/>
                          <a:pt x="274" y="885"/>
                          <a:pt x="381" y="885"/>
                        </a:cubicBezTo>
                        <a:cubicBezTo>
                          <a:pt x="1117" y="885"/>
                          <a:pt x="1867" y="668"/>
                          <a:pt x="2417" y="169"/>
                        </a:cubicBezTo>
                        <a:cubicBezTo>
                          <a:pt x="2477" y="110"/>
                          <a:pt x="2420" y="0"/>
                          <a:pt x="23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9"/>
                  <p:cNvSpPr/>
                  <p:nvPr/>
                </p:nvSpPr>
                <p:spPr>
                  <a:xfrm>
                    <a:off x="8166669" y="3371250"/>
                    <a:ext cx="457985" cy="172281"/>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9"/>
                  <p:cNvSpPr/>
                  <p:nvPr/>
                </p:nvSpPr>
                <p:spPr>
                  <a:xfrm>
                    <a:off x="7915102" y="4289318"/>
                    <a:ext cx="562534" cy="564954"/>
                  </a:xfrm>
                  <a:custGeom>
                    <a:avLst/>
                    <a:gdLst/>
                    <a:ahLst/>
                    <a:cxnLst/>
                    <a:rect l="l" t="t" r="r" b="b"/>
                    <a:pathLst>
                      <a:path w="13247" h="13304" extrusionOk="0">
                        <a:moveTo>
                          <a:pt x="6487" y="7517"/>
                        </a:moveTo>
                        <a:cubicBezTo>
                          <a:pt x="6661" y="7517"/>
                          <a:pt x="6822" y="7596"/>
                          <a:pt x="6942" y="7801"/>
                        </a:cubicBezTo>
                        <a:cubicBezTo>
                          <a:pt x="7287" y="8408"/>
                          <a:pt x="6585" y="8991"/>
                          <a:pt x="6085" y="9170"/>
                        </a:cubicBezTo>
                        <a:cubicBezTo>
                          <a:pt x="5855" y="9256"/>
                          <a:pt x="5618" y="9296"/>
                          <a:pt x="5373" y="9296"/>
                        </a:cubicBezTo>
                        <a:cubicBezTo>
                          <a:pt x="5313" y="9296"/>
                          <a:pt x="5252" y="9293"/>
                          <a:pt x="5192" y="9289"/>
                        </a:cubicBezTo>
                        <a:cubicBezTo>
                          <a:pt x="5192" y="9277"/>
                          <a:pt x="5192" y="9265"/>
                          <a:pt x="5192" y="9253"/>
                        </a:cubicBezTo>
                        <a:cubicBezTo>
                          <a:pt x="5192" y="8872"/>
                          <a:pt x="5299" y="8467"/>
                          <a:pt x="5513" y="8146"/>
                        </a:cubicBezTo>
                        <a:cubicBezTo>
                          <a:pt x="5706" y="7864"/>
                          <a:pt x="6123" y="7517"/>
                          <a:pt x="6487" y="7517"/>
                        </a:cubicBezTo>
                        <a:close/>
                        <a:moveTo>
                          <a:pt x="47" y="0"/>
                        </a:moveTo>
                        <a:cubicBezTo>
                          <a:pt x="25" y="0"/>
                          <a:pt x="1" y="12"/>
                          <a:pt x="1" y="38"/>
                        </a:cubicBezTo>
                        <a:cubicBezTo>
                          <a:pt x="346" y="2633"/>
                          <a:pt x="941" y="5562"/>
                          <a:pt x="2322" y="7836"/>
                        </a:cubicBezTo>
                        <a:cubicBezTo>
                          <a:pt x="2703" y="8467"/>
                          <a:pt x="3299" y="9063"/>
                          <a:pt x="3989" y="9467"/>
                        </a:cubicBezTo>
                        <a:cubicBezTo>
                          <a:pt x="4096" y="10551"/>
                          <a:pt x="4751" y="11622"/>
                          <a:pt x="5668" y="12265"/>
                        </a:cubicBezTo>
                        <a:cubicBezTo>
                          <a:pt x="6672" y="12958"/>
                          <a:pt x="7944" y="13304"/>
                          <a:pt x="9217" y="13304"/>
                        </a:cubicBezTo>
                        <a:cubicBezTo>
                          <a:pt x="10615" y="13304"/>
                          <a:pt x="12015" y="12886"/>
                          <a:pt x="13062" y="12051"/>
                        </a:cubicBezTo>
                        <a:cubicBezTo>
                          <a:pt x="13247" y="11907"/>
                          <a:pt x="13077" y="11701"/>
                          <a:pt x="12897" y="11701"/>
                        </a:cubicBezTo>
                        <a:cubicBezTo>
                          <a:pt x="12868" y="11701"/>
                          <a:pt x="12839" y="11706"/>
                          <a:pt x="12812" y="11718"/>
                        </a:cubicBezTo>
                        <a:cubicBezTo>
                          <a:pt x="11808" y="12151"/>
                          <a:pt x="10743" y="12422"/>
                          <a:pt x="9691" y="12422"/>
                        </a:cubicBezTo>
                        <a:cubicBezTo>
                          <a:pt x="8632" y="12422"/>
                          <a:pt x="7587" y="12148"/>
                          <a:pt x="6632" y="11491"/>
                        </a:cubicBezTo>
                        <a:cubicBezTo>
                          <a:pt x="6085" y="11122"/>
                          <a:pt x="5561" y="10587"/>
                          <a:pt x="5323" y="9956"/>
                        </a:cubicBezTo>
                        <a:lnTo>
                          <a:pt x="5323" y="9956"/>
                        </a:lnTo>
                        <a:cubicBezTo>
                          <a:pt x="5427" y="9968"/>
                          <a:pt x="5532" y="9975"/>
                          <a:pt x="5636" y="9975"/>
                        </a:cubicBezTo>
                        <a:cubicBezTo>
                          <a:pt x="6212" y="9975"/>
                          <a:pt x="6785" y="9774"/>
                          <a:pt x="7299" y="9301"/>
                        </a:cubicBezTo>
                        <a:cubicBezTo>
                          <a:pt x="7966" y="8682"/>
                          <a:pt x="8156" y="7586"/>
                          <a:pt x="7478" y="6884"/>
                        </a:cubicBezTo>
                        <a:cubicBezTo>
                          <a:pt x="7180" y="6571"/>
                          <a:pt x="6794" y="6439"/>
                          <a:pt x="6396" y="6439"/>
                        </a:cubicBezTo>
                        <a:cubicBezTo>
                          <a:pt x="5870" y="6439"/>
                          <a:pt x="5323" y="6669"/>
                          <a:pt x="4930" y="7015"/>
                        </a:cubicBezTo>
                        <a:cubicBezTo>
                          <a:pt x="4323" y="7550"/>
                          <a:pt x="4025" y="8217"/>
                          <a:pt x="3977" y="8920"/>
                        </a:cubicBezTo>
                        <a:cubicBezTo>
                          <a:pt x="3156" y="8455"/>
                          <a:pt x="2584" y="7634"/>
                          <a:pt x="2156" y="6788"/>
                        </a:cubicBezTo>
                        <a:cubicBezTo>
                          <a:pt x="1084" y="4705"/>
                          <a:pt x="465" y="2336"/>
                          <a:pt x="84" y="26"/>
                        </a:cubicBezTo>
                        <a:cubicBezTo>
                          <a:pt x="84" y="9"/>
                          <a:pt x="66" y="0"/>
                          <a:pt x="4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9"/>
                  <p:cNvSpPr/>
                  <p:nvPr/>
                </p:nvSpPr>
                <p:spPr>
                  <a:xfrm>
                    <a:off x="7408888" y="3219310"/>
                    <a:ext cx="106799" cy="99411"/>
                  </a:xfrm>
                  <a:custGeom>
                    <a:avLst/>
                    <a:gdLst/>
                    <a:ahLst/>
                    <a:cxnLst/>
                    <a:rect l="l" t="t" r="r" b="b"/>
                    <a:pathLst>
                      <a:path w="2515" h="2341" extrusionOk="0">
                        <a:moveTo>
                          <a:pt x="851" y="1"/>
                        </a:moveTo>
                        <a:cubicBezTo>
                          <a:pt x="757" y="1"/>
                          <a:pt x="663" y="70"/>
                          <a:pt x="656" y="181"/>
                        </a:cubicBezTo>
                        <a:cubicBezTo>
                          <a:pt x="644" y="407"/>
                          <a:pt x="632" y="633"/>
                          <a:pt x="644" y="848"/>
                        </a:cubicBezTo>
                        <a:cubicBezTo>
                          <a:pt x="513" y="871"/>
                          <a:pt x="370" y="895"/>
                          <a:pt x="239" y="919"/>
                        </a:cubicBezTo>
                        <a:cubicBezTo>
                          <a:pt x="156" y="931"/>
                          <a:pt x="84" y="979"/>
                          <a:pt x="48" y="1050"/>
                        </a:cubicBezTo>
                        <a:cubicBezTo>
                          <a:pt x="25" y="1062"/>
                          <a:pt x="25" y="1086"/>
                          <a:pt x="25" y="1110"/>
                        </a:cubicBezTo>
                        <a:cubicBezTo>
                          <a:pt x="1" y="1193"/>
                          <a:pt x="25" y="1276"/>
                          <a:pt x="120" y="1324"/>
                        </a:cubicBezTo>
                        <a:cubicBezTo>
                          <a:pt x="287" y="1407"/>
                          <a:pt x="489" y="1502"/>
                          <a:pt x="703" y="1550"/>
                        </a:cubicBezTo>
                        <a:cubicBezTo>
                          <a:pt x="739" y="1764"/>
                          <a:pt x="787" y="1991"/>
                          <a:pt x="834" y="2205"/>
                        </a:cubicBezTo>
                        <a:cubicBezTo>
                          <a:pt x="859" y="2300"/>
                          <a:pt x="932" y="2341"/>
                          <a:pt x="1008" y="2341"/>
                        </a:cubicBezTo>
                        <a:cubicBezTo>
                          <a:pt x="1076" y="2341"/>
                          <a:pt x="1147" y="2308"/>
                          <a:pt x="1191" y="2253"/>
                        </a:cubicBezTo>
                        <a:cubicBezTo>
                          <a:pt x="1310" y="2098"/>
                          <a:pt x="1430" y="1943"/>
                          <a:pt x="1549" y="1788"/>
                        </a:cubicBezTo>
                        <a:cubicBezTo>
                          <a:pt x="1739" y="1836"/>
                          <a:pt x="1930" y="1872"/>
                          <a:pt x="2108" y="1907"/>
                        </a:cubicBezTo>
                        <a:cubicBezTo>
                          <a:pt x="2121" y="1910"/>
                          <a:pt x="2134" y="1912"/>
                          <a:pt x="2146" y="1912"/>
                        </a:cubicBezTo>
                        <a:cubicBezTo>
                          <a:pt x="2283" y="1912"/>
                          <a:pt x="2384" y="1743"/>
                          <a:pt x="2275" y="1633"/>
                        </a:cubicBezTo>
                        <a:cubicBezTo>
                          <a:pt x="2156" y="1514"/>
                          <a:pt x="2049" y="1407"/>
                          <a:pt x="1942" y="1288"/>
                        </a:cubicBezTo>
                        <a:cubicBezTo>
                          <a:pt x="2096" y="1086"/>
                          <a:pt x="2251" y="883"/>
                          <a:pt x="2406" y="681"/>
                        </a:cubicBezTo>
                        <a:cubicBezTo>
                          <a:pt x="2514" y="533"/>
                          <a:pt x="2361" y="401"/>
                          <a:pt x="2217" y="401"/>
                        </a:cubicBezTo>
                        <a:cubicBezTo>
                          <a:pt x="2188" y="401"/>
                          <a:pt x="2158" y="407"/>
                          <a:pt x="2132" y="419"/>
                        </a:cubicBezTo>
                        <a:cubicBezTo>
                          <a:pt x="1894" y="514"/>
                          <a:pt x="1656" y="598"/>
                          <a:pt x="1418" y="669"/>
                        </a:cubicBezTo>
                        <a:cubicBezTo>
                          <a:pt x="1275" y="479"/>
                          <a:pt x="1132" y="288"/>
                          <a:pt x="1001" y="86"/>
                        </a:cubicBezTo>
                        <a:cubicBezTo>
                          <a:pt x="965" y="27"/>
                          <a:pt x="908" y="1"/>
                          <a:pt x="85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9"/>
                  <p:cNvSpPr/>
                  <p:nvPr/>
                </p:nvSpPr>
                <p:spPr>
                  <a:xfrm>
                    <a:off x="7274505" y="4951699"/>
                    <a:ext cx="36435" cy="26880"/>
                  </a:xfrm>
                  <a:custGeom>
                    <a:avLst/>
                    <a:gdLst/>
                    <a:ahLst/>
                    <a:cxnLst/>
                    <a:rect l="l" t="t" r="r" b="b"/>
                    <a:pathLst>
                      <a:path w="858" h="633" extrusionOk="0">
                        <a:moveTo>
                          <a:pt x="555" y="0"/>
                        </a:moveTo>
                        <a:cubicBezTo>
                          <a:pt x="549" y="0"/>
                          <a:pt x="543" y="1"/>
                          <a:pt x="536" y="1"/>
                        </a:cubicBezTo>
                        <a:lnTo>
                          <a:pt x="310" y="1"/>
                        </a:lnTo>
                        <a:cubicBezTo>
                          <a:pt x="155" y="13"/>
                          <a:pt x="0" y="144"/>
                          <a:pt x="12" y="311"/>
                        </a:cubicBezTo>
                        <a:cubicBezTo>
                          <a:pt x="12" y="477"/>
                          <a:pt x="143" y="608"/>
                          <a:pt x="310" y="620"/>
                        </a:cubicBezTo>
                        <a:cubicBezTo>
                          <a:pt x="393" y="620"/>
                          <a:pt x="465" y="620"/>
                          <a:pt x="536" y="632"/>
                        </a:cubicBezTo>
                        <a:cubicBezTo>
                          <a:pt x="703" y="632"/>
                          <a:pt x="858" y="477"/>
                          <a:pt x="846" y="311"/>
                        </a:cubicBezTo>
                        <a:cubicBezTo>
                          <a:pt x="846" y="150"/>
                          <a:pt x="724" y="0"/>
                          <a:pt x="55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9"/>
                  <p:cNvSpPr/>
                  <p:nvPr/>
                </p:nvSpPr>
                <p:spPr>
                  <a:xfrm>
                    <a:off x="8063265" y="4375311"/>
                    <a:ext cx="27815" cy="31934"/>
                  </a:xfrm>
                  <a:custGeom>
                    <a:avLst/>
                    <a:gdLst/>
                    <a:ahLst/>
                    <a:cxnLst/>
                    <a:rect l="l" t="t" r="r" b="b"/>
                    <a:pathLst>
                      <a:path w="655" h="752" extrusionOk="0">
                        <a:moveTo>
                          <a:pt x="322" y="1"/>
                        </a:moveTo>
                        <a:cubicBezTo>
                          <a:pt x="155" y="13"/>
                          <a:pt x="0" y="144"/>
                          <a:pt x="0" y="322"/>
                        </a:cubicBezTo>
                        <a:lnTo>
                          <a:pt x="12" y="430"/>
                        </a:lnTo>
                        <a:cubicBezTo>
                          <a:pt x="12" y="591"/>
                          <a:pt x="145" y="752"/>
                          <a:pt x="315" y="752"/>
                        </a:cubicBezTo>
                        <a:cubicBezTo>
                          <a:pt x="321" y="752"/>
                          <a:pt x="327" y="751"/>
                          <a:pt x="334" y="751"/>
                        </a:cubicBezTo>
                        <a:cubicBezTo>
                          <a:pt x="512" y="751"/>
                          <a:pt x="643" y="608"/>
                          <a:pt x="643" y="430"/>
                        </a:cubicBezTo>
                        <a:lnTo>
                          <a:pt x="655" y="322"/>
                        </a:lnTo>
                        <a:cubicBezTo>
                          <a:pt x="655" y="156"/>
                          <a:pt x="500" y="1"/>
                          <a:pt x="3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9"/>
                  <p:cNvSpPr/>
                  <p:nvPr/>
                </p:nvSpPr>
                <p:spPr>
                  <a:xfrm>
                    <a:off x="8183570" y="3797946"/>
                    <a:ext cx="28367" cy="21785"/>
                  </a:xfrm>
                  <a:custGeom>
                    <a:avLst/>
                    <a:gdLst/>
                    <a:ahLst/>
                    <a:cxnLst/>
                    <a:rect l="l" t="t" r="r" b="b"/>
                    <a:pathLst>
                      <a:path w="668" h="513" extrusionOk="0">
                        <a:moveTo>
                          <a:pt x="334" y="0"/>
                        </a:moveTo>
                        <a:cubicBezTo>
                          <a:pt x="1" y="0"/>
                          <a:pt x="1" y="512"/>
                          <a:pt x="334" y="512"/>
                        </a:cubicBezTo>
                        <a:cubicBezTo>
                          <a:pt x="668" y="512"/>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9"/>
                  <p:cNvSpPr/>
                  <p:nvPr/>
                </p:nvSpPr>
                <p:spPr>
                  <a:xfrm>
                    <a:off x="9005198" y="3946067"/>
                    <a:ext cx="28876" cy="22804"/>
                  </a:xfrm>
                  <a:custGeom>
                    <a:avLst/>
                    <a:gdLst/>
                    <a:ahLst/>
                    <a:cxnLst/>
                    <a:rect l="l" t="t" r="r" b="b"/>
                    <a:pathLst>
                      <a:path w="680" h="537" extrusionOk="0">
                        <a:moveTo>
                          <a:pt x="346" y="1"/>
                        </a:moveTo>
                        <a:cubicBezTo>
                          <a:pt x="0" y="1"/>
                          <a:pt x="0" y="536"/>
                          <a:pt x="346" y="536"/>
                        </a:cubicBezTo>
                        <a:cubicBezTo>
                          <a:pt x="679" y="536"/>
                          <a:pt x="679" y="1"/>
                          <a:pt x="34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9"/>
                  <p:cNvSpPr/>
                  <p:nvPr/>
                </p:nvSpPr>
                <p:spPr>
                  <a:xfrm>
                    <a:off x="8650269" y="4665522"/>
                    <a:ext cx="23780" cy="27390"/>
                  </a:xfrm>
                  <a:custGeom>
                    <a:avLst/>
                    <a:gdLst/>
                    <a:ahLst/>
                    <a:cxnLst/>
                    <a:rect l="l" t="t" r="r" b="b"/>
                    <a:pathLst>
                      <a:path w="560" h="645" extrusionOk="0">
                        <a:moveTo>
                          <a:pt x="291" y="0"/>
                        </a:moveTo>
                        <a:cubicBezTo>
                          <a:pt x="285" y="0"/>
                          <a:pt x="280" y="1"/>
                          <a:pt x="274" y="1"/>
                        </a:cubicBezTo>
                        <a:cubicBezTo>
                          <a:pt x="143" y="1"/>
                          <a:pt x="0" y="120"/>
                          <a:pt x="12" y="275"/>
                        </a:cubicBezTo>
                        <a:cubicBezTo>
                          <a:pt x="12" y="311"/>
                          <a:pt x="12" y="346"/>
                          <a:pt x="12" y="382"/>
                        </a:cubicBezTo>
                        <a:cubicBezTo>
                          <a:pt x="24" y="508"/>
                          <a:pt x="123" y="645"/>
                          <a:pt x="257" y="645"/>
                        </a:cubicBezTo>
                        <a:cubicBezTo>
                          <a:pt x="263" y="645"/>
                          <a:pt x="269" y="645"/>
                          <a:pt x="274" y="644"/>
                        </a:cubicBezTo>
                        <a:cubicBezTo>
                          <a:pt x="429" y="632"/>
                          <a:pt x="536" y="525"/>
                          <a:pt x="548" y="382"/>
                        </a:cubicBezTo>
                        <a:cubicBezTo>
                          <a:pt x="548" y="346"/>
                          <a:pt x="548" y="311"/>
                          <a:pt x="548" y="275"/>
                        </a:cubicBezTo>
                        <a:cubicBezTo>
                          <a:pt x="559" y="138"/>
                          <a:pt x="428" y="0"/>
                          <a:pt x="291"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9"/>
                  <p:cNvSpPr/>
                  <p:nvPr/>
                </p:nvSpPr>
                <p:spPr>
                  <a:xfrm>
                    <a:off x="8513062" y="4710494"/>
                    <a:ext cx="105228" cy="88242"/>
                  </a:xfrm>
                  <a:custGeom>
                    <a:avLst/>
                    <a:gdLst/>
                    <a:ahLst/>
                    <a:cxnLst/>
                    <a:rect l="l" t="t" r="r" b="b"/>
                    <a:pathLst>
                      <a:path w="2478" h="2078" extrusionOk="0">
                        <a:moveTo>
                          <a:pt x="982" y="0"/>
                        </a:moveTo>
                        <a:cubicBezTo>
                          <a:pt x="887" y="0"/>
                          <a:pt x="791" y="70"/>
                          <a:pt x="791" y="180"/>
                        </a:cubicBezTo>
                        <a:cubicBezTo>
                          <a:pt x="791" y="252"/>
                          <a:pt x="791" y="323"/>
                          <a:pt x="791" y="395"/>
                        </a:cubicBezTo>
                        <a:lnTo>
                          <a:pt x="457" y="395"/>
                        </a:lnTo>
                        <a:cubicBezTo>
                          <a:pt x="421" y="383"/>
                          <a:pt x="386" y="383"/>
                          <a:pt x="362" y="371"/>
                        </a:cubicBezTo>
                        <a:cubicBezTo>
                          <a:pt x="340" y="364"/>
                          <a:pt x="319" y="361"/>
                          <a:pt x="299" y="361"/>
                        </a:cubicBezTo>
                        <a:cubicBezTo>
                          <a:pt x="100" y="361"/>
                          <a:pt x="1" y="656"/>
                          <a:pt x="195" y="764"/>
                        </a:cubicBezTo>
                        <a:cubicBezTo>
                          <a:pt x="398" y="883"/>
                          <a:pt x="600" y="1002"/>
                          <a:pt x="802" y="1121"/>
                        </a:cubicBezTo>
                        <a:cubicBezTo>
                          <a:pt x="802" y="1383"/>
                          <a:pt x="814" y="1645"/>
                          <a:pt x="814" y="1907"/>
                        </a:cubicBezTo>
                        <a:cubicBezTo>
                          <a:pt x="823" y="1998"/>
                          <a:pt x="911" y="2077"/>
                          <a:pt x="1001" y="2077"/>
                        </a:cubicBezTo>
                        <a:cubicBezTo>
                          <a:pt x="1040" y="2077"/>
                          <a:pt x="1079" y="2062"/>
                          <a:pt x="1112" y="2026"/>
                        </a:cubicBezTo>
                        <a:cubicBezTo>
                          <a:pt x="1243" y="1859"/>
                          <a:pt x="1386" y="1704"/>
                          <a:pt x="1517" y="1538"/>
                        </a:cubicBezTo>
                        <a:cubicBezTo>
                          <a:pt x="1695" y="1645"/>
                          <a:pt x="1886" y="1752"/>
                          <a:pt x="2064" y="1859"/>
                        </a:cubicBezTo>
                        <a:cubicBezTo>
                          <a:pt x="2096" y="1876"/>
                          <a:pt x="2129" y="1883"/>
                          <a:pt x="2160" y="1883"/>
                        </a:cubicBezTo>
                        <a:cubicBezTo>
                          <a:pt x="2331" y="1883"/>
                          <a:pt x="2477" y="1666"/>
                          <a:pt x="2326" y="1526"/>
                        </a:cubicBezTo>
                        <a:cubicBezTo>
                          <a:pt x="2172" y="1395"/>
                          <a:pt x="2029" y="1252"/>
                          <a:pt x="1898" y="1097"/>
                        </a:cubicBezTo>
                        <a:cubicBezTo>
                          <a:pt x="2017" y="954"/>
                          <a:pt x="2148" y="800"/>
                          <a:pt x="2279" y="645"/>
                        </a:cubicBezTo>
                        <a:cubicBezTo>
                          <a:pt x="2362" y="549"/>
                          <a:pt x="2315" y="371"/>
                          <a:pt x="2160" y="371"/>
                        </a:cubicBezTo>
                        <a:cubicBezTo>
                          <a:pt x="1886" y="371"/>
                          <a:pt x="1600" y="383"/>
                          <a:pt x="1326" y="383"/>
                        </a:cubicBezTo>
                        <a:cubicBezTo>
                          <a:pt x="1255" y="288"/>
                          <a:pt x="1195" y="192"/>
                          <a:pt x="1136" y="85"/>
                        </a:cubicBezTo>
                        <a:cubicBezTo>
                          <a:pt x="1100" y="26"/>
                          <a:pt x="1041" y="0"/>
                          <a:pt x="98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9"/>
                  <p:cNvSpPr/>
                  <p:nvPr/>
                </p:nvSpPr>
                <p:spPr>
                  <a:xfrm>
                    <a:off x="8622624" y="3528543"/>
                    <a:ext cx="136398" cy="112362"/>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9"/>
                  <p:cNvSpPr/>
                  <p:nvPr/>
                </p:nvSpPr>
                <p:spPr>
                  <a:xfrm>
                    <a:off x="8893980" y="3414183"/>
                    <a:ext cx="56139" cy="56691"/>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9"/>
                  <p:cNvSpPr/>
                  <p:nvPr/>
                </p:nvSpPr>
                <p:spPr>
                  <a:xfrm>
                    <a:off x="8081950" y="3601584"/>
                    <a:ext cx="41828" cy="30447"/>
                  </a:xfrm>
                  <a:custGeom>
                    <a:avLst/>
                    <a:gdLst/>
                    <a:ahLst/>
                    <a:cxnLst/>
                    <a:rect l="l" t="t" r="r" b="b"/>
                    <a:pathLst>
                      <a:path w="985" h="717" extrusionOk="0">
                        <a:moveTo>
                          <a:pt x="460" y="1"/>
                        </a:moveTo>
                        <a:cubicBezTo>
                          <a:pt x="384" y="1"/>
                          <a:pt x="310" y="33"/>
                          <a:pt x="251" y="112"/>
                        </a:cubicBezTo>
                        <a:lnTo>
                          <a:pt x="203" y="171"/>
                        </a:lnTo>
                        <a:cubicBezTo>
                          <a:pt x="0" y="429"/>
                          <a:pt x="190" y="716"/>
                          <a:pt x="441" y="716"/>
                        </a:cubicBezTo>
                        <a:cubicBezTo>
                          <a:pt x="514" y="716"/>
                          <a:pt x="592" y="692"/>
                          <a:pt x="667" y="635"/>
                        </a:cubicBezTo>
                        <a:lnTo>
                          <a:pt x="727" y="588"/>
                        </a:lnTo>
                        <a:cubicBezTo>
                          <a:pt x="985" y="376"/>
                          <a:pt x="716" y="1"/>
                          <a:pt x="4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9"/>
                  <p:cNvSpPr/>
                  <p:nvPr/>
                </p:nvSpPr>
                <p:spPr>
                  <a:xfrm>
                    <a:off x="7719419" y="4105823"/>
                    <a:ext cx="56181" cy="60258"/>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9"/>
                  <p:cNvSpPr/>
                  <p:nvPr/>
                </p:nvSpPr>
                <p:spPr>
                  <a:xfrm>
                    <a:off x="8812064" y="4900910"/>
                    <a:ext cx="55629" cy="53506"/>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9"/>
                  <p:cNvSpPr/>
                  <p:nvPr/>
                </p:nvSpPr>
                <p:spPr>
                  <a:xfrm>
                    <a:off x="7981348" y="4865791"/>
                    <a:ext cx="52614" cy="40469"/>
                  </a:xfrm>
                  <a:custGeom>
                    <a:avLst/>
                    <a:gdLst/>
                    <a:ahLst/>
                    <a:cxnLst/>
                    <a:rect l="l" t="t" r="r" b="b"/>
                    <a:pathLst>
                      <a:path w="1239" h="953" extrusionOk="0">
                        <a:moveTo>
                          <a:pt x="619" y="0"/>
                        </a:moveTo>
                        <a:cubicBezTo>
                          <a:pt x="0" y="0"/>
                          <a:pt x="0" y="953"/>
                          <a:pt x="619" y="953"/>
                        </a:cubicBezTo>
                        <a:cubicBezTo>
                          <a:pt x="1227" y="953"/>
                          <a:pt x="1239" y="0"/>
                          <a:pt x="61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9"/>
                  <p:cNvSpPr/>
                  <p:nvPr/>
                </p:nvSpPr>
                <p:spPr>
                  <a:xfrm>
                    <a:off x="7161249" y="4018853"/>
                    <a:ext cx="25819" cy="16731"/>
                  </a:xfrm>
                  <a:custGeom>
                    <a:avLst/>
                    <a:gdLst/>
                    <a:ahLst/>
                    <a:cxnLst/>
                    <a:rect l="l" t="t" r="r" b="b"/>
                    <a:pathLst>
                      <a:path w="608" h="394" extrusionOk="0">
                        <a:moveTo>
                          <a:pt x="368" y="1"/>
                        </a:moveTo>
                        <a:cubicBezTo>
                          <a:pt x="365" y="1"/>
                          <a:pt x="361" y="1"/>
                          <a:pt x="358" y="1"/>
                        </a:cubicBezTo>
                        <a:lnTo>
                          <a:pt x="250" y="1"/>
                        </a:lnTo>
                        <a:cubicBezTo>
                          <a:pt x="0" y="1"/>
                          <a:pt x="0" y="382"/>
                          <a:pt x="250" y="382"/>
                        </a:cubicBezTo>
                        <a:lnTo>
                          <a:pt x="358" y="394"/>
                        </a:lnTo>
                        <a:cubicBezTo>
                          <a:pt x="604" y="394"/>
                          <a:pt x="608" y="1"/>
                          <a:pt x="36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9"/>
                  <p:cNvSpPr/>
                  <p:nvPr/>
                </p:nvSpPr>
                <p:spPr>
                  <a:xfrm>
                    <a:off x="7740652" y="4333864"/>
                    <a:ext cx="22804" cy="17750"/>
                  </a:xfrm>
                  <a:custGeom>
                    <a:avLst/>
                    <a:gdLst/>
                    <a:ahLst/>
                    <a:cxnLst/>
                    <a:rect l="l" t="t" r="r" b="b"/>
                    <a:pathLst>
                      <a:path w="537" h="418" extrusionOk="0">
                        <a:moveTo>
                          <a:pt x="275" y="1"/>
                        </a:moveTo>
                        <a:cubicBezTo>
                          <a:pt x="1" y="1"/>
                          <a:pt x="1" y="417"/>
                          <a:pt x="275" y="417"/>
                        </a:cubicBezTo>
                        <a:cubicBezTo>
                          <a:pt x="537" y="417"/>
                          <a:pt x="537" y="1"/>
                          <a:pt x="27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9"/>
                  <p:cNvSpPr/>
                  <p:nvPr/>
                </p:nvSpPr>
                <p:spPr>
                  <a:xfrm>
                    <a:off x="7884271" y="4976414"/>
                    <a:ext cx="27347" cy="23483"/>
                  </a:xfrm>
                  <a:custGeom>
                    <a:avLst/>
                    <a:gdLst/>
                    <a:ahLst/>
                    <a:cxnLst/>
                    <a:rect l="l" t="t" r="r" b="b"/>
                    <a:pathLst>
                      <a:path w="644" h="553" extrusionOk="0">
                        <a:moveTo>
                          <a:pt x="330" y="1"/>
                        </a:moveTo>
                        <a:cubicBezTo>
                          <a:pt x="291" y="1"/>
                          <a:pt x="251" y="8"/>
                          <a:pt x="203" y="14"/>
                        </a:cubicBezTo>
                        <a:cubicBezTo>
                          <a:pt x="96" y="26"/>
                          <a:pt x="0" y="169"/>
                          <a:pt x="12" y="276"/>
                        </a:cubicBezTo>
                        <a:cubicBezTo>
                          <a:pt x="12" y="383"/>
                          <a:pt x="84" y="514"/>
                          <a:pt x="203" y="538"/>
                        </a:cubicBezTo>
                        <a:cubicBezTo>
                          <a:pt x="244" y="545"/>
                          <a:pt x="285" y="552"/>
                          <a:pt x="326" y="552"/>
                        </a:cubicBezTo>
                        <a:cubicBezTo>
                          <a:pt x="357" y="552"/>
                          <a:pt x="387" y="548"/>
                          <a:pt x="417" y="538"/>
                        </a:cubicBezTo>
                        <a:cubicBezTo>
                          <a:pt x="500" y="514"/>
                          <a:pt x="548" y="467"/>
                          <a:pt x="596" y="395"/>
                        </a:cubicBezTo>
                        <a:cubicBezTo>
                          <a:pt x="643" y="336"/>
                          <a:pt x="643" y="217"/>
                          <a:pt x="596" y="145"/>
                        </a:cubicBezTo>
                        <a:cubicBezTo>
                          <a:pt x="548" y="86"/>
                          <a:pt x="500" y="38"/>
                          <a:pt x="417" y="14"/>
                        </a:cubicBezTo>
                        <a:cubicBezTo>
                          <a:pt x="387" y="4"/>
                          <a:pt x="359" y="1"/>
                          <a:pt x="33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9"/>
                  <p:cNvSpPr/>
                  <p:nvPr/>
                </p:nvSpPr>
                <p:spPr>
                  <a:xfrm>
                    <a:off x="8917209" y="4698433"/>
                    <a:ext cx="28367" cy="22252"/>
                  </a:xfrm>
                  <a:custGeom>
                    <a:avLst/>
                    <a:gdLst/>
                    <a:ahLst/>
                    <a:cxnLst/>
                    <a:rect l="l" t="t" r="r" b="b"/>
                    <a:pathLst>
                      <a:path w="668" h="524" extrusionOk="0">
                        <a:moveTo>
                          <a:pt x="334" y="0"/>
                        </a:moveTo>
                        <a:cubicBezTo>
                          <a:pt x="1" y="0"/>
                          <a:pt x="1" y="524"/>
                          <a:pt x="334" y="524"/>
                        </a:cubicBezTo>
                        <a:cubicBezTo>
                          <a:pt x="668" y="524"/>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9"/>
                  <p:cNvSpPr/>
                  <p:nvPr/>
                </p:nvSpPr>
                <p:spPr>
                  <a:xfrm>
                    <a:off x="8914194" y="3617934"/>
                    <a:ext cx="25309" cy="19746"/>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9" name="Google Shape;1269;p9"/>
                <p:cNvSpPr/>
                <p:nvPr/>
              </p:nvSpPr>
              <p:spPr>
                <a:xfrm rot="7767533">
                  <a:off x="3206872" y="2194822"/>
                  <a:ext cx="155396" cy="141763"/>
                </a:xfrm>
                <a:custGeom>
                  <a:avLst/>
                  <a:gdLst/>
                  <a:ahLst/>
                  <a:cxnLst/>
                  <a:rect l="l" t="t" r="r" b="b"/>
                  <a:pathLst>
                    <a:path w="2515" h="2341" extrusionOk="0">
                      <a:moveTo>
                        <a:pt x="851" y="1"/>
                      </a:moveTo>
                      <a:cubicBezTo>
                        <a:pt x="757" y="1"/>
                        <a:pt x="663" y="70"/>
                        <a:pt x="656" y="181"/>
                      </a:cubicBezTo>
                      <a:cubicBezTo>
                        <a:pt x="644" y="407"/>
                        <a:pt x="632" y="633"/>
                        <a:pt x="644" y="848"/>
                      </a:cubicBezTo>
                      <a:cubicBezTo>
                        <a:pt x="513" y="871"/>
                        <a:pt x="370" y="895"/>
                        <a:pt x="239" y="919"/>
                      </a:cubicBezTo>
                      <a:cubicBezTo>
                        <a:pt x="156" y="931"/>
                        <a:pt x="84" y="979"/>
                        <a:pt x="48" y="1050"/>
                      </a:cubicBezTo>
                      <a:cubicBezTo>
                        <a:pt x="25" y="1062"/>
                        <a:pt x="25" y="1086"/>
                        <a:pt x="25" y="1110"/>
                      </a:cubicBezTo>
                      <a:cubicBezTo>
                        <a:pt x="1" y="1193"/>
                        <a:pt x="25" y="1276"/>
                        <a:pt x="120" y="1324"/>
                      </a:cubicBezTo>
                      <a:cubicBezTo>
                        <a:pt x="287" y="1407"/>
                        <a:pt x="489" y="1502"/>
                        <a:pt x="703" y="1550"/>
                      </a:cubicBezTo>
                      <a:cubicBezTo>
                        <a:pt x="739" y="1764"/>
                        <a:pt x="787" y="1991"/>
                        <a:pt x="834" y="2205"/>
                      </a:cubicBezTo>
                      <a:cubicBezTo>
                        <a:pt x="859" y="2300"/>
                        <a:pt x="932" y="2341"/>
                        <a:pt x="1008" y="2341"/>
                      </a:cubicBezTo>
                      <a:cubicBezTo>
                        <a:pt x="1076" y="2341"/>
                        <a:pt x="1147" y="2308"/>
                        <a:pt x="1191" y="2253"/>
                      </a:cubicBezTo>
                      <a:cubicBezTo>
                        <a:pt x="1310" y="2098"/>
                        <a:pt x="1430" y="1943"/>
                        <a:pt x="1549" y="1788"/>
                      </a:cubicBezTo>
                      <a:cubicBezTo>
                        <a:pt x="1739" y="1836"/>
                        <a:pt x="1930" y="1872"/>
                        <a:pt x="2108" y="1907"/>
                      </a:cubicBezTo>
                      <a:cubicBezTo>
                        <a:pt x="2121" y="1910"/>
                        <a:pt x="2134" y="1912"/>
                        <a:pt x="2146" y="1912"/>
                      </a:cubicBezTo>
                      <a:cubicBezTo>
                        <a:pt x="2283" y="1912"/>
                        <a:pt x="2384" y="1743"/>
                        <a:pt x="2275" y="1633"/>
                      </a:cubicBezTo>
                      <a:cubicBezTo>
                        <a:pt x="2156" y="1514"/>
                        <a:pt x="2049" y="1407"/>
                        <a:pt x="1942" y="1288"/>
                      </a:cubicBezTo>
                      <a:cubicBezTo>
                        <a:pt x="2096" y="1086"/>
                        <a:pt x="2251" y="883"/>
                        <a:pt x="2406" y="681"/>
                      </a:cubicBezTo>
                      <a:cubicBezTo>
                        <a:pt x="2514" y="533"/>
                        <a:pt x="2361" y="401"/>
                        <a:pt x="2217" y="401"/>
                      </a:cubicBezTo>
                      <a:cubicBezTo>
                        <a:pt x="2188" y="401"/>
                        <a:pt x="2158" y="407"/>
                        <a:pt x="2132" y="419"/>
                      </a:cubicBezTo>
                      <a:cubicBezTo>
                        <a:pt x="1894" y="514"/>
                        <a:pt x="1656" y="598"/>
                        <a:pt x="1418" y="669"/>
                      </a:cubicBezTo>
                      <a:cubicBezTo>
                        <a:pt x="1275" y="479"/>
                        <a:pt x="1132" y="288"/>
                        <a:pt x="1001" y="86"/>
                      </a:cubicBezTo>
                      <a:cubicBezTo>
                        <a:pt x="965" y="27"/>
                        <a:pt x="908" y="1"/>
                        <a:pt x="85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9"/>
                <p:cNvSpPr/>
                <p:nvPr/>
              </p:nvSpPr>
              <p:spPr>
                <a:xfrm rot="-4870038">
                  <a:off x="2727078" y="2596015"/>
                  <a:ext cx="666381" cy="245684"/>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9"/>
                <p:cNvSpPr/>
                <p:nvPr/>
              </p:nvSpPr>
              <p:spPr>
                <a:xfrm rot="7767533">
                  <a:off x="2573496" y="2654531"/>
                  <a:ext cx="81745" cy="85930"/>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9"/>
                <p:cNvSpPr/>
                <p:nvPr/>
              </p:nvSpPr>
              <p:spPr>
                <a:xfrm rot="7767533">
                  <a:off x="3084836" y="1233097"/>
                  <a:ext cx="80942" cy="76302"/>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extLst>
      <p:ext uri="{BB962C8B-B14F-4D97-AF65-F5344CB8AC3E}">
        <p14:creationId xmlns:p14="http://schemas.microsoft.com/office/powerpoint/2010/main" val="2042348740"/>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273"/>
        <p:cNvGrpSpPr/>
        <p:nvPr/>
      </p:nvGrpSpPr>
      <p:grpSpPr>
        <a:xfrm>
          <a:off x="0" y="0"/>
          <a:ext cx="0" cy="0"/>
          <a:chOff x="0" y="0"/>
          <a:chExt cx="0" cy="0"/>
        </a:xfrm>
      </p:grpSpPr>
      <p:sp>
        <p:nvSpPr>
          <p:cNvPr id="1274" name="Google Shape;1274;p10"/>
          <p:cNvSpPr txBox="1">
            <a:spLocks noGrp="1"/>
          </p:cNvSpPr>
          <p:nvPr>
            <p:ph type="body" idx="1"/>
          </p:nvPr>
        </p:nvSpPr>
        <p:spPr>
          <a:xfrm>
            <a:off x="2617050" y="3867700"/>
            <a:ext cx="3909900" cy="605100"/>
          </a:xfrm>
          <a:prstGeom prst="rect">
            <a:avLst/>
          </a:prstGeom>
        </p:spPr>
        <p:txBody>
          <a:bodyPr spcFirstLastPara="1" wrap="square" lIns="91425" tIns="91425" rIns="91425" bIns="91425" anchor="ctr" anchorCtr="0">
            <a:noAutofit/>
          </a:bodyPr>
          <a:lstStyle>
            <a:lvl1pPr marL="457200" lvl="0" indent="-228600" algn="ctr">
              <a:lnSpc>
                <a:spcPct val="100000"/>
              </a:lnSpc>
              <a:spcBef>
                <a:spcPts val="0"/>
              </a:spcBef>
              <a:spcAft>
                <a:spcPts val="0"/>
              </a:spcAft>
              <a:buClr>
                <a:schemeClr val="accent5"/>
              </a:buClr>
              <a:buSzPts val="2700"/>
              <a:buFont typeface="Sail"/>
              <a:buNone/>
              <a:defRPr sz="2800" b="1">
                <a:solidFill>
                  <a:schemeClr val="accent5"/>
                </a:solidFill>
                <a:latin typeface="Sail"/>
                <a:ea typeface="Sail"/>
                <a:cs typeface="Sail"/>
                <a:sym typeface="Sail"/>
              </a:defRPr>
            </a:lvl1pPr>
          </a:lstStyle>
          <a:p>
            <a:endParaRPr/>
          </a:p>
        </p:txBody>
      </p:sp>
    </p:spTree>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Caption">
  <p:cSld name="1_Caption">
    <p:spTree>
      <p:nvGrpSpPr>
        <p:cNvPr id="1" name="Shape 1273"/>
        <p:cNvGrpSpPr/>
        <p:nvPr/>
      </p:nvGrpSpPr>
      <p:grpSpPr>
        <a:xfrm>
          <a:off x="0" y="0"/>
          <a:ext cx="0" cy="0"/>
          <a:chOff x="0" y="0"/>
          <a:chExt cx="0" cy="0"/>
        </a:xfrm>
      </p:grpSpPr>
      <p:sp>
        <p:nvSpPr>
          <p:cNvPr id="1274" name="Google Shape;1274;p10"/>
          <p:cNvSpPr txBox="1">
            <a:spLocks noGrp="1"/>
          </p:cNvSpPr>
          <p:nvPr>
            <p:ph type="body" idx="1"/>
          </p:nvPr>
        </p:nvSpPr>
        <p:spPr>
          <a:xfrm>
            <a:off x="2617050" y="3867700"/>
            <a:ext cx="3909900" cy="605100"/>
          </a:xfrm>
          <a:prstGeom prst="rect">
            <a:avLst/>
          </a:prstGeom>
        </p:spPr>
        <p:txBody>
          <a:bodyPr spcFirstLastPara="1" wrap="square" lIns="91425" tIns="91425" rIns="91425" bIns="91425" anchor="ctr" anchorCtr="0">
            <a:noAutofit/>
          </a:bodyPr>
          <a:lstStyle>
            <a:lvl1pPr marL="457200" lvl="0" indent="-228600" algn="ctr">
              <a:lnSpc>
                <a:spcPct val="100000"/>
              </a:lnSpc>
              <a:spcBef>
                <a:spcPts val="0"/>
              </a:spcBef>
              <a:spcAft>
                <a:spcPts val="0"/>
              </a:spcAft>
              <a:buClr>
                <a:schemeClr val="accent5"/>
              </a:buClr>
              <a:buSzPts val="2700"/>
              <a:buFont typeface="Sail"/>
              <a:buNone/>
              <a:defRPr sz="2800" b="1">
                <a:solidFill>
                  <a:schemeClr val="accent5"/>
                </a:solidFill>
                <a:latin typeface="Sail"/>
                <a:ea typeface="Sail"/>
                <a:cs typeface="Sail"/>
                <a:sym typeface="Sail"/>
              </a:defRPr>
            </a:lvl1pPr>
          </a:lstStyle>
          <a:p>
            <a:endParaRPr/>
          </a:p>
        </p:txBody>
      </p:sp>
    </p:spTree>
    <p:extLst>
      <p:ext uri="{BB962C8B-B14F-4D97-AF65-F5344CB8AC3E}">
        <p14:creationId xmlns:p14="http://schemas.microsoft.com/office/powerpoint/2010/main" val="2477234018"/>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275"/>
        <p:cNvGrpSpPr/>
        <p:nvPr/>
      </p:nvGrpSpPr>
      <p:grpSpPr>
        <a:xfrm>
          <a:off x="0" y="0"/>
          <a:ext cx="0" cy="0"/>
          <a:chOff x="0" y="0"/>
          <a:chExt cx="0" cy="0"/>
        </a:xfrm>
      </p:grpSpPr>
      <p:grpSp>
        <p:nvGrpSpPr>
          <p:cNvPr id="1276" name="Google Shape;1276;p11"/>
          <p:cNvGrpSpPr/>
          <p:nvPr/>
        </p:nvGrpSpPr>
        <p:grpSpPr>
          <a:xfrm>
            <a:off x="57400" y="1072678"/>
            <a:ext cx="9059210" cy="3203280"/>
            <a:chOff x="57400" y="1072678"/>
            <a:chExt cx="9059210" cy="3203280"/>
          </a:xfrm>
        </p:grpSpPr>
        <p:sp>
          <p:nvSpPr>
            <p:cNvPr id="1277" name="Google Shape;1277;p11"/>
            <p:cNvSpPr/>
            <p:nvPr/>
          </p:nvSpPr>
          <p:spPr>
            <a:xfrm>
              <a:off x="57400" y="2332219"/>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1"/>
            <p:cNvSpPr/>
            <p:nvPr/>
          </p:nvSpPr>
          <p:spPr>
            <a:xfrm>
              <a:off x="7071899" y="380080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1"/>
            <p:cNvSpPr/>
            <p:nvPr/>
          </p:nvSpPr>
          <p:spPr>
            <a:xfrm>
              <a:off x="8261444" y="107267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0" name="Google Shape;1280;p11"/>
          <p:cNvSpPr txBox="1">
            <a:spLocks noGrp="1"/>
          </p:cNvSpPr>
          <p:nvPr>
            <p:ph type="title" hasCustomPrompt="1"/>
          </p:nvPr>
        </p:nvSpPr>
        <p:spPr>
          <a:xfrm>
            <a:off x="713225" y="2532500"/>
            <a:ext cx="7717500" cy="1375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281" name="Google Shape;1281;p11"/>
          <p:cNvSpPr txBox="1">
            <a:spLocks noGrp="1"/>
          </p:cNvSpPr>
          <p:nvPr>
            <p:ph type="body" idx="1"/>
          </p:nvPr>
        </p:nvSpPr>
        <p:spPr>
          <a:xfrm>
            <a:off x="1391250" y="3990425"/>
            <a:ext cx="6361500" cy="389700"/>
          </a:xfrm>
          <a:prstGeom prst="rect">
            <a:avLst/>
          </a:prstGeom>
        </p:spPr>
        <p:txBody>
          <a:bodyPr spcFirstLastPara="1" wrap="square" lIns="91425" tIns="91425" rIns="91425" bIns="91425" anchor="ctr" anchorCtr="0">
            <a:noAutofit/>
          </a:bodyPr>
          <a:lstStyle>
            <a:lvl1pPr marL="457200" lvl="0" indent="-342900" algn="ctr">
              <a:spcBef>
                <a:spcPts val="0"/>
              </a:spcBef>
              <a:spcAft>
                <a:spcPts val="0"/>
              </a:spcAft>
              <a:buSzPts val="18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grpSp>
        <p:nvGrpSpPr>
          <p:cNvPr id="1282" name="Google Shape;1282;p11"/>
          <p:cNvGrpSpPr/>
          <p:nvPr/>
        </p:nvGrpSpPr>
        <p:grpSpPr>
          <a:xfrm>
            <a:off x="545019" y="-72914"/>
            <a:ext cx="8008676" cy="2228158"/>
            <a:chOff x="545019" y="-72914"/>
            <a:chExt cx="8008676" cy="2228158"/>
          </a:xfrm>
        </p:grpSpPr>
        <p:grpSp>
          <p:nvGrpSpPr>
            <p:cNvPr id="1283" name="Google Shape;1283;p11"/>
            <p:cNvGrpSpPr/>
            <p:nvPr/>
          </p:nvGrpSpPr>
          <p:grpSpPr>
            <a:xfrm rot="3563282">
              <a:off x="607295" y="428277"/>
              <a:ext cx="1844250" cy="1196407"/>
              <a:chOff x="5966825" y="3635467"/>
              <a:chExt cx="1844327" cy="1196457"/>
            </a:xfrm>
          </p:grpSpPr>
          <p:sp>
            <p:nvSpPr>
              <p:cNvPr id="1284" name="Google Shape;1284;p11"/>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1"/>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1"/>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1"/>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11"/>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1"/>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1"/>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1"/>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1"/>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11"/>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11"/>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1"/>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1"/>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1"/>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1"/>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11"/>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11"/>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1"/>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1"/>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1"/>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1"/>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1"/>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1"/>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1"/>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1"/>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 name="Google Shape;1309;p11"/>
            <p:cNvGrpSpPr/>
            <p:nvPr/>
          </p:nvGrpSpPr>
          <p:grpSpPr>
            <a:xfrm rot="3780729">
              <a:off x="2602323" y="501524"/>
              <a:ext cx="1932827" cy="1049932"/>
              <a:chOff x="6572441" y="3068152"/>
              <a:chExt cx="1932833" cy="1049935"/>
            </a:xfrm>
          </p:grpSpPr>
          <p:sp>
            <p:nvSpPr>
              <p:cNvPr id="1310" name="Google Shape;1310;p1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 name="Google Shape;1335;p11"/>
            <p:cNvGrpSpPr/>
            <p:nvPr/>
          </p:nvGrpSpPr>
          <p:grpSpPr>
            <a:xfrm rot="-3563282" flipH="1">
              <a:off x="6647169" y="428277"/>
              <a:ext cx="1844250" cy="1196407"/>
              <a:chOff x="5966825" y="3635467"/>
              <a:chExt cx="1844327" cy="1196457"/>
            </a:xfrm>
          </p:grpSpPr>
          <p:sp>
            <p:nvSpPr>
              <p:cNvPr id="1336" name="Google Shape;1336;p11"/>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1"/>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1"/>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1"/>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1"/>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1"/>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1"/>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1"/>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1"/>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1"/>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1"/>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1"/>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1"/>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1"/>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1"/>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1"/>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1"/>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1"/>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1"/>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1"/>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1"/>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1"/>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1"/>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1"/>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1"/>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 name="Google Shape;1361;p11"/>
            <p:cNvGrpSpPr/>
            <p:nvPr/>
          </p:nvGrpSpPr>
          <p:grpSpPr>
            <a:xfrm rot="-3780729" flipH="1">
              <a:off x="4563589" y="530874"/>
              <a:ext cx="1932827" cy="1049932"/>
              <a:chOff x="6572441" y="3068152"/>
              <a:chExt cx="1932833" cy="1049935"/>
            </a:xfrm>
          </p:grpSpPr>
          <p:sp>
            <p:nvSpPr>
              <p:cNvPr id="1362" name="Google Shape;1362;p1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11"/>
            <p:cNvGrpSpPr/>
            <p:nvPr/>
          </p:nvGrpSpPr>
          <p:grpSpPr>
            <a:xfrm flipH="1">
              <a:off x="7126866" y="607880"/>
              <a:ext cx="837210" cy="837210"/>
              <a:chOff x="8318850" y="307475"/>
              <a:chExt cx="573000" cy="573000"/>
            </a:xfrm>
          </p:grpSpPr>
          <p:sp>
            <p:nvSpPr>
              <p:cNvPr id="1388" name="Google Shape;1388;p1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 name="Google Shape;1400;p11"/>
            <p:cNvGrpSpPr/>
            <p:nvPr/>
          </p:nvGrpSpPr>
          <p:grpSpPr>
            <a:xfrm flipH="1">
              <a:off x="5213591" y="150242"/>
              <a:ext cx="837210" cy="837210"/>
              <a:chOff x="8318850" y="307475"/>
              <a:chExt cx="573000" cy="573000"/>
            </a:xfrm>
          </p:grpSpPr>
          <p:sp>
            <p:nvSpPr>
              <p:cNvPr id="1401" name="Google Shape;1401;p1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 name="Google Shape;1413;p11"/>
            <p:cNvGrpSpPr/>
            <p:nvPr/>
          </p:nvGrpSpPr>
          <p:grpSpPr>
            <a:xfrm flipH="1">
              <a:off x="3097304" y="919067"/>
              <a:ext cx="837210" cy="837210"/>
              <a:chOff x="8318850" y="307475"/>
              <a:chExt cx="573000" cy="573000"/>
            </a:xfrm>
          </p:grpSpPr>
          <p:sp>
            <p:nvSpPr>
              <p:cNvPr id="1414" name="Google Shape;1414;p1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 name="Google Shape;1426;p11"/>
            <p:cNvGrpSpPr/>
            <p:nvPr/>
          </p:nvGrpSpPr>
          <p:grpSpPr>
            <a:xfrm flipH="1">
              <a:off x="1110816" y="384992"/>
              <a:ext cx="837210" cy="837210"/>
              <a:chOff x="8318850" y="307475"/>
              <a:chExt cx="573000" cy="573000"/>
            </a:xfrm>
          </p:grpSpPr>
          <p:sp>
            <p:nvSpPr>
              <p:cNvPr id="1427" name="Google Shape;1427;p1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slide" type="title">
  <p:cSld name="1_Title slide">
    <p:spTree>
      <p:nvGrpSpPr>
        <p:cNvPr id="1" name="Shape 8"/>
        <p:cNvGrpSpPr/>
        <p:nvPr/>
      </p:nvGrpSpPr>
      <p:grpSpPr>
        <a:xfrm>
          <a:off x="0" y="0"/>
          <a:ext cx="0" cy="0"/>
          <a:chOff x="0" y="0"/>
          <a:chExt cx="0" cy="0"/>
        </a:xfrm>
      </p:grpSpPr>
      <p:sp>
        <p:nvSpPr>
          <p:cNvPr id="9" name="Google Shape;9;p2"/>
          <p:cNvSpPr/>
          <p:nvPr/>
        </p:nvSpPr>
        <p:spPr>
          <a:xfrm>
            <a:off x="5800" y="9725"/>
            <a:ext cx="9144000" cy="3312000"/>
          </a:xfrm>
          <a:prstGeom prst="rect">
            <a:avLst/>
          </a:prstGeom>
          <a:gradFill>
            <a:gsLst>
              <a:gs pos="0">
                <a:srgbClr val="CFF2F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2519825" y="1347950"/>
            <a:ext cx="5930400" cy="1366500"/>
          </a:xfrm>
          <a:prstGeom prst="rect">
            <a:avLst/>
          </a:prstGeom>
        </p:spPr>
        <p:txBody>
          <a:bodyPr spcFirstLastPara="1" wrap="square" lIns="91425" tIns="91425" rIns="91425" bIns="91425" anchor="ctr" anchorCtr="0">
            <a:noAutofit/>
          </a:bodyPr>
          <a:lstStyle>
            <a:lvl1pPr lvl="0" algn="r">
              <a:spcBef>
                <a:spcPts val="0"/>
              </a:spcBef>
              <a:spcAft>
                <a:spcPts val="0"/>
              </a:spcAft>
              <a:buSzPts val="5200"/>
              <a:buNone/>
              <a:defRPr sz="5400" b="0">
                <a:solidFill>
                  <a:srgbClr val="358D96"/>
                </a:solidFill>
                <a:latin typeface="Sail"/>
                <a:ea typeface="Sail"/>
                <a:cs typeface="Sail"/>
                <a:sym typeface="Sai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3722825" y="2981663"/>
            <a:ext cx="4727400" cy="492000"/>
          </a:xfrm>
          <a:prstGeom prst="rect">
            <a:avLst/>
          </a:prstGeom>
        </p:spPr>
        <p:txBody>
          <a:bodyPr spcFirstLastPara="1" wrap="square" lIns="91425" tIns="91425" rIns="91425" bIns="91425" anchor="ctr" anchorCtr="0">
            <a:noAutofit/>
          </a:bodyPr>
          <a:lstStyle>
            <a:lvl1pPr lvl="0" algn="r">
              <a:lnSpc>
                <a:spcPct val="100000"/>
              </a:lnSpc>
              <a:spcBef>
                <a:spcPts val="0"/>
              </a:spcBef>
              <a:spcAft>
                <a:spcPts val="0"/>
              </a:spcAft>
              <a:buSzPts val="1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extLst>
      <p:ext uri="{BB962C8B-B14F-4D97-AF65-F5344CB8AC3E}">
        <p14:creationId xmlns:p14="http://schemas.microsoft.com/office/powerpoint/2010/main" val="2856047792"/>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ig number">
  <p:cSld name="1_Big number">
    <p:spTree>
      <p:nvGrpSpPr>
        <p:cNvPr id="1" name="Shape 1275"/>
        <p:cNvGrpSpPr/>
        <p:nvPr/>
      </p:nvGrpSpPr>
      <p:grpSpPr>
        <a:xfrm>
          <a:off x="0" y="0"/>
          <a:ext cx="0" cy="0"/>
          <a:chOff x="0" y="0"/>
          <a:chExt cx="0" cy="0"/>
        </a:xfrm>
      </p:grpSpPr>
      <p:grpSp>
        <p:nvGrpSpPr>
          <p:cNvPr id="1276" name="Google Shape;1276;p11"/>
          <p:cNvGrpSpPr/>
          <p:nvPr/>
        </p:nvGrpSpPr>
        <p:grpSpPr>
          <a:xfrm>
            <a:off x="57400" y="1072678"/>
            <a:ext cx="9059210" cy="3203280"/>
            <a:chOff x="57400" y="1072678"/>
            <a:chExt cx="9059210" cy="3203280"/>
          </a:xfrm>
        </p:grpSpPr>
        <p:sp>
          <p:nvSpPr>
            <p:cNvPr id="1277" name="Google Shape;1277;p11"/>
            <p:cNvSpPr/>
            <p:nvPr/>
          </p:nvSpPr>
          <p:spPr>
            <a:xfrm>
              <a:off x="57400" y="2332219"/>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1"/>
            <p:cNvSpPr/>
            <p:nvPr/>
          </p:nvSpPr>
          <p:spPr>
            <a:xfrm>
              <a:off x="7071899" y="380080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1"/>
            <p:cNvSpPr/>
            <p:nvPr/>
          </p:nvSpPr>
          <p:spPr>
            <a:xfrm>
              <a:off x="8261444" y="107267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0" name="Google Shape;1280;p11"/>
          <p:cNvSpPr txBox="1">
            <a:spLocks noGrp="1"/>
          </p:cNvSpPr>
          <p:nvPr>
            <p:ph type="title" hasCustomPrompt="1"/>
          </p:nvPr>
        </p:nvSpPr>
        <p:spPr>
          <a:xfrm>
            <a:off x="713225" y="2532500"/>
            <a:ext cx="7717500" cy="1375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281" name="Google Shape;1281;p11"/>
          <p:cNvSpPr txBox="1">
            <a:spLocks noGrp="1"/>
          </p:cNvSpPr>
          <p:nvPr>
            <p:ph type="body" idx="1"/>
          </p:nvPr>
        </p:nvSpPr>
        <p:spPr>
          <a:xfrm>
            <a:off x="1391250" y="3990425"/>
            <a:ext cx="6361500" cy="389700"/>
          </a:xfrm>
          <a:prstGeom prst="rect">
            <a:avLst/>
          </a:prstGeom>
        </p:spPr>
        <p:txBody>
          <a:bodyPr spcFirstLastPara="1" wrap="square" lIns="91425" tIns="91425" rIns="91425" bIns="91425" anchor="ctr" anchorCtr="0">
            <a:noAutofit/>
          </a:bodyPr>
          <a:lstStyle>
            <a:lvl1pPr marL="457200" lvl="0" indent="-342900" algn="ctr">
              <a:spcBef>
                <a:spcPts val="0"/>
              </a:spcBef>
              <a:spcAft>
                <a:spcPts val="0"/>
              </a:spcAft>
              <a:buSzPts val="18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grpSp>
        <p:nvGrpSpPr>
          <p:cNvPr id="1282" name="Google Shape;1282;p11"/>
          <p:cNvGrpSpPr/>
          <p:nvPr/>
        </p:nvGrpSpPr>
        <p:grpSpPr>
          <a:xfrm>
            <a:off x="545019" y="-72914"/>
            <a:ext cx="8008676" cy="2228158"/>
            <a:chOff x="545019" y="-72914"/>
            <a:chExt cx="8008676" cy="2228158"/>
          </a:xfrm>
        </p:grpSpPr>
        <p:grpSp>
          <p:nvGrpSpPr>
            <p:cNvPr id="1283" name="Google Shape;1283;p11"/>
            <p:cNvGrpSpPr/>
            <p:nvPr/>
          </p:nvGrpSpPr>
          <p:grpSpPr>
            <a:xfrm rot="3563282">
              <a:off x="607295" y="428277"/>
              <a:ext cx="1844250" cy="1196407"/>
              <a:chOff x="5966825" y="3635467"/>
              <a:chExt cx="1844327" cy="1196457"/>
            </a:xfrm>
          </p:grpSpPr>
          <p:sp>
            <p:nvSpPr>
              <p:cNvPr id="1284" name="Google Shape;1284;p11"/>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1"/>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1"/>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1"/>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11"/>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1"/>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1"/>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1"/>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1"/>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11"/>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11"/>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1"/>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1"/>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1"/>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1"/>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11"/>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11"/>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1"/>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1"/>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1"/>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1"/>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1"/>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1"/>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1"/>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1"/>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 name="Google Shape;1309;p11"/>
            <p:cNvGrpSpPr/>
            <p:nvPr/>
          </p:nvGrpSpPr>
          <p:grpSpPr>
            <a:xfrm rot="3780729">
              <a:off x="2602323" y="501524"/>
              <a:ext cx="1932827" cy="1049932"/>
              <a:chOff x="6572441" y="3068152"/>
              <a:chExt cx="1932833" cy="1049935"/>
            </a:xfrm>
          </p:grpSpPr>
          <p:sp>
            <p:nvSpPr>
              <p:cNvPr id="1310" name="Google Shape;1310;p1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 name="Google Shape;1335;p11"/>
            <p:cNvGrpSpPr/>
            <p:nvPr/>
          </p:nvGrpSpPr>
          <p:grpSpPr>
            <a:xfrm rot="-3563282" flipH="1">
              <a:off x="6647169" y="428277"/>
              <a:ext cx="1844250" cy="1196407"/>
              <a:chOff x="5966825" y="3635467"/>
              <a:chExt cx="1844327" cy="1196457"/>
            </a:xfrm>
          </p:grpSpPr>
          <p:sp>
            <p:nvSpPr>
              <p:cNvPr id="1336" name="Google Shape;1336;p11"/>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1"/>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1"/>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1"/>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1"/>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1"/>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1"/>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1"/>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1"/>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1"/>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1"/>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1"/>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1"/>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1"/>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1"/>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1"/>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1"/>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1"/>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1"/>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1"/>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1"/>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1"/>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1"/>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1"/>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1"/>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 name="Google Shape;1361;p11"/>
            <p:cNvGrpSpPr/>
            <p:nvPr/>
          </p:nvGrpSpPr>
          <p:grpSpPr>
            <a:xfrm rot="-3780729" flipH="1">
              <a:off x="4563589" y="530874"/>
              <a:ext cx="1932827" cy="1049932"/>
              <a:chOff x="6572441" y="3068152"/>
              <a:chExt cx="1932833" cy="1049935"/>
            </a:xfrm>
          </p:grpSpPr>
          <p:sp>
            <p:nvSpPr>
              <p:cNvPr id="1362" name="Google Shape;1362;p1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11"/>
            <p:cNvGrpSpPr/>
            <p:nvPr/>
          </p:nvGrpSpPr>
          <p:grpSpPr>
            <a:xfrm flipH="1">
              <a:off x="7126866" y="607880"/>
              <a:ext cx="837210" cy="837210"/>
              <a:chOff x="8318850" y="307475"/>
              <a:chExt cx="573000" cy="573000"/>
            </a:xfrm>
          </p:grpSpPr>
          <p:sp>
            <p:nvSpPr>
              <p:cNvPr id="1388" name="Google Shape;1388;p1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 name="Google Shape;1400;p11"/>
            <p:cNvGrpSpPr/>
            <p:nvPr/>
          </p:nvGrpSpPr>
          <p:grpSpPr>
            <a:xfrm flipH="1">
              <a:off x="5213591" y="150242"/>
              <a:ext cx="837210" cy="837210"/>
              <a:chOff x="8318850" y="307475"/>
              <a:chExt cx="573000" cy="573000"/>
            </a:xfrm>
          </p:grpSpPr>
          <p:sp>
            <p:nvSpPr>
              <p:cNvPr id="1401" name="Google Shape;1401;p1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 name="Google Shape;1413;p11"/>
            <p:cNvGrpSpPr/>
            <p:nvPr/>
          </p:nvGrpSpPr>
          <p:grpSpPr>
            <a:xfrm flipH="1">
              <a:off x="3097304" y="919067"/>
              <a:ext cx="837210" cy="837210"/>
              <a:chOff x="8318850" y="307475"/>
              <a:chExt cx="573000" cy="573000"/>
            </a:xfrm>
          </p:grpSpPr>
          <p:sp>
            <p:nvSpPr>
              <p:cNvPr id="1414" name="Google Shape;1414;p1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 name="Google Shape;1426;p11"/>
            <p:cNvGrpSpPr/>
            <p:nvPr/>
          </p:nvGrpSpPr>
          <p:grpSpPr>
            <a:xfrm flipH="1">
              <a:off x="1110816" y="384992"/>
              <a:ext cx="837210" cy="837210"/>
              <a:chOff x="8318850" y="307475"/>
              <a:chExt cx="573000" cy="573000"/>
            </a:xfrm>
          </p:grpSpPr>
          <p:sp>
            <p:nvSpPr>
              <p:cNvPr id="1427" name="Google Shape;1427;p1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008887787"/>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439"/>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able of contents">
  <p:cSld name="CUSTOM_1">
    <p:spTree>
      <p:nvGrpSpPr>
        <p:cNvPr id="1" name="Shape 1440"/>
        <p:cNvGrpSpPr/>
        <p:nvPr/>
      </p:nvGrpSpPr>
      <p:grpSpPr>
        <a:xfrm>
          <a:off x="0" y="0"/>
          <a:ext cx="0" cy="0"/>
          <a:chOff x="0" y="0"/>
          <a:chExt cx="0" cy="0"/>
        </a:xfrm>
      </p:grpSpPr>
      <p:grpSp>
        <p:nvGrpSpPr>
          <p:cNvPr id="1441" name="Google Shape;1441;p13"/>
          <p:cNvGrpSpPr/>
          <p:nvPr/>
        </p:nvGrpSpPr>
        <p:grpSpPr>
          <a:xfrm>
            <a:off x="-1022525" y="35706"/>
            <a:ext cx="11315566" cy="5507029"/>
            <a:chOff x="-1022525" y="35706"/>
            <a:chExt cx="11315566" cy="5507029"/>
          </a:xfrm>
        </p:grpSpPr>
        <p:grpSp>
          <p:nvGrpSpPr>
            <p:cNvPr id="1442" name="Google Shape;1442;p13"/>
            <p:cNvGrpSpPr/>
            <p:nvPr/>
          </p:nvGrpSpPr>
          <p:grpSpPr>
            <a:xfrm>
              <a:off x="-1022525" y="35706"/>
              <a:ext cx="10958824" cy="2777284"/>
              <a:chOff x="-1022525" y="35706"/>
              <a:chExt cx="10958824" cy="2777284"/>
            </a:xfrm>
          </p:grpSpPr>
          <p:grpSp>
            <p:nvGrpSpPr>
              <p:cNvPr id="1443" name="Google Shape;1443;p13"/>
              <p:cNvGrpSpPr/>
              <p:nvPr/>
            </p:nvGrpSpPr>
            <p:grpSpPr>
              <a:xfrm>
                <a:off x="984535" y="310158"/>
                <a:ext cx="890260" cy="1006054"/>
                <a:chOff x="5990625" y="921375"/>
                <a:chExt cx="608725" cy="687900"/>
              </a:xfrm>
            </p:grpSpPr>
            <p:sp>
              <p:nvSpPr>
                <p:cNvPr id="1444" name="Google Shape;1444;p13"/>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3"/>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3"/>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3"/>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3"/>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3"/>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3"/>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3"/>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 name="Google Shape;1452;p13"/>
              <p:cNvGrpSpPr/>
              <p:nvPr/>
            </p:nvGrpSpPr>
            <p:grpSpPr>
              <a:xfrm>
                <a:off x="7269205" y="310158"/>
                <a:ext cx="890260" cy="1006054"/>
                <a:chOff x="5990625" y="921375"/>
                <a:chExt cx="608725" cy="687900"/>
              </a:xfrm>
            </p:grpSpPr>
            <p:sp>
              <p:nvSpPr>
                <p:cNvPr id="1453" name="Google Shape;1453;p13"/>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3"/>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6CC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3"/>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6CC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3"/>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6CC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3"/>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6CC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3"/>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6CC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3"/>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6CC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3"/>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1" name="Google Shape;1461;p13"/>
              <p:cNvSpPr/>
              <p:nvPr/>
            </p:nvSpPr>
            <p:spPr>
              <a:xfrm>
                <a:off x="-1022525" y="35706"/>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3"/>
              <p:cNvSpPr/>
              <p:nvPr/>
            </p:nvSpPr>
            <p:spPr>
              <a:xfrm>
                <a:off x="8025649" y="1357225"/>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3"/>
              <p:cNvSpPr/>
              <p:nvPr/>
            </p:nvSpPr>
            <p:spPr>
              <a:xfrm>
                <a:off x="-141943" y="2517353"/>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 name="Google Shape;1464;p13"/>
            <p:cNvGrpSpPr/>
            <p:nvPr/>
          </p:nvGrpSpPr>
          <p:grpSpPr>
            <a:xfrm>
              <a:off x="-91357" y="3729561"/>
              <a:ext cx="10384398" cy="1813175"/>
              <a:chOff x="-91357" y="3729561"/>
              <a:chExt cx="10384398" cy="1813175"/>
            </a:xfrm>
          </p:grpSpPr>
          <p:grpSp>
            <p:nvGrpSpPr>
              <p:cNvPr id="1465" name="Google Shape;1465;p13"/>
              <p:cNvGrpSpPr/>
              <p:nvPr/>
            </p:nvGrpSpPr>
            <p:grpSpPr>
              <a:xfrm rot="-1620964">
                <a:off x="41637" y="4111227"/>
                <a:ext cx="1932661" cy="1049842"/>
                <a:chOff x="6572441" y="3068152"/>
                <a:chExt cx="1932833" cy="1049935"/>
              </a:xfrm>
            </p:grpSpPr>
            <p:sp>
              <p:nvSpPr>
                <p:cNvPr id="1466" name="Google Shape;1466;p1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 name="Google Shape;1491;p13"/>
              <p:cNvGrpSpPr/>
              <p:nvPr/>
            </p:nvGrpSpPr>
            <p:grpSpPr>
              <a:xfrm rot="-1620964">
                <a:off x="2102587" y="4111227"/>
                <a:ext cx="1932661" cy="1049842"/>
                <a:chOff x="6572441" y="3068152"/>
                <a:chExt cx="1932833" cy="1049935"/>
              </a:xfrm>
            </p:grpSpPr>
            <p:sp>
              <p:nvSpPr>
                <p:cNvPr id="1492" name="Google Shape;1492;p1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 name="Google Shape;1517;p13"/>
              <p:cNvGrpSpPr/>
              <p:nvPr/>
            </p:nvGrpSpPr>
            <p:grpSpPr>
              <a:xfrm rot="-1620964">
                <a:off x="4134512" y="4111227"/>
                <a:ext cx="1932661" cy="1049842"/>
                <a:chOff x="6572441" y="3068152"/>
                <a:chExt cx="1932833" cy="1049935"/>
              </a:xfrm>
            </p:grpSpPr>
            <p:sp>
              <p:nvSpPr>
                <p:cNvPr id="1518" name="Google Shape;1518;p1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1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 name="Google Shape;1543;p13"/>
              <p:cNvGrpSpPr/>
              <p:nvPr/>
            </p:nvGrpSpPr>
            <p:grpSpPr>
              <a:xfrm rot="-1620964">
                <a:off x="6177912" y="4111227"/>
                <a:ext cx="1932661" cy="1049842"/>
                <a:chOff x="6572441" y="3068152"/>
                <a:chExt cx="1932833" cy="1049935"/>
              </a:xfrm>
            </p:grpSpPr>
            <p:sp>
              <p:nvSpPr>
                <p:cNvPr id="1544" name="Google Shape;1544;p1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 name="Google Shape;1569;p13"/>
              <p:cNvGrpSpPr/>
              <p:nvPr/>
            </p:nvGrpSpPr>
            <p:grpSpPr>
              <a:xfrm rot="-1620964">
                <a:off x="8227387" y="4111227"/>
                <a:ext cx="1932661" cy="1049842"/>
                <a:chOff x="6572441" y="3068152"/>
                <a:chExt cx="1932833" cy="1049935"/>
              </a:xfrm>
            </p:grpSpPr>
            <p:sp>
              <p:nvSpPr>
                <p:cNvPr id="1570" name="Google Shape;1570;p1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595" name="Google Shape;1595;p13"/>
          <p:cNvSpPr txBox="1">
            <a:spLocks noGrp="1"/>
          </p:cNvSpPr>
          <p:nvPr>
            <p:ph type="title"/>
          </p:nvPr>
        </p:nvSpPr>
        <p:spPr>
          <a:xfrm>
            <a:off x="1852218" y="1677900"/>
            <a:ext cx="2580300" cy="434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Font typeface="Montserrat Black"/>
              <a:buNone/>
              <a:defRPr sz="2400" b="0">
                <a:solidFill>
                  <a:srgbClr val="358D96"/>
                </a:solidFill>
                <a:latin typeface="Catamaran Black"/>
                <a:ea typeface="Catamaran Black"/>
                <a:cs typeface="Catamaran Black"/>
                <a:sym typeface="Catamaran Black"/>
              </a:defRPr>
            </a:lvl1pPr>
            <a:lvl2pPr lvl="1" algn="ctr" rtl="0">
              <a:spcBef>
                <a:spcPts val="0"/>
              </a:spcBef>
              <a:spcAft>
                <a:spcPts val="0"/>
              </a:spcAft>
              <a:buSzPts val="2400"/>
              <a:buFont typeface="Montserrat Black"/>
              <a:buNone/>
              <a:defRPr sz="2400">
                <a:latin typeface="Montserrat Black"/>
                <a:ea typeface="Montserrat Black"/>
                <a:cs typeface="Montserrat Black"/>
                <a:sym typeface="Montserrat Black"/>
              </a:defRPr>
            </a:lvl2pPr>
            <a:lvl3pPr lvl="2" algn="ctr" rtl="0">
              <a:spcBef>
                <a:spcPts val="0"/>
              </a:spcBef>
              <a:spcAft>
                <a:spcPts val="0"/>
              </a:spcAft>
              <a:buSzPts val="2400"/>
              <a:buFont typeface="Montserrat Black"/>
              <a:buNone/>
              <a:defRPr sz="2400">
                <a:latin typeface="Montserrat Black"/>
                <a:ea typeface="Montserrat Black"/>
                <a:cs typeface="Montserrat Black"/>
                <a:sym typeface="Montserrat Black"/>
              </a:defRPr>
            </a:lvl3pPr>
            <a:lvl4pPr lvl="3" algn="ctr" rtl="0">
              <a:spcBef>
                <a:spcPts val="0"/>
              </a:spcBef>
              <a:spcAft>
                <a:spcPts val="0"/>
              </a:spcAft>
              <a:buSzPts val="2400"/>
              <a:buFont typeface="Montserrat Black"/>
              <a:buNone/>
              <a:defRPr sz="2400">
                <a:latin typeface="Montserrat Black"/>
                <a:ea typeface="Montserrat Black"/>
                <a:cs typeface="Montserrat Black"/>
                <a:sym typeface="Montserrat Black"/>
              </a:defRPr>
            </a:lvl4pPr>
            <a:lvl5pPr lvl="4" algn="ctr" rtl="0">
              <a:spcBef>
                <a:spcPts val="0"/>
              </a:spcBef>
              <a:spcAft>
                <a:spcPts val="0"/>
              </a:spcAft>
              <a:buSzPts val="2400"/>
              <a:buFont typeface="Montserrat Black"/>
              <a:buNone/>
              <a:defRPr sz="2400">
                <a:latin typeface="Montserrat Black"/>
                <a:ea typeface="Montserrat Black"/>
                <a:cs typeface="Montserrat Black"/>
                <a:sym typeface="Montserrat Black"/>
              </a:defRPr>
            </a:lvl5pPr>
            <a:lvl6pPr lvl="5" algn="ctr" rtl="0">
              <a:spcBef>
                <a:spcPts val="0"/>
              </a:spcBef>
              <a:spcAft>
                <a:spcPts val="0"/>
              </a:spcAft>
              <a:buSzPts val="2400"/>
              <a:buFont typeface="Montserrat Black"/>
              <a:buNone/>
              <a:defRPr sz="2400">
                <a:latin typeface="Montserrat Black"/>
                <a:ea typeface="Montserrat Black"/>
                <a:cs typeface="Montserrat Black"/>
                <a:sym typeface="Montserrat Black"/>
              </a:defRPr>
            </a:lvl6pPr>
            <a:lvl7pPr lvl="6" algn="ctr" rtl="0">
              <a:spcBef>
                <a:spcPts val="0"/>
              </a:spcBef>
              <a:spcAft>
                <a:spcPts val="0"/>
              </a:spcAft>
              <a:buSzPts val="2400"/>
              <a:buFont typeface="Montserrat Black"/>
              <a:buNone/>
              <a:defRPr sz="2400">
                <a:latin typeface="Montserrat Black"/>
                <a:ea typeface="Montserrat Black"/>
                <a:cs typeface="Montserrat Black"/>
                <a:sym typeface="Montserrat Black"/>
              </a:defRPr>
            </a:lvl7pPr>
            <a:lvl8pPr lvl="7" algn="ctr" rtl="0">
              <a:spcBef>
                <a:spcPts val="0"/>
              </a:spcBef>
              <a:spcAft>
                <a:spcPts val="0"/>
              </a:spcAft>
              <a:buSzPts val="2400"/>
              <a:buFont typeface="Montserrat Black"/>
              <a:buNone/>
              <a:defRPr sz="2400">
                <a:latin typeface="Montserrat Black"/>
                <a:ea typeface="Montserrat Black"/>
                <a:cs typeface="Montserrat Black"/>
                <a:sym typeface="Montserrat Black"/>
              </a:defRPr>
            </a:lvl8pPr>
            <a:lvl9pPr lvl="8" algn="ctr" rtl="0">
              <a:spcBef>
                <a:spcPts val="0"/>
              </a:spcBef>
              <a:spcAft>
                <a:spcPts val="0"/>
              </a:spcAft>
              <a:buSzPts val="2400"/>
              <a:buFont typeface="Montserrat Black"/>
              <a:buNone/>
              <a:defRPr sz="2400">
                <a:latin typeface="Montserrat Black"/>
                <a:ea typeface="Montserrat Black"/>
                <a:cs typeface="Montserrat Black"/>
                <a:sym typeface="Montserrat Black"/>
              </a:defRPr>
            </a:lvl9pPr>
          </a:lstStyle>
          <a:p>
            <a:endParaRPr/>
          </a:p>
        </p:txBody>
      </p:sp>
      <p:sp>
        <p:nvSpPr>
          <p:cNvPr id="1596" name="Google Shape;1596;p13"/>
          <p:cNvSpPr txBox="1">
            <a:spLocks noGrp="1"/>
          </p:cNvSpPr>
          <p:nvPr>
            <p:ph type="subTitle" idx="1"/>
          </p:nvPr>
        </p:nvSpPr>
        <p:spPr>
          <a:xfrm>
            <a:off x="1852218" y="2116975"/>
            <a:ext cx="2580300" cy="479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97" name="Google Shape;1597;p13"/>
          <p:cNvSpPr txBox="1">
            <a:spLocks noGrp="1"/>
          </p:cNvSpPr>
          <p:nvPr>
            <p:ph type="title" idx="2"/>
          </p:nvPr>
        </p:nvSpPr>
        <p:spPr>
          <a:xfrm>
            <a:off x="5640763" y="1677900"/>
            <a:ext cx="2580300" cy="434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Font typeface="Montserrat Black"/>
              <a:buNone/>
              <a:defRPr sz="2400" b="0">
                <a:solidFill>
                  <a:srgbClr val="358D96"/>
                </a:solidFill>
                <a:latin typeface="Catamaran Black"/>
                <a:ea typeface="Catamaran Black"/>
                <a:cs typeface="Catamaran Black"/>
                <a:sym typeface="Catamaran Black"/>
              </a:defRPr>
            </a:lvl1pPr>
            <a:lvl2pPr lvl="1" algn="ctr" rtl="0">
              <a:spcBef>
                <a:spcPts val="0"/>
              </a:spcBef>
              <a:spcAft>
                <a:spcPts val="0"/>
              </a:spcAft>
              <a:buSzPts val="2400"/>
              <a:buFont typeface="Montserrat Black"/>
              <a:buNone/>
              <a:defRPr sz="2400">
                <a:latin typeface="Montserrat Black"/>
                <a:ea typeface="Montserrat Black"/>
                <a:cs typeface="Montserrat Black"/>
                <a:sym typeface="Montserrat Black"/>
              </a:defRPr>
            </a:lvl2pPr>
            <a:lvl3pPr lvl="2" algn="ctr" rtl="0">
              <a:spcBef>
                <a:spcPts val="0"/>
              </a:spcBef>
              <a:spcAft>
                <a:spcPts val="0"/>
              </a:spcAft>
              <a:buSzPts val="2400"/>
              <a:buFont typeface="Montserrat Black"/>
              <a:buNone/>
              <a:defRPr sz="2400">
                <a:latin typeface="Montserrat Black"/>
                <a:ea typeface="Montserrat Black"/>
                <a:cs typeface="Montserrat Black"/>
                <a:sym typeface="Montserrat Black"/>
              </a:defRPr>
            </a:lvl3pPr>
            <a:lvl4pPr lvl="3" algn="ctr" rtl="0">
              <a:spcBef>
                <a:spcPts val="0"/>
              </a:spcBef>
              <a:spcAft>
                <a:spcPts val="0"/>
              </a:spcAft>
              <a:buSzPts val="2400"/>
              <a:buFont typeface="Montserrat Black"/>
              <a:buNone/>
              <a:defRPr sz="2400">
                <a:latin typeface="Montserrat Black"/>
                <a:ea typeface="Montserrat Black"/>
                <a:cs typeface="Montserrat Black"/>
                <a:sym typeface="Montserrat Black"/>
              </a:defRPr>
            </a:lvl4pPr>
            <a:lvl5pPr lvl="4" algn="ctr" rtl="0">
              <a:spcBef>
                <a:spcPts val="0"/>
              </a:spcBef>
              <a:spcAft>
                <a:spcPts val="0"/>
              </a:spcAft>
              <a:buSzPts val="2400"/>
              <a:buFont typeface="Montserrat Black"/>
              <a:buNone/>
              <a:defRPr sz="2400">
                <a:latin typeface="Montserrat Black"/>
                <a:ea typeface="Montserrat Black"/>
                <a:cs typeface="Montserrat Black"/>
                <a:sym typeface="Montserrat Black"/>
              </a:defRPr>
            </a:lvl5pPr>
            <a:lvl6pPr lvl="5" algn="ctr" rtl="0">
              <a:spcBef>
                <a:spcPts val="0"/>
              </a:spcBef>
              <a:spcAft>
                <a:spcPts val="0"/>
              </a:spcAft>
              <a:buSzPts val="2400"/>
              <a:buFont typeface="Montserrat Black"/>
              <a:buNone/>
              <a:defRPr sz="2400">
                <a:latin typeface="Montserrat Black"/>
                <a:ea typeface="Montserrat Black"/>
                <a:cs typeface="Montserrat Black"/>
                <a:sym typeface="Montserrat Black"/>
              </a:defRPr>
            </a:lvl6pPr>
            <a:lvl7pPr lvl="6" algn="ctr" rtl="0">
              <a:spcBef>
                <a:spcPts val="0"/>
              </a:spcBef>
              <a:spcAft>
                <a:spcPts val="0"/>
              </a:spcAft>
              <a:buSzPts val="2400"/>
              <a:buFont typeface="Montserrat Black"/>
              <a:buNone/>
              <a:defRPr sz="2400">
                <a:latin typeface="Montserrat Black"/>
                <a:ea typeface="Montserrat Black"/>
                <a:cs typeface="Montserrat Black"/>
                <a:sym typeface="Montserrat Black"/>
              </a:defRPr>
            </a:lvl7pPr>
            <a:lvl8pPr lvl="7" algn="ctr" rtl="0">
              <a:spcBef>
                <a:spcPts val="0"/>
              </a:spcBef>
              <a:spcAft>
                <a:spcPts val="0"/>
              </a:spcAft>
              <a:buSzPts val="2400"/>
              <a:buFont typeface="Montserrat Black"/>
              <a:buNone/>
              <a:defRPr sz="2400">
                <a:latin typeface="Montserrat Black"/>
                <a:ea typeface="Montserrat Black"/>
                <a:cs typeface="Montserrat Black"/>
                <a:sym typeface="Montserrat Black"/>
              </a:defRPr>
            </a:lvl8pPr>
            <a:lvl9pPr lvl="8" algn="ctr" rtl="0">
              <a:spcBef>
                <a:spcPts val="0"/>
              </a:spcBef>
              <a:spcAft>
                <a:spcPts val="0"/>
              </a:spcAft>
              <a:buSzPts val="2400"/>
              <a:buFont typeface="Montserrat Black"/>
              <a:buNone/>
              <a:defRPr sz="2400">
                <a:latin typeface="Montserrat Black"/>
                <a:ea typeface="Montserrat Black"/>
                <a:cs typeface="Montserrat Black"/>
                <a:sym typeface="Montserrat Black"/>
              </a:defRPr>
            </a:lvl9pPr>
          </a:lstStyle>
          <a:p>
            <a:endParaRPr/>
          </a:p>
        </p:txBody>
      </p:sp>
      <p:sp>
        <p:nvSpPr>
          <p:cNvPr id="1598" name="Google Shape;1598;p13"/>
          <p:cNvSpPr txBox="1">
            <a:spLocks noGrp="1"/>
          </p:cNvSpPr>
          <p:nvPr>
            <p:ph type="subTitle" idx="3"/>
          </p:nvPr>
        </p:nvSpPr>
        <p:spPr>
          <a:xfrm>
            <a:off x="5640763" y="2116975"/>
            <a:ext cx="2580300" cy="479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99" name="Google Shape;1599;p13"/>
          <p:cNvSpPr txBox="1">
            <a:spLocks noGrp="1"/>
          </p:cNvSpPr>
          <p:nvPr>
            <p:ph type="title" idx="4"/>
          </p:nvPr>
        </p:nvSpPr>
        <p:spPr>
          <a:xfrm>
            <a:off x="1852218" y="3017850"/>
            <a:ext cx="2305500" cy="434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Font typeface="Montserrat Black"/>
              <a:buNone/>
              <a:defRPr sz="2400" b="0">
                <a:solidFill>
                  <a:srgbClr val="358D96"/>
                </a:solidFill>
                <a:latin typeface="Catamaran Black"/>
                <a:ea typeface="Catamaran Black"/>
                <a:cs typeface="Catamaran Black"/>
                <a:sym typeface="Catamaran Black"/>
              </a:defRPr>
            </a:lvl1pPr>
            <a:lvl2pPr lvl="1" algn="ctr" rtl="0">
              <a:spcBef>
                <a:spcPts val="0"/>
              </a:spcBef>
              <a:spcAft>
                <a:spcPts val="0"/>
              </a:spcAft>
              <a:buSzPts val="2400"/>
              <a:buFont typeface="Montserrat Black"/>
              <a:buNone/>
              <a:defRPr sz="2400">
                <a:latin typeface="Montserrat Black"/>
                <a:ea typeface="Montserrat Black"/>
                <a:cs typeface="Montserrat Black"/>
                <a:sym typeface="Montserrat Black"/>
              </a:defRPr>
            </a:lvl2pPr>
            <a:lvl3pPr lvl="2" algn="ctr" rtl="0">
              <a:spcBef>
                <a:spcPts val="0"/>
              </a:spcBef>
              <a:spcAft>
                <a:spcPts val="0"/>
              </a:spcAft>
              <a:buSzPts val="2400"/>
              <a:buFont typeface="Montserrat Black"/>
              <a:buNone/>
              <a:defRPr sz="2400">
                <a:latin typeface="Montserrat Black"/>
                <a:ea typeface="Montserrat Black"/>
                <a:cs typeface="Montserrat Black"/>
                <a:sym typeface="Montserrat Black"/>
              </a:defRPr>
            </a:lvl3pPr>
            <a:lvl4pPr lvl="3" algn="ctr" rtl="0">
              <a:spcBef>
                <a:spcPts val="0"/>
              </a:spcBef>
              <a:spcAft>
                <a:spcPts val="0"/>
              </a:spcAft>
              <a:buSzPts val="2400"/>
              <a:buFont typeface="Montserrat Black"/>
              <a:buNone/>
              <a:defRPr sz="2400">
                <a:latin typeface="Montserrat Black"/>
                <a:ea typeface="Montserrat Black"/>
                <a:cs typeface="Montserrat Black"/>
                <a:sym typeface="Montserrat Black"/>
              </a:defRPr>
            </a:lvl4pPr>
            <a:lvl5pPr lvl="4" algn="ctr" rtl="0">
              <a:spcBef>
                <a:spcPts val="0"/>
              </a:spcBef>
              <a:spcAft>
                <a:spcPts val="0"/>
              </a:spcAft>
              <a:buSzPts val="2400"/>
              <a:buFont typeface="Montserrat Black"/>
              <a:buNone/>
              <a:defRPr sz="2400">
                <a:latin typeface="Montserrat Black"/>
                <a:ea typeface="Montserrat Black"/>
                <a:cs typeface="Montserrat Black"/>
                <a:sym typeface="Montserrat Black"/>
              </a:defRPr>
            </a:lvl5pPr>
            <a:lvl6pPr lvl="5" algn="ctr" rtl="0">
              <a:spcBef>
                <a:spcPts val="0"/>
              </a:spcBef>
              <a:spcAft>
                <a:spcPts val="0"/>
              </a:spcAft>
              <a:buSzPts val="2400"/>
              <a:buFont typeface="Montserrat Black"/>
              <a:buNone/>
              <a:defRPr sz="2400">
                <a:latin typeface="Montserrat Black"/>
                <a:ea typeface="Montserrat Black"/>
                <a:cs typeface="Montserrat Black"/>
                <a:sym typeface="Montserrat Black"/>
              </a:defRPr>
            </a:lvl6pPr>
            <a:lvl7pPr lvl="6" algn="ctr" rtl="0">
              <a:spcBef>
                <a:spcPts val="0"/>
              </a:spcBef>
              <a:spcAft>
                <a:spcPts val="0"/>
              </a:spcAft>
              <a:buSzPts val="2400"/>
              <a:buFont typeface="Montserrat Black"/>
              <a:buNone/>
              <a:defRPr sz="2400">
                <a:latin typeface="Montserrat Black"/>
                <a:ea typeface="Montserrat Black"/>
                <a:cs typeface="Montserrat Black"/>
                <a:sym typeface="Montserrat Black"/>
              </a:defRPr>
            </a:lvl7pPr>
            <a:lvl8pPr lvl="7" algn="ctr" rtl="0">
              <a:spcBef>
                <a:spcPts val="0"/>
              </a:spcBef>
              <a:spcAft>
                <a:spcPts val="0"/>
              </a:spcAft>
              <a:buSzPts val="2400"/>
              <a:buFont typeface="Montserrat Black"/>
              <a:buNone/>
              <a:defRPr sz="2400">
                <a:latin typeface="Montserrat Black"/>
                <a:ea typeface="Montserrat Black"/>
                <a:cs typeface="Montserrat Black"/>
                <a:sym typeface="Montserrat Black"/>
              </a:defRPr>
            </a:lvl8pPr>
            <a:lvl9pPr lvl="8" algn="ctr" rtl="0">
              <a:spcBef>
                <a:spcPts val="0"/>
              </a:spcBef>
              <a:spcAft>
                <a:spcPts val="0"/>
              </a:spcAft>
              <a:buSzPts val="2400"/>
              <a:buFont typeface="Montserrat Black"/>
              <a:buNone/>
              <a:defRPr sz="2400">
                <a:latin typeface="Montserrat Black"/>
                <a:ea typeface="Montserrat Black"/>
                <a:cs typeface="Montserrat Black"/>
                <a:sym typeface="Montserrat Black"/>
              </a:defRPr>
            </a:lvl9pPr>
          </a:lstStyle>
          <a:p>
            <a:endParaRPr/>
          </a:p>
        </p:txBody>
      </p:sp>
      <p:sp>
        <p:nvSpPr>
          <p:cNvPr id="1600" name="Google Shape;1600;p13"/>
          <p:cNvSpPr txBox="1">
            <a:spLocks noGrp="1"/>
          </p:cNvSpPr>
          <p:nvPr>
            <p:ph type="title" idx="5"/>
          </p:nvPr>
        </p:nvSpPr>
        <p:spPr>
          <a:xfrm>
            <a:off x="5640763" y="3017850"/>
            <a:ext cx="2580300" cy="434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Font typeface="Montserrat Black"/>
              <a:buNone/>
              <a:defRPr sz="2400" b="0">
                <a:solidFill>
                  <a:srgbClr val="358D96"/>
                </a:solidFill>
                <a:latin typeface="Catamaran Black"/>
                <a:ea typeface="Catamaran Black"/>
                <a:cs typeface="Catamaran Black"/>
                <a:sym typeface="Catamaran Black"/>
              </a:defRPr>
            </a:lvl1pPr>
            <a:lvl2pPr lvl="1" algn="ctr" rtl="0">
              <a:spcBef>
                <a:spcPts val="0"/>
              </a:spcBef>
              <a:spcAft>
                <a:spcPts val="0"/>
              </a:spcAft>
              <a:buSzPts val="2400"/>
              <a:buFont typeface="Montserrat Black"/>
              <a:buNone/>
              <a:defRPr sz="2400">
                <a:latin typeface="Montserrat Black"/>
                <a:ea typeface="Montserrat Black"/>
                <a:cs typeface="Montserrat Black"/>
                <a:sym typeface="Montserrat Black"/>
              </a:defRPr>
            </a:lvl2pPr>
            <a:lvl3pPr lvl="2" algn="ctr" rtl="0">
              <a:spcBef>
                <a:spcPts val="0"/>
              </a:spcBef>
              <a:spcAft>
                <a:spcPts val="0"/>
              </a:spcAft>
              <a:buSzPts val="2400"/>
              <a:buFont typeface="Montserrat Black"/>
              <a:buNone/>
              <a:defRPr sz="2400">
                <a:latin typeface="Montserrat Black"/>
                <a:ea typeface="Montserrat Black"/>
                <a:cs typeface="Montserrat Black"/>
                <a:sym typeface="Montserrat Black"/>
              </a:defRPr>
            </a:lvl3pPr>
            <a:lvl4pPr lvl="3" algn="ctr" rtl="0">
              <a:spcBef>
                <a:spcPts val="0"/>
              </a:spcBef>
              <a:spcAft>
                <a:spcPts val="0"/>
              </a:spcAft>
              <a:buSzPts val="2400"/>
              <a:buFont typeface="Montserrat Black"/>
              <a:buNone/>
              <a:defRPr sz="2400">
                <a:latin typeface="Montserrat Black"/>
                <a:ea typeface="Montserrat Black"/>
                <a:cs typeface="Montserrat Black"/>
                <a:sym typeface="Montserrat Black"/>
              </a:defRPr>
            </a:lvl4pPr>
            <a:lvl5pPr lvl="4" algn="ctr" rtl="0">
              <a:spcBef>
                <a:spcPts val="0"/>
              </a:spcBef>
              <a:spcAft>
                <a:spcPts val="0"/>
              </a:spcAft>
              <a:buSzPts val="2400"/>
              <a:buFont typeface="Montserrat Black"/>
              <a:buNone/>
              <a:defRPr sz="2400">
                <a:latin typeface="Montserrat Black"/>
                <a:ea typeface="Montserrat Black"/>
                <a:cs typeface="Montserrat Black"/>
                <a:sym typeface="Montserrat Black"/>
              </a:defRPr>
            </a:lvl5pPr>
            <a:lvl6pPr lvl="5" algn="ctr" rtl="0">
              <a:spcBef>
                <a:spcPts val="0"/>
              </a:spcBef>
              <a:spcAft>
                <a:spcPts val="0"/>
              </a:spcAft>
              <a:buSzPts val="2400"/>
              <a:buFont typeface="Montserrat Black"/>
              <a:buNone/>
              <a:defRPr sz="2400">
                <a:latin typeface="Montserrat Black"/>
                <a:ea typeface="Montserrat Black"/>
                <a:cs typeface="Montserrat Black"/>
                <a:sym typeface="Montserrat Black"/>
              </a:defRPr>
            </a:lvl6pPr>
            <a:lvl7pPr lvl="6" algn="ctr" rtl="0">
              <a:spcBef>
                <a:spcPts val="0"/>
              </a:spcBef>
              <a:spcAft>
                <a:spcPts val="0"/>
              </a:spcAft>
              <a:buSzPts val="2400"/>
              <a:buFont typeface="Montserrat Black"/>
              <a:buNone/>
              <a:defRPr sz="2400">
                <a:latin typeface="Montserrat Black"/>
                <a:ea typeface="Montserrat Black"/>
                <a:cs typeface="Montserrat Black"/>
                <a:sym typeface="Montserrat Black"/>
              </a:defRPr>
            </a:lvl7pPr>
            <a:lvl8pPr lvl="7" algn="ctr" rtl="0">
              <a:spcBef>
                <a:spcPts val="0"/>
              </a:spcBef>
              <a:spcAft>
                <a:spcPts val="0"/>
              </a:spcAft>
              <a:buSzPts val="2400"/>
              <a:buFont typeface="Montserrat Black"/>
              <a:buNone/>
              <a:defRPr sz="2400">
                <a:latin typeface="Montserrat Black"/>
                <a:ea typeface="Montserrat Black"/>
                <a:cs typeface="Montserrat Black"/>
                <a:sym typeface="Montserrat Black"/>
              </a:defRPr>
            </a:lvl8pPr>
            <a:lvl9pPr lvl="8" algn="ctr" rtl="0">
              <a:spcBef>
                <a:spcPts val="0"/>
              </a:spcBef>
              <a:spcAft>
                <a:spcPts val="0"/>
              </a:spcAft>
              <a:buSzPts val="2400"/>
              <a:buFont typeface="Montserrat Black"/>
              <a:buNone/>
              <a:defRPr sz="2400">
                <a:latin typeface="Montserrat Black"/>
                <a:ea typeface="Montserrat Black"/>
                <a:cs typeface="Montserrat Black"/>
                <a:sym typeface="Montserrat Black"/>
              </a:defRPr>
            </a:lvl9pPr>
          </a:lstStyle>
          <a:p>
            <a:endParaRPr/>
          </a:p>
        </p:txBody>
      </p:sp>
      <p:sp>
        <p:nvSpPr>
          <p:cNvPr id="1601" name="Google Shape;1601;p13"/>
          <p:cNvSpPr txBox="1">
            <a:spLocks noGrp="1"/>
          </p:cNvSpPr>
          <p:nvPr>
            <p:ph type="subTitle" idx="6"/>
          </p:nvPr>
        </p:nvSpPr>
        <p:spPr>
          <a:xfrm>
            <a:off x="5640763" y="3455900"/>
            <a:ext cx="2580300" cy="479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02" name="Google Shape;1602;p13"/>
          <p:cNvSpPr txBox="1">
            <a:spLocks noGrp="1"/>
          </p:cNvSpPr>
          <p:nvPr>
            <p:ph type="title" idx="7" hasCustomPrompt="1"/>
          </p:nvPr>
        </p:nvSpPr>
        <p:spPr>
          <a:xfrm>
            <a:off x="923538" y="1863538"/>
            <a:ext cx="841200" cy="4299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4700"/>
              <a:buNone/>
              <a:defRPr sz="4600" b="0">
                <a:solidFill>
                  <a:schemeClr val="accent1"/>
                </a:solidFill>
              </a:defRPr>
            </a:lvl1pPr>
            <a:lvl2pPr lvl="1" algn="ctr" rtl="0">
              <a:spcBef>
                <a:spcPts val="0"/>
              </a:spcBef>
              <a:spcAft>
                <a:spcPts val="0"/>
              </a:spcAft>
              <a:buSzPts val="4700"/>
              <a:buNone/>
              <a:defRPr sz="4700"/>
            </a:lvl2pPr>
            <a:lvl3pPr lvl="2" algn="ctr" rtl="0">
              <a:spcBef>
                <a:spcPts val="0"/>
              </a:spcBef>
              <a:spcAft>
                <a:spcPts val="0"/>
              </a:spcAft>
              <a:buSzPts val="4700"/>
              <a:buNone/>
              <a:defRPr sz="4700"/>
            </a:lvl3pPr>
            <a:lvl4pPr lvl="3" algn="ctr" rtl="0">
              <a:spcBef>
                <a:spcPts val="0"/>
              </a:spcBef>
              <a:spcAft>
                <a:spcPts val="0"/>
              </a:spcAft>
              <a:buSzPts val="4700"/>
              <a:buNone/>
              <a:defRPr sz="4700"/>
            </a:lvl4pPr>
            <a:lvl5pPr lvl="4" algn="ctr" rtl="0">
              <a:spcBef>
                <a:spcPts val="0"/>
              </a:spcBef>
              <a:spcAft>
                <a:spcPts val="0"/>
              </a:spcAft>
              <a:buSzPts val="4700"/>
              <a:buNone/>
              <a:defRPr sz="4700"/>
            </a:lvl5pPr>
            <a:lvl6pPr lvl="5" algn="ctr" rtl="0">
              <a:spcBef>
                <a:spcPts val="0"/>
              </a:spcBef>
              <a:spcAft>
                <a:spcPts val="0"/>
              </a:spcAft>
              <a:buSzPts val="4700"/>
              <a:buNone/>
              <a:defRPr sz="4700"/>
            </a:lvl6pPr>
            <a:lvl7pPr lvl="6" algn="ctr" rtl="0">
              <a:spcBef>
                <a:spcPts val="0"/>
              </a:spcBef>
              <a:spcAft>
                <a:spcPts val="0"/>
              </a:spcAft>
              <a:buSzPts val="4700"/>
              <a:buNone/>
              <a:defRPr sz="4700"/>
            </a:lvl7pPr>
            <a:lvl8pPr lvl="7" algn="ctr" rtl="0">
              <a:spcBef>
                <a:spcPts val="0"/>
              </a:spcBef>
              <a:spcAft>
                <a:spcPts val="0"/>
              </a:spcAft>
              <a:buSzPts val="4700"/>
              <a:buNone/>
              <a:defRPr sz="4700"/>
            </a:lvl8pPr>
            <a:lvl9pPr lvl="8" algn="ctr" rtl="0">
              <a:spcBef>
                <a:spcPts val="0"/>
              </a:spcBef>
              <a:spcAft>
                <a:spcPts val="0"/>
              </a:spcAft>
              <a:buSzPts val="4700"/>
              <a:buNone/>
              <a:defRPr sz="4700"/>
            </a:lvl9pPr>
          </a:lstStyle>
          <a:p>
            <a:r>
              <a:t>xx%</a:t>
            </a:r>
          </a:p>
        </p:txBody>
      </p:sp>
      <p:sp>
        <p:nvSpPr>
          <p:cNvPr id="1603" name="Google Shape;1603;p13"/>
          <p:cNvSpPr txBox="1">
            <a:spLocks noGrp="1"/>
          </p:cNvSpPr>
          <p:nvPr>
            <p:ph type="title" idx="8" hasCustomPrompt="1"/>
          </p:nvPr>
        </p:nvSpPr>
        <p:spPr>
          <a:xfrm>
            <a:off x="4709629" y="1858800"/>
            <a:ext cx="842400" cy="4794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4700"/>
              <a:buNone/>
              <a:defRPr sz="4600" b="0">
                <a:solidFill>
                  <a:schemeClr val="accent1"/>
                </a:solidFill>
              </a:defRPr>
            </a:lvl1pPr>
            <a:lvl2pPr lvl="1" algn="ctr" rtl="0">
              <a:spcBef>
                <a:spcPts val="0"/>
              </a:spcBef>
              <a:spcAft>
                <a:spcPts val="0"/>
              </a:spcAft>
              <a:buSzPts val="4700"/>
              <a:buNone/>
              <a:defRPr sz="4700"/>
            </a:lvl2pPr>
            <a:lvl3pPr lvl="2" algn="ctr" rtl="0">
              <a:spcBef>
                <a:spcPts val="0"/>
              </a:spcBef>
              <a:spcAft>
                <a:spcPts val="0"/>
              </a:spcAft>
              <a:buSzPts val="4700"/>
              <a:buNone/>
              <a:defRPr sz="4700"/>
            </a:lvl3pPr>
            <a:lvl4pPr lvl="3" algn="ctr" rtl="0">
              <a:spcBef>
                <a:spcPts val="0"/>
              </a:spcBef>
              <a:spcAft>
                <a:spcPts val="0"/>
              </a:spcAft>
              <a:buSzPts val="4700"/>
              <a:buNone/>
              <a:defRPr sz="4700"/>
            </a:lvl4pPr>
            <a:lvl5pPr lvl="4" algn="ctr" rtl="0">
              <a:spcBef>
                <a:spcPts val="0"/>
              </a:spcBef>
              <a:spcAft>
                <a:spcPts val="0"/>
              </a:spcAft>
              <a:buSzPts val="4700"/>
              <a:buNone/>
              <a:defRPr sz="4700"/>
            </a:lvl5pPr>
            <a:lvl6pPr lvl="5" algn="ctr" rtl="0">
              <a:spcBef>
                <a:spcPts val="0"/>
              </a:spcBef>
              <a:spcAft>
                <a:spcPts val="0"/>
              </a:spcAft>
              <a:buSzPts val="4700"/>
              <a:buNone/>
              <a:defRPr sz="4700"/>
            </a:lvl6pPr>
            <a:lvl7pPr lvl="6" algn="ctr" rtl="0">
              <a:spcBef>
                <a:spcPts val="0"/>
              </a:spcBef>
              <a:spcAft>
                <a:spcPts val="0"/>
              </a:spcAft>
              <a:buSzPts val="4700"/>
              <a:buNone/>
              <a:defRPr sz="4700"/>
            </a:lvl7pPr>
            <a:lvl8pPr lvl="7" algn="ctr" rtl="0">
              <a:spcBef>
                <a:spcPts val="0"/>
              </a:spcBef>
              <a:spcAft>
                <a:spcPts val="0"/>
              </a:spcAft>
              <a:buSzPts val="4700"/>
              <a:buNone/>
              <a:defRPr sz="4700"/>
            </a:lvl8pPr>
            <a:lvl9pPr lvl="8" algn="ctr" rtl="0">
              <a:spcBef>
                <a:spcPts val="0"/>
              </a:spcBef>
              <a:spcAft>
                <a:spcPts val="0"/>
              </a:spcAft>
              <a:buSzPts val="4700"/>
              <a:buNone/>
              <a:defRPr sz="4700"/>
            </a:lvl9pPr>
          </a:lstStyle>
          <a:p>
            <a:r>
              <a:t>xx%</a:t>
            </a:r>
          </a:p>
        </p:txBody>
      </p:sp>
      <p:sp>
        <p:nvSpPr>
          <p:cNvPr id="1604" name="Google Shape;1604;p13"/>
          <p:cNvSpPr txBox="1">
            <a:spLocks noGrp="1"/>
          </p:cNvSpPr>
          <p:nvPr>
            <p:ph type="title" idx="9" hasCustomPrompt="1"/>
          </p:nvPr>
        </p:nvSpPr>
        <p:spPr>
          <a:xfrm>
            <a:off x="922938" y="3193550"/>
            <a:ext cx="842400" cy="4311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4700"/>
              <a:buNone/>
              <a:defRPr sz="4600" b="0">
                <a:solidFill>
                  <a:schemeClr val="accent1"/>
                </a:solidFill>
              </a:defRPr>
            </a:lvl1pPr>
            <a:lvl2pPr lvl="1" algn="ctr" rtl="0">
              <a:spcBef>
                <a:spcPts val="0"/>
              </a:spcBef>
              <a:spcAft>
                <a:spcPts val="0"/>
              </a:spcAft>
              <a:buSzPts val="4700"/>
              <a:buNone/>
              <a:defRPr sz="4700"/>
            </a:lvl2pPr>
            <a:lvl3pPr lvl="2" algn="ctr" rtl="0">
              <a:spcBef>
                <a:spcPts val="0"/>
              </a:spcBef>
              <a:spcAft>
                <a:spcPts val="0"/>
              </a:spcAft>
              <a:buSzPts val="4700"/>
              <a:buNone/>
              <a:defRPr sz="4700"/>
            </a:lvl3pPr>
            <a:lvl4pPr lvl="3" algn="ctr" rtl="0">
              <a:spcBef>
                <a:spcPts val="0"/>
              </a:spcBef>
              <a:spcAft>
                <a:spcPts val="0"/>
              </a:spcAft>
              <a:buSzPts val="4700"/>
              <a:buNone/>
              <a:defRPr sz="4700"/>
            </a:lvl4pPr>
            <a:lvl5pPr lvl="4" algn="ctr" rtl="0">
              <a:spcBef>
                <a:spcPts val="0"/>
              </a:spcBef>
              <a:spcAft>
                <a:spcPts val="0"/>
              </a:spcAft>
              <a:buSzPts val="4700"/>
              <a:buNone/>
              <a:defRPr sz="4700"/>
            </a:lvl5pPr>
            <a:lvl6pPr lvl="5" algn="ctr" rtl="0">
              <a:spcBef>
                <a:spcPts val="0"/>
              </a:spcBef>
              <a:spcAft>
                <a:spcPts val="0"/>
              </a:spcAft>
              <a:buSzPts val="4700"/>
              <a:buNone/>
              <a:defRPr sz="4700"/>
            </a:lvl6pPr>
            <a:lvl7pPr lvl="6" algn="ctr" rtl="0">
              <a:spcBef>
                <a:spcPts val="0"/>
              </a:spcBef>
              <a:spcAft>
                <a:spcPts val="0"/>
              </a:spcAft>
              <a:buSzPts val="4700"/>
              <a:buNone/>
              <a:defRPr sz="4700"/>
            </a:lvl7pPr>
            <a:lvl8pPr lvl="7" algn="ctr" rtl="0">
              <a:spcBef>
                <a:spcPts val="0"/>
              </a:spcBef>
              <a:spcAft>
                <a:spcPts val="0"/>
              </a:spcAft>
              <a:buSzPts val="4700"/>
              <a:buNone/>
              <a:defRPr sz="4700"/>
            </a:lvl8pPr>
            <a:lvl9pPr lvl="8" algn="ctr" rtl="0">
              <a:spcBef>
                <a:spcPts val="0"/>
              </a:spcBef>
              <a:spcAft>
                <a:spcPts val="0"/>
              </a:spcAft>
              <a:buSzPts val="4700"/>
              <a:buNone/>
              <a:defRPr sz="4700"/>
            </a:lvl9pPr>
          </a:lstStyle>
          <a:p>
            <a:r>
              <a:t>xx%</a:t>
            </a:r>
          </a:p>
        </p:txBody>
      </p:sp>
      <p:sp>
        <p:nvSpPr>
          <p:cNvPr id="1605" name="Google Shape;1605;p13"/>
          <p:cNvSpPr txBox="1">
            <a:spLocks noGrp="1"/>
          </p:cNvSpPr>
          <p:nvPr>
            <p:ph type="title" idx="13" hasCustomPrompt="1"/>
          </p:nvPr>
        </p:nvSpPr>
        <p:spPr>
          <a:xfrm>
            <a:off x="4709629" y="3196701"/>
            <a:ext cx="842400" cy="4311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4700"/>
              <a:buNone/>
              <a:defRPr sz="4600" b="0">
                <a:solidFill>
                  <a:schemeClr val="accent1"/>
                </a:solidFill>
              </a:defRPr>
            </a:lvl1pPr>
            <a:lvl2pPr lvl="1" algn="ctr" rtl="0">
              <a:spcBef>
                <a:spcPts val="0"/>
              </a:spcBef>
              <a:spcAft>
                <a:spcPts val="0"/>
              </a:spcAft>
              <a:buSzPts val="4700"/>
              <a:buNone/>
              <a:defRPr sz="4700"/>
            </a:lvl2pPr>
            <a:lvl3pPr lvl="2" algn="ctr" rtl="0">
              <a:spcBef>
                <a:spcPts val="0"/>
              </a:spcBef>
              <a:spcAft>
                <a:spcPts val="0"/>
              </a:spcAft>
              <a:buSzPts val="4700"/>
              <a:buNone/>
              <a:defRPr sz="4700"/>
            </a:lvl3pPr>
            <a:lvl4pPr lvl="3" algn="ctr" rtl="0">
              <a:spcBef>
                <a:spcPts val="0"/>
              </a:spcBef>
              <a:spcAft>
                <a:spcPts val="0"/>
              </a:spcAft>
              <a:buSzPts val="4700"/>
              <a:buNone/>
              <a:defRPr sz="4700"/>
            </a:lvl4pPr>
            <a:lvl5pPr lvl="4" algn="ctr" rtl="0">
              <a:spcBef>
                <a:spcPts val="0"/>
              </a:spcBef>
              <a:spcAft>
                <a:spcPts val="0"/>
              </a:spcAft>
              <a:buSzPts val="4700"/>
              <a:buNone/>
              <a:defRPr sz="4700"/>
            </a:lvl5pPr>
            <a:lvl6pPr lvl="5" algn="ctr" rtl="0">
              <a:spcBef>
                <a:spcPts val="0"/>
              </a:spcBef>
              <a:spcAft>
                <a:spcPts val="0"/>
              </a:spcAft>
              <a:buSzPts val="4700"/>
              <a:buNone/>
              <a:defRPr sz="4700"/>
            </a:lvl6pPr>
            <a:lvl7pPr lvl="6" algn="ctr" rtl="0">
              <a:spcBef>
                <a:spcPts val="0"/>
              </a:spcBef>
              <a:spcAft>
                <a:spcPts val="0"/>
              </a:spcAft>
              <a:buSzPts val="4700"/>
              <a:buNone/>
              <a:defRPr sz="4700"/>
            </a:lvl7pPr>
            <a:lvl8pPr lvl="7" algn="ctr" rtl="0">
              <a:spcBef>
                <a:spcPts val="0"/>
              </a:spcBef>
              <a:spcAft>
                <a:spcPts val="0"/>
              </a:spcAft>
              <a:buSzPts val="4700"/>
              <a:buNone/>
              <a:defRPr sz="4700"/>
            </a:lvl8pPr>
            <a:lvl9pPr lvl="8" algn="ctr" rtl="0">
              <a:spcBef>
                <a:spcPts val="0"/>
              </a:spcBef>
              <a:spcAft>
                <a:spcPts val="0"/>
              </a:spcAft>
              <a:buSzPts val="4700"/>
              <a:buNone/>
              <a:defRPr sz="4700"/>
            </a:lvl9pPr>
          </a:lstStyle>
          <a:p>
            <a:r>
              <a:t>xx%</a:t>
            </a:r>
          </a:p>
        </p:txBody>
      </p:sp>
      <p:sp>
        <p:nvSpPr>
          <p:cNvPr id="1606" name="Google Shape;1606;p13"/>
          <p:cNvSpPr txBox="1">
            <a:spLocks noGrp="1"/>
          </p:cNvSpPr>
          <p:nvPr>
            <p:ph type="subTitle" idx="14"/>
          </p:nvPr>
        </p:nvSpPr>
        <p:spPr>
          <a:xfrm>
            <a:off x="1852218" y="3455900"/>
            <a:ext cx="2580300" cy="479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07" name="Google Shape;1607;p13"/>
          <p:cNvSpPr txBox="1">
            <a:spLocks noGrp="1"/>
          </p:cNvSpPr>
          <p:nvPr>
            <p:ph type="title" idx="15"/>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able of contents">
  <p:cSld name="1_Table of contents">
    <p:spTree>
      <p:nvGrpSpPr>
        <p:cNvPr id="1" name="Shape 1440"/>
        <p:cNvGrpSpPr/>
        <p:nvPr/>
      </p:nvGrpSpPr>
      <p:grpSpPr>
        <a:xfrm>
          <a:off x="0" y="0"/>
          <a:ext cx="0" cy="0"/>
          <a:chOff x="0" y="0"/>
          <a:chExt cx="0" cy="0"/>
        </a:xfrm>
      </p:grpSpPr>
      <p:grpSp>
        <p:nvGrpSpPr>
          <p:cNvPr id="1441" name="Google Shape;1441;p13"/>
          <p:cNvGrpSpPr/>
          <p:nvPr/>
        </p:nvGrpSpPr>
        <p:grpSpPr>
          <a:xfrm>
            <a:off x="-1022525" y="35706"/>
            <a:ext cx="11315566" cy="5507029"/>
            <a:chOff x="-1022525" y="35706"/>
            <a:chExt cx="11315566" cy="5507029"/>
          </a:xfrm>
        </p:grpSpPr>
        <p:grpSp>
          <p:nvGrpSpPr>
            <p:cNvPr id="1442" name="Google Shape;1442;p13"/>
            <p:cNvGrpSpPr/>
            <p:nvPr/>
          </p:nvGrpSpPr>
          <p:grpSpPr>
            <a:xfrm>
              <a:off x="-1022525" y="35706"/>
              <a:ext cx="10958824" cy="2777284"/>
              <a:chOff x="-1022525" y="35706"/>
              <a:chExt cx="10958824" cy="2777284"/>
            </a:xfrm>
          </p:grpSpPr>
          <p:grpSp>
            <p:nvGrpSpPr>
              <p:cNvPr id="1443" name="Google Shape;1443;p13"/>
              <p:cNvGrpSpPr/>
              <p:nvPr/>
            </p:nvGrpSpPr>
            <p:grpSpPr>
              <a:xfrm>
                <a:off x="984535" y="310158"/>
                <a:ext cx="890260" cy="1006054"/>
                <a:chOff x="5990625" y="921375"/>
                <a:chExt cx="608725" cy="687900"/>
              </a:xfrm>
            </p:grpSpPr>
            <p:sp>
              <p:nvSpPr>
                <p:cNvPr id="1444" name="Google Shape;1444;p13"/>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3"/>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3"/>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3"/>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3"/>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3"/>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3"/>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3"/>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 name="Google Shape;1452;p13"/>
              <p:cNvGrpSpPr/>
              <p:nvPr/>
            </p:nvGrpSpPr>
            <p:grpSpPr>
              <a:xfrm>
                <a:off x="7269205" y="310158"/>
                <a:ext cx="890260" cy="1006054"/>
                <a:chOff x="5990625" y="921375"/>
                <a:chExt cx="608725" cy="687900"/>
              </a:xfrm>
            </p:grpSpPr>
            <p:sp>
              <p:nvSpPr>
                <p:cNvPr id="1453" name="Google Shape;1453;p13"/>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3"/>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6CC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3"/>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6CC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3"/>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6CC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3"/>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6CC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3"/>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6CC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3"/>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6CC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3"/>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1" name="Google Shape;1461;p13"/>
              <p:cNvSpPr/>
              <p:nvPr/>
            </p:nvSpPr>
            <p:spPr>
              <a:xfrm>
                <a:off x="-1022525" y="35706"/>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3"/>
              <p:cNvSpPr/>
              <p:nvPr/>
            </p:nvSpPr>
            <p:spPr>
              <a:xfrm>
                <a:off x="8025649" y="1357225"/>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3"/>
              <p:cNvSpPr/>
              <p:nvPr/>
            </p:nvSpPr>
            <p:spPr>
              <a:xfrm>
                <a:off x="-141943" y="2517353"/>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 name="Google Shape;1464;p13"/>
            <p:cNvGrpSpPr/>
            <p:nvPr/>
          </p:nvGrpSpPr>
          <p:grpSpPr>
            <a:xfrm>
              <a:off x="-91357" y="3729561"/>
              <a:ext cx="10384398" cy="1813175"/>
              <a:chOff x="-91357" y="3729561"/>
              <a:chExt cx="10384398" cy="1813175"/>
            </a:xfrm>
          </p:grpSpPr>
          <p:grpSp>
            <p:nvGrpSpPr>
              <p:cNvPr id="1465" name="Google Shape;1465;p13"/>
              <p:cNvGrpSpPr/>
              <p:nvPr/>
            </p:nvGrpSpPr>
            <p:grpSpPr>
              <a:xfrm rot="-1620964">
                <a:off x="41637" y="4111227"/>
                <a:ext cx="1932661" cy="1049842"/>
                <a:chOff x="6572441" y="3068152"/>
                <a:chExt cx="1932833" cy="1049935"/>
              </a:xfrm>
            </p:grpSpPr>
            <p:sp>
              <p:nvSpPr>
                <p:cNvPr id="1466" name="Google Shape;1466;p1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 name="Google Shape;1491;p13"/>
              <p:cNvGrpSpPr/>
              <p:nvPr/>
            </p:nvGrpSpPr>
            <p:grpSpPr>
              <a:xfrm rot="-1620964">
                <a:off x="2102587" y="4111227"/>
                <a:ext cx="1932661" cy="1049842"/>
                <a:chOff x="6572441" y="3068152"/>
                <a:chExt cx="1932833" cy="1049935"/>
              </a:xfrm>
            </p:grpSpPr>
            <p:sp>
              <p:nvSpPr>
                <p:cNvPr id="1492" name="Google Shape;1492;p1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 name="Google Shape;1517;p13"/>
              <p:cNvGrpSpPr/>
              <p:nvPr/>
            </p:nvGrpSpPr>
            <p:grpSpPr>
              <a:xfrm rot="-1620964">
                <a:off x="4134512" y="4111227"/>
                <a:ext cx="1932661" cy="1049842"/>
                <a:chOff x="6572441" y="3068152"/>
                <a:chExt cx="1932833" cy="1049935"/>
              </a:xfrm>
            </p:grpSpPr>
            <p:sp>
              <p:nvSpPr>
                <p:cNvPr id="1518" name="Google Shape;1518;p1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1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 name="Google Shape;1543;p13"/>
              <p:cNvGrpSpPr/>
              <p:nvPr/>
            </p:nvGrpSpPr>
            <p:grpSpPr>
              <a:xfrm rot="-1620964">
                <a:off x="6177912" y="4111227"/>
                <a:ext cx="1932661" cy="1049842"/>
                <a:chOff x="6572441" y="3068152"/>
                <a:chExt cx="1932833" cy="1049935"/>
              </a:xfrm>
            </p:grpSpPr>
            <p:sp>
              <p:nvSpPr>
                <p:cNvPr id="1544" name="Google Shape;1544;p1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 name="Google Shape;1569;p13"/>
              <p:cNvGrpSpPr/>
              <p:nvPr/>
            </p:nvGrpSpPr>
            <p:grpSpPr>
              <a:xfrm rot="-1620964">
                <a:off x="8227387" y="4111227"/>
                <a:ext cx="1932661" cy="1049842"/>
                <a:chOff x="6572441" y="3068152"/>
                <a:chExt cx="1932833" cy="1049935"/>
              </a:xfrm>
            </p:grpSpPr>
            <p:sp>
              <p:nvSpPr>
                <p:cNvPr id="1570" name="Google Shape;1570;p1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595" name="Google Shape;1595;p13"/>
          <p:cNvSpPr txBox="1">
            <a:spLocks noGrp="1"/>
          </p:cNvSpPr>
          <p:nvPr>
            <p:ph type="title"/>
          </p:nvPr>
        </p:nvSpPr>
        <p:spPr>
          <a:xfrm>
            <a:off x="1852218" y="1677900"/>
            <a:ext cx="2580300" cy="434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Font typeface="Montserrat Black"/>
              <a:buNone/>
              <a:defRPr sz="2400" b="0">
                <a:solidFill>
                  <a:srgbClr val="358D96"/>
                </a:solidFill>
                <a:latin typeface="Catamaran Black"/>
                <a:ea typeface="Catamaran Black"/>
                <a:cs typeface="Catamaran Black"/>
                <a:sym typeface="Catamaran Black"/>
              </a:defRPr>
            </a:lvl1pPr>
            <a:lvl2pPr lvl="1" algn="ctr" rtl="0">
              <a:spcBef>
                <a:spcPts val="0"/>
              </a:spcBef>
              <a:spcAft>
                <a:spcPts val="0"/>
              </a:spcAft>
              <a:buSzPts val="2400"/>
              <a:buFont typeface="Montserrat Black"/>
              <a:buNone/>
              <a:defRPr sz="2400">
                <a:latin typeface="Montserrat Black"/>
                <a:ea typeface="Montserrat Black"/>
                <a:cs typeface="Montserrat Black"/>
                <a:sym typeface="Montserrat Black"/>
              </a:defRPr>
            </a:lvl2pPr>
            <a:lvl3pPr lvl="2" algn="ctr" rtl="0">
              <a:spcBef>
                <a:spcPts val="0"/>
              </a:spcBef>
              <a:spcAft>
                <a:spcPts val="0"/>
              </a:spcAft>
              <a:buSzPts val="2400"/>
              <a:buFont typeface="Montserrat Black"/>
              <a:buNone/>
              <a:defRPr sz="2400">
                <a:latin typeface="Montserrat Black"/>
                <a:ea typeface="Montserrat Black"/>
                <a:cs typeface="Montserrat Black"/>
                <a:sym typeface="Montserrat Black"/>
              </a:defRPr>
            </a:lvl3pPr>
            <a:lvl4pPr lvl="3" algn="ctr" rtl="0">
              <a:spcBef>
                <a:spcPts val="0"/>
              </a:spcBef>
              <a:spcAft>
                <a:spcPts val="0"/>
              </a:spcAft>
              <a:buSzPts val="2400"/>
              <a:buFont typeface="Montserrat Black"/>
              <a:buNone/>
              <a:defRPr sz="2400">
                <a:latin typeface="Montserrat Black"/>
                <a:ea typeface="Montserrat Black"/>
                <a:cs typeface="Montserrat Black"/>
                <a:sym typeface="Montserrat Black"/>
              </a:defRPr>
            </a:lvl4pPr>
            <a:lvl5pPr lvl="4" algn="ctr" rtl="0">
              <a:spcBef>
                <a:spcPts val="0"/>
              </a:spcBef>
              <a:spcAft>
                <a:spcPts val="0"/>
              </a:spcAft>
              <a:buSzPts val="2400"/>
              <a:buFont typeface="Montserrat Black"/>
              <a:buNone/>
              <a:defRPr sz="2400">
                <a:latin typeface="Montserrat Black"/>
                <a:ea typeface="Montserrat Black"/>
                <a:cs typeface="Montserrat Black"/>
                <a:sym typeface="Montserrat Black"/>
              </a:defRPr>
            </a:lvl5pPr>
            <a:lvl6pPr lvl="5" algn="ctr" rtl="0">
              <a:spcBef>
                <a:spcPts val="0"/>
              </a:spcBef>
              <a:spcAft>
                <a:spcPts val="0"/>
              </a:spcAft>
              <a:buSzPts val="2400"/>
              <a:buFont typeface="Montserrat Black"/>
              <a:buNone/>
              <a:defRPr sz="2400">
                <a:latin typeface="Montserrat Black"/>
                <a:ea typeface="Montserrat Black"/>
                <a:cs typeface="Montserrat Black"/>
                <a:sym typeface="Montserrat Black"/>
              </a:defRPr>
            </a:lvl6pPr>
            <a:lvl7pPr lvl="6" algn="ctr" rtl="0">
              <a:spcBef>
                <a:spcPts val="0"/>
              </a:spcBef>
              <a:spcAft>
                <a:spcPts val="0"/>
              </a:spcAft>
              <a:buSzPts val="2400"/>
              <a:buFont typeface="Montserrat Black"/>
              <a:buNone/>
              <a:defRPr sz="2400">
                <a:latin typeface="Montserrat Black"/>
                <a:ea typeface="Montserrat Black"/>
                <a:cs typeface="Montserrat Black"/>
                <a:sym typeface="Montserrat Black"/>
              </a:defRPr>
            </a:lvl7pPr>
            <a:lvl8pPr lvl="7" algn="ctr" rtl="0">
              <a:spcBef>
                <a:spcPts val="0"/>
              </a:spcBef>
              <a:spcAft>
                <a:spcPts val="0"/>
              </a:spcAft>
              <a:buSzPts val="2400"/>
              <a:buFont typeface="Montserrat Black"/>
              <a:buNone/>
              <a:defRPr sz="2400">
                <a:latin typeface="Montserrat Black"/>
                <a:ea typeface="Montserrat Black"/>
                <a:cs typeface="Montserrat Black"/>
                <a:sym typeface="Montserrat Black"/>
              </a:defRPr>
            </a:lvl8pPr>
            <a:lvl9pPr lvl="8" algn="ctr" rtl="0">
              <a:spcBef>
                <a:spcPts val="0"/>
              </a:spcBef>
              <a:spcAft>
                <a:spcPts val="0"/>
              </a:spcAft>
              <a:buSzPts val="2400"/>
              <a:buFont typeface="Montserrat Black"/>
              <a:buNone/>
              <a:defRPr sz="2400">
                <a:latin typeface="Montserrat Black"/>
                <a:ea typeface="Montserrat Black"/>
                <a:cs typeface="Montserrat Black"/>
                <a:sym typeface="Montserrat Black"/>
              </a:defRPr>
            </a:lvl9pPr>
          </a:lstStyle>
          <a:p>
            <a:endParaRPr/>
          </a:p>
        </p:txBody>
      </p:sp>
      <p:sp>
        <p:nvSpPr>
          <p:cNvPr id="1596" name="Google Shape;1596;p13"/>
          <p:cNvSpPr txBox="1">
            <a:spLocks noGrp="1"/>
          </p:cNvSpPr>
          <p:nvPr>
            <p:ph type="subTitle" idx="1"/>
          </p:nvPr>
        </p:nvSpPr>
        <p:spPr>
          <a:xfrm>
            <a:off x="1852218" y="2116975"/>
            <a:ext cx="2580300" cy="479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97" name="Google Shape;1597;p13"/>
          <p:cNvSpPr txBox="1">
            <a:spLocks noGrp="1"/>
          </p:cNvSpPr>
          <p:nvPr>
            <p:ph type="title" idx="2"/>
          </p:nvPr>
        </p:nvSpPr>
        <p:spPr>
          <a:xfrm>
            <a:off x="5640763" y="1677900"/>
            <a:ext cx="2580300" cy="434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Font typeface="Montserrat Black"/>
              <a:buNone/>
              <a:defRPr sz="2400" b="0">
                <a:solidFill>
                  <a:srgbClr val="358D96"/>
                </a:solidFill>
                <a:latin typeface="Catamaran Black"/>
                <a:ea typeface="Catamaran Black"/>
                <a:cs typeface="Catamaran Black"/>
                <a:sym typeface="Catamaran Black"/>
              </a:defRPr>
            </a:lvl1pPr>
            <a:lvl2pPr lvl="1" algn="ctr" rtl="0">
              <a:spcBef>
                <a:spcPts val="0"/>
              </a:spcBef>
              <a:spcAft>
                <a:spcPts val="0"/>
              </a:spcAft>
              <a:buSzPts val="2400"/>
              <a:buFont typeface="Montserrat Black"/>
              <a:buNone/>
              <a:defRPr sz="2400">
                <a:latin typeface="Montserrat Black"/>
                <a:ea typeface="Montserrat Black"/>
                <a:cs typeface="Montserrat Black"/>
                <a:sym typeface="Montserrat Black"/>
              </a:defRPr>
            </a:lvl2pPr>
            <a:lvl3pPr lvl="2" algn="ctr" rtl="0">
              <a:spcBef>
                <a:spcPts val="0"/>
              </a:spcBef>
              <a:spcAft>
                <a:spcPts val="0"/>
              </a:spcAft>
              <a:buSzPts val="2400"/>
              <a:buFont typeface="Montserrat Black"/>
              <a:buNone/>
              <a:defRPr sz="2400">
                <a:latin typeface="Montserrat Black"/>
                <a:ea typeface="Montserrat Black"/>
                <a:cs typeface="Montserrat Black"/>
                <a:sym typeface="Montserrat Black"/>
              </a:defRPr>
            </a:lvl3pPr>
            <a:lvl4pPr lvl="3" algn="ctr" rtl="0">
              <a:spcBef>
                <a:spcPts val="0"/>
              </a:spcBef>
              <a:spcAft>
                <a:spcPts val="0"/>
              </a:spcAft>
              <a:buSzPts val="2400"/>
              <a:buFont typeface="Montserrat Black"/>
              <a:buNone/>
              <a:defRPr sz="2400">
                <a:latin typeface="Montserrat Black"/>
                <a:ea typeface="Montserrat Black"/>
                <a:cs typeface="Montserrat Black"/>
                <a:sym typeface="Montserrat Black"/>
              </a:defRPr>
            </a:lvl4pPr>
            <a:lvl5pPr lvl="4" algn="ctr" rtl="0">
              <a:spcBef>
                <a:spcPts val="0"/>
              </a:spcBef>
              <a:spcAft>
                <a:spcPts val="0"/>
              </a:spcAft>
              <a:buSzPts val="2400"/>
              <a:buFont typeface="Montserrat Black"/>
              <a:buNone/>
              <a:defRPr sz="2400">
                <a:latin typeface="Montserrat Black"/>
                <a:ea typeface="Montserrat Black"/>
                <a:cs typeface="Montserrat Black"/>
                <a:sym typeface="Montserrat Black"/>
              </a:defRPr>
            </a:lvl5pPr>
            <a:lvl6pPr lvl="5" algn="ctr" rtl="0">
              <a:spcBef>
                <a:spcPts val="0"/>
              </a:spcBef>
              <a:spcAft>
                <a:spcPts val="0"/>
              </a:spcAft>
              <a:buSzPts val="2400"/>
              <a:buFont typeface="Montserrat Black"/>
              <a:buNone/>
              <a:defRPr sz="2400">
                <a:latin typeface="Montserrat Black"/>
                <a:ea typeface="Montserrat Black"/>
                <a:cs typeface="Montserrat Black"/>
                <a:sym typeface="Montserrat Black"/>
              </a:defRPr>
            </a:lvl6pPr>
            <a:lvl7pPr lvl="6" algn="ctr" rtl="0">
              <a:spcBef>
                <a:spcPts val="0"/>
              </a:spcBef>
              <a:spcAft>
                <a:spcPts val="0"/>
              </a:spcAft>
              <a:buSzPts val="2400"/>
              <a:buFont typeface="Montserrat Black"/>
              <a:buNone/>
              <a:defRPr sz="2400">
                <a:latin typeface="Montserrat Black"/>
                <a:ea typeface="Montserrat Black"/>
                <a:cs typeface="Montserrat Black"/>
                <a:sym typeface="Montserrat Black"/>
              </a:defRPr>
            </a:lvl7pPr>
            <a:lvl8pPr lvl="7" algn="ctr" rtl="0">
              <a:spcBef>
                <a:spcPts val="0"/>
              </a:spcBef>
              <a:spcAft>
                <a:spcPts val="0"/>
              </a:spcAft>
              <a:buSzPts val="2400"/>
              <a:buFont typeface="Montserrat Black"/>
              <a:buNone/>
              <a:defRPr sz="2400">
                <a:latin typeface="Montserrat Black"/>
                <a:ea typeface="Montserrat Black"/>
                <a:cs typeface="Montserrat Black"/>
                <a:sym typeface="Montserrat Black"/>
              </a:defRPr>
            </a:lvl8pPr>
            <a:lvl9pPr lvl="8" algn="ctr" rtl="0">
              <a:spcBef>
                <a:spcPts val="0"/>
              </a:spcBef>
              <a:spcAft>
                <a:spcPts val="0"/>
              </a:spcAft>
              <a:buSzPts val="2400"/>
              <a:buFont typeface="Montserrat Black"/>
              <a:buNone/>
              <a:defRPr sz="2400">
                <a:latin typeface="Montserrat Black"/>
                <a:ea typeface="Montserrat Black"/>
                <a:cs typeface="Montserrat Black"/>
                <a:sym typeface="Montserrat Black"/>
              </a:defRPr>
            </a:lvl9pPr>
          </a:lstStyle>
          <a:p>
            <a:endParaRPr/>
          </a:p>
        </p:txBody>
      </p:sp>
      <p:sp>
        <p:nvSpPr>
          <p:cNvPr id="1598" name="Google Shape;1598;p13"/>
          <p:cNvSpPr txBox="1">
            <a:spLocks noGrp="1"/>
          </p:cNvSpPr>
          <p:nvPr>
            <p:ph type="subTitle" idx="3"/>
          </p:nvPr>
        </p:nvSpPr>
        <p:spPr>
          <a:xfrm>
            <a:off x="5640763" y="2116975"/>
            <a:ext cx="2580300" cy="479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99" name="Google Shape;1599;p13"/>
          <p:cNvSpPr txBox="1">
            <a:spLocks noGrp="1"/>
          </p:cNvSpPr>
          <p:nvPr>
            <p:ph type="title" idx="4"/>
          </p:nvPr>
        </p:nvSpPr>
        <p:spPr>
          <a:xfrm>
            <a:off x="1852218" y="3017850"/>
            <a:ext cx="2305500" cy="434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Font typeface="Montserrat Black"/>
              <a:buNone/>
              <a:defRPr sz="2400" b="0">
                <a:solidFill>
                  <a:srgbClr val="358D96"/>
                </a:solidFill>
                <a:latin typeface="Catamaran Black"/>
                <a:ea typeface="Catamaran Black"/>
                <a:cs typeface="Catamaran Black"/>
                <a:sym typeface="Catamaran Black"/>
              </a:defRPr>
            </a:lvl1pPr>
            <a:lvl2pPr lvl="1" algn="ctr" rtl="0">
              <a:spcBef>
                <a:spcPts val="0"/>
              </a:spcBef>
              <a:spcAft>
                <a:spcPts val="0"/>
              </a:spcAft>
              <a:buSzPts val="2400"/>
              <a:buFont typeface="Montserrat Black"/>
              <a:buNone/>
              <a:defRPr sz="2400">
                <a:latin typeface="Montserrat Black"/>
                <a:ea typeface="Montserrat Black"/>
                <a:cs typeface="Montserrat Black"/>
                <a:sym typeface="Montserrat Black"/>
              </a:defRPr>
            </a:lvl2pPr>
            <a:lvl3pPr lvl="2" algn="ctr" rtl="0">
              <a:spcBef>
                <a:spcPts val="0"/>
              </a:spcBef>
              <a:spcAft>
                <a:spcPts val="0"/>
              </a:spcAft>
              <a:buSzPts val="2400"/>
              <a:buFont typeface="Montserrat Black"/>
              <a:buNone/>
              <a:defRPr sz="2400">
                <a:latin typeface="Montserrat Black"/>
                <a:ea typeface="Montserrat Black"/>
                <a:cs typeface="Montserrat Black"/>
                <a:sym typeface="Montserrat Black"/>
              </a:defRPr>
            </a:lvl3pPr>
            <a:lvl4pPr lvl="3" algn="ctr" rtl="0">
              <a:spcBef>
                <a:spcPts val="0"/>
              </a:spcBef>
              <a:spcAft>
                <a:spcPts val="0"/>
              </a:spcAft>
              <a:buSzPts val="2400"/>
              <a:buFont typeface="Montserrat Black"/>
              <a:buNone/>
              <a:defRPr sz="2400">
                <a:latin typeface="Montserrat Black"/>
                <a:ea typeface="Montserrat Black"/>
                <a:cs typeface="Montserrat Black"/>
                <a:sym typeface="Montserrat Black"/>
              </a:defRPr>
            </a:lvl4pPr>
            <a:lvl5pPr lvl="4" algn="ctr" rtl="0">
              <a:spcBef>
                <a:spcPts val="0"/>
              </a:spcBef>
              <a:spcAft>
                <a:spcPts val="0"/>
              </a:spcAft>
              <a:buSzPts val="2400"/>
              <a:buFont typeface="Montserrat Black"/>
              <a:buNone/>
              <a:defRPr sz="2400">
                <a:latin typeface="Montserrat Black"/>
                <a:ea typeface="Montserrat Black"/>
                <a:cs typeface="Montserrat Black"/>
                <a:sym typeface="Montserrat Black"/>
              </a:defRPr>
            </a:lvl5pPr>
            <a:lvl6pPr lvl="5" algn="ctr" rtl="0">
              <a:spcBef>
                <a:spcPts val="0"/>
              </a:spcBef>
              <a:spcAft>
                <a:spcPts val="0"/>
              </a:spcAft>
              <a:buSzPts val="2400"/>
              <a:buFont typeface="Montserrat Black"/>
              <a:buNone/>
              <a:defRPr sz="2400">
                <a:latin typeface="Montserrat Black"/>
                <a:ea typeface="Montserrat Black"/>
                <a:cs typeface="Montserrat Black"/>
                <a:sym typeface="Montserrat Black"/>
              </a:defRPr>
            </a:lvl6pPr>
            <a:lvl7pPr lvl="6" algn="ctr" rtl="0">
              <a:spcBef>
                <a:spcPts val="0"/>
              </a:spcBef>
              <a:spcAft>
                <a:spcPts val="0"/>
              </a:spcAft>
              <a:buSzPts val="2400"/>
              <a:buFont typeface="Montserrat Black"/>
              <a:buNone/>
              <a:defRPr sz="2400">
                <a:latin typeface="Montserrat Black"/>
                <a:ea typeface="Montserrat Black"/>
                <a:cs typeface="Montserrat Black"/>
                <a:sym typeface="Montserrat Black"/>
              </a:defRPr>
            </a:lvl7pPr>
            <a:lvl8pPr lvl="7" algn="ctr" rtl="0">
              <a:spcBef>
                <a:spcPts val="0"/>
              </a:spcBef>
              <a:spcAft>
                <a:spcPts val="0"/>
              </a:spcAft>
              <a:buSzPts val="2400"/>
              <a:buFont typeface="Montserrat Black"/>
              <a:buNone/>
              <a:defRPr sz="2400">
                <a:latin typeface="Montserrat Black"/>
                <a:ea typeface="Montserrat Black"/>
                <a:cs typeface="Montserrat Black"/>
                <a:sym typeface="Montserrat Black"/>
              </a:defRPr>
            </a:lvl8pPr>
            <a:lvl9pPr lvl="8" algn="ctr" rtl="0">
              <a:spcBef>
                <a:spcPts val="0"/>
              </a:spcBef>
              <a:spcAft>
                <a:spcPts val="0"/>
              </a:spcAft>
              <a:buSzPts val="2400"/>
              <a:buFont typeface="Montserrat Black"/>
              <a:buNone/>
              <a:defRPr sz="2400">
                <a:latin typeface="Montserrat Black"/>
                <a:ea typeface="Montserrat Black"/>
                <a:cs typeface="Montserrat Black"/>
                <a:sym typeface="Montserrat Black"/>
              </a:defRPr>
            </a:lvl9pPr>
          </a:lstStyle>
          <a:p>
            <a:endParaRPr/>
          </a:p>
        </p:txBody>
      </p:sp>
      <p:sp>
        <p:nvSpPr>
          <p:cNvPr id="1600" name="Google Shape;1600;p13"/>
          <p:cNvSpPr txBox="1">
            <a:spLocks noGrp="1"/>
          </p:cNvSpPr>
          <p:nvPr>
            <p:ph type="title" idx="5"/>
          </p:nvPr>
        </p:nvSpPr>
        <p:spPr>
          <a:xfrm>
            <a:off x="5640763" y="3017850"/>
            <a:ext cx="2580300" cy="434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Font typeface="Montserrat Black"/>
              <a:buNone/>
              <a:defRPr sz="2400" b="0">
                <a:solidFill>
                  <a:srgbClr val="358D96"/>
                </a:solidFill>
                <a:latin typeface="Catamaran Black"/>
                <a:ea typeface="Catamaran Black"/>
                <a:cs typeface="Catamaran Black"/>
                <a:sym typeface="Catamaran Black"/>
              </a:defRPr>
            </a:lvl1pPr>
            <a:lvl2pPr lvl="1" algn="ctr" rtl="0">
              <a:spcBef>
                <a:spcPts val="0"/>
              </a:spcBef>
              <a:spcAft>
                <a:spcPts val="0"/>
              </a:spcAft>
              <a:buSzPts val="2400"/>
              <a:buFont typeface="Montserrat Black"/>
              <a:buNone/>
              <a:defRPr sz="2400">
                <a:latin typeface="Montserrat Black"/>
                <a:ea typeface="Montserrat Black"/>
                <a:cs typeface="Montserrat Black"/>
                <a:sym typeface="Montserrat Black"/>
              </a:defRPr>
            </a:lvl2pPr>
            <a:lvl3pPr lvl="2" algn="ctr" rtl="0">
              <a:spcBef>
                <a:spcPts val="0"/>
              </a:spcBef>
              <a:spcAft>
                <a:spcPts val="0"/>
              </a:spcAft>
              <a:buSzPts val="2400"/>
              <a:buFont typeface="Montserrat Black"/>
              <a:buNone/>
              <a:defRPr sz="2400">
                <a:latin typeface="Montserrat Black"/>
                <a:ea typeface="Montserrat Black"/>
                <a:cs typeface="Montserrat Black"/>
                <a:sym typeface="Montserrat Black"/>
              </a:defRPr>
            </a:lvl3pPr>
            <a:lvl4pPr lvl="3" algn="ctr" rtl="0">
              <a:spcBef>
                <a:spcPts val="0"/>
              </a:spcBef>
              <a:spcAft>
                <a:spcPts val="0"/>
              </a:spcAft>
              <a:buSzPts val="2400"/>
              <a:buFont typeface="Montserrat Black"/>
              <a:buNone/>
              <a:defRPr sz="2400">
                <a:latin typeface="Montserrat Black"/>
                <a:ea typeface="Montserrat Black"/>
                <a:cs typeface="Montserrat Black"/>
                <a:sym typeface="Montserrat Black"/>
              </a:defRPr>
            </a:lvl4pPr>
            <a:lvl5pPr lvl="4" algn="ctr" rtl="0">
              <a:spcBef>
                <a:spcPts val="0"/>
              </a:spcBef>
              <a:spcAft>
                <a:spcPts val="0"/>
              </a:spcAft>
              <a:buSzPts val="2400"/>
              <a:buFont typeface="Montserrat Black"/>
              <a:buNone/>
              <a:defRPr sz="2400">
                <a:latin typeface="Montserrat Black"/>
                <a:ea typeface="Montserrat Black"/>
                <a:cs typeface="Montserrat Black"/>
                <a:sym typeface="Montserrat Black"/>
              </a:defRPr>
            </a:lvl5pPr>
            <a:lvl6pPr lvl="5" algn="ctr" rtl="0">
              <a:spcBef>
                <a:spcPts val="0"/>
              </a:spcBef>
              <a:spcAft>
                <a:spcPts val="0"/>
              </a:spcAft>
              <a:buSzPts val="2400"/>
              <a:buFont typeface="Montserrat Black"/>
              <a:buNone/>
              <a:defRPr sz="2400">
                <a:latin typeface="Montserrat Black"/>
                <a:ea typeface="Montserrat Black"/>
                <a:cs typeface="Montserrat Black"/>
                <a:sym typeface="Montserrat Black"/>
              </a:defRPr>
            </a:lvl6pPr>
            <a:lvl7pPr lvl="6" algn="ctr" rtl="0">
              <a:spcBef>
                <a:spcPts val="0"/>
              </a:spcBef>
              <a:spcAft>
                <a:spcPts val="0"/>
              </a:spcAft>
              <a:buSzPts val="2400"/>
              <a:buFont typeface="Montserrat Black"/>
              <a:buNone/>
              <a:defRPr sz="2400">
                <a:latin typeface="Montserrat Black"/>
                <a:ea typeface="Montserrat Black"/>
                <a:cs typeface="Montserrat Black"/>
                <a:sym typeface="Montserrat Black"/>
              </a:defRPr>
            </a:lvl7pPr>
            <a:lvl8pPr lvl="7" algn="ctr" rtl="0">
              <a:spcBef>
                <a:spcPts val="0"/>
              </a:spcBef>
              <a:spcAft>
                <a:spcPts val="0"/>
              </a:spcAft>
              <a:buSzPts val="2400"/>
              <a:buFont typeface="Montserrat Black"/>
              <a:buNone/>
              <a:defRPr sz="2400">
                <a:latin typeface="Montserrat Black"/>
                <a:ea typeface="Montserrat Black"/>
                <a:cs typeface="Montserrat Black"/>
                <a:sym typeface="Montserrat Black"/>
              </a:defRPr>
            </a:lvl8pPr>
            <a:lvl9pPr lvl="8" algn="ctr" rtl="0">
              <a:spcBef>
                <a:spcPts val="0"/>
              </a:spcBef>
              <a:spcAft>
                <a:spcPts val="0"/>
              </a:spcAft>
              <a:buSzPts val="2400"/>
              <a:buFont typeface="Montserrat Black"/>
              <a:buNone/>
              <a:defRPr sz="2400">
                <a:latin typeface="Montserrat Black"/>
                <a:ea typeface="Montserrat Black"/>
                <a:cs typeface="Montserrat Black"/>
                <a:sym typeface="Montserrat Black"/>
              </a:defRPr>
            </a:lvl9pPr>
          </a:lstStyle>
          <a:p>
            <a:endParaRPr/>
          </a:p>
        </p:txBody>
      </p:sp>
      <p:sp>
        <p:nvSpPr>
          <p:cNvPr id="1601" name="Google Shape;1601;p13"/>
          <p:cNvSpPr txBox="1">
            <a:spLocks noGrp="1"/>
          </p:cNvSpPr>
          <p:nvPr>
            <p:ph type="subTitle" idx="6"/>
          </p:nvPr>
        </p:nvSpPr>
        <p:spPr>
          <a:xfrm>
            <a:off x="5640763" y="3455900"/>
            <a:ext cx="2580300" cy="479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02" name="Google Shape;1602;p13"/>
          <p:cNvSpPr txBox="1">
            <a:spLocks noGrp="1"/>
          </p:cNvSpPr>
          <p:nvPr>
            <p:ph type="title" idx="7" hasCustomPrompt="1"/>
          </p:nvPr>
        </p:nvSpPr>
        <p:spPr>
          <a:xfrm>
            <a:off x="923538" y="1863538"/>
            <a:ext cx="841200" cy="4299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4700"/>
              <a:buNone/>
              <a:defRPr sz="4600" b="0">
                <a:solidFill>
                  <a:schemeClr val="accent1"/>
                </a:solidFill>
              </a:defRPr>
            </a:lvl1pPr>
            <a:lvl2pPr lvl="1" algn="ctr" rtl="0">
              <a:spcBef>
                <a:spcPts val="0"/>
              </a:spcBef>
              <a:spcAft>
                <a:spcPts val="0"/>
              </a:spcAft>
              <a:buSzPts val="4700"/>
              <a:buNone/>
              <a:defRPr sz="4700"/>
            </a:lvl2pPr>
            <a:lvl3pPr lvl="2" algn="ctr" rtl="0">
              <a:spcBef>
                <a:spcPts val="0"/>
              </a:spcBef>
              <a:spcAft>
                <a:spcPts val="0"/>
              </a:spcAft>
              <a:buSzPts val="4700"/>
              <a:buNone/>
              <a:defRPr sz="4700"/>
            </a:lvl3pPr>
            <a:lvl4pPr lvl="3" algn="ctr" rtl="0">
              <a:spcBef>
                <a:spcPts val="0"/>
              </a:spcBef>
              <a:spcAft>
                <a:spcPts val="0"/>
              </a:spcAft>
              <a:buSzPts val="4700"/>
              <a:buNone/>
              <a:defRPr sz="4700"/>
            </a:lvl4pPr>
            <a:lvl5pPr lvl="4" algn="ctr" rtl="0">
              <a:spcBef>
                <a:spcPts val="0"/>
              </a:spcBef>
              <a:spcAft>
                <a:spcPts val="0"/>
              </a:spcAft>
              <a:buSzPts val="4700"/>
              <a:buNone/>
              <a:defRPr sz="4700"/>
            </a:lvl5pPr>
            <a:lvl6pPr lvl="5" algn="ctr" rtl="0">
              <a:spcBef>
                <a:spcPts val="0"/>
              </a:spcBef>
              <a:spcAft>
                <a:spcPts val="0"/>
              </a:spcAft>
              <a:buSzPts val="4700"/>
              <a:buNone/>
              <a:defRPr sz="4700"/>
            </a:lvl6pPr>
            <a:lvl7pPr lvl="6" algn="ctr" rtl="0">
              <a:spcBef>
                <a:spcPts val="0"/>
              </a:spcBef>
              <a:spcAft>
                <a:spcPts val="0"/>
              </a:spcAft>
              <a:buSzPts val="4700"/>
              <a:buNone/>
              <a:defRPr sz="4700"/>
            </a:lvl7pPr>
            <a:lvl8pPr lvl="7" algn="ctr" rtl="0">
              <a:spcBef>
                <a:spcPts val="0"/>
              </a:spcBef>
              <a:spcAft>
                <a:spcPts val="0"/>
              </a:spcAft>
              <a:buSzPts val="4700"/>
              <a:buNone/>
              <a:defRPr sz="4700"/>
            </a:lvl8pPr>
            <a:lvl9pPr lvl="8" algn="ctr" rtl="0">
              <a:spcBef>
                <a:spcPts val="0"/>
              </a:spcBef>
              <a:spcAft>
                <a:spcPts val="0"/>
              </a:spcAft>
              <a:buSzPts val="4700"/>
              <a:buNone/>
              <a:defRPr sz="4700"/>
            </a:lvl9pPr>
          </a:lstStyle>
          <a:p>
            <a:r>
              <a:t>xx%</a:t>
            </a:r>
          </a:p>
        </p:txBody>
      </p:sp>
      <p:sp>
        <p:nvSpPr>
          <p:cNvPr id="1603" name="Google Shape;1603;p13"/>
          <p:cNvSpPr txBox="1">
            <a:spLocks noGrp="1"/>
          </p:cNvSpPr>
          <p:nvPr>
            <p:ph type="title" idx="8" hasCustomPrompt="1"/>
          </p:nvPr>
        </p:nvSpPr>
        <p:spPr>
          <a:xfrm>
            <a:off x="4709629" y="1858800"/>
            <a:ext cx="842400" cy="4794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4700"/>
              <a:buNone/>
              <a:defRPr sz="4600" b="0">
                <a:solidFill>
                  <a:schemeClr val="accent1"/>
                </a:solidFill>
              </a:defRPr>
            </a:lvl1pPr>
            <a:lvl2pPr lvl="1" algn="ctr" rtl="0">
              <a:spcBef>
                <a:spcPts val="0"/>
              </a:spcBef>
              <a:spcAft>
                <a:spcPts val="0"/>
              </a:spcAft>
              <a:buSzPts val="4700"/>
              <a:buNone/>
              <a:defRPr sz="4700"/>
            </a:lvl2pPr>
            <a:lvl3pPr lvl="2" algn="ctr" rtl="0">
              <a:spcBef>
                <a:spcPts val="0"/>
              </a:spcBef>
              <a:spcAft>
                <a:spcPts val="0"/>
              </a:spcAft>
              <a:buSzPts val="4700"/>
              <a:buNone/>
              <a:defRPr sz="4700"/>
            </a:lvl3pPr>
            <a:lvl4pPr lvl="3" algn="ctr" rtl="0">
              <a:spcBef>
                <a:spcPts val="0"/>
              </a:spcBef>
              <a:spcAft>
                <a:spcPts val="0"/>
              </a:spcAft>
              <a:buSzPts val="4700"/>
              <a:buNone/>
              <a:defRPr sz="4700"/>
            </a:lvl4pPr>
            <a:lvl5pPr lvl="4" algn="ctr" rtl="0">
              <a:spcBef>
                <a:spcPts val="0"/>
              </a:spcBef>
              <a:spcAft>
                <a:spcPts val="0"/>
              </a:spcAft>
              <a:buSzPts val="4700"/>
              <a:buNone/>
              <a:defRPr sz="4700"/>
            </a:lvl5pPr>
            <a:lvl6pPr lvl="5" algn="ctr" rtl="0">
              <a:spcBef>
                <a:spcPts val="0"/>
              </a:spcBef>
              <a:spcAft>
                <a:spcPts val="0"/>
              </a:spcAft>
              <a:buSzPts val="4700"/>
              <a:buNone/>
              <a:defRPr sz="4700"/>
            </a:lvl6pPr>
            <a:lvl7pPr lvl="6" algn="ctr" rtl="0">
              <a:spcBef>
                <a:spcPts val="0"/>
              </a:spcBef>
              <a:spcAft>
                <a:spcPts val="0"/>
              </a:spcAft>
              <a:buSzPts val="4700"/>
              <a:buNone/>
              <a:defRPr sz="4700"/>
            </a:lvl7pPr>
            <a:lvl8pPr lvl="7" algn="ctr" rtl="0">
              <a:spcBef>
                <a:spcPts val="0"/>
              </a:spcBef>
              <a:spcAft>
                <a:spcPts val="0"/>
              </a:spcAft>
              <a:buSzPts val="4700"/>
              <a:buNone/>
              <a:defRPr sz="4700"/>
            </a:lvl8pPr>
            <a:lvl9pPr lvl="8" algn="ctr" rtl="0">
              <a:spcBef>
                <a:spcPts val="0"/>
              </a:spcBef>
              <a:spcAft>
                <a:spcPts val="0"/>
              </a:spcAft>
              <a:buSzPts val="4700"/>
              <a:buNone/>
              <a:defRPr sz="4700"/>
            </a:lvl9pPr>
          </a:lstStyle>
          <a:p>
            <a:r>
              <a:t>xx%</a:t>
            </a:r>
          </a:p>
        </p:txBody>
      </p:sp>
      <p:sp>
        <p:nvSpPr>
          <p:cNvPr id="1604" name="Google Shape;1604;p13"/>
          <p:cNvSpPr txBox="1">
            <a:spLocks noGrp="1"/>
          </p:cNvSpPr>
          <p:nvPr>
            <p:ph type="title" idx="9" hasCustomPrompt="1"/>
          </p:nvPr>
        </p:nvSpPr>
        <p:spPr>
          <a:xfrm>
            <a:off x="922938" y="3193550"/>
            <a:ext cx="842400" cy="4311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4700"/>
              <a:buNone/>
              <a:defRPr sz="4600" b="0">
                <a:solidFill>
                  <a:schemeClr val="accent1"/>
                </a:solidFill>
              </a:defRPr>
            </a:lvl1pPr>
            <a:lvl2pPr lvl="1" algn="ctr" rtl="0">
              <a:spcBef>
                <a:spcPts val="0"/>
              </a:spcBef>
              <a:spcAft>
                <a:spcPts val="0"/>
              </a:spcAft>
              <a:buSzPts val="4700"/>
              <a:buNone/>
              <a:defRPr sz="4700"/>
            </a:lvl2pPr>
            <a:lvl3pPr lvl="2" algn="ctr" rtl="0">
              <a:spcBef>
                <a:spcPts val="0"/>
              </a:spcBef>
              <a:spcAft>
                <a:spcPts val="0"/>
              </a:spcAft>
              <a:buSzPts val="4700"/>
              <a:buNone/>
              <a:defRPr sz="4700"/>
            </a:lvl3pPr>
            <a:lvl4pPr lvl="3" algn="ctr" rtl="0">
              <a:spcBef>
                <a:spcPts val="0"/>
              </a:spcBef>
              <a:spcAft>
                <a:spcPts val="0"/>
              </a:spcAft>
              <a:buSzPts val="4700"/>
              <a:buNone/>
              <a:defRPr sz="4700"/>
            </a:lvl4pPr>
            <a:lvl5pPr lvl="4" algn="ctr" rtl="0">
              <a:spcBef>
                <a:spcPts val="0"/>
              </a:spcBef>
              <a:spcAft>
                <a:spcPts val="0"/>
              </a:spcAft>
              <a:buSzPts val="4700"/>
              <a:buNone/>
              <a:defRPr sz="4700"/>
            </a:lvl5pPr>
            <a:lvl6pPr lvl="5" algn="ctr" rtl="0">
              <a:spcBef>
                <a:spcPts val="0"/>
              </a:spcBef>
              <a:spcAft>
                <a:spcPts val="0"/>
              </a:spcAft>
              <a:buSzPts val="4700"/>
              <a:buNone/>
              <a:defRPr sz="4700"/>
            </a:lvl6pPr>
            <a:lvl7pPr lvl="6" algn="ctr" rtl="0">
              <a:spcBef>
                <a:spcPts val="0"/>
              </a:spcBef>
              <a:spcAft>
                <a:spcPts val="0"/>
              </a:spcAft>
              <a:buSzPts val="4700"/>
              <a:buNone/>
              <a:defRPr sz="4700"/>
            </a:lvl7pPr>
            <a:lvl8pPr lvl="7" algn="ctr" rtl="0">
              <a:spcBef>
                <a:spcPts val="0"/>
              </a:spcBef>
              <a:spcAft>
                <a:spcPts val="0"/>
              </a:spcAft>
              <a:buSzPts val="4700"/>
              <a:buNone/>
              <a:defRPr sz="4700"/>
            </a:lvl8pPr>
            <a:lvl9pPr lvl="8" algn="ctr" rtl="0">
              <a:spcBef>
                <a:spcPts val="0"/>
              </a:spcBef>
              <a:spcAft>
                <a:spcPts val="0"/>
              </a:spcAft>
              <a:buSzPts val="4700"/>
              <a:buNone/>
              <a:defRPr sz="4700"/>
            </a:lvl9pPr>
          </a:lstStyle>
          <a:p>
            <a:r>
              <a:t>xx%</a:t>
            </a:r>
          </a:p>
        </p:txBody>
      </p:sp>
      <p:sp>
        <p:nvSpPr>
          <p:cNvPr id="1605" name="Google Shape;1605;p13"/>
          <p:cNvSpPr txBox="1">
            <a:spLocks noGrp="1"/>
          </p:cNvSpPr>
          <p:nvPr>
            <p:ph type="title" idx="13" hasCustomPrompt="1"/>
          </p:nvPr>
        </p:nvSpPr>
        <p:spPr>
          <a:xfrm>
            <a:off x="4709629" y="3196701"/>
            <a:ext cx="842400" cy="4311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4700"/>
              <a:buNone/>
              <a:defRPr sz="4600" b="0">
                <a:solidFill>
                  <a:schemeClr val="accent1"/>
                </a:solidFill>
              </a:defRPr>
            </a:lvl1pPr>
            <a:lvl2pPr lvl="1" algn="ctr" rtl="0">
              <a:spcBef>
                <a:spcPts val="0"/>
              </a:spcBef>
              <a:spcAft>
                <a:spcPts val="0"/>
              </a:spcAft>
              <a:buSzPts val="4700"/>
              <a:buNone/>
              <a:defRPr sz="4700"/>
            </a:lvl2pPr>
            <a:lvl3pPr lvl="2" algn="ctr" rtl="0">
              <a:spcBef>
                <a:spcPts val="0"/>
              </a:spcBef>
              <a:spcAft>
                <a:spcPts val="0"/>
              </a:spcAft>
              <a:buSzPts val="4700"/>
              <a:buNone/>
              <a:defRPr sz="4700"/>
            </a:lvl3pPr>
            <a:lvl4pPr lvl="3" algn="ctr" rtl="0">
              <a:spcBef>
                <a:spcPts val="0"/>
              </a:spcBef>
              <a:spcAft>
                <a:spcPts val="0"/>
              </a:spcAft>
              <a:buSzPts val="4700"/>
              <a:buNone/>
              <a:defRPr sz="4700"/>
            </a:lvl4pPr>
            <a:lvl5pPr lvl="4" algn="ctr" rtl="0">
              <a:spcBef>
                <a:spcPts val="0"/>
              </a:spcBef>
              <a:spcAft>
                <a:spcPts val="0"/>
              </a:spcAft>
              <a:buSzPts val="4700"/>
              <a:buNone/>
              <a:defRPr sz="4700"/>
            </a:lvl5pPr>
            <a:lvl6pPr lvl="5" algn="ctr" rtl="0">
              <a:spcBef>
                <a:spcPts val="0"/>
              </a:spcBef>
              <a:spcAft>
                <a:spcPts val="0"/>
              </a:spcAft>
              <a:buSzPts val="4700"/>
              <a:buNone/>
              <a:defRPr sz="4700"/>
            </a:lvl6pPr>
            <a:lvl7pPr lvl="6" algn="ctr" rtl="0">
              <a:spcBef>
                <a:spcPts val="0"/>
              </a:spcBef>
              <a:spcAft>
                <a:spcPts val="0"/>
              </a:spcAft>
              <a:buSzPts val="4700"/>
              <a:buNone/>
              <a:defRPr sz="4700"/>
            </a:lvl7pPr>
            <a:lvl8pPr lvl="7" algn="ctr" rtl="0">
              <a:spcBef>
                <a:spcPts val="0"/>
              </a:spcBef>
              <a:spcAft>
                <a:spcPts val="0"/>
              </a:spcAft>
              <a:buSzPts val="4700"/>
              <a:buNone/>
              <a:defRPr sz="4700"/>
            </a:lvl8pPr>
            <a:lvl9pPr lvl="8" algn="ctr" rtl="0">
              <a:spcBef>
                <a:spcPts val="0"/>
              </a:spcBef>
              <a:spcAft>
                <a:spcPts val="0"/>
              </a:spcAft>
              <a:buSzPts val="4700"/>
              <a:buNone/>
              <a:defRPr sz="4700"/>
            </a:lvl9pPr>
          </a:lstStyle>
          <a:p>
            <a:r>
              <a:t>xx%</a:t>
            </a:r>
          </a:p>
        </p:txBody>
      </p:sp>
      <p:sp>
        <p:nvSpPr>
          <p:cNvPr id="1606" name="Google Shape;1606;p13"/>
          <p:cNvSpPr txBox="1">
            <a:spLocks noGrp="1"/>
          </p:cNvSpPr>
          <p:nvPr>
            <p:ph type="subTitle" idx="14"/>
          </p:nvPr>
        </p:nvSpPr>
        <p:spPr>
          <a:xfrm>
            <a:off x="1852218" y="3455900"/>
            <a:ext cx="2580300" cy="479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07" name="Google Shape;1607;p13"/>
          <p:cNvSpPr txBox="1">
            <a:spLocks noGrp="1"/>
          </p:cNvSpPr>
          <p:nvPr>
            <p:ph type="title" idx="15"/>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402045389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Quote">
  <p:cSld name="1_Quote">
    <p:spTree>
      <p:nvGrpSpPr>
        <p:cNvPr id="1" name="Shape 1608"/>
        <p:cNvGrpSpPr/>
        <p:nvPr/>
      </p:nvGrpSpPr>
      <p:grpSpPr>
        <a:xfrm>
          <a:off x="0" y="0"/>
          <a:ext cx="0" cy="0"/>
          <a:chOff x="0" y="0"/>
          <a:chExt cx="0" cy="0"/>
        </a:xfrm>
      </p:grpSpPr>
      <p:sp>
        <p:nvSpPr>
          <p:cNvPr id="1609" name="Google Shape;1609;p14"/>
          <p:cNvSpPr txBox="1">
            <a:spLocks noGrp="1"/>
          </p:cNvSpPr>
          <p:nvPr>
            <p:ph type="subTitle" idx="1"/>
          </p:nvPr>
        </p:nvSpPr>
        <p:spPr>
          <a:xfrm>
            <a:off x="4036721" y="1627425"/>
            <a:ext cx="4055400" cy="1386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1600"/>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1610" name="Google Shape;1610;p14"/>
          <p:cNvSpPr txBox="1">
            <a:spLocks noGrp="1"/>
          </p:cNvSpPr>
          <p:nvPr>
            <p:ph type="title"/>
          </p:nvPr>
        </p:nvSpPr>
        <p:spPr>
          <a:xfrm>
            <a:off x="4280921" y="2963963"/>
            <a:ext cx="3567000" cy="589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grpSp>
        <p:nvGrpSpPr>
          <p:cNvPr id="1611" name="Google Shape;1611;p14"/>
          <p:cNvGrpSpPr/>
          <p:nvPr/>
        </p:nvGrpSpPr>
        <p:grpSpPr>
          <a:xfrm>
            <a:off x="393279" y="111846"/>
            <a:ext cx="7189638" cy="4304961"/>
            <a:chOff x="393279" y="111846"/>
            <a:chExt cx="7189638" cy="4304961"/>
          </a:xfrm>
        </p:grpSpPr>
        <p:sp>
          <p:nvSpPr>
            <p:cNvPr id="1612" name="Google Shape;1612;p14"/>
            <p:cNvSpPr/>
            <p:nvPr/>
          </p:nvSpPr>
          <p:spPr>
            <a:xfrm>
              <a:off x="393279" y="744026"/>
              <a:ext cx="1166268" cy="402843"/>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4"/>
            <p:cNvSpPr/>
            <p:nvPr/>
          </p:nvSpPr>
          <p:spPr>
            <a:xfrm>
              <a:off x="3356799" y="394165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4"/>
            <p:cNvSpPr/>
            <p:nvPr/>
          </p:nvSpPr>
          <p:spPr>
            <a:xfrm>
              <a:off x="5526483" y="111846"/>
              <a:ext cx="2056433" cy="710904"/>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098700793"/>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Quote">
  <p:cSld name="1_Quote">
    <p:spTree>
      <p:nvGrpSpPr>
        <p:cNvPr id="1" name="Shape 1608"/>
        <p:cNvGrpSpPr/>
        <p:nvPr/>
      </p:nvGrpSpPr>
      <p:grpSpPr>
        <a:xfrm>
          <a:off x="0" y="0"/>
          <a:ext cx="0" cy="0"/>
          <a:chOff x="0" y="0"/>
          <a:chExt cx="0" cy="0"/>
        </a:xfrm>
      </p:grpSpPr>
      <p:sp>
        <p:nvSpPr>
          <p:cNvPr id="1609" name="Google Shape;1609;p14"/>
          <p:cNvSpPr txBox="1">
            <a:spLocks noGrp="1"/>
          </p:cNvSpPr>
          <p:nvPr>
            <p:ph type="subTitle" idx="1"/>
          </p:nvPr>
        </p:nvSpPr>
        <p:spPr>
          <a:xfrm>
            <a:off x="4036721" y="1627425"/>
            <a:ext cx="4055400" cy="1386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1600"/>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1610" name="Google Shape;1610;p14"/>
          <p:cNvSpPr txBox="1">
            <a:spLocks noGrp="1"/>
          </p:cNvSpPr>
          <p:nvPr>
            <p:ph type="title"/>
          </p:nvPr>
        </p:nvSpPr>
        <p:spPr>
          <a:xfrm>
            <a:off x="4280921" y="2963963"/>
            <a:ext cx="3567000" cy="589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grpSp>
        <p:nvGrpSpPr>
          <p:cNvPr id="1611" name="Google Shape;1611;p14"/>
          <p:cNvGrpSpPr/>
          <p:nvPr/>
        </p:nvGrpSpPr>
        <p:grpSpPr>
          <a:xfrm>
            <a:off x="393279" y="111846"/>
            <a:ext cx="7189638" cy="4304961"/>
            <a:chOff x="393279" y="111846"/>
            <a:chExt cx="7189638" cy="4304961"/>
          </a:xfrm>
        </p:grpSpPr>
        <p:sp>
          <p:nvSpPr>
            <p:cNvPr id="1612" name="Google Shape;1612;p14"/>
            <p:cNvSpPr/>
            <p:nvPr/>
          </p:nvSpPr>
          <p:spPr>
            <a:xfrm>
              <a:off x="393279" y="744026"/>
              <a:ext cx="1166268" cy="402843"/>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4"/>
            <p:cNvSpPr/>
            <p:nvPr/>
          </p:nvSpPr>
          <p:spPr>
            <a:xfrm>
              <a:off x="3356799" y="394165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4"/>
            <p:cNvSpPr/>
            <p:nvPr/>
          </p:nvSpPr>
          <p:spPr>
            <a:xfrm>
              <a:off x="5526483" y="111846"/>
              <a:ext cx="2056433" cy="710904"/>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923297391"/>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Quote">
  <p:cSld name="1_Quote">
    <p:spTree>
      <p:nvGrpSpPr>
        <p:cNvPr id="1" name="Shape 1608"/>
        <p:cNvGrpSpPr/>
        <p:nvPr/>
      </p:nvGrpSpPr>
      <p:grpSpPr>
        <a:xfrm>
          <a:off x="0" y="0"/>
          <a:ext cx="0" cy="0"/>
          <a:chOff x="0" y="0"/>
          <a:chExt cx="0" cy="0"/>
        </a:xfrm>
      </p:grpSpPr>
      <p:sp>
        <p:nvSpPr>
          <p:cNvPr id="1609" name="Google Shape;1609;p14"/>
          <p:cNvSpPr txBox="1">
            <a:spLocks noGrp="1"/>
          </p:cNvSpPr>
          <p:nvPr>
            <p:ph type="subTitle" idx="1"/>
          </p:nvPr>
        </p:nvSpPr>
        <p:spPr>
          <a:xfrm>
            <a:off x="4036721" y="1627425"/>
            <a:ext cx="4055400" cy="1386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1600"/>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1610" name="Google Shape;1610;p14"/>
          <p:cNvSpPr txBox="1">
            <a:spLocks noGrp="1"/>
          </p:cNvSpPr>
          <p:nvPr>
            <p:ph type="title"/>
          </p:nvPr>
        </p:nvSpPr>
        <p:spPr>
          <a:xfrm>
            <a:off x="4280921" y="2963963"/>
            <a:ext cx="3567000" cy="589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grpSp>
        <p:nvGrpSpPr>
          <p:cNvPr id="1611" name="Google Shape;1611;p14"/>
          <p:cNvGrpSpPr/>
          <p:nvPr/>
        </p:nvGrpSpPr>
        <p:grpSpPr>
          <a:xfrm>
            <a:off x="393279" y="111846"/>
            <a:ext cx="7189638" cy="4304961"/>
            <a:chOff x="393279" y="111846"/>
            <a:chExt cx="7189638" cy="4304961"/>
          </a:xfrm>
        </p:grpSpPr>
        <p:sp>
          <p:nvSpPr>
            <p:cNvPr id="1612" name="Google Shape;1612;p14"/>
            <p:cNvSpPr/>
            <p:nvPr/>
          </p:nvSpPr>
          <p:spPr>
            <a:xfrm>
              <a:off x="393279" y="744026"/>
              <a:ext cx="1166268" cy="402843"/>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4"/>
            <p:cNvSpPr/>
            <p:nvPr/>
          </p:nvSpPr>
          <p:spPr>
            <a:xfrm>
              <a:off x="3356799" y="394165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4"/>
            <p:cNvSpPr/>
            <p:nvPr/>
          </p:nvSpPr>
          <p:spPr>
            <a:xfrm>
              <a:off x="5526483" y="111846"/>
              <a:ext cx="2056433" cy="710904"/>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059269238"/>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hree columns">
  <p:cSld name="CUSTOM_4">
    <p:spTree>
      <p:nvGrpSpPr>
        <p:cNvPr id="1" name="Shape 1615"/>
        <p:cNvGrpSpPr/>
        <p:nvPr/>
      </p:nvGrpSpPr>
      <p:grpSpPr>
        <a:xfrm>
          <a:off x="0" y="0"/>
          <a:ext cx="0" cy="0"/>
          <a:chOff x="0" y="0"/>
          <a:chExt cx="0" cy="0"/>
        </a:xfrm>
      </p:grpSpPr>
      <p:sp>
        <p:nvSpPr>
          <p:cNvPr id="1616" name="Google Shape;1616;p15"/>
          <p:cNvSpPr/>
          <p:nvPr/>
        </p:nvSpPr>
        <p:spPr>
          <a:xfrm>
            <a:off x="5800" y="9725"/>
            <a:ext cx="9144000" cy="3312000"/>
          </a:xfrm>
          <a:prstGeom prst="rect">
            <a:avLst/>
          </a:prstGeom>
          <a:gradFill>
            <a:gsLst>
              <a:gs pos="0">
                <a:srgbClr val="CFF2F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7" name="Google Shape;1617;p15"/>
          <p:cNvGrpSpPr/>
          <p:nvPr/>
        </p:nvGrpSpPr>
        <p:grpSpPr>
          <a:xfrm>
            <a:off x="-588225" y="-85036"/>
            <a:ext cx="9814324" cy="5291835"/>
            <a:chOff x="-588225" y="-85036"/>
            <a:chExt cx="9814324" cy="5291835"/>
          </a:xfrm>
        </p:grpSpPr>
        <p:grpSp>
          <p:nvGrpSpPr>
            <p:cNvPr id="1618" name="Google Shape;1618;p15"/>
            <p:cNvGrpSpPr/>
            <p:nvPr/>
          </p:nvGrpSpPr>
          <p:grpSpPr>
            <a:xfrm>
              <a:off x="-588225" y="117251"/>
              <a:ext cx="9647074" cy="3939215"/>
              <a:chOff x="-588225" y="117251"/>
              <a:chExt cx="9647074" cy="3939215"/>
            </a:xfrm>
          </p:grpSpPr>
          <p:sp>
            <p:nvSpPr>
              <p:cNvPr id="1619" name="Google Shape;1619;p15"/>
              <p:cNvSpPr/>
              <p:nvPr/>
            </p:nvSpPr>
            <p:spPr>
              <a:xfrm>
                <a:off x="-588225" y="117251"/>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5"/>
              <p:cNvSpPr/>
              <p:nvPr/>
            </p:nvSpPr>
            <p:spPr>
              <a:xfrm>
                <a:off x="7148199" y="2097325"/>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5"/>
              <p:cNvSpPr/>
              <p:nvPr/>
            </p:nvSpPr>
            <p:spPr>
              <a:xfrm>
                <a:off x="1259669" y="37608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 name="Google Shape;1622;p15"/>
            <p:cNvGrpSpPr/>
            <p:nvPr/>
          </p:nvGrpSpPr>
          <p:grpSpPr>
            <a:xfrm>
              <a:off x="0" y="-85036"/>
              <a:ext cx="9226099" cy="5291835"/>
              <a:chOff x="0" y="-85036"/>
              <a:chExt cx="9226099" cy="5291835"/>
            </a:xfrm>
          </p:grpSpPr>
          <p:grpSp>
            <p:nvGrpSpPr>
              <p:cNvPr id="1623" name="Google Shape;1623;p15"/>
              <p:cNvGrpSpPr/>
              <p:nvPr/>
            </p:nvGrpSpPr>
            <p:grpSpPr>
              <a:xfrm>
                <a:off x="0" y="4010342"/>
                <a:ext cx="1844327" cy="1196457"/>
                <a:chOff x="5966825" y="3635467"/>
                <a:chExt cx="1844327" cy="1196457"/>
              </a:xfrm>
            </p:grpSpPr>
            <p:sp>
              <p:nvSpPr>
                <p:cNvPr id="1624" name="Google Shape;1624;p15"/>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5"/>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5"/>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5"/>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5"/>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5"/>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5"/>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5"/>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5"/>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5"/>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5"/>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5"/>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5"/>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5"/>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5"/>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5"/>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5"/>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5"/>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5"/>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5"/>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5"/>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5"/>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5"/>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5"/>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5"/>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 name="Google Shape;1649;p15"/>
              <p:cNvGrpSpPr/>
              <p:nvPr/>
            </p:nvGrpSpPr>
            <p:grpSpPr>
              <a:xfrm>
                <a:off x="7293266" y="-85036"/>
                <a:ext cx="1932833" cy="1049935"/>
                <a:chOff x="6572441" y="3068152"/>
                <a:chExt cx="1932833" cy="1049935"/>
              </a:xfrm>
            </p:grpSpPr>
            <p:sp>
              <p:nvSpPr>
                <p:cNvPr id="1650" name="Google Shape;1650;p15"/>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5"/>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5"/>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5"/>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5"/>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5"/>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5"/>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5"/>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5"/>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5"/>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5"/>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5"/>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5"/>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5"/>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5"/>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5"/>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5"/>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5"/>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5"/>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5"/>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5"/>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5"/>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5"/>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5"/>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5"/>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675" name="Google Shape;1675;p15"/>
          <p:cNvSpPr txBox="1">
            <a:spLocks noGrp="1"/>
          </p:cNvSpPr>
          <p:nvPr>
            <p:ph type="subTitle" idx="1"/>
          </p:nvPr>
        </p:nvSpPr>
        <p:spPr>
          <a:xfrm flipH="1">
            <a:off x="5724982" y="3748375"/>
            <a:ext cx="2044500" cy="30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4"/>
              </a:buClr>
              <a:buSzPts val="2000"/>
              <a:buFont typeface="Denk One"/>
              <a:buNone/>
              <a:defRPr sz="2400">
                <a:solidFill>
                  <a:schemeClr val="accent5"/>
                </a:solidFill>
                <a:latin typeface="Catamaran Black"/>
                <a:ea typeface="Catamaran Black"/>
                <a:cs typeface="Catamaran Black"/>
                <a:sym typeface="Catamaran Black"/>
              </a:defRPr>
            </a:lvl1pPr>
            <a:lvl2pPr lvl="1"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2pPr>
            <a:lvl3pPr lvl="2"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3pPr>
            <a:lvl4pPr lvl="3"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4pPr>
            <a:lvl5pPr lvl="4"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5pPr>
            <a:lvl6pPr lvl="5"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6pPr>
            <a:lvl7pPr lvl="6"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7pPr>
            <a:lvl8pPr lvl="7"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8pPr>
            <a:lvl9pPr lvl="8"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9pPr>
          </a:lstStyle>
          <a:p>
            <a:endParaRPr/>
          </a:p>
        </p:txBody>
      </p:sp>
      <p:sp>
        <p:nvSpPr>
          <p:cNvPr id="1676" name="Google Shape;1676;p15"/>
          <p:cNvSpPr txBox="1">
            <a:spLocks noGrp="1"/>
          </p:cNvSpPr>
          <p:nvPr>
            <p:ph type="subTitle" idx="2"/>
          </p:nvPr>
        </p:nvSpPr>
        <p:spPr>
          <a:xfrm flipH="1">
            <a:off x="5724925" y="3979225"/>
            <a:ext cx="2358300" cy="650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677" name="Google Shape;1677;p15"/>
          <p:cNvSpPr txBox="1">
            <a:spLocks noGrp="1"/>
          </p:cNvSpPr>
          <p:nvPr>
            <p:ph type="subTitle" idx="3"/>
          </p:nvPr>
        </p:nvSpPr>
        <p:spPr>
          <a:xfrm flipH="1">
            <a:off x="5724982" y="2627563"/>
            <a:ext cx="2044500" cy="30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4"/>
              </a:buClr>
              <a:buSzPts val="2000"/>
              <a:buFont typeface="Denk One"/>
              <a:buNone/>
              <a:defRPr sz="2400">
                <a:solidFill>
                  <a:schemeClr val="accent5"/>
                </a:solidFill>
                <a:latin typeface="Catamaran Black"/>
                <a:ea typeface="Catamaran Black"/>
                <a:cs typeface="Catamaran Black"/>
                <a:sym typeface="Catamaran Black"/>
              </a:defRPr>
            </a:lvl1pPr>
            <a:lvl2pPr lvl="1"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2pPr>
            <a:lvl3pPr lvl="2"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3pPr>
            <a:lvl4pPr lvl="3"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4pPr>
            <a:lvl5pPr lvl="4"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5pPr>
            <a:lvl6pPr lvl="5"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6pPr>
            <a:lvl7pPr lvl="6"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7pPr>
            <a:lvl8pPr lvl="7"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8pPr>
            <a:lvl9pPr lvl="8"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9pPr>
          </a:lstStyle>
          <a:p>
            <a:endParaRPr/>
          </a:p>
        </p:txBody>
      </p:sp>
      <p:sp>
        <p:nvSpPr>
          <p:cNvPr id="1678" name="Google Shape;1678;p15"/>
          <p:cNvSpPr txBox="1">
            <a:spLocks noGrp="1"/>
          </p:cNvSpPr>
          <p:nvPr>
            <p:ph type="subTitle" idx="4"/>
          </p:nvPr>
        </p:nvSpPr>
        <p:spPr>
          <a:xfrm flipH="1">
            <a:off x="5724925" y="2854950"/>
            <a:ext cx="2358300" cy="650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679" name="Google Shape;1679;p15"/>
          <p:cNvSpPr txBox="1">
            <a:spLocks noGrp="1"/>
          </p:cNvSpPr>
          <p:nvPr>
            <p:ph type="subTitle" idx="5"/>
          </p:nvPr>
        </p:nvSpPr>
        <p:spPr>
          <a:xfrm flipH="1">
            <a:off x="5724982" y="1506750"/>
            <a:ext cx="2044500" cy="30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4"/>
              </a:buClr>
              <a:buSzPts val="2000"/>
              <a:buFont typeface="Denk One"/>
              <a:buNone/>
              <a:defRPr sz="2400">
                <a:solidFill>
                  <a:schemeClr val="accent5"/>
                </a:solidFill>
                <a:latin typeface="Catamaran Black"/>
                <a:ea typeface="Catamaran Black"/>
                <a:cs typeface="Catamaran Black"/>
                <a:sym typeface="Catamaran Black"/>
              </a:defRPr>
            </a:lvl1pPr>
            <a:lvl2pPr lvl="1"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2pPr>
            <a:lvl3pPr lvl="2"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3pPr>
            <a:lvl4pPr lvl="3"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4pPr>
            <a:lvl5pPr lvl="4"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5pPr>
            <a:lvl6pPr lvl="5"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6pPr>
            <a:lvl7pPr lvl="6"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7pPr>
            <a:lvl8pPr lvl="7"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8pPr>
            <a:lvl9pPr lvl="8"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9pPr>
          </a:lstStyle>
          <a:p>
            <a:endParaRPr/>
          </a:p>
        </p:txBody>
      </p:sp>
      <p:sp>
        <p:nvSpPr>
          <p:cNvPr id="1680" name="Google Shape;1680;p15"/>
          <p:cNvSpPr txBox="1">
            <a:spLocks noGrp="1"/>
          </p:cNvSpPr>
          <p:nvPr>
            <p:ph type="subTitle" idx="6"/>
          </p:nvPr>
        </p:nvSpPr>
        <p:spPr>
          <a:xfrm flipH="1">
            <a:off x="5724925" y="1730675"/>
            <a:ext cx="2358300" cy="650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681" name="Google Shape;1681;p15"/>
          <p:cNvSpPr txBox="1">
            <a:spLocks noGrp="1"/>
          </p:cNvSpPr>
          <p:nvPr>
            <p:ph type="title"/>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hree columns">
  <p:cSld name="1_Title and three columns">
    <p:spTree>
      <p:nvGrpSpPr>
        <p:cNvPr id="1" name="Shape 1615"/>
        <p:cNvGrpSpPr/>
        <p:nvPr/>
      </p:nvGrpSpPr>
      <p:grpSpPr>
        <a:xfrm>
          <a:off x="0" y="0"/>
          <a:ext cx="0" cy="0"/>
          <a:chOff x="0" y="0"/>
          <a:chExt cx="0" cy="0"/>
        </a:xfrm>
      </p:grpSpPr>
      <p:sp>
        <p:nvSpPr>
          <p:cNvPr id="1616" name="Google Shape;1616;p15"/>
          <p:cNvSpPr/>
          <p:nvPr/>
        </p:nvSpPr>
        <p:spPr>
          <a:xfrm>
            <a:off x="5800" y="9725"/>
            <a:ext cx="9144000" cy="3312000"/>
          </a:xfrm>
          <a:prstGeom prst="rect">
            <a:avLst/>
          </a:prstGeom>
          <a:gradFill>
            <a:gsLst>
              <a:gs pos="0">
                <a:srgbClr val="CFF2F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7" name="Google Shape;1617;p15"/>
          <p:cNvGrpSpPr/>
          <p:nvPr/>
        </p:nvGrpSpPr>
        <p:grpSpPr>
          <a:xfrm>
            <a:off x="-588225" y="-85036"/>
            <a:ext cx="9814324" cy="5291835"/>
            <a:chOff x="-588225" y="-85036"/>
            <a:chExt cx="9814324" cy="5291835"/>
          </a:xfrm>
        </p:grpSpPr>
        <p:grpSp>
          <p:nvGrpSpPr>
            <p:cNvPr id="1618" name="Google Shape;1618;p15"/>
            <p:cNvGrpSpPr/>
            <p:nvPr/>
          </p:nvGrpSpPr>
          <p:grpSpPr>
            <a:xfrm>
              <a:off x="-588225" y="117251"/>
              <a:ext cx="9647074" cy="3939215"/>
              <a:chOff x="-588225" y="117251"/>
              <a:chExt cx="9647074" cy="3939215"/>
            </a:xfrm>
          </p:grpSpPr>
          <p:sp>
            <p:nvSpPr>
              <p:cNvPr id="1619" name="Google Shape;1619;p15"/>
              <p:cNvSpPr/>
              <p:nvPr/>
            </p:nvSpPr>
            <p:spPr>
              <a:xfrm>
                <a:off x="-588225" y="117251"/>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5"/>
              <p:cNvSpPr/>
              <p:nvPr/>
            </p:nvSpPr>
            <p:spPr>
              <a:xfrm>
                <a:off x="7148199" y="2097325"/>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5"/>
              <p:cNvSpPr/>
              <p:nvPr/>
            </p:nvSpPr>
            <p:spPr>
              <a:xfrm>
                <a:off x="1259669" y="37608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 name="Google Shape;1622;p15"/>
            <p:cNvGrpSpPr/>
            <p:nvPr/>
          </p:nvGrpSpPr>
          <p:grpSpPr>
            <a:xfrm>
              <a:off x="0" y="-85036"/>
              <a:ext cx="9226099" cy="5291835"/>
              <a:chOff x="0" y="-85036"/>
              <a:chExt cx="9226099" cy="5291835"/>
            </a:xfrm>
          </p:grpSpPr>
          <p:grpSp>
            <p:nvGrpSpPr>
              <p:cNvPr id="1623" name="Google Shape;1623;p15"/>
              <p:cNvGrpSpPr/>
              <p:nvPr/>
            </p:nvGrpSpPr>
            <p:grpSpPr>
              <a:xfrm>
                <a:off x="0" y="4010342"/>
                <a:ext cx="1844327" cy="1196457"/>
                <a:chOff x="5966825" y="3635467"/>
                <a:chExt cx="1844327" cy="1196457"/>
              </a:xfrm>
            </p:grpSpPr>
            <p:sp>
              <p:nvSpPr>
                <p:cNvPr id="1624" name="Google Shape;1624;p15"/>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5"/>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5"/>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5"/>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5"/>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5"/>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5"/>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5"/>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5"/>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5"/>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5"/>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5"/>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5"/>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5"/>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5"/>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5"/>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5"/>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5"/>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5"/>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5"/>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5"/>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5"/>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5"/>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5"/>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5"/>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 name="Google Shape;1649;p15"/>
              <p:cNvGrpSpPr/>
              <p:nvPr/>
            </p:nvGrpSpPr>
            <p:grpSpPr>
              <a:xfrm>
                <a:off x="7293266" y="-85036"/>
                <a:ext cx="1932833" cy="1049935"/>
                <a:chOff x="6572441" y="3068152"/>
                <a:chExt cx="1932833" cy="1049935"/>
              </a:xfrm>
            </p:grpSpPr>
            <p:sp>
              <p:nvSpPr>
                <p:cNvPr id="1650" name="Google Shape;1650;p15"/>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5"/>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5"/>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5"/>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5"/>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5"/>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5"/>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5"/>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5"/>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5"/>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5"/>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5"/>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5"/>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5"/>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5"/>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5"/>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5"/>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5"/>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5"/>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5"/>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5"/>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5"/>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5"/>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5"/>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5"/>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675" name="Google Shape;1675;p15"/>
          <p:cNvSpPr txBox="1">
            <a:spLocks noGrp="1"/>
          </p:cNvSpPr>
          <p:nvPr>
            <p:ph type="subTitle" idx="1"/>
          </p:nvPr>
        </p:nvSpPr>
        <p:spPr>
          <a:xfrm flipH="1">
            <a:off x="5724982" y="3748375"/>
            <a:ext cx="2044500" cy="30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4"/>
              </a:buClr>
              <a:buSzPts val="2000"/>
              <a:buFont typeface="Denk One"/>
              <a:buNone/>
              <a:defRPr sz="2400">
                <a:solidFill>
                  <a:schemeClr val="accent5"/>
                </a:solidFill>
                <a:latin typeface="Catamaran Black"/>
                <a:ea typeface="Catamaran Black"/>
                <a:cs typeface="Catamaran Black"/>
                <a:sym typeface="Catamaran Black"/>
              </a:defRPr>
            </a:lvl1pPr>
            <a:lvl2pPr lvl="1"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2pPr>
            <a:lvl3pPr lvl="2"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3pPr>
            <a:lvl4pPr lvl="3"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4pPr>
            <a:lvl5pPr lvl="4"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5pPr>
            <a:lvl6pPr lvl="5"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6pPr>
            <a:lvl7pPr lvl="6"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7pPr>
            <a:lvl8pPr lvl="7"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8pPr>
            <a:lvl9pPr lvl="8"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9pPr>
          </a:lstStyle>
          <a:p>
            <a:endParaRPr/>
          </a:p>
        </p:txBody>
      </p:sp>
      <p:sp>
        <p:nvSpPr>
          <p:cNvPr id="1676" name="Google Shape;1676;p15"/>
          <p:cNvSpPr txBox="1">
            <a:spLocks noGrp="1"/>
          </p:cNvSpPr>
          <p:nvPr>
            <p:ph type="subTitle" idx="2"/>
          </p:nvPr>
        </p:nvSpPr>
        <p:spPr>
          <a:xfrm flipH="1">
            <a:off x="5724925" y="3979225"/>
            <a:ext cx="2358300" cy="650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677" name="Google Shape;1677;p15"/>
          <p:cNvSpPr txBox="1">
            <a:spLocks noGrp="1"/>
          </p:cNvSpPr>
          <p:nvPr>
            <p:ph type="subTitle" idx="3"/>
          </p:nvPr>
        </p:nvSpPr>
        <p:spPr>
          <a:xfrm flipH="1">
            <a:off x="5724982" y="2627563"/>
            <a:ext cx="2044500" cy="30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4"/>
              </a:buClr>
              <a:buSzPts val="2000"/>
              <a:buFont typeface="Denk One"/>
              <a:buNone/>
              <a:defRPr sz="2400">
                <a:solidFill>
                  <a:schemeClr val="accent5"/>
                </a:solidFill>
                <a:latin typeface="Catamaran Black"/>
                <a:ea typeface="Catamaran Black"/>
                <a:cs typeface="Catamaran Black"/>
                <a:sym typeface="Catamaran Black"/>
              </a:defRPr>
            </a:lvl1pPr>
            <a:lvl2pPr lvl="1"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2pPr>
            <a:lvl3pPr lvl="2"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3pPr>
            <a:lvl4pPr lvl="3"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4pPr>
            <a:lvl5pPr lvl="4"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5pPr>
            <a:lvl6pPr lvl="5"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6pPr>
            <a:lvl7pPr lvl="6"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7pPr>
            <a:lvl8pPr lvl="7"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8pPr>
            <a:lvl9pPr lvl="8"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9pPr>
          </a:lstStyle>
          <a:p>
            <a:endParaRPr/>
          </a:p>
        </p:txBody>
      </p:sp>
      <p:sp>
        <p:nvSpPr>
          <p:cNvPr id="1678" name="Google Shape;1678;p15"/>
          <p:cNvSpPr txBox="1">
            <a:spLocks noGrp="1"/>
          </p:cNvSpPr>
          <p:nvPr>
            <p:ph type="subTitle" idx="4"/>
          </p:nvPr>
        </p:nvSpPr>
        <p:spPr>
          <a:xfrm flipH="1">
            <a:off x="5724925" y="2854950"/>
            <a:ext cx="2358300" cy="650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679" name="Google Shape;1679;p15"/>
          <p:cNvSpPr txBox="1">
            <a:spLocks noGrp="1"/>
          </p:cNvSpPr>
          <p:nvPr>
            <p:ph type="subTitle" idx="5"/>
          </p:nvPr>
        </p:nvSpPr>
        <p:spPr>
          <a:xfrm flipH="1">
            <a:off x="5724982" y="1506750"/>
            <a:ext cx="2044500" cy="30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4"/>
              </a:buClr>
              <a:buSzPts val="2000"/>
              <a:buFont typeface="Denk One"/>
              <a:buNone/>
              <a:defRPr sz="2400">
                <a:solidFill>
                  <a:schemeClr val="accent5"/>
                </a:solidFill>
                <a:latin typeface="Catamaran Black"/>
                <a:ea typeface="Catamaran Black"/>
                <a:cs typeface="Catamaran Black"/>
                <a:sym typeface="Catamaran Black"/>
              </a:defRPr>
            </a:lvl1pPr>
            <a:lvl2pPr lvl="1"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2pPr>
            <a:lvl3pPr lvl="2"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3pPr>
            <a:lvl4pPr lvl="3"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4pPr>
            <a:lvl5pPr lvl="4"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5pPr>
            <a:lvl6pPr lvl="5"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6pPr>
            <a:lvl7pPr lvl="6"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7pPr>
            <a:lvl8pPr lvl="7"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8pPr>
            <a:lvl9pPr lvl="8" rtl="0">
              <a:spcBef>
                <a:spcPts val="0"/>
              </a:spcBef>
              <a:spcAft>
                <a:spcPts val="0"/>
              </a:spcAft>
              <a:buClr>
                <a:schemeClr val="accent4"/>
              </a:buClr>
              <a:buSzPts val="2000"/>
              <a:buFont typeface="Denk One"/>
              <a:buNone/>
              <a:defRPr sz="2000">
                <a:solidFill>
                  <a:schemeClr val="accent4"/>
                </a:solidFill>
                <a:latin typeface="Denk One"/>
                <a:ea typeface="Denk One"/>
                <a:cs typeface="Denk One"/>
                <a:sym typeface="Denk One"/>
              </a:defRPr>
            </a:lvl9pPr>
          </a:lstStyle>
          <a:p>
            <a:endParaRPr/>
          </a:p>
        </p:txBody>
      </p:sp>
      <p:sp>
        <p:nvSpPr>
          <p:cNvPr id="1680" name="Google Shape;1680;p15"/>
          <p:cNvSpPr txBox="1">
            <a:spLocks noGrp="1"/>
          </p:cNvSpPr>
          <p:nvPr>
            <p:ph type="subTitle" idx="6"/>
          </p:nvPr>
        </p:nvSpPr>
        <p:spPr>
          <a:xfrm flipH="1">
            <a:off x="5724925" y="1730675"/>
            <a:ext cx="2358300" cy="650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681" name="Google Shape;1681;p15"/>
          <p:cNvSpPr txBox="1">
            <a:spLocks noGrp="1"/>
          </p:cNvSpPr>
          <p:nvPr>
            <p:ph type="title"/>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2560399492"/>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hree columns 1">
  <p:cSld name="CUSTOM_6">
    <p:spTree>
      <p:nvGrpSpPr>
        <p:cNvPr id="1" name="Shape 1682"/>
        <p:cNvGrpSpPr/>
        <p:nvPr/>
      </p:nvGrpSpPr>
      <p:grpSpPr>
        <a:xfrm>
          <a:off x="0" y="0"/>
          <a:ext cx="0" cy="0"/>
          <a:chOff x="0" y="0"/>
          <a:chExt cx="0" cy="0"/>
        </a:xfrm>
      </p:grpSpPr>
      <p:sp>
        <p:nvSpPr>
          <p:cNvPr id="1683" name="Google Shape;1683;p16"/>
          <p:cNvSpPr txBox="1">
            <a:spLocks noGrp="1"/>
          </p:cNvSpPr>
          <p:nvPr>
            <p:ph type="title"/>
          </p:nvPr>
        </p:nvSpPr>
        <p:spPr>
          <a:xfrm>
            <a:off x="713250"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84" name="Google Shape;1684;p16"/>
          <p:cNvSpPr txBox="1">
            <a:spLocks noGrp="1"/>
          </p:cNvSpPr>
          <p:nvPr>
            <p:ph type="subTitle" idx="1"/>
          </p:nvPr>
        </p:nvSpPr>
        <p:spPr>
          <a:xfrm flipH="1">
            <a:off x="1502695" y="3562325"/>
            <a:ext cx="2044500" cy="30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5"/>
              </a:buClr>
              <a:buSzPts val="2200"/>
              <a:buFont typeface="Sail"/>
              <a:buNone/>
              <a:defRPr sz="2400">
                <a:solidFill>
                  <a:schemeClr val="accent5"/>
                </a:solidFill>
                <a:latin typeface="Catamaran Black"/>
                <a:ea typeface="Catamaran Black"/>
                <a:cs typeface="Catamaran Black"/>
                <a:sym typeface="Catamaran Black"/>
              </a:defRPr>
            </a:lvl1pPr>
            <a:lvl2pPr lvl="1"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2pPr>
            <a:lvl3pPr lvl="2"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3pPr>
            <a:lvl4pPr lvl="3"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4pPr>
            <a:lvl5pPr lvl="4"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5pPr>
            <a:lvl6pPr lvl="5"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6pPr>
            <a:lvl7pPr lvl="6"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7pPr>
            <a:lvl8pPr lvl="7"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8pPr>
            <a:lvl9pPr lvl="8"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9pPr>
          </a:lstStyle>
          <a:p>
            <a:endParaRPr/>
          </a:p>
        </p:txBody>
      </p:sp>
      <p:sp>
        <p:nvSpPr>
          <p:cNvPr id="1685" name="Google Shape;1685;p16"/>
          <p:cNvSpPr txBox="1">
            <a:spLocks noGrp="1"/>
          </p:cNvSpPr>
          <p:nvPr>
            <p:ph type="subTitle" idx="2"/>
          </p:nvPr>
        </p:nvSpPr>
        <p:spPr>
          <a:xfrm flipH="1">
            <a:off x="1502762" y="3793175"/>
            <a:ext cx="2044500" cy="650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686" name="Google Shape;1686;p16"/>
          <p:cNvSpPr txBox="1">
            <a:spLocks noGrp="1"/>
          </p:cNvSpPr>
          <p:nvPr>
            <p:ph type="subTitle" idx="3"/>
          </p:nvPr>
        </p:nvSpPr>
        <p:spPr>
          <a:xfrm flipH="1">
            <a:off x="1502695" y="2441513"/>
            <a:ext cx="2044500" cy="30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5"/>
              </a:buClr>
              <a:buSzPts val="2200"/>
              <a:buFont typeface="Sail"/>
              <a:buNone/>
              <a:defRPr sz="2400">
                <a:solidFill>
                  <a:schemeClr val="accent5"/>
                </a:solidFill>
                <a:latin typeface="Catamaran Black"/>
                <a:ea typeface="Catamaran Black"/>
                <a:cs typeface="Catamaran Black"/>
                <a:sym typeface="Catamaran Black"/>
              </a:defRPr>
            </a:lvl1pPr>
            <a:lvl2pPr lvl="1"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2pPr>
            <a:lvl3pPr lvl="2"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3pPr>
            <a:lvl4pPr lvl="3"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4pPr>
            <a:lvl5pPr lvl="4"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5pPr>
            <a:lvl6pPr lvl="5"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6pPr>
            <a:lvl7pPr lvl="6"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7pPr>
            <a:lvl8pPr lvl="7"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8pPr>
            <a:lvl9pPr lvl="8"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9pPr>
          </a:lstStyle>
          <a:p>
            <a:endParaRPr/>
          </a:p>
        </p:txBody>
      </p:sp>
      <p:sp>
        <p:nvSpPr>
          <p:cNvPr id="1687" name="Google Shape;1687;p16"/>
          <p:cNvSpPr txBox="1">
            <a:spLocks noGrp="1"/>
          </p:cNvSpPr>
          <p:nvPr>
            <p:ph type="subTitle" idx="4"/>
          </p:nvPr>
        </p:nvSpPr>
        <p:spPr>
          <a:xfrm flipH="1">
            <a:off x="1502762" y="2668900"/>
            <a:ext cx="2044500" cy="650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1688" name="Google Shape;1688;p16"/>
          <p:cNvSpPr txBox="1">
            <a:spLocks noGrp="1"/>
          </p:cNvSpPr>
          <p:nvPr>
            <p:ph type="subTitle" idx="5"/>
          </p:nvPr>
        </p:nvSpPr>
        <p:spPr>
          <a:xfrm flipH="1">
            <a:off x="1502695" y="1320700"/>
            <a:ext cx="2044500" cy="30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5"/>
              </a:buClr>
              <a:buSzPts val="2200"/>
              <a:buFont typeface="Sail"/>
              <a:buNone/>
              <a:defRPr sz="2400">
                <a:solidFill>
                  <a:schemeClr val="accent5"/>
                </a:solidFill>
                <a:latin typeface="Catamaran Black"/>
                <a:ea typeface="Catamaran Black"/>
                <a:cs typeface="Catamaran Black"/>
                <a:sym typeface="Catamaran Black"/>
              </a:defRPr>
            </a:lvl1pPr>
            <a:lvl2pPr lvl="1"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2pPr>
            <a:lvl3pPr lvl="2"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3pPr>
            <a:lvl4pPr lvl="3"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4pPr>
            <a:lvl5pPr lvl="4"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5pPr>
            <a:lvl6pPr lvl="5"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6pPr>
            <a:lvl7pPr lvl="6"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7pPr>
            <a:lvl8pPr lvl="7"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8pPr>
            <a:lvl9pPr lvl="8" rtl="0">
              <a:spcBef>
                <a:spcPts val="0"/>
              </a:spcBef>
              <a:spcAft>
                <a:spcPts val="0"/>
              </a:spcAft>
              <a:buClr>
                <a:schemeClr val="accent5"/>
              </a:buClr>
              <a:buSzPts val="2200"/>
              <a:buFont typeface="Sail"/>
              <a:buNone/>
              <a:defRPr sz="2200">
                <a:solidFill>
                  <a:schemeClr val="accent5"/>
                </a:solidFill>
                <a:latin typeface="Sail"/>
                <a:ea typeface="Sail"/>
                <a:cs typeface="Sail"/>
                <a:sym typeface="Sail"/>
              </a:defRPr>
            </a:lvl9pPr>
          </a:lstStyle>
          <a:p>
            <a:endParaRPr/>
          </a:p>
        </p:txBody>
      </p:sp>
      <p:sp>
        <p:nvSpPr>
          <p:cNvPr id="1689" name="Google Shape;1689;p16"/>
          <p:cNvSpPr txBox="1">
            <a:spLocks noGrp="1"/>
          </p:cNvSpPr>
          <p:nvPr>
            <p:ph type="subTitle" idx="6"/>
          </p:nvPr>
        </p:nvSpPr>
        <p:spPr>
          <a:xfrm flipH="1">
            <a:off x="1502737" y="1544625"/>
            <a:ext cx="2044500" cy="650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grpSp>
        <p:nvGrpSpPr>
          <p:cNvPr id="1690" name="Google Shape;1690;p16"/>
          <p:cNvGrpSpPr/>
          <p:nvPr/>
        </p:nvGrpSpPr>
        <p:grpSpPr>
          <a:xfrm>
            <a:off x="-457595" y="-3692951"/>
            <a:ext cx="10270383" cy="11682448"/>
            <a:chOff x="-457595" y="-3692951"/>
            <a:chExt cx="10270383" cy="11682448"/>
          </a:xfrm>
        </p:grpSpPr>
        <p:grpSp>
          <p:nvGrpSpPr>
            <p:cNvPr id="1691" name="Google Shape;1691;p16"/>
            <p:cNvGrpSpPr/>
            <p:nvPr/>
          </p:nvGrpSpPr>
          <p:grpSpPr>
            <a:xfrm>
              <a:off x="-457595" y="-3692951"/>
              <a:ext cx="10270383" cy="11682448"/>
              <a:chOff x="-457595" y="-3692951"/>
              <a:chExt cx="10270383" cy="11682448"/>
            </a:xfrm>
          </p:grpSpPr>
          <p:grpSp>
            <p:nvGrpSpPr>
              <p:cNvPr id="1692" name="Google Shape;1692;p16"/>
              <p:cNvGrpSpPr/>
              <p:nvPr/>
            </p:nvGrpSpPr>
            <p:grpSpPr>
              <a:xfrm>
                <a:off x="3151232" y="2308452"/>
                <a:ext cx="6661556" cy="2541114"/>
                <a:chOff x="3151232" y="2308452"/>
                <a:chExt cx="6661556" cy="2541114"/>
              </a:xfrm>
            </p:grpSpPr>
            <p:sp>
              <p:nvSpPr>
                <p:cNvPr id="1693" name="Google Shape;1693;p16"/>
                <p:cNvSpPr/>
                <p:nvPr/>
              </p:nvSpPr>
              <p:spPr>
                <a:xfrm>
                  <a:off x="8363501" y="2308452"/>
                  <a:ext cx="1449286" cy="360439"/>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6"/>
                <p:cNvSpPr/>
                <p:nvPr/>
              </p:nvSpPr>
              <p:spPr>
                <a:xfrm>
                  <a:off x="3151232" y="45539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 name="Google Shape;1695;p16"/>
              <p:cNvGrpSpPr/>
              <p:nvPr/>
            </p:nvGrpSpPr>
            <p:grpSpPr>
              <a:xfrm>
                <a:off x="-457595" y="-3692951"/>
                <a:ext cx="2297075" cy="11682448"/>
                <a:chOff x="-457595" y="-3692951"/>
                <a:chExt cx="2297075" cy="11682448"/>
              </a:xfrm>
            </p:grpSpPr>
            <p:grpSp>
              <p:nvGrpSpPr>
                <p:cNvPr id="1696" name="Google Shape;1696;p16"/>
                <p:cNvGrpSpPr/>
                <p:nvPr/>
              </p:nvGrpSpPr>
              <p:grpSpPr>
                <a:xfrm rot="5400000">
                  <a:off x="-4259307" y="1890711"/>
                  <a:ext cx="10384398" cy="1813175"/>
                  <a:chOff x="-91357" y="3729561"/>
                  <a:chExt cx="10384398" cy="1813175"/>
                </a:xfrm>
              </p:grpSpPr>
              <p:grpSp>
                <p:nvGrpSpPr>
                  <p:cNvPr id="1697" name="Google Shape;1697;p16"/>
                  <p:cNvGrpSpPr/>
                  <p:nvPr/>
                </p:nvGrpSpPr>
                <p:grpSpPr>
                  <a:xfrm rot="-1620964">
                    <a:off x="41637" y="4111227"/>
                    <a:ext cx="1932661" cy="1049842"/>
                    <a:chOff x="6572441" y="3068152"/>
                    <a:chExt cx="1932833" cy="1049935"/>
                  </a:xfrm>
                </p:grpSpPr>
                <p:sp>
                  <p:nvSpPr>
                    <p:cNvPr id="1698" name="Google Shape;1698;p1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 name="Google Shape;1723;p16"/>
                  <p:cNvGrpSpPr/>
                  <p:nvPr/>
                </p:nvGrpSpPr>
                <p:grpSpPr>
                  <a:xfrm rot="-1620964">
                    <a:off x="2102587" y="4111227"/>
                    <a:ext cx="1932661" cy="1049842"/>
                    <a:chOff x="6572441" y="3068152"/>
                    <a:chExt cx="1932833" cy="1049935"/>
                  </a:xfrm>
                </p:grpSpPr>
                <p:sp>
                  <p:nvSpPr>
                    <p:cNvPr id="1724" name="Google Shape;1724;p1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 name="Google Shape;1749;p16"/>
                  <p:cNvGrpSpPr/>
                  <p:nvPr/>
                </p:nvGrpSpPr>
                <p:grpSpPr>
                  <a:xfrm rot="-1620964">
                    <a:off x="4134512" y="4111227"/>
                    <a:ext cx="1932661" cy="1049842"/>
                    <a:chOff x="6572441" y="3068152"/>
                    <a:chExt cx="1932833" cy="1049935"/>
                  </a:xfrm>
                </p:grpSpPr>
                <p:sp>
                  <p:nvSpPr>
                    <p:cNvPr id="1750" name="Google Shape;1750;p1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 name="Google Shape;1775;p16"/>
                  <p:cNvGrpSpPr/>
                  <p:nvPr/>
                </p:nvGrpSpPr>
                <p:grpSpPr>
                  <a:xfrm rot="-1620964">
                    <a:off x="6177912" y="4111227"/>
                    <a:ext cx="1932661" cy="1049842"/>
                    <a:chOff x="6572441" y="3068152"/>
                    <a:chExt cx="1932833" cy="1049935"/>
                  </a:xfrm>
                </p:grpSpPr>
                <p:sp>
                  <p:nvSpPr>
                    <p:cNvPr id="1776" name="Google Shape;1776;p1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 name="Google Shape;1801;p16"/>
                  <p:cNvGrpSpPr/>
                  <p:nvPr/>
                </p:nvGrpSpPr>
                <p:grpSpPr>
                  <a:xfrm rot="-1620964">
                    <a:off x="8227387" y="4111227"/>
                    <a:ext cx="1932661" cy="1049842"/>
                    <a:chOff x="6572441" y="3068152"/>
                    <a:chExt cx="1932833" cy="1049935"/>
                  </a:xfrm>
                </p:grpSpPr>
                <p:sp>
                  <p:nvSpPr>
                    <p:cNvPr id="1802" name="Google Shape;1802;p1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27" name="Google Shape;1827;p16"/>
                <p:cNvGrpSpPr/>
                <p:nvPr/>
              </p:nvGrpSpPr>
              <p:grpSpPr>
                <a:xfrm rot="5400000" flipH="1">
                  <a:off x="-4743207" y="592661"/>
                  <a:ext cx="10384398" cy="1813175"/>
                  <a:chOff x="-91357" y="3729561"/>
                  <a:chExt cx="10384398" cy="1813175"/>
                </a:xfrm>
              </p:grpSpPr>
              <p:grpSp>
                <p:nvGrpSpPr>
                  <p:cNvPr id="1828" name="Google Shape;1828;p16"/>
                  <p:cNvGrpSpPr/>
                  <p:nvPr/>
                </p:nvGrpSpPr>
                <p:grpSpPr>
                  <a:xfrm rot="-1620964">
                    <a:off x="41637" y="4111227"/>
                    <a:ext cx="1932661" cy="1049842"/>
                    <a:chOff x="6572441" y="3068152"/>
                    <a:chExt cx="1932833" cy="1049935"/>
                  </a:xfrm>
                </p:grpSpPr>
                <p:sp>
                  <p:nvSpPr>
                    <p:cNvPr id="1829" name="Google Shape;1829;p1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 name="Google Shape;1854;p16"/>
                  <p:cNvGrpSpPr/>
                  <p:nvPr/>
                </p:nvGrpSpPr>
                <p:grpSpPr>
                  <a:xfrm rot="-1620964">
                    <a:off x="2102587" y="4111227"/>
                    <a:ext cx="1932661" cy="1049842"/>
                    <a:chOff x="6572441" y="3068152"/>
                    <a:chExt cx="1932833" cy="1049935"/>
                  </a:xfrm>
                </p:grpSpPr>
                <p:sp>
                  <p:nvSpPr>
                    <p:cNvPr id="1855" name="Google Shape;1855;p1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 name="Google Shape;1880;p16"/>
                  <p:cNvGrpSpPr/>
                  <p:nvPr/>
                </p:nvGrpSpPr>
                <p:grpSpPr>
                  <a:xfrm rot="-1620964">
                    <a:off x="4134512" y="4111227"/>
                    <a:ext cx="1932661" cy="1049842"/>
                    <a:chOff x="6572441" y="3068152"/>
                    <a:chExt cx="1932833" cy="1049935"/>
                  </a:xfrm>
                </p:grpSpPr>
                <p:sp>
                  <p:nvSpPr>
                    <p:cNvPr id="1881" name="Google Shape;1881;p1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 name="Google Shape;1906;p16"/>
                  <p:cNvGrpSpPr/>
                  <p:nvPr/>
                </p:nvGrpSpPr>
                <p:grpSpPr>
                  <a:xfrm rot="-1620964">
                    <a:off x="6177912" y="4111227"/>
                    <a:ext cx="1932661" cy="1049842"/>
                    <a:chOff x="6572441" y="3068152"/>
                    <a:chExt cx="1932833" cy="1049935"/>
                  </a:xfrm>
                </p:grpSpPr>
                <p:sp>
                  <p:nvSpPr>
                    <p:cNvPr id="1907" name="Google Shape;1907;p1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 name="Google Shape;1932;p16"/>
                  <p:cNvGrpSpPr/>
                  <p:nvPr/>
                </p:nvGrpSpPr>
                <p:grpSpPr>
                  <a:xfrm rot="-1620964">
                    <a:off x="8227387" y="4111227"/>
                    <a:ext cx="1932661" cy="1049842"/>
                    <a:chOff x="6572441" y="3068152"/>
                    <a:chExt cx="1932833" cy="1049935"/>
                  </a:xfrm>
                </p:grpSpPr>
                <p:sp>
                  <p:nvSpPr>
                    <p:cNvPr id="1933" name="Google Shape;1933;p1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958" name="Google Shape;1958;p16"/>
            <p:cNvGrpSpPr/>
            <p:nvPr/>
          </p:nvGrpSpPr>
          <p:grpSpPr>
            <a:xfrm rot="-5400000">
              <a:off x="7670870" y="-5711"/>
              <a:ext cx="1519809" cy="1474168"/>
              <a:chOff x="6912925" y="2979425"/>
              <a:chExt cx="2231076" cy="2164075"/>
            </a:xfrm>
          </p:grpSpPr>
          <p:sp>
            <p:nvSpPr>
              <p:cNvPr id="1959" name="Google Shape;1959;p16"/>
              <p:cNvSpPr/>
              <p:nvPr/>
            </p:nvSpPr>
            <p:spPr>
              <a:xfrm>
                <a:off x="7427246" y="4067729"/>
                <a:ext cx="118185" cy="600985"/>
              </a:xfrm>
              <a:custGeom>
                <a:avLst/>
                <a:gdLst/>
                <a:ahLst/>
                <a:cxnLst/>
                <a:rect l="l" t="t" r="r" b="b"/>
                <a:pathLst>
                  <a:path w="2631" h="13379" extrusionOk="0">
                    <a:moveTo>
                      <a:pt x="1380" y="1"/>
                    </a:moveTo>
                    <a:cubicBezTo>
                      <a:pt x="1123" y="1"/>
                      <a:pt x="873" y="174"/>
                      <a:pt x="880" y="491"/>
                    </a:cubicBezTo>
                    <a:cubicBezTo>
                      <a:pt x="916" y="1491"/>
                      <a:pt x="1404" y="2527"/>
                      <a:pt x="1559" y="3539"/>
                    </a:cubicBezTo>
                    <a:cubicBezTo>
                      <a:pt x="1725" y="4610"/>
                      <a:pt x="1761" y="5706"/>
                      <a:pt x="1702" y="6777"/>
                    </a:cubicBezTo>
                    <a:cubicBezTo>
                      <a:pt x="1595" y="9028"/>
                      <a:pt x="1011" y="11242"/>
                      <a:pt x="35" y="13266"/>
                    </a:cubicBezTo>
                    <a:cubicBezTo>
                      <a:pt x="1" y="13326"/>
                      <a:pt x="51" y="13379"/>
                      <a:pt x="101" y="13379"/>
                    </a:cubicBezTo>
                    <a:cubicBezTo>
                      <a:pt x="120" y="13379"/>
                      <a:pt x="140" y="13370"/>
                      <a:pt x="154" y="13350"/>
                    </a:cubicBezTo>
                    <a:cubicBezTo>
                      <a:pt x="1392" y="11397"/>
                      <a:pt x="2166" y="9242"/>
                      <a:pt x="2464" y="6956"/>
                    </a:cubicBezTo>
                    <a:cubicBezTo>
                      <a:pt x="2607" y="5825"/>
                      <a:pt x="2630" y="4682"/>
                      <a:pt x="2535" y="3539"/>
                    </a:cubicBezTo>
                    <a:cubicBezTo>
                      <a:pt x="2452" y="2527"/>
                      <a:pt x="2380" y="1098"/>
                      <a:pt x="1821" y="229"/>
                    </a:cubicBezTo>
                    <a:cubicBezTo>
                      <a:pt x="1717" y="74"/>
                      <a:pt x="1547" y="1"/>
                      <a:pt x="138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6"/>
              <p:cNvSpPr/>
              <p:nvPr/>
            </p:nvSpPr>
            <p:spPr>
              <a:xfrm>
                <a:off x="8006565" y="3952421"/>
                <a:ext cx="526148" cy="296292"/>
              </a:xfrm>
              <a:custGeom>
                <a:avLst/>
                <a:gdLst/>
                <a:ahLst/>
                <a:cxnLst/>
                <a:rect l="l" t="t" r="r" b="b"/>
                <a:pathLst>
                  <a:path w="11713" h="6596" extrusionOk="0">
                    <a:moveTo>
                      <a:pt x="813" y="0"/>
                    </a:moveTo>
                    <a:cubicBezTo>
                      <a:pt x="405" y="0"/>
                      <a:pt x="1" y="416"/>
                      <a:pt x="282" y="855"/>
                    </a:cubicBezTo>
                    <a:cubicBezTo>
                      <a:pt x="2652" y="4466"/>
                      <a:pt x="6667" y="6595"/>
                      <a:pt x="10952" y="6595"/>
                    </a:cubicBezTo>
                    <a:cubicBezTo>
                      <a:pt x="11145" y="6595"/>
                      <a:pt x="11339" y="6591"/>
                      <a:pt x="11534" y="6582"/>
                    </a:cubicBezTo>
                    <a:cubicBezTo>
                      <a:pt x="11712" y="6582"/>
                      <a:pt x="11712" y="6320"/>
                      <a:pt x="11534" y="6308"/>
                    </a:cubicBezTo>
                    <a:cubicBezTo>
                      <a:pt x="7438" y="6046"/>
                      <a:pt x="3533" y="3713"/>
                      <a:pt x="1294" y="272"/>
                    </a:cubicBezTo>
                    <a:cubicBezTo>
                      <a:pt x="1171" y="80"/>
                      <a:pt x="992" y="0"/>
                      <a:pt x="81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6"/>
              <p:cNvSpPr/>
              <p:nvPr/>
            </p:nvSpPr>
            <p:spPr>
              <a:xfrm>
                <a:off x="7142146" y="4325925"/>
                <a:ext cx="254112" cy="332588"/>
              </a:xfrm>
              <a:custGeom>
                <a:avLst/>
                <a:gdLst/>
                <a:ahLst/>
                <a:cxnLst/>
                <a:rect l="l" t="t" r="r" b="b"/>
                <a:pathLst>
                  <a:path w="5657" h="7404" extrusionOk="0">
                    <a:moveTo>
                      <a:pt x="705" y="1"/>
                    </a:moveTo>
                    <a:cubicBezTo>
                      <a:pt x="563" y="1"/>
                      <a:pt x="429" y="72"/>
                      <a:pt x="333" y="208"/>
                    </a:cubicBezTo>
                    <a:cubicBezTo>
                      <a:pt x="0" y="684"/>
                      <a:pt x="357" y="1732"/>
                      <a:pt x="500" y="2244"/>
                    </a:cubicBezTo>
                    <a:cubicBezTo>
                      <a:pt x="738" y="3149"/>
                      <a:pt x="1131" y="4018"/>
                      <a:pt x="1679" y="4780"/>
                    </a:cubicBezTo>
                    <a:cubicBezTo>
                      <a:pt x="2608" y="6066"/>
                      <a:pt x="3917" y="7054"/>
                      <a:pt x="5477" y="7399"/>
                    </a:cubicBezTo>
                    <a:cubicBezTo>
                      <a:pt x="5488" y="7402"/>
                      <a:pt x="5499" y="7403"/>
                      <a:pt x="5509" y="7403"/>
                    </a:cubicBezTo>
                    <a:cubicBezTo>
                      <a:pt x="5626" y="7403"/>
                      <a:pt x="5657" y="7228"/>
                      <a:pt x="5536" y="7173"/>
                    </a:cubicBezTo>
                    <a:cubicBezTo>
                      <a:pt x="4203" y="6649"/>
                      <a:pt x="3072" y="5780"/>
                      <a:pt x="2298" y="4566"/>
                    </a:cubicBezTo>
                    <a:cubicBezTo>
                      <a:pt x="1893" y="3946"/>
                      <a:pt x="1595" y="3256"/>
                      <a:pt x="1393" y="2541"/>
                    </a:cubicBezTo>
                    <a:cubicBezTo>
                      <a:pt x="1286" y="2172"/>
                      <a:pt x="1012" y="1268"/>
                      <a:pt x="1036" y="827"/>
                    </a:cubicBezTo>
                    <a:cubicBezTo>
                      <a:pt x="1095" y="779"/>
                      <a:pt x="1143" y="708"/>
                      <a:pt x="1167" y="613"/>
                    </a:cubicBezTo>
                    <a:cubicBezTo>
                      <a:pt x="1167" y="589"/>
                      <a:pt x="1179" y="565"/>
                      <a:pt x="1179" y="541"/>
                    </a:cubicBezTo>
                    <a:cubicBezTo>
                      <a:pt x="1214" y="375"/>
                      <a:pt x="1155" y="172"/>
                      <a:pt x="988" y="89"/>
                    </a:cubicBezTo>
                    <a:cubicBezTo>
                      <a:pt x="964" y="77"/>
                      <a:pt x="941" y="65"/>
                      <a:pt x="917" y="53"/>
                    </a:cubicBezTo>
                    <a:cubicBezTo>
                      <a:pt x="846" y="18"/>
                      <a:pt x="774" y="1"/>
                      <a:pt x="70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6"/>
              <p:cNvSpPr/>
              <p:nvPr/>
            </p:nvSpPr>
            <p:spPr>
              <a:xfrm>
                <a:off x="6912925" y="4704729"/>
                <a:ext cx="478668" cy="72321"/>
              </a:xfrm>
              <a:custGeom>
                <a:avLst/>
                <a:gdLst/>
                <a:ahLst/>
                <a:cxnLst/>
                <a:rect l="l" t="t" r="r" b="b"/>
                <a:pathLst>
                  <a:path w="10656" h="1610" extrusionOk="0">
                    <a:moveTo>
                      <a:pt x="10415" y="0"/>
                    </a:moveTo>
                    <a:cubicBezTo>
                      <a:pt x="10407" y="0"/>
                      <a:pt x="10398" y="1"/>
                      <a:pt x="10389" y="2"/>
                    </a:cubicBezTo>
                    <a:cubicBezTo>
                      <a:pt x="8782" y="288"/>
                      <a:pt x="7222" y="657"/>
                      <a:pt x="5579" y="669"/>
                    </a:cubicBezTo>
                    <a:cubicBezTo>
                      <a:pt x="5534" y="669"/>
                      <a:pt x="5488" y="669"/>
                      <a:pt x="5443" y="669"/>
                    </a:cubicBezTo>
                    <a:cubicBezTo>
                      <a:pt x="3861" y="669"/>
                      <a:pt x="2344" y="468"/>
                      <a:pt x="793" y="109"/>
                    </a:cubicBezTo>
                    <a:cubicBezTo>
                      <a:pt x="752" y="100"/>
                      <a:pt x="713" y="96"/>
                      <a:pt x="676" y="96"/>
                    </a:cubicBezTo>
                    <a:cubicBezTo>
                      <a:pt x="179" y="96"/>
                      <a:pt x="0" y="859"/>
                      <a:pt x="543" y="1014"/>
                    </a:cubicBezTo>
                    <a:cubicBezTo>
                      <a:pt x="1848" y="1395"/>
                      <a:pt x="3313" y="1610"/>
                      <a:pt x="4787" y="1610"/>
                    </a:cubicBezTo>
                    <a:cubicBezTo>
                      <a:pt x="6810" y="1610"/>
                      <a:pt x="8848" y="1206"/>
                      <a:pt x="10508" y="276"/>
                    </a:cubicBezTo>
                    <a:cubicBezTo>
                      <a:pt x="10655" y="197"/>
                      <a:pt x="10567" y="0"/>
                      <a:pt x="10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6"/>
              <p:cNvSpPr/>
              <p:nvPr/>
            </p:nvSpPr>
            <p:spPr>
              <a:xfrm>
                <a:off x="7329592" y="4773455"/>
                <a:ext cx="116882" cy="294496"/>
              </a:xfrm>
              <a:custGeom>
                <a:avLst/>
                <a:gdLst/>
                <a:ahLst/>
                <a:cxnLst/>
                <a:rect l="l" t="t" r="r" b="b"/>
                <a:pathLst>
                  <a:path w="2602" h="6556" extrusionOk="0">
                    <a:moveTo>
                      <a:pt x="2076" y="1"/>
                    </a:moveTo>
                    <a:cubicBezTo>
                      <a:pt x="2031" y="1"/>
                      <a:pt x="1983" y="33"/>
                      <a:pt x="1983" y="79"/>
                    </a:cubicBezTo>
                    <a:cubicBezTo>
                      <a:pt x="1899" y="2199"/>
                      <a:pt x="1828" y="4306"/>
                      <a:pt x="268" y="5902"/>
                    </a:cubicBezTo>
                    <a:cubicBezTo>
                      <a:pt x="0" y="6179"/>
                      <a:pt x="255" y="6556"/>
                      <a:pt x="555" y="6556"/>
                    </a:cubicBezTo>
                    <a:cubicBezTo>
                      <a:pt x="642" y="6556"/>
                      <a:pt x="733" y="6524"/>
                      <a:pt x="816" y="6449"/>
                    </a:cubicBezTo>
                    <a:cubicBezTo>
                      <a:pt x="2602" y="4854"/>
                      <a:pt x="2590" y="2223"/>
                      <a:pt x="2149" y="67"/>
                    </a:cubicBezTo>
                    <a:cubicBezTo>
                      <a:pt x="2144" y="20"/>
                      <a:pt x="2111" y="1"/>
                      <a:pt x="207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6"/>
              <p:cNvSpPr/>
              <p:nvPr/>
            </p:nvSpPr>
            <p:spPr>
              <a:xfrm>
                <a:off x="7462373" y="4707154"/>
                <a:ext cx="500139" cy="119847"/>
              </a:xfrm>
              <a:custGeom>
                <a:avLst/>
                <a:gdLst/>
                <a:ahLst/>
                <a:cxnLst/>
                <a:rect l="l" t="t" r="r" b="b"/>
                <a:pathLst>
                  <a:path w="11134" h="2668" extrusionOk="0">
                    <a:moveTo>
                      <a:pt x="174" y="0"/>
                    </a:moveTo>
                    <a:cubicBezTo>
                      <a:pt x="90" y="0"/>
                      <a:pt x="0" y="106"/>
                      <a:pt x="62" y="186"/>
                    </a:cubicBezTo>
                    <a:cubicBezTo>
                      <a:pt x="1170" y="1698"/>
                      <a:pt x="2860" y="2282"/>
                      <a:pt x="4658" y="2520"/>
                    </a:cubicBezTo>
                    <a:cubicBezTo>
                      <a:pt x="5289" y="2607"/>
                      <a:pt x="5997" y="2668"/>
                      <a:pt x="6721" y="2668"/>
                    </a:cubicBezTo>
                    <a:cubicBezTo>
                      <a:pt x="8169" y="2668"/>
                      <a:pt x="9683" y="2425"/>
                      <a:pt x="10778" y="1663"/>
                    </a:cubicBezTo>
                    <a:cubicBezTo>
                      <a:pt x="11133" y="1415"/>
                      <a:pt x="10982" y="807"/>
                      <a:pt x="10572" y="807"/>
                    </a:cubicBezTo>
                    <a:cubicBezTo>
                      <a:pt x="10528" y="807"/>
                      <a:pt x="10482" y="814"/>
                      <a:pt x="10433" y="829"/>
                    </a:cubicBezTo>
                    <a:cubicBezTo>
                      <a:pt x="9564" y="1103"/>
                      <a:pt x="8778" y="1496"/>
                      <a:pt x="7873" y="1663"/>
                    </a:cubicBezTo>
                    <a:cubicBezTo>
                      <a:pt x="7206" y="1789"/>
                      <a:pt x="6528" y="1844"/>
                      <a:pt x="5850" y="1844"/>
                    </a:cubicBezTo>
                    <a:cubicBezTo>
                      <a:pt x="5571" y="1844"/>
                      <a:pt x="5293" y="1835"/>
                      <a:pt x="5015" y="1817"/>
                    </a:cubicBezTo>
                    <a:cubicBezTo>
                      <a:pt x="3372" y="1722"/>
                      <a:pt x="1336" y="1424"/>
                      <a:pt x="253" y="43"/>
                    </a:cubicBezTo>
                    <a:cubicBezTo>
                      <a:pt x="232" y="13"/>
                      <a:pt x="203" y="0"/>
                      <a:pt x="17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6"/>
              <p:cNvSpPr/>
              <p:nvPr/>
            </p:nvSpPr>
            <p:spPr>
              <a:xfrm>
                <a:off x="8158256" y="4293987"/>
                <a:ext cx="386222" cy="242343"/>
              </a:xfrm>
              <a:custGeom>
                <a:avLst/>
                <a:gdLst/>
                <a:ahLst/>
                <a:cxnLst/>
                <a:rect l="l" t="t" r="r" b="b"/>
                <a:pathLst>
                  <a:path w="8598" h="5395" extrusionOk="0">
                    <a:moveTo>
                      <a:pt x="8281" y="1"/>
                    </a:moveTo>
                    <a:cubicBezTo>
                      <a:pt x="8222" y="1"/>
                      <a:pt x="8165" y="33"/>
                      <a:pt x="8145" y="109"/>
                    </a:cubicBezTo>
                    <a:cubicBezTo>
                      <a:pt x="7800" y="1693"/>
                      <a:pt x="6597" y="2598"/>
                      <a:pt x="5180" y="3241"/>
                    </a:cubicBezTo>
                    <a:cubicBezTo>
                      <a:pt x="4478" y="3562"/>
                      <a:pt x="3739" y="3788"/>
                      <a:pt x="2989" y="3931"/>
                    </a:cubicBezTo>
                    <a:cubicBezTo>
                      <a:pt x="2180" y="4098"/>
                      <a:pt x="1370" y="4062"/>
                      <a:pt x="561" y="4181"/>
                    </a:cubicBezTo>
                    <a:cubicBezTo>
                      <a:pt x="1" y="4276"/>
                      <a:pt x="25" y="5193"/>
                      <a:pt x="561" y="5300"/>
                    </a:cubicBezTo>
                    <a:cubicBezTo>
                      <a:pt x="870" y="5365"/>
                      <a:pt x="1193" y="5394"/>
                      <a:pt x="1523" y="5394"/>
                    </a:cubicBezTo>
                    <a:cubicBezTo>
                      <a:pt x="3088" y="5394"/>
                      <a:pt x="4818" y="4730"/>
                      <a:pt x="6037" y="3943"/>
                    </a:cubicBezTo>
                    <a:cubicBezTo>
                      <a:pt x="7299" y="3133"/>
                      <a:pt x="8597" y="1764"/>
                      <a:pt x="8454" y="157"/>
                    </a:cubicBezTo>
                    <a:cubicBezTo>
                      <a:pt x="8447" y="61"/>
                      <a:pt x="8362" y="1"/>
                      <a:pt x="828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6"/>
              <p:cNvSpPr/>
              <p:nvPr/>
            </p:nvSpPr>
            <p:spPr>
              <a:xfrm>
                <a:off x="8597023" y="4288731"/>
                <a:ext cx="204700" cy="450278"/>
              </a:xfrm>
              <a:custGeom>
                <a:avLst/>
                <a:gdLst/>
                <a:ahLst/>
                <a:cxnLst/>
                <a:rect l="l" t="t" r="r" b="b"/>
                <a:pathLst>
                  <a:path w="4557" h="10024" extrusionOk="0">
                    <a:moveTo>
                      <a:pt x="116" y="0"/>
                    </a:moveTo>
                    <a:cubicBezTo>
                      <a:pt x="51" y="0"/>
                      <a:pt x="1" y="79"/>
                      <a:pt x="56" y="143"/>
                    </a:cubicBezTo>
                    <a:cubicBezTo>
                      <a:pt x="2484" y="2667"/>
                      <a:pt x="3127" y="6215"/>
                      <a:pt x="2901" y="9573"/>
                    </a:cubicBezTo>
                    <a:cubicBezTo>
                      <a:pt x="2881" y="9860"/>
                      <a:pt x="3135" y="10023"/>
                      <a:pt x="3380" y="10023"/>
                    </a:cubicBezTo>
                    <a:cubicBezTo>
                      <a:pt x="3572" y="10023"/>
                      <a:pt x="3759" y="9923"/>
                      <a:pt x="3806" y="9704"/>
                    </a:cubicBezTo>
                    <a:cubicBezTo>
                      <a:pt x="4556" y="6036"/>
                      <a:pt x="2782" y="2477"/>
                      <a:pt x="175" y="24"/>
                    </a:cubicBezTo>
                    <a:cubicBezTo>
                      <a:pt x="155" y="7"/>
                      <a:pt x="135" y="0"/>
                      <a:pt x="11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6"/>
              <p:cNvSpPr/>
              <p:nvPr/>
            </p:nvSpPr>
            <p:spPr>
              <a:xfrm>
                <a:off x="8322254" y="3885042"/>
                <a:ext cx="260177" cy="313497"/>
              </a:xfrm>
              <a:custGeom>
                <a:avLst/>
                <a:gdLst/>
                <a:ahLst/>
                <a:cxnLst/>
                <a:rect l="l" t="t" r="r" b="b"/>
                <a:pathLst>
                  <a:path w="5792" h="6979" extrusionOk="0">
                    <a:moveTo>
                      <a:pt x="699" y="0"/>
                    </a:moveTo>
                    <a:cubicBezTo>
                      <a:pt x="273" y="0"/>
                      <a:pt x="1" y="597"/>
                      <a:pt x="446" y="819"/>
                    </a:cubicBezTo>
                    <a:cubicBezTo>
                      <a:pt x="1684" y="1462"/>
                      <a:pt x="2791" y="2010"/>
                      <a:pt x="3696" y="3105"/>
                    </a:cubicBezTo>
                    <a:cubicBezTo>
                      <a:pt x="4613" y="4213"/>
                      <a:pt x="5053" y="5498"/>
                      <a:pt x="5315" y="6892"/>
                    </a:cubicBezTo>
                    <a:cubicBezTo>
                      <a:pt x="5331" y="6952"/>
                      <a:pt x="5376" y="6979"/>
                      <a:pt x="5424" y="6979"/>
                    </a:cubicBezTo>
                    <a:cubicBezTo>
                      <a:pt x="5489" y="6979"/>
                      <a:pt x="5559" y="6931"/>
                      <a:pt x="5565" y="6856"/>
                    </a:cubicBezTo>
                    <a:cubicBezTo>
                      <a:pt x="5792" y="4105"/>
                      <a:pt x="3577" y="605"/>
                      <a:pt x="791" y="10"/>
                    </a:cubicBezTo>
                    <a:cubicBezTo>
                      <a:pt x="760" y="3"/>
                      <a:pt x="729" y="0"/>
                      <a:pt x="69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6"/>
              <p:cNvSpPr/>
              <p:nvPr/>
            </p:nvSpPr>
            <p:spPr>
              <a:xfrm>
                <a:off x="8611981" y="3810880"/>
                <a:ext cx="236773" cy="392556"/>
              </a:xfrm>
              <a:custGeom>
                <a:avLst/>
                <a:gdLst/>
                <a:ahLst/>
                <a:cxnLst/>
                <a:rect l="l" t="t" r="r" b="b"/>
                <a:pathLst>
                  <a:path w="5271" h="8739" extrusionOk="0">
                    <a:moveTo>
                      <a:pt x="3687" y="1"/>
                    </a:moveTo>
                    <a:cubicBezTo>
                      <a:pt x="3453" y="1"/>
                      <a:pt x="3226" y="198"/>
                      <a:pt x="3283" y="518"/>
                    </a:cubicBezTo>
                    <a:cubicBezTo>
                      <a:pt x="3783" y="3411"/>
                      <a:pt x="2020" y="6316"/>
                      <a:pt x="139" y="8400"/>
                    </a:cubicBezTo>
                    <a:cubicBezTo>
                      <a:pt x="1" y="8548"/>
                      <a:pt x="128" y="8739"/>
                      <a:pt x="280" y="8739"/>
                    </a:cubicBezTo>
                    <a:cubicBezTo>
                      <a:pt x="324" y="8739"/>
                      <a:pt x="371" y="8723"/>
                      <a:pt x="413" y="8685"/>
                    </a:cubicBezTo>
                    <a:cubicBezTo>
                      <a:pt x="2461" y="6733"/>
                      <a:pt x="5271" y="3375"/>
                      <a:pt x="4080" y="292"/>
                    </a:cubicBezTo>
                    <a:cubicBezTo>
                      <a:pt x="4004" y="90"/>
                      <a:pt x="3844" y="1"/>
                      <a:pt x="368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6"/>
              <p:cNvSpPr/>
              <p:nvPr/>
            </p:nvSpPr>
            <p:spPr>
              <a:xfrm>
                <a:off x="8705727" y="4097510"/>
                <a:ext cx="382314" cy="184127"/>
              </a:xfrm>
              <a:custGeom>
                <a:avLst/>
                <a:gdLst/>
                <a:ahLst/>
                <a:cxnLst/>
                <a:rect l="l" t="t" r="r" b="b"/>
                <a:pathLst>
                  <a:path w="8511" h="4099" extrusionOk="0">
                    <a:moveTo>
                      <a:pt x="8039" y="0"/>
                    </a:moveTo>
                    <a:cubicBezTo>
                      <a:pt x="7931" y="0"/>
                      <a:pt x="7822" y="51"/>
                      <a:pt x="7744" y="173"/>
                    </a:cubicBezTo>
                    <a:cubicBezTo>
                      <a:pt x="6982" y="1352"/>
                      <a:pt x="6101" y="2340"/>
                      <a:pt x="4815" y="2971"/>
                    </a:cubicBezTo>
                    <a:cubicBezTo>
                      <a:pt x="3835" y="3453"/>
                      <a:pt x="2657" y="3742"/>
                      <a:pt x="1511" y="3742"/>
                    </a:cubicBezTo>
                    <a:cubicBezTo>
                      <a:pt x="1042" y="3742"/>
                      <a:pt x="578" y="3694"/>
                      <a:pt x="136" y="3590"/>
                    </a:cubicBezTo>
                    <a:cubicBezTo>
                      <a:pt x="129" y="3589"/>
                      <a:pt x="123" y="3588"/>
                      <a:pt x="116" y="3588"/>
                    </a:cubicBezTo>
                    <a:cubicBezTo>
                      <a:pt x="35" y="3588"/>
                      <a:pt x="1" y="3723"/>
                      <a:pt x="100" y="3745"/>
                    </a:cubicBezTo>
                    <a:cubicBezTo>
                      <a:pt x="901" y="3967"/>
                      <a:pt x="1680" y="4099"/>
                      <a:pt x="2453" y="4099"/>
                    </a:cubicBezTo>
                    <a:cubicBezTo>
                      <a:pt x="3301" y="4099"/>
                      <a:pt x="4141" y="3940"/>
                      <a:pt x="4994" y="3566"/>
                    </a:cubicBezTo>
                    <a:cubicBezTo>
                      <a:pt x="6363" y="2959"/>
                      <a:pt x="7661" y="1876"/>
                      <a:pt x="8363" y="530"/>
                    </a:cubicBezTo>
                    <a:cubicBezTo>
                      <a:pt x="8511" y="251"/>
                      <a:pt x="8279" y="0"/>
                      <a:pt x="803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6"/>
              <p:cNvSpPr/>
              <p:nvPr/>
            </p:nvSpPr>
            <p:spPr>
              <a:xfrm>
                <a:off x="7312748" y="4298883"/>
                <a:ext cx="66886" cy="235965"/>
              </a:xfrm>
              <a:custGeom>
                <a:avLst/>
                <a:gdLst/>
                <a:ahLst/>
                <a:cxnLst/>
                <a:rect l="l" t="t" r="r" b="b"/>
                <a:pathLst>
                  <a:path w="1489" h="5253" extrusionOk="0">
                    <a:moveTo>
                      <a:pt x="564" y="0"/>
                    </a:moveTo>
                    <a:cubicBezTo>
                      <a:pt x="461" y="0"/>
                      <a:pt x="362" y="57"/>
                      <a:pt x="334" y="191"/>
                    </a:cubicBezTo>
                    <a:cubicBezTo>
                      <a:pt x="0" y="2012"/>
                      <a:pt x="393" y="3644"/>
                      <a:pt x="1346" y="5215"/>
                    </a:cubicBezTo>
                    <a:cubicBezTo>
                      <a:pt x="1357" y="5242"/>
                      <a:pt x="1377" y="5253"/>
                      <a:pt x="1398" y="5253"/>
                    </a:cubicBezTo>
                    <a:cubicBezTo>
                      <a:pt x="1442" y="5253"/>
                      <a:pt x="1489" y="5204"/>
                      <a:pt x="1465" y="5156"/>
                    </a:cubicBezTo>
                    <a:cubicBezTo>
                      <a:pt x="619" y="3715"/>
                      <a:pt x="453" y="1929"/>
                      <a:pt x="834" y="322"/>
                    </a:cubicBezTo>
                    <a:cubicBezTo>
                      <a:pt x="884" y="129"/>
                      <a:pt x="719" y="0"/>
                      <a:pt x="564"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6"/>
              <p:cNvSpPr/>
              <p:nvPr/>
            </p:nvSpPr>
            <p:spPr>
              <a:xfrm>
                <a:off x="7048849" y="4532104"/>
                <a:ext cx="260177" cy="133188"/>
              </a:xfrm>
              <a:custGeom>
                <a:avLst/>
                <a:gdLst/>
                <a:ahLst/>
                <a:cxnLst/>
                <a:rect l="l" t="t" r="r" b="b"/>
                <a:pathLst>
                  <a:path w="5792" h="2965" extrusionOk="0">
                    <a:moveTo>
                      <a:pt x="283" y="1"/>
                    </a:moveTo>
                    <a:cubicBezTo>
                      <a:pt x="141" y="1"/>
                      <a:pt x="0" y="171"/>
                      <a:pt x="89" y="321"/>
                    </a:cubicBezTo>
                    <a:cubicBezTo>
                      <a:pt x="1089" y="1934"/>
                      <a:pt x="3119" y="2964"/>
                      <a:pt x="5029" y="2964"/>
                    </a:cubicBezTo>
                    <a:cubicBezTo>
                      <a:pt x="5233" y="2964"/>
                      <a:pt x="5437" y="2952"/>
                      <a:pt x="5637" y="2928"/>
                    </a:cubicBezTo>
                    <a:cubicBezTo>
                      <a:pt x="5780" y="2916"/>
                      <a:pt x="5792" y="2702"/>
                      <a:pt x="5637" y="2702"/>
                    </a:cubicBezTo>
                    <a:cubicBezTo>
                      <a:pt x="3458" y="2595"/>
                      <a:pt x="1827" y="1702"/>
                      <a:pt x="422" y="71"/>
                    </a:cubicBezTo>
                    <a:cubicBezTo>
                      <a:pt x="382" y="22"/>
                      <a:pt x="333" y="1"/>
                      <a:pt x="2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6"/>
              <p:cNvSpPr/>
              <p:nvPr/>
            </p:nvSpPr>
            <p:spPr>
              <a:xfrm>
                <a:off x="7078496" y="4804988"/>
                <a:ext cx="279627" cy="143789"/>
              </a:xfrm>
              <a:custGeom>
                <a:avLst/>
                <a:gdLst/>
                <a:ahLst/>
                <a:cxnLst/>
                <a:rect l="l" t="t" r="r" b="b"/>
                <a:pathLst>
                  <a:path w="6225" h="3201" extrusionOk="0">
                    <a:moveTo>
                      <a:pt x="6109" y="0"/>
                    </a:moveTo>
                    <a:cubicBezTo>
                      <a:pt x="6092" y="0"/>
                      <a:pt x="6075" y="6"/>
                      <a:pt x="6060" y="20"/>
                    </a:cubicBezTo>
                    <a:cubicBezTo>
                      <a:pt x="5322" y="759"/>
                      <a:pt x="4453" y="1378"/>
                      <a:pt x="3513" y="1830"/>
                    </a:cubicBezTo>
                    <a:cubicBezTo>
                      <a:pt x="2489" y="2306"/>
                      <a:pt x="1488" y="2449"/>
                      <a:pt x="381" y="2592"/>
                    </a:cubicBezTo>
                    <a:cubicBezTo>
                      <a:pt x="12" y="2640"/>
                      <a:pt x="0" y="3152"/>
                      <a:pt x="381" y="3187"/>
                    </a:cubicBezTo>
                    <a:cubicBezTo>
                      <a:pt x="504" y="3196"/>
                      <a:pt x="626" y="3201"/>
                      <a:pt x="749" y="3201"/>
                    </a:cubicBezTo>
                    <a:cubicBezTo>
                      <a:pt x="2890" y="3201"/>
                      <a:pt x="5020" y="1851"/>
                      <a:pt x="6180" y="127"/>
                    </a:cubicBezTo>
                    <a:cubicBezTo>
                      <a:pt x="6225" y="64"/>
                      <a:pt x="6166" y="0"/>
                      <a:pt x="610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6"/>
              <p:cNvSpPr/>
              <p:nvPr/>
            </p:nvSpPr>
            <p:spPr>
              <a:xfrm>
                <a:off x="7490716" y="4826325"/>
                <a:ext cx="308241" cy="237133"/>
              </a:xfrm>
              <a:custGeom>
                <a:avLst/>
                <a:gdLst/>
                <a:ahLst/>
                <a:cxnLst/>
                <a:rect l="l" t="t" r="r" b="b"/>
                <a:pathLst>
                  <a:path w="6862" h="5279" extrusionOk="0">
                    <a:moveTo>
                      <a:pt x="167" y="1"/>
                    </a:moveTo>
                    <a:cubicBezTo>
                      <a:pt x="84" y="1"/>
                      <a:pt x="1" y="89"/>
                      <a:pt x="51" y="188"/>
                    </a:cubicBezTo>
                    <a:cubicBezTo>
                      <a:pt x="1325" y="2629"/>
                      <a:pt x="3563" y="4701"/>
                      <a:pt x="6337" y="5272"/>
                    </a:cubicBezTo>
                    <a:cubicBezTo>
                      <a:pt x="6359" y="5276"/>
                      <a:pt x="6381" y="5278"/>
                      <a:pt x="6402" y="5278"/>
                    </a:cubicBezTo>
                    <a:cubicBezTo>
                      <a:pt x="6736" y="5278"/>
                      <a:pt x="6862" y="4767"/>
                      <a:pt x="6492" y="4677"/>
                    </a:cubicBezTo>
                    <a:cubicBezTo>
                      <a:pt x="3884" y="3963"/>
                      <a:pt x="1551" y="2498"/>
                      <a:pt x="265" y="57"/>
                    </a:cubicBezTo>
                    <a:cubicBezTo>
                      <a:pt x="240" y="18"/>
                      <a:pt x="203" y="1"/>
                      <a:pt x="16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6"/>
              <p:cNvSpPr/>
              <p:nvPr/>
            </p:nvSpPr>
            <p:spPr>
              <a:xfrm>
                <a:off x="7543855" y="4624009"/>
                <a:ext cx="317045" cy="51883"/>
              </a:xfrm>
              <a:custGeom>
                <a:avLst/>
                <a:gdLst/>
                <a:ahLst/>
                <a:cxnLst/>
                <a:rect l="l" t="t" r="r" b="b"/>
                <a:pathLst>
                  <a:path w="7058" h="1155" extrusionOk="0">
                    <a:moveTo>
                      <a:pt x="6660" y="1"/>
                    </a:moveTo>
                    <a:cubicBezTo>
                      <a:pt x="6635" y="1"/>
                      <a:pt x="6610" y="5"/>
                      <a:pt x="6583" y="13"/>
                    </a:cubicBezTo>
                    <a:cubicBezTo>
                      <a:pt x="5422" y="389"/>
                      <a:pt x="4306" y="595"/>
                      <a:pt x="3185" y="595"/>
                    </a:cubicBezTo>
                    <a:cubicBezTo>
                      <a:pt x="2213" y="595"/>
                      <a:pt x="1237" y="440"/>
                      <a:pt x="225" y="108"/>
                    </a:cubicBezTo>
                    <a:cubicBezTo>
                      <a:pt x="213" y="104"/>
                      <a:pt x="200" y="102"/>
                      <a:pt x="189" y="102"/>
                    </a:cubicBezTo>
                    <a:cubicBezTo>
                      <a:pt x="76" y="102"/>
                      <a:pt x="0" y="293"/>
                      <a:pt x="130" y="347"/>
                    </a:cubicBezTo>
                    <a:cubicBezTo>
                      <a:pt x="1223" y="874"/>
                      <a:pt x="2477" y="1155"/>
                      <a:pt x="3726" y="1155"/>
                    </a:cubicBezTo>
                    <a:cubicBezTo>
                      <a:pt x="4787" y="1155"/>
                      <a:pt x="5845" y="952"/>
                      <a:pt x="6797" y="525"/>
                    </a:cubicBezTo>
                    <a:cubicBezTo>
                      <a:pt x="7057" y="406"/>
                      <a:pt x="6913" y="1"/>
                      <a:pt x="66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6"/>
              <p:cNvSpPr/>
              <p:nvPr/>
            </p:nvSpPr>
            <p:spPr>
              <a:xfrm>
                <a:off x="8107542" y="4301668"/>
                <a:ext cx="296921" cy="57632"/>
              </a:xfrm>
              <a:custGeom>
                <a:avLst/>
                <a:gdLst/>
                <a:ahLst/>
                <a:cxnLst/>
                <a:rect l="l" t="t" r="r" b="b"/>
                <a:pathLst>
                  <a:path w="6610" h="1283" extrusionOk="0">
                    <a:moveTo>
                      <a:pt x="505" y="0"/>
                    </a:moveTo>
                    <a:cubicBezTo>
                      <a:pt x="188" y="0"/>
                      <a:pt x="1" y="516"/>
                      <a:pt x="332" y="676"/>
                    </a:cubicBezTo>
                    <a:cubicBezTo>
                      <a:pt x="1211" y="1092"/>
                      <a:pt x="2171" y="1282"/>
                      <a:pt x="3134" y="1282"/>
                    </a:cubicBezTo>
                    <a:cubicBezTo>
                      <a:pt x="4297" y="1282"/>
                      <a:pt x="5464" y="1005"/>
                      <a:pt x="6500" y="510"/>
                    </a:cubicBezTo>
                    <a:cubicBezTo>
                      <a:pt x="6609" y="455"/>
                      <a:pt x="6547" y="279"/>
                      <a:pt x="6435" y="279"/>
                    </a:cubicBezTo>
                    <a:cubicBezTo>
                      <a:pt x="6425" y="279"/>
                      <a:pt x="6415" y="281"/>
                      <a:pt x="6404" y="284"/>
                    </a:cubicBezTo>
                    <a:cubicBezTo>
                      <a:pt x="5583" y="549"/>
                      <a:pt x="4783" y="668"/>
                      <a:pt x="3990" y="668"/>
                    </a:cubicBezTo>
                    <a:cubicBezTo>
                      <a:pt x="2862" y="668"/>
                      <a:pt x="1750" y="427"/>
                      <a:pt x="618" y="22"/>
                    </a:cubicBezTo>
                    <a:cubicBezTo>
                      <a:pt x="579" y="7"/>
                      <a:pt x="541" y="0"/>
                      <a:pt x="50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6"/>
              <p:cNvSpPr/>
              <p:nvPr/>
            </p:nvSpPr>
            <p:spPr>
              <a:xfrm>
                <a:off x="8508713" y="4398200"/>
                <a:ext cx="150212" cy="362684"/>
              </a:xfrm>
              <a:custGeom>
                <a:avLst/>
                <a:gdLst/>
                <a:ahLst/>
                <a:cxnLst/>
                <a:rect l="l" t="t" r="r" b="b"/>
                <a:pathLst>
                  <a:path w="3344" h="8074" extrusionOk="0">
                    <a:moveTo>
                      <a:pt x="1929" y="0"/>
                    </a:moveTo>
                    <a:cubicBezTo>
                      <a:pt x="1858" y="0"/>
                      <a:pt x="1781" y="60"/>
                      <a:pt x="1795" y="147"/>
                    </a:cubicBezTo>
                    <a:cubicBezTo>
                      <a:pt x="2153" y="2647"/>
                      <a:pt x="2081" y="5278"/>
                      <a:pt x="331" y="7231"/>
                    </a:cubicBezTo>
                    <a:cubicBezTo>
                      <a:pt x="1" y="7607"/>
                      <a:pt x="313" y="8074"/>
                      <a:pt x="697" y="8074"/>
                    </a:cubicBezTo>
                    <a:cubicBezTo>
                      <a:pt x="811" y="8074"/>
                      <a:pt x="933" y="8032"/>
                      <a:pt x="1045" y="7933"/>
                    </a:cubicBezTo>
                    <a:cubicBezTo>
                      <a:pt x="3343" y="5945"/>
                      <a:pt x="2510" y="2635"/>
                      <a:pt x="2033" y="87"/>
                    </a:cubicBezTo>
                    <a:cubicBezTo>
                      <a:pt x="2019" y="26"/>
                      <a:pt x="1975" y="0"/>
                      <a:pt x="192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6"/>
              <p:cNvSpPr/>
              <p:nvPr/>
            </p:nvSpPr>
            <p:spPr>
              <a:xfrm>
                <a:off x="8760797" y="4357997"/>
                <a:ext cx="139566" cy="247554"/>
              </a:xfrm>
              <a:custGeom>
                <a:avLst/>
                <a:gdLst/>
                <a:ahLst/>
                <a:cxnLst/>
                <a:rect l="l" t="t" r="r" b="b"/>
                <a:pathLst>
                  <a:path w="3107" h="5511" extrusionOk="0">
                    <a:moveTo>
                      <a:pt x="221" y="1"/>
                    </a:moveTo>
                    <a:cubicBezTo>
                      <a:pt x="107" y="1"/>
                      <a:pt x="1" y="154"/>
                      <a:pt x="112" y="256"/>
                    </a:cubicBezTo>
                    <a:cubicBezTo>
                      <a:pt x="1446" y="1566"/>
                      <a:pt x="2160" y="3351"/>
                      <a:pt x="2387" y="5185"/>
                    </a:cubicBezTo>
                    <a:cubicBezTo>
                      <a:pt x="2416" y="5401"/>
                      <a:pt x="2606" y="5511"/>
                      <a:pt x="2780" y="5511"/>
                    </a:cubicBezTo>
                    <a:cubicBezTo>
                      <a:pt x="2951" y="5511"/>
                      <a:pt x="3107" y="5404"/>
                      <a:pt x="3077" y="5185"/>
                    </a:cubicBezTo>
                    <a:cubicBezTo>
                      <a:pt x="2815" y="3149"/>
                      <a:pt x="1779" y="1446"/>
                      <a:pt x="315" y="42"/>
                    </a:cubicBezTo>
                    <a:cubicBezTo>
                      <a:pt x="286" y="13"/>
                      <a:pt x="253" y="1"/>
                      <a:pt x="22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6"/>
              <p:cNvSpPr/>
              <p:nvPr/>
            </p:nvSpPr>
            <p:spPr>
              <a:xfrm>
                <a:off x="8738158" y="3980810"/>
                <a:ext cx="237537" cy="206902"/>
              </a:xfrm>
              <a:custGeom>
                <a:avLst/>
                <a:gdLst/>
                <a:ahLst/>
                <a:cxnLst/>
                <a:rect l="l" t="t" r="r" b="b"/>
                <a:pathLst>
                  <a:path w="5288" h="4606" extrusionOk="0">
                    <a:moveTo>
                      <a:pt x="4842" y="0"/>
                    </a:moveTo>
                    <a:cubicBezTo>
                      <a:pt x="4701" y="0"/>
                      <a:pt x="4561" y="74"/>
                      <a:pt x="4510" y="247"/>
                    </a:cubicBezTo>
                    <a:cubicBezTo>
                      <a:pt x="3891" y="2378"/>
                      <a:pt x="2236" y="3747"/>
                      <a:pt x="140" y="4331"/>
                    </a:cubicBezTo>
                    <a:cubicBezTo>
                      <a:pt x="1" y="4366"/>
                      <a:pt x="20" y="4605"/>
                      <a:pt x="165" y="4605"/>
                    </a:cubicBezTo>
                    <a:cubicBezTo>
                      <a:pt x="169" y="4605"/>
                      <a:pt x="172" y="4605"/>
                      <a:pt x="176" y="4605"/>
                    </a:cubicBezTo>
                    <a:cubicBezTo>
                      <a:pt x="2486" y="4426"/>
                      <a:pt x="4486" y="2605"/>
                      <a:pt x="5200" y="438"/>
                    </a:cubicBezTo>
                    <a:cubicBezTo>
                      <a:pt x="5287" y="177"/>
                      <a:pt x="5062" y="0"/>
                      <a:pt x="484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6"/>
              <p:cNvSpPr/>
              <p:nvPr/>
            </p:nvSpPr>
            <p:spPr>
              <a:xfrm>
                <a:off x="8565535" y="3889579"/>
                <a:ext cx="75196" cy="199759"/>
              </a:xfrm>
              <a:custGeom>
                <a:avLst/>
                <a:gdLst/>
                <a:ahLst/>
                <a:cxnLst/>
                <a:rect l="l" t="t" r="r" b="b"/>
                <a:pathLst>
                  <a:path w="1674" h="4447" extrusionOk="0">
                    <a:moveTo>
                      <a:pt x="353" y="0"/>
                    </a:moveTo>
                    <a:cubicBezTo>
                      <a:pt x="173" y="0"/>
                      <a:pt x="0" y="178"/>
                      <a:pt x="126" y="361"/>
                    </a:cubicBezTo>
                    <a:cubicBezTo>
                      <a:pt x="935" y="1516"/>
                      <a:pt x="1376" y="2897"/>
                      <a:pt x="1161" y="4314"/>
                    </a:cubicBezTo>
                    <a:cubicBezTo>
                      <a:pt x="1147" y="4394"/>
                      <a:pt x="1212" y="4447"/>
                      <a:pt x="1270" y="4447"/>
                    </a:cubicBezTo>
                    <a:cubicBezTo>
                      <a:pt x="1308" y="4447"/>
                      <a:pt x="1343" y="4425"/>
                      <a:pt x="1352" y="4374"/>
                    </a:cubicBezTo>
                    <a:cubicBezTo>
                      <a:pt x="1673" y="2873"/>
                      <a:pt x="1483" y="1373"/>
                      <a:pt x="566" y="111"/>
                    </a:cubicBezTo>
                    <a:cubicBezTo>
                      <a:pt x="509" y="33"/>
                      <a:pt x="431" y="0"/>
                      <a:pt x="35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6"/>
              <p:cNvSpPr/>
              <p:nvPr/>
            </p:nvSpPr>
            <p:spPr>
              <a:xfrm>
                <a:off x="7578533" y="4560358"/>
                <a:ext cx="117331" cy="41551"/>
              </a:xfrm>
              <a:custGeom>
                <a:avLst/>
                <a:gdLst/>
                <a:ahLst/>
                <a:cxnLst/>
                <a:rect l="l" t="t" r="r" b="b"/>
                <a:pathLst>
                  <a:path w="2612" h="925" extrusionOk="0">
                    <a:moveTo>
                      <a:pt x="2446" y="0"/>
                    </a:moveTo>
                    <a:cubicBezTo>
                      <a:pt x="2421" y="0"/>
                      <a:pt x="2395" y="8"/>
                      <a:pt x="2370" y="25"/>
                    </a:cubicBezTo>
                    <a:cubicBezTo>
                      <a:pt x="1750" y="525"/>
                      <a:pt x="1081" y="807"/>
                      <a:pt x="290" y="807"/>
                    </a:cubicBezTo>
                    <a:cubicBezTo>
                      <a:pt x="214" y="807"/>
                      <a:pt x="138" y="804"/>
                      <a:pt x="60" y="799"/>
                    </a:cubicBezTo>
                    <a:cubicBezTo>
                      <a:pt x="12" y="799"/>
                      <a:pt x="1" y="882"/>
                      <a:pt x="48" y="894"/>
                    </a:cubicBezTo>
                    <a:cubicBezTo>
                      <a:pt x="201" y="915"/>
                      <a:pt x="354" y="925"/>
                      <a:pt x="507" y="925"/>
                    </a:cubicBezTo>
                    <a:cubicBezTo>
                      <a:pt x="1248" y="925"/>
                      <a:pt x="1974" y="683"/>
                      <a:pt x="2537" y="180"/>
                    </a:cubicBezTo>
                    <a:cubicBezTo>
                      <a:pt x="2612" y="105"/>
                      <a:pt x="2539" y="0"/>
                      <a:pt x="244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6"/>
              <p:cNvSpPr/>
              <p:nvPr/>
            </p:nvSpPr>
            <p:spPr>
              <a:xfrm>
                <a:off x="8418965" y="4531475"/>
                <a:ext cx="88942" cy="115265"/>
              </a:xfrm>
              <a:custGeom>
                <a:avLst/>
                <a:gdLst/>
                <a:ahLst/>
                <a:cxnLst/>
                <a:rect l="l" t="t" r="r" b="b"/>
                <a:pathLst>
                  <a:path w="1980" h="2566" extrusionOk="0">
                    <a:moveTo>
                      <a:pt x="1948" y="0"/>
                    </a:moveTo>
                    <a:cubicBezTo>
                      <a:pt x="1938" y="0"/>
                      <a:pt x="1929" y="4"/>
                      <a:pt x="1924" y="13"/>
                    </a:cubicBezTo>
                    <a:cubicBezTo>
                      <a:pt x="1519" y="978"/>
                      <a:pt x="876" y="1680"/>
                      <a:pt x="91" y="2347"/>
                    </a:cubicBezTo>
                    <a:cubicBezTo>
                      <a:pt x="0" y="2427"/>
                      <a:pt x="87" y="2566"/>
                      <a:pt x="187" y="2566"/>
                    </a:cubicBezTo>
                    <a:cubicBezTo>
                      <a:pt x="207" y="2566"/>
                      <a:pt x="226" y="2561"/>
                      <a:pt x="245" y="2549"/>
                    </a:cubicBezTo>
                    <a:cubicBezTo>
                      <a:pt x="1126" y="1990"/>
                      <a:pt x="1710" y="1013"/>
                      <a:pt x="1972" y="25"/>
                    </a:cubicBezTo>
                    <a:cubicBezTo>
                      <a:pt x="1979" y="11"/>
                      <a:pt x="1964" y="0"/>
                      <a:pt x="194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6"/>
              <p:cNvSpPr/>
              <p:nvPr/>
            </p:nvSpPr>
            <p:spPr>
              <a:xfrm>
                <a:off x="8880281" y="4325520"/>
                <a:ext cx="111267" cy="39799"/>
              </a:xfrm>
              <a:custGeom>
                <a:avLst/>
                <a:gdLst/>
                <a:ahLst/>
                <a:cxnLst/>
                <a:rect l="l" t="t" r="r" b="b"/>
                <a:pathLst>
                  <a:path w="2477" h="886" extrusionOk="0">
                    <a:moveTo>
                      <a:pt x="2345" y="0"/>
                    </a:moveTo>
                    <a:cubicBezTo>
                      <a:pt x="2330" y="0"/>
                      <a:pt x="2314" y="5"/>
                      <a:pt x="2298" y="14"/>
                    </a:cubicBezTo>
                    <a:cubicBezTo>
                      <a:pt x="1669" y="489"/>
                      <a:pt x="1029" y="770"/>
                      <a:pt x="246" y="770"/>
                    </a:cubicBezTo>
                    <a:cubicBezTo>
                      <a:pt x="185" y="770"/>
                      <a:pt x="123" y="768"/>
                      <a:pt x="60" y="765"/>
                    </a:cubicBezTo>
                    <a:cubicBezTo>
                      <a:pt x="0" y="765"/>
                      <a:pt x="0" y="860"/>
                      <a:pt x="60" y="872"/>
                    </a:cubicBezTo>
                    <a:cubicBezTo>
                      <a:pt x="166" y="881"/>
                      <a:pt x="274" y="885"/>
                      <a:pt x="381" y="885"/>
                    </a:cubicBezTo>
                    <a:cubicBezTo>
                      <a:pt x="1117" y="885"/>
                      <a:pt x="1867" y="668"/>
                      <a:pt x="2417" y="169"/>
                    </a:cubicBezTo>
                    <a:cubicBezTo>
                      <a:pt x="2477" y="110"/>
                      <a:pt x="2420" y="0"/>
                      <a:pt x="23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6"/>
              <p:cNvSpPr/>
              <p:nvPr/>
            </p:nvSpPr>
            <p:spPr>
              <a:xfrm>
                <a:off x="8226487" y="3420757"/>
                <a:ext cx="484462" cy="182240"/>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6"/>
              <p:cNvSpPr/>
              <p:nvPr/>
            </p:nvSpPr>
            <p:spPr>
              <a:xfrm>
                <a:off x="7960388" y="4391866"/>
                <a:ext cx="595055" cy="597616"/>
              </a:xfrm>
              <a:custGeom>
                <a:avLst/>
                <a:gdLst/>
                <a:ahLst/>
                <a:cxnLst/>
                <a:rect l="l" t="t" r="r" b="b"/>
                <a:pathLst>
                  <a:path w="13247" h="13304" extrusionOk="0">
                    <a:moveTo>
                      <a:pt x="6487" y="7517"/>
                    </a:moveTo>
                    <a:cubicBezTo>
                      <a:pt x="6661" y="7517"/>
                      <a:pt x="6822" y="7596"/>
                      <a:pt x="6942" y="7801"/>
                    </a:cubicBezTo>
                    <a:cubicBezTo>
                      <a:pt x="7287" y="8408"/>
                      <a:pt x="6585" y="8991"/>
                      <a:pt x="6085" y="9170"/>
                    </a:cubicBezTo>
                    <a:cubicBezTo>
                      <a:pt x="5855" y="9256"/>
                      <a:pt x="5618" y="9296"/>
                      <a:pt x="5373" y="9296"/>
                    </a:cubicBezTo>
                    <a:cubicBezTo>
                      <a:pt x="5313" y="9296"/>
                      <a:pt x="5252" y="9293"/>
                      <a:pt x="5192" y="9289"/>
                    </a:cubicBezTo>
                    <a:cubicBezTo>
                      <a:pt x="5192" y="9277"/>
                      <a:pt x="5192" y="9265"/>
                      <a:pt x="5192" y="9253"/>
                    </a:cubicBezTo>
                    <a:cubicBezTo>
                      <a:pt x="5192" y="8872"/>
                      <a:pt x="5299" y="8467"/>
                      <a:pt x="5513" y="8146"/>
                    </a:cubicBezTo>
                    <a:cubicBezTo>
                      <a:pt x="5706" y="7864"/>
                      <a:pt x="6123" y="7517"/>
                      <a:pt x="6487" y="7517"/>
                    </a:cubicBezTo>
                    <a:close/>
                    <a:moveTo>
                      <a:pt x="47" y="0"/>
                    </a:moveTo>
                    <a:cubicBezTo>
                      <a:pt x="25" y="0"/>
                      <a:pt x="1" y="12"/>
                      <a:pt x="1" y="38"/>
                    </a:cubicBezTo>
                    <a:cubicBezTo>
                      <a:pt x="346" y="2633"/>
                      <a:pt x="941" y="5562"/>
                      <a:pt x="2322" y="7836"/>
                    </a:cubicBezTo>
                    <a:cubicBezTo>
                      <a:pt x="2703" y="8467"/>
                      <a:pt x="3299" y="9063"/>
                      <a:pt x="3989" y="9467"/>
                    </a:cubicBezTo>
                    <a:cubicBezTo>
                      <a:pt x="4096" y="10551"/>
                      <a:pt x="4751" y="11622"/>
                      <a:pt x="5668" y="12265"/>
                    </a:cubicBezTo>
                    <a:cubicBezTo>
                      <a:pt x="6672" y="12958"/>
                      <a:pt x="7944" y="13304"/>
                      <a:pt x="9217" y="13304"/>
                    </a:cubicBezTo>
                    <a:cubicBezTo>
                      <a:pt x="10615" y="13304"/>
                      <a:pt x="12015" y="12886"/>
                      <a:pt x="13062" y="12051"/>
                    </a:cubicBezTo>
                    <a:cubicBezTo>
                      <a:pt x="13247" y="11907"/>
                      <a:pt x="13077" y="11701"/>
                      <a:pt x="12897" y="11701"/>
                    </a:cubicBezTo>
                    <a:cubicBezTo>
                      <a:pt x="12868" y="11701"/>
                      <a:pt x="12839" y="11706"/>
                      <a:pt x="12812" y="11718"/>
                    </a:cubicBezTo>
                    <a:cubicBezTo>
                      <a:pt x="11808" y="12151"/>
                      <a:pt x="10743" y="12422"/>
                      <a:pt x="9691" y="12422"/>
                    </a:cubicBezTo>
                    <a:cubicBezTo>
                      <a:pt x="8632" y="12422"/>
                      <a:pt x="7587" y="12148"/>
                      <a:pt x="6632" y="11491"/>
                    </a:cubicBezTo>
                    <a:cubicBezTo>
                      <a:pt x="6085" y="11122"/>
                      <a:pt x="5561" y="10587"/>
                      <a:pt x="5323" y="9956"/>
                    </a:cubicBezTo>
                    <a:lnTo>
                      <a:pt x="5323" y="9956"/>
                    </a:lnTo>
                    <a:cubicBezTo>
                      <a:pt x="5427" y="9968"/>
                      <a:pt x="5532" y="9975"/>
                      <a:pt x="5636" y="9975"/>
                    </a:cubicBezTo>
                    <a:cubicBezTo>
                      <a:pt x="6212" y="9975"/>
                      <a:pt x="6785" y="9774"/>
                      <a:pt x="7299" y="9301"/>
                    </a:cubicBezTo>
                    <a:cubicBezTo>
                      <a:pt x="7966" y="8682"/>
                      <a:pt x="8156" y="7586"/>
                      <a:pt x="7478" y="6884"/>
                    </a:cubicBezTo>
                    <a:cubicBezTo>
                      <a:pt x="7180" y="6571"/>
                      <a:pt x="6794" y="6439"/>
                      <a:pt x="6396" y="6439"/>
                    </a:cubicBezTo>
                    <a:cubicBezTo>
                      <a:pt x="5870" y="6439"/>
                      <a:pt x="5323" y="6669"/>
                      <a:pt x="4930" y="7015"/>
                    </a:cubicBezTo>
                    <a:cubicBezTo>
                      <a:pt x="4323" y="7550"/>
                      <a:pt x="4025" y="8217"/>
                      <a:pt x="3977" y="8920"/>
                    </a:cubicBezTo>
                    <a:cubicBezTo>
                      <a:pt x="3156" y="8455"/>
                      <a:pt x="2584" y="7634"/>
                      <a:pt x="2156" y="6788"/>
                    </a:cubicBezTo>
                    <a:cubicBezTo>
                      <a:pt x="1084" y="4705"/>
                      <a:pt x="465" y="2336"/>
                      <a:pt x="84" y="26"/>
                    </a:cubicBezTo>
                    <a:cubicBezTo>
                      <a:pt x="84" y="9"/>
                      <a:pt x="66" y="0"/>
                      <a:pt x="4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6"/>
              <p:cNvSpPr/>
              <p:nvPr/>
            </p:nvSpPr>
            <p:spPr>
              <a:xfrm>
                <a:off x="8485040" y="3134891"/>
                <a:ext cx="453378" cy="194773"/>
              </a:xfrm>
              <a:custGeom>
                <a:avLst/>
                <a:gdLst/>
                <a:ahLst/>
                <a:cxnLst/>
                <a:rect l="l" t="t" r="r" b="b"/>
                <a:pathLst>
                  <a:path w="10093" h="4336" extrusionOk="0">
                    <a:moveTo>
                      <a:pt x="4296" y="1065"/>
                    </a:moveTo>
                    <a:cubicBezTo>
                      <a:pt x="4741" y="1065"/>
                      <a:pt x="4772" y="1846"/>
                      <a:pt x="4680" y="2172"/>
                    </a:cubicBezTo>
                    <a:cubicBezTo>
                      <a:pt x="4596" y="2422"/>
                      <a:pt x="4465" y="2648"/>
                      <a:pt x="4299" y="2839"/>
                    </a:cubicBezTo>
                    <a:cubicBezTo>
                      <a:pt x="4227" y="2791"/>
                      <a:pt x="4144" y="2732"/>
                      <a:pt x="4084" y="2660"/>
                    </a:cubicBezTo>
                    <a:cubicBezTo>
                      <a:pt x="3727" y="2291"/>
                      <a:pt x="3418" y="1446"/>
                      <a:pt x="4037" y="1136"/>
                    </a:cubicBezTo>
                    <a:cubicBezTo>
                      <a:pt x="4136" y="1087"/>
                      <a:pt x="4222" y="1065"/>
                      <a:pt x="4296" y="1065"/>
                    </a:cubicBezTo>
                    <a:close/>
                    <a:moveTo>
                      <a:pt x="9638" y="1"/>
                    </a:moveTo>
                    <a:cubicBezTo>
                      <a:pt x="9521" y="1"/>
                      <a:pt x="9404" y="59"/>
                      <a:pt x="9323" y="196"/>
                    </a:cubicBezTo>
                    <a:cubicBezTo>
                      <a:pt x="8752" y="1148"/>
                      <a:pt x="8240" y="2006"/>
                      <a:pt x="7240" y="2589"/>
                    </a:cubicBezTo>
                    <a:cubicBezTo>
                      <a:pt x="6734" y="2885"/>
                      <a:pt x="6024" y="3144"/>
                      <a:pt x="5357" y="3144"/>
                    </a:cubicBezTo>
                    <a:cubicBezTo>
                      <a:pt x="5114" y="3144"/>
                      <a:pt x="4876" y="3109"/>
                      <a:pt x="4656" y="3029"/>
                    </a:cubicBezTo>
                    <a:cubicBezTo>
                      <a:pt x="4882" y="2768"/>
                      <a:pt x="5037" y="2458"/>
                      <a:pt x="5120" y="2077"/>
                    </a:cubicBezTo>
                    <a:cubicBezTo>
                      <a:pt x="5251" y="1482"/>
                      <a:pt x="5085" y="720"/>
                      <a:pt x="4477" y="446"/>
                    </a:cubicBezTo>
                    <a:cubicBezTo>
                      <a:pt x="4344" y="388"/>
                      <a:pt x="4207" y="362"/>
                      <a:pt x="4072" y="362"/>
                    </a:cubicBezTo>
                    <a:cubicBezTo>
                      <a:pt x="3535" y="362"/>
                      <a:pt x="3029" y="777"/>
                      <a:pt x="2858" y="1291"/>
                    </a:cubicBezTo>
                    <a:cubicBezTo>
                      <a:pt x="2525" y="2220"/>
                      <a:pt x="2894" y="2970"/>
                      <a:pt x="3549" y="3470"/>
                    </a:cubicBezTo>
                    <a:cubicBezTo>
                      <a:pt x="2712" y="3968"/>
                      <a:pt x="1626" y="4158"/>
                      <a:pt x="659" y="4158"/>
                    </a:cubicBezTo>
                    <a:cubicBezTo>
                      <a:pt x="470" y="4158"/>
                      <a:pt x="285" y="4150"/>
                      <a:pt x="108" y="4137"/>
                    </a:cubicBezTo>
                    <a:cubicBezTo>
                      <a:pt x="104" y="4136"/>
                      <a:pt x="101" y="4136"/>
                      <a:pt x="97" y="4136"/>
                    </a:cubicBezTo>
                    <a:cubicBezTo>
                      <a:pt x="1" y="4136"/>
                      <a:pt x="4" y="4292"/>
                      <a:pt x="108" y="4303"/>
                    </a:cubicBezTo>
                    <a:cubicBezTo>
                      <a:pt x="335" y="4323"/>
                      <a:pt x="584" y="4335"/>
                      <a:pt x="846" y="4335"/>
                    </a:cubicBezTo>
                    <a:cubicBezTo>
                      <a:pt x="1831" y="4335"/>
                      <a:pt x="2995" y="4171"/>
                      <a:pt x="3870" y="3672"/>
                    </a:cubicBezTo>
                    <a:cubicBezTo>
                      <a:pt x="4369" y="3960"/>
                      <a:pt x="4969" y="4117"/>
                      <a:pt x="5538" y="4117"/>
                    </a:cubicBezTo>
                    <a:cubicBezTo>
                      <a:pt x="5675" y="4117"/>
                      <a:pt x="5810" y="4108"/>
                      <a:pt x="5942" y="4089"/>
                    </a:cubicBezTo>
                    <a:cubicBezTo>
                      <a:pt x="7704" y="3815"/>
                      <a:pt x="9692" y="2339"/>
                      <a:pt x="10038" y="505"/>
                    </a:cubicBezTo>
                    <a:cubicBezTo>
                      <a:pt x="10093" y="222"/>
                      <a:pt x="9867" y="1"/>
                      <a:pt x="963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6"/>
              <p:cNvSpPr/>
              <p:nvPr/>
            </p:nvSpPr>
            <p:spPr>
              <a:xfrm>
                <a:off x="8924661" y="2979425"/>
                <a:ext cx="140689" cy="126450"/>
              </a:xfrm>
              <a:custGeom>
                <a:avLst/>
                <a:gdLst/>
                <a:ahLst/>
                <a:cxnLst/>
                <a:rect l="l" t="t" r="r" b="b"/>
                <a:pathLst>
                  <a:path w="3132" h="2815" extrusionOk="0">
                    <a:moveTo>
                      <a:pt x="1993" y="1"/>
                    </a:moveTo>
                    <a:cubicBezTo>
                      <a:pt x="1940" y="1"/>
                      <a:pt x="1888" y="19"/>
                      <a:pt x="1846" y="61"/>
                    </a:cubicBezTo>
                    <a:cubicBezTo>
                      <a:pt x="1572" y="335"/>
                      <a:pt x="1298" y="597"/>
                      <a:pt x="1036" y="871"/>
                    </a:cubicBezTo>
                    <a:cubicBezTo>
                      <a:pt x="810" y="799"/>
                      <a:pt x="584" y="740"/>
                      <a:pt x="358" y="680"/>
                    </a:cubicBezTo>
                    <a:cubicBezTo>
                      <a:pt x="333" y="673"/>
                      <a:pt x="310" y="669"/>
                      <a:pt x="288" y="669"/>
                    </a:cubicBezTo>
                    <a:cubicBezTo>
                      <a:pt x="106" y="669"/>
                      <a:pt x="16" y="911"/>
                      <a:pt x="143" y="1049"/>
                    </a:cubicBezTo>
                    <a:cubicBezTo>
                      <a:pt x="251" y="1180"/>
                      <a:pt x="358" y="1311"/>
                      <a:pt x="477" y="1430"/>
                    </a:cubicBezTo>
                    <a:cubicBezTo>
                      <a:pt x="334" y="1573"/>
                      <a:pt x="191" y="1716"/>
                      <a:pt x="60" y="1871"/>
                    </a:cubicBezTo>
                    <a:cubicBezTo>
                      <a:pt x="24" y="1907"/>
                      <a:pt x="12" y="1954"/>
                      <a:pt x="24" y="1990"/>
                    </a:cubicBezTo>
                    <a:cubicBezTo>
                      <a:pt x="1" y="2121"/>
                      <a:pt x="60" y="2264"/>
                      <a:pt x="239" y="2264"/>
                    </a:cubicBezTo>
                    <a:cubicBezTo>
                      <a:pt x="548" y="2264"/>
                      <a:pt x="858" y="2252"/>
                      <a:pt x="1167" y="2228"/>
                    </a:cubicBezTo>
                    <a:cubicBezTo>
                      <a:pt x="1322" y="2395"/>
                      <a:pt x="1465" y="2573"/>
                      <a:pt x="1620" y="2752"/>
                    </a:cubicBezTo>
                    <a:cubicBezTo>
                      <a:pt x="1663" y="2795"/>
                      <a:pt x="1721" y="2814"/>
                      <a:pt x="1779" y="2814"/>
                    </a:cubicBezTo>
                    <a:cubicBezTo>
                      <a:pt x="1884" y="2814"/>
                      <a:pt x="1990" y="2752"/>
                      <a:pt x="2013" y="2645"/>
                    </a:cubicBezTo>
                    <a:cubicBezTo>
                      <a:pt x="2037" y="2466"/>
                      <a:pt x="2072" y="2288"/>
                      <a:pt x="2096" y="2097"/>
                    </a:cubicBezTo>
                    <a:cubicBezTo>
                      <a:pt x="2358" y="2049"/>
                      <a:pt x="2632" y="2002"/>
                      <a:pt x="2894" y="1930"/>
                    </a:cubicBezTo>
                    <a:cubicBezTo>
                      <a:pt x="3132" y="1871"/>
                      <a:pt x="3096" y="1561"/>
                      <a:pt x="2894" y="1490"/>
                    </a:cubicBezTo>
                    <a:cubicBezTo>
                      <a:pt x="2656" y="1407"/>
                      <a:pt x="2418" y="1323"/>
                      <a:pt x="2179" y="1240"/>
                    </a:cubicBezTo>
                    <a:cubicBezTo>
                      <a:pt x="2203" y="895"/>
                      <a:pt x="2215" y="561"/>
                      <a:pt x="2215" y="216"/>
                    </a:cubicBezTo>
                    <a:cubicBezTo>
                      <a:pt x="2215" y="86"/>
                      <a:pt x="2105" y="1"/>
                      <a:pt x="199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6"/>
              <p:cNvSpPr/>
              <p:nvPr/>
            </p:nvSpPr>
            <p:spPr>
              <a:xfrm>
                <a:off x="7282787" y="5092517"/>
                <a:ext cx="38541" cy="28434"/>
              </a:xfrm>
              <a:custGeom>
                <a:avLst/>
                <a:gdLst/>
                <a:ahLst/>
                <a:cxnLst/>
                <a:rect l="l" t="t" r="r" b="b"/>
                <a:pathLst>
                  <a:path w="858" h="633" extrusionOk="0">
                    <a:moveTo>
                      <a:pt x="555" y="0"/>
                    </a:moveTo>
                    <a:cubicBezTo>
                      <a:pt x="549" y="0"/>
                      <a:pt x="543" y="1"/>
                      <a:pt x="536" y="1"/>
                    </a:cubicBezTo>
                    <a:lnTo>
                      <a:pt x="310" y="1"/>
                    </a:lnTo>
                    <a:cubicBezTo>
                      <a:pt x="155" y="13"/>
                      <a:pt x="0" y="144"/>
                      <a:pt x="12" y="311"/>
                    </a:cubicBezTo>
                    <a:cubicBezTo>
                      <a:pt x="12" y="477"/>
                      <a:pt x="143" y="608"/>
                      <a:pt x="310" y="620"/>
                    </a:cubicBezTo>
                    <a:cubicBezTo>
                      <a:pt x="393" y="620"/>
                      <a:pt x="465" y="620"/>
                      <a:pt x="536" y="632"/>
                    </a:cubicBezTo>
                    <a:cubicBezTo>
                      <a:pt x="703" y="632"/>
                      <a:pt x="858" y="477"/>
                      <a:pt x="846" y="311"/>
                    </a:cubicBezTo>
                    <a:cubicBezTo>
                      <a:pt x="846" y="150"/>
                      <a:pt x="724" y="0"/>
                      <a:pt x="55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6"/>
              <p:cNvSpPr/>
              <p:nvPr/>
            </p:nvSpPr>
            <p:spPr>
              <a:xfrm>
                <a:off x="8117110" y="4482828"/>
                <a:ext cx="29423" cy="33780"/>
              </a:xfrm>
              <a:custGeom>
                <a:avLst/>
                <a:gdLst/>
                <a:ahLst/>
                <a:cxnLst/>
                <a:rect l="l" t="t" r="r" b="b"/>
                <a:pathLst>
                  <a:path w="655" h="752" extrusionOk="0">
                    <a:moveTo>
                      <a:pt x="322" y="1"/>
                    </a:moveTo>
                    <a:cubicBezTo>
                      <a:pt x="155" y="13"/>
                      <a:pt x="0" y="144"/>
                      <a:pt x="0" y="322"/>
                    </a:cubicBezTo>
                    <a:lnTo>
                      <a:pt x="12" y="430"/>
                    </a:lnTo>
                    <a:cubicBezTo>
                      <a:pt x="12" y="591"/>
                      <a:pt x="145" y="752"/>
                      <a:pt x="315" y="752"/>
                    </a:cubicBezTo>
                    <a:cubicBezTo>
                      <a:pt x="321" y="752"/>
                      <a:pt x="327" y="751"/>
                      <a:pt x="334" y="751"/>
                    </a:cubicBezTo>
                    <a:cubicBezTo>
                      <a:pt x="512" y="751"/>
                      <a:pt x="643" y="608"/>
                      <a:pt x="643" y="430"/>
                    </a:cubicBezTo>
                    <a:lnTo>
                      <a:pt x="655" y="322"/>
                    </a:lnTo>
                    <a:cubicBezTo>
                      <a:pt x="655" y="156"/>
                      <a:pt x="500" y="1"/>
                      <a:pt x="3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6"/>
              <p:cNvSpPr/>
              <p:nvPr/>
            </p:nvSpPr>
            <p:spPr>
              <a:xfrm>
                <a:off x="8244365" y="3872105"/>
                <a:ext cx="30007" cy="23044"/>
              </a:xfrm>
              <a:custGeom>
                <a:avLst/>
                <a:gdLst/>
                <a:ahLst/>
                <a:cxnLst/>
                <a:rect l="l" t="t" r="r" b="b"/>
                <a:pathLst>
                  <a:path w="668" h="513" extrusionOk="0">
                    <a:moveTo>
                      <a:pt x="334" y="0"/>
                    </a:moveTo>
                    <a:cubicBezTo>
                      <a:pt x="1" y="0"/>
                      <a:pt x="1" y="512"/>
                      <a:pt x="334" y="512"/>
                    </a:cubicBezTo>
                    <a:cubicBezTo>
                      <a:pt x="668" y="512"/>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6"/>
              <p:cNvSpPr/>
              <p:nvPr/>
            </p:nvSpPr>
            <p:spPr>
              <a:xfrm>
                <a:off x="9113455" y="4028784"/>
                <a:ext cx="30546" cy="24122"/>
              </a:xfrm>
              <a:custGeom>
                <a:avLst/>
                <a:gdLst/>
                <a:ahLst/>
                <a:cxnLst/>
                <a:rect l="l" t="t" r="r" b="b"/>
                <a:pathLst>
                  <a:path w="680" h="537" extrusionOk="0">
                    <a:moveTo>
                      <a:pt x="346" y="1"/>
                    </a:moveTo>
                    <a:cubicBezTo>
                      <a:pt x="0" y="1"/>
                      <a:pt x="0" y="536"/>
                      <a:pt x="346" y="536"/>
                    </a:cubicBezTo>
                    <a:cubicBezTo>
                      <a:pt x="679" y="536"/>
                      <a:pt x="679" y="1"/>
                      <a:pt x="34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6"/>
              <p:cNvSpPr/>
              <p:nvPr/>
            </p:nvSpPr>
            <p:spPr>
              <a:xfrm>
                <a:off x="8738023" y="4789806"/>
                <a:ext cx="25155" cy="28973"/>
              </a:xfrm>
              <a:custGeom>
                <a:avLst/>
                <a:gdLst/>
                <a:ahLst/>
                <a:cxnLst/>
                <a:rect l="l" t="t" r="r" b="b"/>
                <a:pathLst>
                  <a:path w="560" h="645" extrusionOk="0">
                    <a:moveTo>
                      <a:pt x="291" y="0"/>
                    </a:moveTo>
                    <a:cubicBezTo>
                      <a:pt x="285" y="0"/>
                      <a:pt x="280" y="1"/>
                      <a:pt x="274" y="1"/>
                    </a:cubicBezTo>
                    <a:cubicBezTo>
                      <a:pt x="143" y="1"/>
                      <a:pt x="0" y="120"/>
                      <a:pt x="12" y="275"/>
                    </a:cubicBezTo>
                    <a:cubicBezTo>
                      <a:pt x="12" y="311"/>
                      <a:pt x="12" y="346"/>
                      <a:pt x="12" y="382"/>
                    </a:cubicBezTo>
                    <a:cubicBezTo>
                      <a:pt x="24" y="508"/>
                      <a:pt x="123" y="645"/>
                      <a:pt x="257" y="645"/>
                    </a:cubicBezTo>
                    <a:cubicBezTo>
                      <a:pt x="263" y="645"/>
                      <a:pt x="269" y="645"/>
                      <a:pt x="274" y="644"/>
                    </a:cubicBezTo>
                    <a:cubicBezTo>
                      <a:pt x="429" y="632"/>
                      <a:pt x="536" y="525"/>
                      <a:pt x="548" y="382"/>
                    </a:cubicBezTo>
                    <a:cubicBezTo>
                      <a:pt x="548" y="346"/>
                      <a:pt x="548" y="311"/>
                      <a:pt x="548" y="275"/>
                    </a:cubicBezTo>
                    <a:cubicBezTo>
                      <a:pt x="559" y="138"/>
                      <a:pt x="428" y="0"/>
                      <a:pt x="291"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6"/>
              <p:cNvSpPr/>
              <p:nvPr/>
            </p:nvSpPr>
            <p:spPr>
              <a:xfrm>
                <a:off x="8592890" y="4837375"/>
                <a:ext cx="111312" cy="93344"/>
              </a:xfrm>
              <a:custGeom>
                <a:avLst/>
                <a:gdLst/>
                <a:ahLst/>
                <a:cxnLst/>
                <a:rect l="l" t="t" r="r" b="b"/>
                <a:pathLst>
                  <a:path w="2478" h="2078" extrusionOk="0">
                    <a:moveTo>
                      <a:pt x="982" y="0"/>
                    </a:moveTo>
                    <a:cubicBezTo>
                      <a:pt x="887" y="0"/>
                      <a:pt x="791" y="70"/>
                      <a:pt x="791" y="180"/>
                    </a:cubicBezTo>
                    <a:cubicBezTo>
                      <a:pt x="791" y="252"/>
                      <a:pt x="791" y="323"/>
                      <a:pt x="791" y="395"/>
                    </a:cubicBezTo>
                    <a:lnTo>
                      <a:pt x="457" y="395"/>
                    </a:lnTo>
                    <a:cubicBezTo>
                      <a:pt x="421" y="383"/>
                      <a:pt x="386" y="383"/>
                      <a:pt x="362" y="371"/>
                    </a:cubicBezTo>
                    <a:cubicBezTo>
                      <a:pt x="340" y="364"/>
                      <a:pt x="319" y="361"/>
                      <a:pt x="299" y="361"/>
                    </a:cubicBezTo>
                    <a:cubicBezTo>
                      <a:pt x="100" y="361"/>
                      <a:pt x="1" y="656"/>
                      <a:pt x="195" y="764"/>
                    </a:cubicBezTo>
                    <a:cubicBezTo>
                      <a:pt x="398" y="883"/>
                      <a:pt x="600" y="1002"/>
                      <a:pt x="802" y="1121"/>
                    </a:cubicBezTo>
                    <a:cubicBezTo>
                      <a:pt x="802" y="1383"/>
                      <a:pt x="814" y="1645"/>
                      <a:pt x="814" y="1907"/>
                    </a:cubicBezTo>
                    <a:cubicBezTo>
                      <a:pt x="823" y="1998"/>
                      <a:pt x="911" y="2077"/>
                      <a:pt x="1001" y="2077"/>
                    </a:cubicBezTo>
                    <a:cubicBezTo>
                      <a:pt x="1040" y="2077"/>
                      <a:pt x="1079" y="2062"/>
                      <a:pt x="1112" y="2026"/>
                    </a:cubicBezTo>
                    <a:cubicBezTo>
                      <a:pt x="1243" y="1859"/>
                      <a:pt x="1386" y="1704"/>
                      <a:pt x="1517" y="1538"/>
                    </a:cubicBezTo>
                    <a:cubicBezTo>
                      <a:pt x="1695" y="1645"/>
                      <a:pt x="1886" y="1752"/>
                      <a:pt x="2064" y="1859"/>
                    </a:cubicBezTo>
                    <a:cubicBezTo>
                      <a:pt x="2096" y="1876"/>
                      <a:pt x="2129" y="1883"/>
                      <a:pt x="2160" y="1883"/>
                    </a:cubicBezTo>
                    <a:cubicBezTo>
                      <a:pt x="2331" y="1883"/>
                      <a:pt x="2477" y="1666"/>
                      <a:pt x="2326" y="1526"/>
                    </a:cubicBezTo>
                    <a:cubicBezTo>
                      <a:pt x="2172" y="1395"/>
                      <a:pt x="2029" y="1252"/>
                      <a:pt x="1898" y="1097"/>
                    </a:cubicBezTo>
                    <a:cubicBezTo>
                      <a:pt x="2017" y="954"/>
                      <a:pt x="2148" y="800"/>
                      <a:pt x="2279" y="645"/>
                    </a:cubicBezTo>
                    <a:cubicBezTo>
                      <a:pt x="2362" y="549"/>
                      <a:pt x="2315" y="371"/>
                      <a:pt x="2160" y="371"/>
                    </a:cubicBezTo>
                    <a:cubicBezTo>
                      <a:pt x="1886" y="371"/>
                      <a:pt x="1600" y="383"/>
                      <a:pt x="1326" y="383"/>
                    </a:cubicBezTo>
                    <a:cubicBezTo>
                      <a:pt x="1255" y="288"/>
                      <a:pt x="1195" y="192"/>
                      <a:pt x="1136" y="85"/>
                    </a:cubicBezTo>
                    <a:cubicBezTo>
                      <a:pt x="1100" y="26"/>
                      <a:pt x="1041" y="0"/>
                      <a:pt x="98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6"/>
              <p:cNvSpPr/>
              <p:nvPr/>
            </p:nvSpPr>
            <p:spPr>
              <a:xfrm>
                <a:off x="8708781" y="3587138"/>
                <a:ext cx="144283" cy="118858"/>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6"/>
              <p:cNvSpPr/>
              <p:nvPr/>
            </p:nvSpPr>
            <p:spPr>
              <a:xfrm>
                <a:off x="8995813" y="3466170"/>
                <a:ext cx="59384" cy="59968"/>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6"/>
              <p:cNvSpPr/>
              <p:nvPr/>
            </p:nvSpPr>
            <p:spPr>
              <a:xfrm>
                <a:off x="8136874" y="3664399"/>
                <a:ext cx="44246" cy="32208"/>
              </a:xfrm>
              <a:custGeom>
                <a:avLst/>
                <a:gdLst/>
                <a:ahLst/>
                <a:cxnLst/>
                <a:rect l="l" t="t" r="r" b="b"/>
                <a:pathLst>
                  <a:path w="985" h="717" extrusionOk="0">
                    <a:moveTo>
                      <a:pt x="460" y="1"/>
                    </a:moveTo>
                    <a:cubicBezTo>
                      <a:pt x="384" y="1"/>
                      <a:pt x="310" y="33"/>
                      <a:pt x="251" y="112"/>
                    </a:cubicBezTo>
                    <a:lnTo>
                      <a:pt x="203" y="171"/>
                    </a:lnTo>
                    <a:cubicBezTo>
                      <a:pt x="0" y="429"/>
                      <a:pt x="190" y="716"/>
                      <a:pt x="441" y="716"/>
                    </a:cubicBezTo>
                    <a:cubicBezTo>
                      <a:pt x="514" y="716"/>
                      <a:pt x="592" y="692"/>
                      <a:pt x="667" y="635"/>
                    </a:cubicBezTo>
                    <a:lnTo>
                      <a:pt x="727" y="588"/>
                    </a:lnTo>
                    <a:cubicBezTo>
                      <a:pt x="985" y="376"/>
                      <a:pt x="716" y="1"/>
                      <a:pt x="4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6"/>
              <p:cNvSpPr/>
              <p:nvPr/>
            </p:nvSpPr>
            <p:spPr>
              <a:xfrm>
                <a:off x="7753402" y="4197770"/>
                <a:ext cx="59429" cy="63741"/>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6"/>
              <p:cNvSpPr/>
              <p:nvPr/>
            </p:nvSpPr>
            <p:spPr>
              <a:xfrm>
                <a:off x="8909164" y="5038793"/>
                <a:ext cx="58845" cy="56599"/>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6"/>
              <p:cNvSpPr/>
              <p:nvPr/>
            </p:nvSpPr>
            <p:spPr>
              <a:xfrm>
                <a:off x="8030461" y="5001645"/>
                <a:ext cx="55656" cy="42809"/>
              </a:xfrm>
              <a:custGeom>
                <a:avLst/>
                <a:gdLst/>
                <a:ahLst/>
                <a:cxnLst/>
                <a:rect l="l" t="t" r="r" b="b"/>
                <a:pathLst>
                  <a:path w="1239" h="953" extrusionOk="0">
                    <a:moveTo>
                      <a:pt x="619" y="0"/>
                    </a:moveTo>
                    <a:cubicBezTo>
                      <a:pt x="0" y="0"/>
                      <a:pt x="0" y="953"/>
                      <a:pt x="619" y="953"/>
                    </a:cubicBezTo>
                    <a:cubicBezTo>
                      <a:pt x="1227" y="953"/>
                      <a:pt x="1239" y="0"/>
                      <a:pt x="61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6"/>
              <p:cNvSpPr/>
              <p:nvPr/>
            </p:nvSpPr>
            <p:spPr>
              <a:xfrm>
                <a:off x="7775861" y="4438986"/>
                <a:ext cx="24122" cy="18777"/>
              </a:xfrm>
              <a:custGeom>
                <a:avLst/>
                <a:gdLst/>
                <a:ahLst/>
                <a:cxnLst/>
                <a:rect l="l" t="t" r="r" b="b"/>
                <a:pathLst>
                  <a:path w="537" h="418" extrusionOk="0">
                    <a:moveTo>
                      <a:pt x="275" y="1"/>
                    </a:moveTo>
                    <a:cubicBezTo>
                      <a:pt x="1" y="1"/>
                      <a:pt x="1" y="417"/>
                      <a:pt x="275" y="417"/>
                    </a:cubicBezTo>
                    <a:cubicBezTo>
                      <a:pt x="537" y="417"/>
                      <a:pt x="537" y="1"/>
                      <a:pt x="27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6"/>
              <p:cNvSpPr/>
              <p:nvPr/>
            </p:nvSpPr>
            <p:spPr>
              <a:xfrm>
                <a:off x="7927777" y="5118660"/>
                <a:ext cx="28928" cy="24841"/>
              </a:xfrm>
              <a:custGeom>
                <a:avLst/>
                <a:gdLst/>
                <a:ahLst/>
                <a:cxnLst/>
                <a:rect l="l" t="t" r="r" b="b"/>
                <a:pathLst>
                  <a:path w="644" h="553" extrusionOk="0">
                    <a:moveTo>
                      <a:pt x="330" y="1"/>
                    </a:moveTo>
                    <a:cubicBezTo>
                      <a:pt x="291" y="1"/>
                      <a:pt x="251" y="8"/>
                      <a:pt x="203" y="14"/>
                    </a:cubicBezTo>
                    <a:cubicBezTo>
                      <a:pt x="96" y="26"/>
                      <a:pt x="0" y="169"/>
                      <a:pt x="12" y="276"/>
                    </a:cubicBezTo>
                    <a:cubicBezTo>
                      <a:pt x="12" y="383"/>
                      <a:pt x="84" y="514"/>
                      <a:pt x="203" y="538"/>
                    </a:cubicBezTo>
                    <a:cubicBezTo>
                      <a:pt x="244" y="545"/>
                      <a:pt x="285" y="552"/>
                      <a:pt x="326" y="552"/>
                    </a:cubicBezTo>
                    <a:cubicBezTo>
                      <a:pt x="357" y="552"/>
                      <a:pt x="387" y="548"/>
                      <a:pt x="417" y="538"/>
                    </a:cubicBezTo>
                    <a:cubicBezTo>
                      <a:pt x="500" y="514"/>
                      <a:pt x="548" y="467"/>
                      <a:pt x="596" y="395"/>
                    </a:cubicBezTo>
                    <a:cubicBezTo>
                      <a:pt x="643" y="336"/>
                      <a:pt x="643" y="217"/>
                      <a:pt x="596" y="145"/>
                    </a:cubicBezTo>
                    <a:cubicBezTo>
                      <a:pt x="548" y="86"/>
                      <a:pt x="500" y="38"/>
                      <a:pt x="417" y="14"/>
                    </a:cubicBezTo>
                    <a:cubicBezTo>
                      <a:pt x="387" y="4"/>
                      <a:pt x="359" y="1"/>
                      <a:pt x="33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6"/>
              <p:cNvSpPr/>
              <p:nvPr/>
            </p:nvSpPr>
            <p:spPr>
              <a:xfrm>
                <a:off x="9020383" y="4824618"/>
                <a:ext cx="30007" cy="23538"/>
              </a:xfrm>
              <a:custGeom>
                <a:avLst/>
                <a:gdLst/>
                <a:ahLst/>
                <a:cxnLst/>
                <a:rect l="l" t="t" r="r" b="b"/>
                <a:pathLst>
                  <a:path w="668" h="524" extrusionOk="0">
                    <a:moveTo>
                      <a:pt x="334" y="0"/>
                    </a:moveTo>
                    <a:cubicBezTo>
                      <a:pt x="1" y="0"/>
                      <a:pt x="1" y="524"/>
                      <a:pt x="334" y="524"/>
                    </a:cubicBezTo>
                    <a:cubicBezTo>
                      <a:pt x="668" y="524"/>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6"/>
              <p:cNvSpPr/>
              <p:nvPr/>
            </p:nvSpPr>
            <p:spPr>
              <a:xfrm>
                <a:off x="9017194" y="3681693"/>
                <a:ext cx="26772" cy="20888"/>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6"/>
              <p:cNvSpPr/>
              <p:nvPr/>
            </p:nvSpPr>
            <p:spPr>
              <a:xfrm>
                <a:off x="8201063" y="3204650"/>
                <a:ext cx="28389" cy="21966"/>
              </a:xfrm>
              <a:custGeom>
                <a:avLst/>
                <a:gdLst/>
                <a:ahLst/>
                <a:cxnLst/>
                <a:rect l="l" t="t" r="r" b="b"/>
                <a:pathLst>
                  <a:path w="632" h="489" extrusionOk="0">
                    <a:moveTo>
                      <a:pt x="322" y="0"/>
                    </a:moveTo>
                    <a:cubicBezTo>
                      <a:pt x="0" y="0"/>
                      <a:pt x="0" y="488"/>
                      <a:pt x="322" y="488"/>
                    </a:cubicBezTo>
                    <a:cubicBezTo>
                      <a:pt x="631" y="488"/>
                      <a:pt x="631" y="0"/>
                      <a:pt x="322"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gradFill>
          <a:gsLst>
            <a:gs pos="0">
              <a:srgbClr val="CFF2F2"/>
            </a:gs>
            <a:gs pos="100000">
              <a:schemeClr val="accent1"/>
            </a:gs>
          </a:gsLst>
          <a:lin ang="5400700" scaled="0"/>
        </a:gradFill>
        <a:effectLst/>
      </p:bgPr>
    </p:bg>
    <p:spTree>
      <p:nvGrpSpPr>
        <p:cNvPr id="1" name="Shape 12"/>
        <p:cNvGrpSpPr/>
        <p:nvPr/>
      </p:nvGrpSpPr>
      <p:grpSpPr>
        <a:xfrm>
          <a:off x="0" y="0"/>
          <a:ext cx="0" cy="0"/>
          <a:chOff x="0" y="0"/>
          <a:chExt cx="0" cy="0"/>
        </a:xfrm>
      </p:grpSpPr>
      <p:sp>
        <p:nvSpPr>
          <p:cNvPr id="13" name="Google Shape;13;p3"/>
          <p:cNvSpPr txBox="1">
            <a:spLocks noGrp="1"/>
          </p:cNvSpPr>
          <p:nvPr>
            <p:ph type="title"/>
          </p:nvPr>
        </p:nvSpPr>
        <p:spPr>
          <a:xfrm>
            <a:off x="1146900" y="2517911"/>
            <a:ext cx="6850200" cy="84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4" name="Google Shape;14;p3"/>
          <p:cNvSpPr txBox="1">
            <a:spLocks noGrp="1"/>
          </p:cNvSpPr>
          <p:nvPr>
            <p:ph type="title" idx="2" hasCustomPrompt="1"/>
          </p:nvPr>
        </p:nvSpPr>
        <p:spPr>
          <a:xfrm>
            <a:off x="2678700" y="1171461"/>
            <a:ext cx="3786600" cy="1216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5" name="Google Shape;15;p3"/>
          <p:cNvSpPr txBox="1">
            <a:spLocks noGrp="1"/>
          </p:cNvSpPr>
          <p:nvPr>
            <p:ph type="subTitle" idx="1"/>
          </p:nvPr>
        </p:nvSpPr>
        <p:spPr>
          <a:xfrm>
            <a:off x="1693800" y="3441624"/>
            <a:ext cx="5756400" cy="57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200"/>
              <a:buNone/>
              <a:defRPr/>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grpSp>
        <p:nvGrpSpPr>
          <p:cNvPr id="16" name="Google Shape;16;p3"/>
          <p:cNvGrpSpPr/>
          <p:nvPr/>
        </p:nvGrpSpPr>
        <p:grpSpPr>
          <a:xfrm>
            <a:off x="-995182" y="-571764"/>
            <a:ext cx="11141523" cy="5686427"/>
            <a:chOff x="-995182" y="-571764"/>
            <a:chExt cx="11141523" cy="5686427"/>
          </a:xfrm>
        </p:grpSpPr>
        <p:grpSp>
          <p:nvGrpSpPr>
            <p:cNvPr id="17" name="Google Shape;17;p3"/>
            <p:cNvGrpSpPr/>
            <p:nvPr/>
          </p:nvGrpSpPr>
          <p:grpSpPr>
            <a:xfrm>
              <a:off x="-271300" y="796828"/>
              <a:ext cx="9289074" cy="3658614"/>
              <a:chOff x="-271300" y="796828"/>
              <a:chExt cx="9289074" cy="3658614"/>
            </a:xfrm>
          </p:grpSpPr>
          <p:sp>
            <p:nvSpPr>
              <p:cNvPr id="18" name="Google Shape;18;p3"/>
              <p:cNvSpPr/>
              <p:nvPr/>
            </p:nvSpPr>
            <p:spPr>
              <a:xfrm>
                <a:off x="-271300" y="927344"/>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3"/>
              <p:cNvSpPr/>
              <p:nvPr/>
            </p:nvSpPr>
            <p:spPr>
              <a:xfrm>
                <a:off x="7107124" y="1670325"/>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6841144" y="7968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p:nvPr/>
            </p:nvSpPr>
            <p:spPr>
              <a:xfrm flipH="1">
                <a:off x="643405" y="3925858"/>
                <a:ext cx="1531849" cy="529583"/>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 name="Google Shape;22;p3"/>
            <p:cNvGrpSpPr/>
            <p:nvPr/>
          </p:nvGrpSpPr>
          <p:grpSpPr>
            <a:xfrm>
              <a:off x="-995182" y="-571764"/>
              <a:ext cx="11141523" cy="1894612"/>
              <a:chOff x="-995182" y="-571764"/>
              <a:chExt cx="11141523" cy="1894612"/>
            </a:xfrm>
          </p:grpSpPr>
          <p:grpSp>
            <p:nvGrpSpPr>
              <p:cNvPr id="23" name="Google Shape;23;p3"/>
              <p:cNvGrpSpPr/>
              <p:nvPr/>
            </p:nvGrpSpPr>
            <p:grpSpPr>
              <a:xfrm>
                <a:off x="-995182" y="-490327"/>
                <a:ext cx="10384398" cy="1813175"/>
                <a:chOff x="-91357" y="3729561"/>
                <a:chExt cx="10384398" cy="1813175"/>
              </a:xfrm>
            </p:grpSpPr>
            <p:grpSp>
              <p:nvGrpSpPr>
                <p:cNvPr id="24" name="Google Shape;24;p3"/>
                <p:cNvGrpSpPr/>
                <p:nvPr/>
              </p:nvGrpSpPr>
              <p:grpSpPr>
                <a:xfrm rot="-1620964">
                  <a:off x="41637" y="4111227"/>
                  <a:ext cx="1932661" cy="1049842"/>
                  <a:chOff x="6572441" y="3068152"/>
                  <a:chExt cx="1932833" cy="1049935"/>
                </a:xfrm>
              </p:grpSpPr>
              <p:sp>
                <p:nvSpPr>
                  <p:cNvPr id="25" name="Google Shape;25;p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3"/>
                <p:cNvGrpSpPr/>
                <p:nvPr/>
              </p:nvGrpSpPr>
              <p:grpSpPr>
                <a:xfrm rot="-1620964">
                  <a:off x="2102587" y="4111227"/>
                  <a:ext cx="1932661" cy="1049842"/>
                  <a:chOff x="6572441" y="3068152"/>
                  <a:chExt cx="1932833" cy="1049935"/>
                </a:xfrm>
              </p:grpSpPr>
              <p:sp>
                <p:nvSpPr>
                  <p:cNvPr id="51" name="Google Shape;51;p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 name="Google Shape;76;p3"/>
                <p:cNvGrpSpPr/>
                <p:nvPr/>
              </p:nvGrpSpPr>
              <p:grpSpPr>
                <a:xfrm rot="-1620964">
                  <a:off x="4134512" y="4111227"/>
                  <a:ext cx="1932661" cy="1049842"/>
                  <a:chOff x="6572441" y="3068152"/>
                  <a:chExt cx="1932833" cy="1049935"/>
                </a:xfrm>
              </p:grpSpPr>
              <p:sp>
                <p:nvSpPr>
                  <p:cNvPr id="77" name="Google Shape;77;p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 name="Google Shape;102;p3"/>
                <p:cNvGrpSpPr/>
                <p:nvPr/>
              </p:nvGrpSpPr>
              <p:grpSpPr>
                <a:xfrm rot="-1620964">
                  <a:off x="6177912" y="4111227"/>
                  <a:ext cx="1932661" cy="1049842"/>
                  <a:chOff x="6572441" y="3068152"/>
                  <a:chExt cx="1932833" cy="1049935"/>
                </a:xfrm>
              </p:grpSpPr>
              <p:sp>
                <p:nvSpPr>
                  <p:cNvPr id="103" name="Google Shape;103;p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 name="Google Shape;128;p3"/>
                <p:cNvGrpSpPr/>
                <p:nvPr/>
              </p:nvGrpSpPr>
              <p:grpSpPr>
                <a:xfrm rot="-1620964">
                  <a:off x="8227387" y="4111227"/>
                  <a:ext cx="1932661" cy="1049842"/>
                  <a:chOff x="6572441" y="3068152"/>
                  <a:chExt cx="1932833" cy="1049935"/>
                </a:xfrm>
              </p:grpSpPr>
              <p:sp>
                <p:nvSpPr>
                  <p:cNvPr id="129" name="Google Shape;129;p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4" name="Google Shape;154;p3"/>
              <p:cNvGrpSpPr/>
              <p:nvPr/>
            </p:nvGrpSpPr>
            <p:grpSpPr>
              <a:xfrm flipH="1">
                <a:off x="-238057" y="-571764"/>
                <a:ext cx="10384398" cy="1813175"/>
                <a:chOff x="-91357" y="3729561"/>
                <a:chExt cx="10384398" cy="1813175"/>
              </a:xfrm>
            </p:grpSpPr>
            <p:grpSp>
              <p:nvGrpSpPr>
                <p:cNvPr id="155" name="Google Shape;155;p3"/>
                <p:cNvGrpSpPr/>
                <p:nvPr/>
              </p:nvGrpSpPr>
              <p:grpSpPr>
                <a:xfrm rot="-1620964">
                  <a:off x="41637" y="4111227"/>
                  <a:ext cx="1932661" cy="1049842"/>
                  <a:chOff x="6572441" y="3068152"/>
                  <a:chExt cx="1932833" cy="1049935"/>
                </a:xfrm>
              </p:grpSpPr>
              <p:sp>
                <p:nvSpPr>
                  <p:cNvPr id="156" name="Google Shape;156;p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 name="Google Shape;181;p3"/>
                <p:cNvGrpSpPr/>
                <p:nvPr/>
              </p:nvGrpSpPr>
              <p:grpSpPr>
                <a:xfrm rot="-1620964">
                  <a:off x="2102587" y="4111227"/>
                  <a:ext cx="1932661" cy="1049842"/>
                  <a:chOff x="6572441" y="3068152"/>
                  <a:chExt cx="1932833" cy="1049935"/>
                </a:xfrm>
              </p:grpSpPr>
              <p:sp>
                <p:nvSpPr>
                  <p:cNvPr id="182" name="Google Shape;182;p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 name="Google Shape;207;p3"/>
                <p:cNvGrpSpPr/>
                <p:nvPr/>
              </p:nvGrpSpPr>
              <p:grpSpPr>
                <a:xfrm rot="-1620964">
                  <a:off x="4134512" y="4111227"/>
                  <a:ext cx="1932661" cy="1049842"/>
                  <a:chOff x="6572441" y="3068152"/>
                  <a:chExt cx="1932833" cy="1049935"/>
                </a:xfrm>
              </p:grpSpPr>
              <p:sp>
                <p:nvSpPr>
                  <p:cNvPr id="208" name="Google Shape;208;p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 name="Google Shape;233;p3"/>
                <p:cNvGrpSpPr/>
                <p:nvPr/>
              </p:nvGrpSpPr>
              <p:grpSpPr>
                <a:xfrm rot="-1620964">
                  <a:off x="6177912" y="4111227"/>
                  <a:ext cx="1932661" cy="1049842"/>
                  <a:chOff x="6572441" y="3068152"/>
                  <a:chExt cx="1932833" cy="1049935"/>
                </a:xfrm>
              </p:grpSpPr>
              <p:sp>
                <p:nvSpPr>
                  <p:cNvPr id="234" name="Google Shape;234;p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 name="Google Shape;259;p3"/>
                <p:cNvGrpSpPr/>
                <p:nvPr/>
              </p:nvGrpSpPr>
              <p:grpSpPr>
                <a:xfrm rot="-1620964">
                  <a:off x="8227387" y="4111227"/>
                  <a:ext cx="1932661" cy="1049842"/>
                  <a:chOff x="6572441" y="3068152"/>
                  <a:chExt cx="1932833" cy="1049935"/>
                </a:xfrm>
              </p:grpSpPr>
              <p:sp>
                <p:nvSpPr>
                  <p:cNvPr id="260" name="Google Shape;260;p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85" name="Google Shape;285;p3"/>
            <p:cNvGrpSpPr/>
            <p:nvPr/>
          </p:nvGrpSpPr>
          <p:grpSpPr>
            <a:xfrm>
              <a:off x="713221" y="4078131"/>
              <a:ext cx="7717549" cy="1036532"/>
              <a:chOff x="713221" y="4078131"/>
              <a:chExt cx="7717549" cy="1036532"/>
            </a:xfrm>
          </p:grpSpPr>
          <p:grpSp>
            <p:nvGrpSpPr>
              <p:cNvPr id="286" name="Google Shape;286;p3"/>
              <p:cNvGrpSpPr/>
              <p:nvPr/>
            </p:nvGrpSpPr>
            <p:grpSpPr>
              <a:xfrm>
                <a:off x="713221" y="4078131"/>
                <a:ext cx="885999" cy="1001307"/>
                <a:chOff x="5990625" y="921375"/>
                <a:chExt cx="608725" cy="687900"/>
              </a:xfrm>
            </p:grpSpPr>
            <p:sp>
              <p:nvSpPr>
                <p:cNvPr id="287" name="Google Shape;287;p3"/>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 name="Google Shape;295;p3"/>
              <p:cNvGrpSpPr/>
              <p:nvPr/>
            </p:nvGrpSpPr>
            <p:grpSpPr>
              <a:xfrm>
                <a:off x="7544771" y="4113356"/>
                <a:ext cx="885999" cy="1001307"/>
                <a:chOff x="5990625" y="921375"/>
                <a:chExt cx="608725" cy="687900"/>
              </a:xfrm>
            </p:grpSpPr>
            <p:sp>
              <p:nvSpPr>
                <p:cNvPr id="296" name="Google Shape;296;p3"/>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ext">
  <p:cSld name="CUSTOM_5">
    <p:spTree>
      <p:nvGrpSpPr>
        <p:cNvPr id="1" name="Shape 2004"/>
        <p:cNvGrpSpPr/>
        <p:nvPr/>
      </p:nvGrpSpPr>
      <p:grpSpPr>
        <a:xfrm>
          <a:off x="0" y="0"/>
          <a:ext cx="0" cy="0"/>
          <a:chOff x="0" y="0"/>
          <a:chExt cx="0" cy="0"/>
        </a:xfrm>
      </p:grpSpPr>
      <p:sp>
        <p:nvSpPr>
          <p:cNvPr id="2005" name="Google Shape;2005;p17"/>
          <p:cNvSpPr txBox="1">
            <a:spLocks noGrp="1"/>
          </p:cNvSpPr>
          <p:nvPr>
            <p:ph type="subTitle" idx="1"/>
          </p:nvPr>
        </p:nvSpPr>
        <p:spPr>
          <a:xfrm>
            <a:off x="4619025" y="1870900"/>
            <a:ext cx="3811800" cy="1788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1600"/>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006" name="Google Shape;2006;p17"/>
          <p:cNvSpPr txBox="1">
            <a:spLocks noGrp="1"/>
          </p:cNvSpPr>
          <p:nvPr>
            <p:ph type="title"/>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007" name="Google Shape;2007;p17"/>
          <p:cNvGrpSpPr/>
          <p:nvPr/>
        </p:nvGrpSpPr>
        <p:grpSpPr>
          <a:xfrm>
            <a:off x="-58705" y="-32171"/>
            <a:ext cx="9278610" cy="1049935"/>
            <a:chOff x="-58705" y="-32171"/>
            <a:chExt cx="9278610" cy="1049935"/>
          </a:xfrm>
        </p:grpSpPr>
        <p:grpSp>
          <p:nvGrpSpPr>
            <p:cNvPr id="2008" name="Google Shape;2008;p17"/>
            <p:cNvGrpSpPr/>
            <p:nvPr/>
          </p:nvGrpSpPr>
          <p:grpSpPr>
            <a:xfrm>
              <a:off x="6490745" y="-32171"/>
              <a:ext cx="2729160" cy="1049935"/>
              <a:chOff x="6572441" y="3068152"/>
              <a:chExt cx="1932833" cy="1049935"/>
            </a:xfrm>
          </p:grpSpPr>
          <p:sp>
            <p:nvSpPr>
              <p:cNvPr id="2009" name="Google Shape;2009;p17"/>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7"/>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7"/>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7"/>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7"/>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7"/>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7"/>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7"/>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7"/>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7"/>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7"/>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7"/>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7"/>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7"/>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7"/>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7"/>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7"/>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7"/>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7"/>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7"/>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7"/>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7"/>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7"/>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7"/>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7"/>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 name="Google Shape;2034;p17"/>
            <p:cNvGrpSpPr/>
            <p:nvPr/>
          </p:nvGrpSpPr>
          <p:grpSpPr>
            <a:xfrm flipH="1">
              <a:off x="-58705" y="-32171"/>
              <a:ext cx="2729160" cy="1049935"/>
              <a:chOff x="6572441" y="3068152"/>
              <a:chExt cx="1932833" cy="1049935"/>
            </a:xfrm>
          </p:grpSpPr>
          <p:sp>
            <p:nvSpPr>
              <p:cNvPr id="2035" name="Google Shape;2035;p17"/>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7"/>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7"/>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7"/>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7"/>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7"/>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7"/>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7"/>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7"/>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7"/>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7"/>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7"/>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7"/>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7"/>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7"/>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7"/>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7"/>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7"/>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7"/>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7"/>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7"/>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7"/>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7"/>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7"/>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7"/>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60" name="Google Shape;2060;p17"/>
          <p:cNvGrpSpPr/>
          <p:nvPr/>
        </p:nvGrpSpPr>
        <p:grpSpPr>
          <a:xfrm>
            <a:off x="-925725" y="49303"/>
            <a:ext cx="11210687" cy="5094198"/>
            <a:chOff x="-925725" y="49303"/>
            <a:chExt cx="11210687" cy="5094198"/>
          </a:xfrm>
        </p:grpSpPr>
        <p:grpSp>
          <p:nvGrpSpPr>
            <p:cNvPr id="2061" name="Google Shape;2061;p17"/>
            <p:cNvGrpSpPr/>
            <p:nvPr/>
          </p:nvGrpSpPr>
          <p:grpSpPr>
            <a:xfrm>
              <a:off x="-925725" y="49303"/>
              <a:ext cx="11210687" cy="3190001"/>
              <a:chOff x="-925725" y="49303"/>
              <a:chExt cx="11210687" cy="3190001"/>
            </a:xfrm>
          </p:grpSpPr>
          <p:sp>
            <p:nvSpPr>
              <p:cNvPr id="2062" name="Google Shape;2062;p17"/>
              <p:cNvSpPr/>
              <p:nvPr/>
            </p:nvSpPr>
            <p:spPr>
              <a:xfrm>
                <a:off x="-925725" y="2618131"/>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7"/>
              <p:cNvSpPr/>
              <p:nvPr/>
            </p:nvSpPr>
            <p:spPr>
              <a:xfrm>
                <a:off x="8374312" y="138860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7"/>
              <p:cNvSpPr/>
              <p:nvPr/>
            </p:nvSpPr>
            <p:spPr>
              <a:xfrm>
                <a:off x="7310644" y="49303"/>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5" name="Google Shape;2065;p17"/>
            <p:cNvGrpSpPr/>
            <p:nvPr/>
          </p:nvGrpSpPr>
          <p:grpSpPr>
            <a:xfrm>
              <a:off x="194157" y="2979425"/>
              <a:ext cx="8949843" cy="2164075"/>
              <a:chOff x="194157" y="2979425"/>
              <a:chExt cx="8949843" cy="2164075"/>
            </a:xfrm>
          </p:grpSpPr>
          <p:sp>
            <p:nvSpPr>
              <p:cNvPr id="2066" name="Google Shape;2066;p17"/>
              <p:cNvSpPr/>
              <p:nvPr/>
            </p:nvSpPr>
            <p:spPr>
              <a:xfrm>
                <a:off x="7427246" y="4067729"/>
                <a:ext cx="118185" cy="600985"/>
              </a:xfrm>
              <a:custGeom>
                <a:avLst/>
                <a:gdLst/>
                <a:ahLst/>
                <a:cxnLst/>
                <a:rect l="l" t="t" r="r" b="b"/>
                <a:pathLst>
                  <a:path w="2631" h="13379" extrusionOk="0">
                    <a:moveTo>
                      <a:pt x="1380" y="1"/>
                    </a:moveTo>
                    <a:cubicBezTo>
                      <a:pt x="1123" y="1"/>
                      <a:pt x="873" y="174"/>
                      <a:pt x="880" y="491"/>
                    </a:cubicBezTo>
                    <a:cubicBezTo>
                      <a:pt x="916" y="1491"/>
                      <a:pt x="1404" y="2527"/>
                      <a:pt x="1559" y="3539"/>
                    </a:cubicBezTo>
                    <a:cubicBezTo>
                      <a:pt x="1725" y="4610"/>
                      <a:pt x="1761" y="5706"/>
                      <a:pt x="1702" y="6777"/>
                    </a:cubicBezTo>
                    <a:cubicBezTo>
                      <a:pt x="1595" y="9028"/>
                      <a:pt x="1011" y="11242"/>
                      <a:pt x="35" y="13266"/>
                    </a:cubicBezTo>
                    <a:cubicBezTo>
                      <a:pt x="1" y="13326"/>
                      <a:pt x="51" y="13379"/>
                      <a:pt x="101" y="13379"/>
                    </a:cubicBezTo>
                    <a:cubicBezTo>
                      <a:pt x="120" y="13379"/>
                      <a:pt x="140" y="13370"/>
                      <a:pt x="154" y="13350"/>
                    </a:cubicBezTo>
                    <a:cubicBezTo>
                      <a:pt x="1392" y="11397"/>
                      <a:pt x="2166" y="9242"/>
                      <a:pt x="2464" y="6956"/>
                    </a:cubicBezTo>
                    <a:cubicBezTo>
                      <a:pt x="2607" y="5825"/>
                      <a:pt x="2630" y="4682"/>
                      <a:pt x="2535" y="3539"/>
                    </a:cubicBezTo>
                    <a:cubicBezTo>
                      <a:pt x="2452" y="2527"/>
                      <a:pt x="2380" y="1098"/>
                      <a:pt x="1821" y="229"/>
                    </a:cubicBezTo>
                    <a:cubicBezTo>
                      <a:pt x="1717" y="74"/>
                      <a:pt x="1547" y="1"/>
                      <a:pt x="138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7"/>
              <p:cNvSpPr/>
              <p:nvPr/>
            </p:nvSpPr>
            <p:spPr>
              <a:xfrm>
                <a:off x="8006565" y="3952421"/>
                <a:ext cx="526148" cy="296292"/>
              </a:xfrm>
              <a:custGeom>
                <a:avLst/>
                <a:gdLst/>
                <a:ahLst/>
                <a:cxnLst/>
                <a:rect l="l" t="t" r="r" b="b"/>
                <a:pathLst>
                  <a:path w="11713" h="6596" extrusionOk="0">
                    <a:moveTo>
                      <a:pt x="813" y="0"/>
                    </a:moveTo>
                    <a:cubicBezTo>
                      <a:pt x="405" y="0"/>
                      <a:pt x="1" y="416"/>
                      <a:pt x="282" y="855"/>
                    </a:cubicBezTo>
                    <a:cubicBezTo>
                      <a:pt x="2652" y="4466"/>
                      <a:pt x="6667" y="6595"/>
                      <a:pt x="10952" y="6595"/>
                    </a:cubicBezTo>
                    <a:cubicBezTo>
                      <a:pt x="11145" y="6595"/>
                      <a:pt x="11339" y="6591"/>
                      <a:pt x="11534" y="6582"/>
                    </a:cubicBezTo>
                    <a:cubicBezTo>
                      <a:pt x="11712" y="6582"/>
                      <a:pt x="11712" y="6320"/>
                      <a:pt x="11534" y="6308"/>
                    </a:cubicBezTo>
                    <a:cubicBezTo>
                      <a:pt x="7438" y="6046"/>
                      <a:pt x="3533" y="3713"/>
                      <a:pt x="1294" y="272"/>
                    </a:cubicBezTo>
                    <a:cubicBezTo>
                      <a:pt x="1171" y="80"/>
                      <a:pt x="992" y="0"/>
                      <a:pt x="81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7"/>
              <p:cNvSpPr/>
              <p:nvPr/>
            </p:nvSpPr>
            <p:spPr>
              <a:xfrm>
                <a:off x="7142146" y="4325925"/>
                <a:ext cx="254112" cy="332588"/>
              </a:xfrm>
              <a:custGeom>
                <a:avLst/>
                <a:gdLst/>
                <a:ahLst/>
                <a:cxnLst/>
                <a:rect l="l" t="t" r="r" b="b"/>
                <a:pathLst>
                  <a:path w="5657" h="7404" extrusionOk="0">
                    <a:moveTo>
                      <a:pt x="705" y="1"/>
                    </a:moveTo>
                    <a:cubicBezTo>
                      <a:pt x="563" y="1"/>
                      <a:pt x="429" y="72"/>
                      <a:pt x="333" y="208"/>
                    </a:cubicBezTo>
                    <a:cubicBezTo>
                      <a:pt x="0" y="684"/>
                      <a:pt x="357" y="1732"/>
                      <a:pt x="500" y="2244"/>
                    </a:cubicBezTo>
                    <a:cubicBezTo>
                      <a:pt x="738" y="3149"/>
                      <a:pt x="1131" y="4018"/>
                      <a:pt x="1679" y="4780"/>
                    </a:cubicBezTo>
                    <a:cubicBezTo>
                      <a:pt x="2608" y="6066"/>
                      <a:pt x="3917" y="7054"/>
                      <a:pt x="5477" y="7399"/>
                    </a:cubicBezTo>
                    <a:cubicBezTo>
                      <a:pt x="5488" y="7402"/>
                      <a:pt x="5499" y="7403"/>
                      <a:pt x="5509" y="7403"/>
                    </a:cubicBezTo>
                    <a:cubicBezTo>
                      <a:pt x="5626" y="7403"/>
                      <a:pt x="5657" y="7228"/>
                      <a:pt x="5536" y="7173"/>
                    </a:cubicBezTo>
                    <a:cubicBezTo>
                      <a:pt x="4203" y="6649"/>
                      <a:pt x="3072" y="5780"/>
                      <a:pt x="2298" y="4566"/>
                    </a:cubicBezTo>
                    <a:cubicBezTo>
                      <a:pt x="1893" y="3946"/>
                      <a:pt x="1595" y="3256"/>
                      <a:pt x="1393" y="2541"/>
                    </a:cubicBezTo>
                    <a:cubicBezTo>
                      <a:pt x="1286" y="2172"/>
                      <a:pt x="1012" y="1268"/>
                      <a:pt x="1036" y="827"/>
                    </a:cubicBezTo>
                    <a:cubicBezTo>
                      <a:pt x="1095" y="779"/>
                      <a:pt x="1143" y="708"/>
                      <a:pt x="1167" y="613"/>
                    </a:cubicBezTo>
                    <a:cubicBezTo>
                      <a:pt x="1167" y="589"/>
                      <a:pt x="1179" y="565"/>
                      <a:pt x="1179" y="541"/>
                    </a:cubicBezTo>
                    <a:cubicBezTo>
                      <a:pt x="1214" y="375"/>
                      <a:pt x="1155" y="172"/>
                      <a:pt x="988" y="89"/>
                    </a:cubicBezTo>
                    <a:cubicBezTo>
                      <a:pt x="964" y="77"/>
                      <a:pt x="941" y="65"/>
                      <a:pt x="917" y="53"/>
                    </a:cubicBezTo>
                    <a:cubicBezTo>
                      <a:pt x="846" y="18"/>
                      <a:pt x="774" y="1"/>
                      <a:pt x="70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7"/>
              <p:cNvSpPr/>
              <p:nvPr/>
            </p:nvSpPr>
            <p:spPr>
              <a:xfrm>
                <a:off x="6912925" y="4704729"/>
                <a:ext cx="478668" cy="72321"/>
              </a:xfrm>
              <a:custGeom>
                <a:avLst/>
                <a:gdLst/>
                <a:ahLst/>
                <a:cxnLst/>
                <a:rect l="l" t="t" r="r" b="b"/>
                <a:pathLst>
                  <a:path w="10656" h="1610" extrusionOk="0">
                    <a:moveTo>
                      <a:pt x="10415" y="0"/>
                    </a:moveTo>
                    <a:cubicBezTo>
                      <a:pt x="10407" y="0"/>
                      <a:pt x="10398" y="1"/>
                      <a:pt x="10389" y="2"/>
                    </a:cubicBezTo>
                    <a:cubicBezTo>
                      <a:pt x="8782" y="288"/>
                      <a:pt x="7222" y="657"/>
                      <a:pt x="5579" y="669"/>
                    </a:cubicBezTo>
                    <a:cubicBezTo>
                      <a:pt x="5534" y="669"/>
                      <a:pt x="5488" y="669"/>
                      <a:pt x="5443" y="669"/>
                    </a:cubicBezTo>
                    <a:cubicBezTo>
                      <a:pt x="3861" y="669"/>
                      <a:pt x="2344" y="468"/>
                      <a:pt x="793" y="109"/>
                    </a:cubicBezTo>
                    <a:cubicBezTo>
                      <a:pt x="752" y="100"/>
                      <a:pt x="713" y="96"/>
                      <a:pt x="676" y="96"/>
                    </a:cubicBezTo>
                    <a:cubicBezTo>
                      <a:pt x="179" y="96"/>
                      <a:pt x="0" y="859"/>
                      <a:pt x="543" y="1014"/>
                    </a:cubicBezTo>
                    <a:cubicBezTo>
                      <a:pt x="1848" y="1395"/>
                      <a:pt x="3313" y="1610"/>
                      <a:pt x="4787" y="1610"/>
                    </a:cubicBezTo>
                    <a:cubicBezTo>
                      <a:pt x="6810" y="1610"/>
                      <a:pt x="8848" y="1206"/>
                      <a:pt x="10508" y="276"/>
                    </a:cubicBezTo>
                    <a:cubicBezTo>
                      <a:pt x="10655" y="197"/>
                      <a:pt x="10567" y="0"/>
                      <a:pt x="10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7"/>
              <p:cNvSpPr/>
              <p:nvPr/>
            </p:nvSpPr>
            <p:spPr>
              <a:xfrm>
                <a:off x="7329592" y="4773455"/>
                <a:ext cx="116882" cy="294496"/>
              </a:xfrm>
              <a:custGeom>
                <a:avLst/>
                <a:gdLst/>
                <a:ahLst/>
                <a:cxnLst/>
                <a:rect l="l" t="t" r="r" b="b"/>
                <a:pathLst>
                  <a:path w="2602" h="6556" extrusionOk="0">
                    <a:moveTo>
                      <a:pt x="2076" y="1"/>
                    </a:moveTo>
                    <a:cubicBezTo>
                      <a:pt x="2031" y="1"/>
                      <a:pt x="1983" y="33"/>
                      <a:pt x="1983" y="79"/>
                    </a:cubicBezTo>
                    <a:cubicBezTo>
                      <a:pt x="1899" y="2199"/>
                      <a:pt x="1828" y="4306"/>
                      <a:pt x="268" y="5902"/>
                    </a:cubicBezTo>
                    <a:cubicBezTo>
                      <a:pt x="0" y="6179"/>
                      <a:pt x="255" y="6556"/>
                      <a:pt x="555" y="6556"/>
                    </a:cubicBezTo>
                    <a:cubicBezTo>
                      <a:pt x="642" y="6556"/>
                      <a:pt x="733" y="6524"/>
                      <a:pt x="816" y="6449"/>
                    </a:cubicBezTo>
                    <a:cubicBezTo>
                      <a:pt x="2602" y="4854"/>
                      <a:pt x="2590" y="2223"/>
                      <a:pt x="2149" y="67"/>
                    </a:cubicBezTo>
                    <a:cubicBezTo>
                      <a:pt x="2144" y="20"/>
                      <a:pt x="2111" y="1"/>
                      <a:pt x="207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7"/>
              <p:cNvSpPr/>
              <p:nvPr/>
            </p:nvSpPr>
            <p:spPr>
              <a:xfrm>
                <a:off x="7462373" y="4707154"/>
                <a:ext cx="500139" cy="119847"/>
              </a:xfrm>
              <a:custGeom>
                <a:avLst/>
                <a:gdLst/>
                <a:ahLst/>
                <a:cxnLst/>
                <a:rect l="l" t="t" r="r" b="b"/>
                <a:pathLst>
                  <a:path w="11134" h="2668" extrusionOk="0">
                    <a:moveTo>
                      <a:pt x="174" y="0"/>
                    </a:moveTo>
                    <a:cubicBezTo>
                      <a:pt x="90" y="0"/>
                      <a:pt x="0" y="106"/>
                      <a:pt x="62" y="186"/>
                    </a:cubicBezTo>
                    <a:cubicBezTo>
                      <a:pt x="1170" y="1698"/>
                      <a:pt x="2860" y="2282"/>
                      <a:pt x="4658" y="2520"/>
                    </a:cubicBezTo>
                    <a:cubicBezTo>
                      <a:pt x="5289" y="2607"/>
                      <a:pt x="5997" y="2668"/>
                      <a:pt x="6721" y="2668"/>
                    </a:cubicBezTo>
                    <a:cubicBezTo>
                      <a:pt x="8169" y="2668"/>
                      <a:pt x="9683" y="2425"/>
                      <a:pt x="10778" y="1663"/>
                    </a:cubicBezTo>
                    <a:cubicBezTo>
                      <a:pt x="11133" y="1415"/>
                      <a:pt x="10982" y="807"/>
                      <a:pt x="10572" y="807"/>
                    </a:cubicBezTo>
                    <a:cubicBezTo>
                      <a:pt x="10528" y="807"/>
                      <a:pt x="10482" y="814"/>
                      <a:pt x="10433" y="829"/>
                    </a:cubicBezTo>
                    <a:cubicBezTo>
                      <a:pt x="9564" y="1103"/>
                      <a:pt x="8778" y="1496"/>
                      <a:pt x="7873" y="1663"/>
                    </a:cubicBezTo>
                    <a:cubicBezTo>
                      <a:pt x="7206" y="1789"/>
                      <a:pt x="6528" y="1844"/>
                      <a:pt x="5850" y="1844"/>
                    </a:cubicBezTo>
                    <a:cubicBezTo>
                      <a:pt x="5571" y="1844"/>
                      <a:pt x="5293" y="1835"/>
                      <a:pt x="5015" y="1817"/>
                    </a:cubicBezTo>
                    <a:cubicBezTo>
                      <a:pt x="3372" y="1722"/>
                      <a:pt x="1336" y="1424"/>
                      <a:pt x="253" y="43"/>
                    </a:cubicBezTo>
                    <a:cubicBezTo>
                      <a:pt x="232" y="13"/>
                      <a:pt x="203" y="0"/>
                      <a:pt x="17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7"/>
              <p:cNvSpPr/>
              <p:nvPr/>
            </p:nvSpPr>
            <p:spPr>
              <a:xfrm>
                <a:off x="8158256" y="4293987"/>
                <a:ext cx="386222" cy="242343"/>
              </a:xfrm>
              <a:custGeom>
                <a:avLst/>
                <a:gdLst/>
                <a:ahLst/>
                <a:cxnLst/>
                <a:rect l="l" t="t" r="r" b="b"/>
                <a:pathLst>
                  <a:path w="8598" h="5395" extrusionOk="0">
                    <a:moveTo>
                      <a:pt x="8281" y="1"/>
                    </a:moveTo>
                    <a:cubicBezTo>
                      <a:pt x="8222" y="1"/>
                      <a:pt x="8165" y="33"/>
                      <a:pt x="8145" y="109"/>
                    </a:cubicBezTo>
                    <a:cubicBezTo>
                      <a:pt x="7800" y="1693"/>
                      <a:pt x="6597" y="2598"/>
                      <a:pt x="5180" y="3241"/>
                    </a:cubicBezTo>
                    <a:cubicBezTo>
                      <a:pt x="4478" y="3562"/>
                      <a:pt x="3739" y="3788"/>
                      <a:pt x="2989" y="3931"/>
                    </a:cubicBezTo>
                    <a:cubicBezTo>
                      <a:pt x="2180" y="4098"/>
                      <a:pt x="1370" y="4062"/>
                      <a:pt x="561" y="4181"/>
                    </a:cubicBezTo>
                    <a:cubicBezTo>
                      <a:pt x="1" y="4276"/>
                      <a:pt x="25" y="5193"/>
                      <a:pt x="561" y="5300"/>
                    </a:cubicBezTo>
                    <a:cubicBezTo>
                      <a:pt x="870" y="5365"/>
                      <a:pt x="1193" y="5394"/>
                      <a:pt x="1523" y="5394"/>
                    </a:cubicBezTo>
                    <a:cubicBezTo>
                      <a:pt x="3088" y="5394"/>
                      <a:pt x="4818" y="4730"/>
                      <a:pt x="6037" y="3943"/>
                    </a:cubicBezTo>
                    <a:cubicBezTo>
                      <a:pt x="7299" y="3133"/>
                      <a:pt x="8597" y="1764"/>
                      <a:pt x="8454" y="157"/>
                    </a:cubicBezTo>
                    <a:cubicBezTo>
                      <a:pt x="8447" y="61"/>
                      <a:pt x="8362" y="1"/>
                      <a:pt x="828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7"/>
              <p:cNvSpPr/>
              <p:nvPr/>
            </p:nvSpPr>
            <p:spPr>
              <a:xfrm>
                <a:off x="8597023" y="4288731"/>
                <a:ext cx="204700" cy="450278"/>
              </a:xfrm>
              <a:custGeom>
                <a:avLst/>
                <a:gdLst/>
                <a:ahLst/>
                <a:cxnLst/>
                <a:rect l="l" t="t" r="r" b="b"/>
                <a:pathLst>
                  <a:path w="4557" h="10024" extrusionOk="0">
                    <a:moveTo>
                      <a:pt x="116" y="0"/>
                    </a:moveTo>
                    <a:cubicBezTo>
                      <a:pt x="51" y="0"/>
                      <a:pt x="1" y="79"/>
                      <a:pt x="56" y="143"/>
                    </a:cubicBezTo>
                    <a:cubicBezTo>
                      <a:pt x="2484" y="2667"/>
                      <a:pt x="3127" y="6215"/>
                      <a:pt x="2901" y="9573"/>
                    </a:cubicBezTo>
                    <a:cubicBezTo>
                      <a:pt x="2881" y="9860"/>
                      <a:pt x="3135" y="10023"/>
                      <a:pt x="3380" y="10023"/>
                    </a:cubicBezTo>
                    <a:cubicBezTo>
                      <a:pt x="3572" y="10023"/>
                      <a:pt x="3759" y="9923"/>
                      <a:pt x="3806" y="9704"/>
                    </a:cubicBezTo>
                    <a:cubicBezTo>
                      <a:pt x="4556" y="6036"/>
                      <a:pt x="2782" y="2477"/>
                      <a:pt x="175" y="24"/>
                    </a:cubicBezTo>
                    <a:cubicBezTo>
                      <a:pt x="155" y="7"/>
                      <a:pt x="135" y="0"/>
                      <a:pt x="11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7"/>
              <p:cNvSpPr/>
              <p:nvPr/>
            </p:nvSpPr>
            <p:spPr>
              <a:xfrm>
                <a:off x="8322254" y="3885042"/>
                <a:ext cx="260177" cy="313497"/>
              </a:xfrm>
              <a:custGeom>
                <a:avLst/>
                <a:gdLst/>
                <a:ahLst/>
                <a:cxnLst/>
                <a:rect l="l" t="t" r="r" b="b"/>
                <a:pathLst>
                  <a:path w="5792" h="6979" extrusionOk="0">
                    <a:moveTo>
                      <a:pt x="699" y="0"/>
                    </a:moveTo>
                    <a:cubicBezTo>
                      <a:pt x="273" y="0"/>
                      <a:pt x="1" y="597"/>
                      <a:pt x="446" y="819"/>
                    </a:cubicBezTo>
                    <a:cubicBezTo>
                      <a:pt x="1684" y="1462"/>
                      <a:pt x="2791" y="2010"/>
                      <a:pt x="3696" y="3105"/>
                    </a:cubicBezTo>
                    <a:cubicBezTo>
                      <a:pt x="4613" y="4213"/>
                      <a:pt x="5053" y="5498"/>
                      <a:pt x="5315" y="6892"/>
                    </a:cubicBezTo>
                    <a:cubicBezTo>
                      <a:pt x="5331" y="6952"/>
                      <a:pt x="5376" y="6979"/>
                      <a:pt x="5424" y="6979"/>
                    </a:cubicBezTo>
                    <a:cubicBezTo>
                      <a:pt x="5489" y="6979"/>
                      <a:pt x="5559" y="6931"/>
                      <a:pt x="5565" y="6856"/>
                    </a:cubicBezTo>
                    <a:cubicBezTo>
                      <a:pt x="5792" y="4105"/>
                      <a:pt x="3577" y="605"/>
                      <a:pt x="791" y="10"/>
                    </a:cubicBezTo>
                    <a:cubicBezTo>
                      <a:pt x="760" y="3"/>
                      <a:pt x="729" y="0"/>
                      <a:pt x="69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7"/>
              <p:cNvSpPr/>
              <p:nvPr/>
            </p:nvSpPr>
            <p:spPr>
              <a:xfrm>
                <a:off x="8611981" y="3810880"/>
                <a:ext cx="236773" cy="392556"/>
              </a:xfrm>
              <a:custGeom>
                <a:avLst/>
                <a:gdLst/>
                <a:ahLst/>
                <a:cxnLst/>
                <a:rect l="l" t="t" r="r" b="b"/>
                <a:pathLst>
                  <a:path w="5271" h="8739" extrusionOk="0">
                    <a:moveTo>
                      <a:pt x="3687" y="1"/>
                    </a:moveTo>
                    <a:cubicBezTo>
                      <a:pt x="3453" y="1"/>
                      <a:pt x="3226" y="198"/>
                      <a:pt x="3283" y="518"/>
                    </a:cubicBezTo>
                    <a:cubicBezTo>
                      <a:pt x="3783" y="3411"/>
                      <a:pt x="2020" y="6316"/>
                      <a:pt x="139" y="8400"/>
                    </a:cubicBezTo>
                    <a:cubicBezTo>
                      <a:pt x="1" y="8548"/>
                      <a:pt x="128" y="8739"/>
                      <a:pt x="280" y="8739"/>
                    </a:cubicBezTo>
                    <a:cubicBezTo>
                      <a:pt x="324" y="8739"/>
                      <a:pt x="371" y="8723"/>
                      <a:pt x="413" y="8685"/>
                    </a:cubicBezTo>
                    <a:cubicBezTo>
                      <a:pt x="2461" y="6733"/>
                      <a:pt x="5271" y="3375"/>
                      <a:pt x="4080" y="292"/>
                    </a:cubicBezTo>
                    <a:cubicBezTo>
                      <a:pt x="4004" y="90"/>
                      <a:pt x="3844" y="1"/>
                      <a:pt x="368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7"/>
              <p:cNvSpPr/>
              <p:nvPr/>
            </p:nvSpPr>
            <p:spPr>
              <a:xfrm>
                <a:off x="8705727" y="4097510"/>
                <a:ext cx="382314" cy="184127"/>
              </a:xfrm>
              <a:custGeom>
                <a:avLst/>
                <a:gdLst/>
                <a:ahLst/>
                <a:cxnLst/>
                <a:rect l="l" t="t" r="r" b="b"/>
                <a:pathLst>
                  <a:path w="8511" h="4099" extrusionOk="0">
                    <a:moveTo>
                      <a:pt x="8039" y="0"/>
                    </a:moveTo>
                    <a:cubicBezTo>
                      <a:pt x="7931" y="0"/>
                      <a:pt x="7822" y="51"/>
                      <a:pt x="7744" y="173"/>
                    </a:cubicBezTo>
                    <a:cubicBezTo>
                      <a:pt x="6982" y="1352"/>
                      <a:pt x="6101" y="2340"/>
                      <a:pt x="4815" y="2971"/>
                    </a:cubicBezTo>
                    <a:cubicBezTo>
                      <a:pt x="3835" y="3453"/>
                      <a:pt x="2657" y="3742"/>
                      <a:pt x="1511" y="3742"/>
                    </a:cubicBezTo>
                    <a:cubicBezTo>
                      <a:pt x="1042" y="3742"/>
                      <a:pt x="578" y="3694"/>
                      <a:pt x="136" y="3590"/>
                    </a:cubicBezTo>
                    <a:cubicBezTo>
                      <a:pt x="129" y="3589"/>
                      <a:pt x="123" y="3588"/>
                      <a:pt x="116" y="3588"/>
                    </a:cubicBezTo>
                    <a:cubicBezTo>
                      <a:pt x="35" y="3588"/>
                      <a:pt x="1" y="3723"/>
                      <a:pt x="100" y="3745"/>
                    </a:cubicBezTo>
                    <a:cubicBezTo>
                      <a:pt x="901" y="3967"/>
                      <a:pt x="1680" y="4099"/>
                      <a:pt x="2453" y="4099"/>
                    </a:cubicBezTo>
                    <a:cubicBezTo>
                      <a:pt x="3301" y="4099"/>
                      <a:pt x="4141" y="3940"/>
                      <a:pt x="4994" y="3566"/>
                    </a:cubicBezTo>
                    <a:cubicBezTo>
                      <a:pt x="6363" y="2959"/>
                      <a:pt x="7661" y="1876"/>
                      <a:pt x="8363" y="530"/>
                    </a:cubicBezTo>
                    <a:cubicBezTo>
                      <a:pt x="8511" y="251"/>
                      <a:pt x="8279" y="0"/>
                      <a:pt x="803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7"/>
              <p:cNvSpPr/>
              <p:nvPr/>
            </p:nvSpPr>
            <p:spPr>
              <a:xfrm>
                <a:off x="7312748" y="4298883"/>
                <a:ext cx="66886" cy="235965"/>
              </a:xfrm>
              <a:custGeom>
                <a:avLst/>
                <a:gdLst/>
                <a:ahLst/>
                <a:cxnLst/>
                <a:rect l="l" t="t" r="r" b="b"/>
                <a:pathLst>
                  <a:path w="1489" h="5253" extrusionOk="0">
                    <a:moveTo>
                      <a:pt x="564" y="0"/>
                    </a:moveTo>
                    <a:cubicBezTo>
                      <a:pt x="461" y="0"/>
                      <a:pt x="362" y="57"/>
                      <a:pt x="334" y="191"/>
                    </a:cubicBezTo>
                    <a:cubicBezTo>
                      <a:pt x="0" y="2012"/>
                      <a:pt x="393" y="3644"/>
                      <a:pt x="1346" y="5215"/>
                    </a:cubicBezTo>
                    <a:cubicBezTo>
                      <a:pt x="1357" y="5242"/>
                      <a:pt x="1377" y="5253"/>
                      <a:pt x="1398" y="5253"/>
                    </a:cubicBezTo>
                    <a:cubicBezTo>
                      <a:pt x="1442" y="5253"/>
                      <a:pt x="1489" y="5204"/>
                      <a:pt x="1465" y="5156"/>
                    </a:cubicBezTo>
                    <a:cubicBezTo>
                      <a:pt x="619" y="3715"/>
                      <a:pt x="453" y="1929"/>
                      <a:pt x="834" y="322"/>
                    </a:cubicBezTo>
                    <a:cubicBezTo>
                      <a:pt x="884" y="129"/>
                      <a:pt x="719" y="0"/>
                      <a:pt x="564"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7"/>
              <p:cNvSpPr/>
              <p:nvPr/>
            </p:nvSpPr>
            <p:spPr>
              <a:xfrm>
                <a:off x="7048849" y="4532104"/>
                <a:ext cx="260177" cy="133188"/>
              </a:xfrm>
              <a:custGeom>
                <a:avLst/>
                <a:gdLst/>
                <a:ahLst/>
                <a:cxnLst/>
                <a:rect l="l" t="t" r="r" b="b"/>
                <a:pathLst>
                  <a:path w="5792" h="2965" extrusionOk="0">
                    <a:moveTo>
                      <a:pt x="283" y="1"/>
                    </a:moveTo>
                    <a:cubicBezTo>
                      <a:pt x="141" y="1"/>
                      <a:pt x="0" y="171"/>
                      <a:pt x="89" y="321"/>
                    </a:cubicBezTo>
                    <a:cubicBezTo>
                      <a:pt x="1089" y="1934"/>
                      <a:pt x="3119" y="2964"/>
                      <a:pt x="5029" y="2964"/>
                    </a:cubicBezTo>
                    <a:cubicBezTo>
                      <a:pt x="5233" y="2964"/>
                      <a:pt x="5437" y="2952"/>
                      <a:pt x="5637" y="2928"/>
                    </a:cubicBezTo>
                    <a:cubicBezTo>
                      <a:pt x="5780" y="2916"/>
                      <a:pt x="5792" y="2702"/>
                      <a:pt x="5637" y="2702"/>
                    </a:cubicBezTo>
                    <a:cubicBezTo>
                      <a:pt x="3458" y="2595"/>
                      <a:pt x="1827" y="1702"/>
                      <a:pt x="422" y="71"/>
                    </a:cubicBezTo>
                    <a:cubicBezTo>
                      <a:pt x="382" y="22"/>
                      <a:pt x="333" y="1"/>
                      <a:pt x="2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7"/>
              <p:cNvSpPr/>
              <p:nvPr/>
            </p:nvSpPr>
            <p:spPr>
              <a:xfrm>
                <a:off x="7078496" y="4804988"/>
                <a:ext cx="279627" cy="143789"/>
              </a:xfrm>
              <a:custGeom>
                <a:avLst/>
                <a:gdLst/>
                <a:ahLst/>
                <a:cxnLst/>
                <a:rect l="l" t="t" r="r" b="b"/>
                <a:pathLst>
                  <a:path w="6225" h="3201" extrusionOk="0">
                    <a:moveTo>
                      <a:pt x="6109" y="0"/>
                    </a:moveTo>
                    <a:cubicBezTo>
                      <a:pt x="6092" y="0"/>
                      <a:pt x="6075" y="6"/>
                      <a:pt x="6060" y="20"/>
                    </a:cubicBezTo>
                    <a:cubicBezTo>
                      <a:pt x="5322" y="759"/>
                      <a:pt x="4453" y="1378"/>
                      <a:pt x="3513" y="1830"/>
                    </a:cubicBezTo>
                    <a:cubicBezTo>
                      <a:pt x="2489" y="2306"/>
                      <a:pt x="1488" y="2449"/>
                      <a:pt x="381" y="2592"/>
                    </a:cubicBezTo>
                    <a:cubicBezTo>
                      <a:pt x="12" y="2640"/>
                      <a:pt x="0" y="3152"/>
                      <a:pt x="381" y="3187"/>
                    </a:cubicBezTo>
                    <a:cubicBezTo>
                      <a:pt x="504" y="3196"/>
                      <a:pt x="626" y="3201"/>
                      <a:pt x="749" y="3201"/>
                    </a:cubicBezTo>
                    <a:cubicBezTo>
                      <a:pt x="2890" y="3201"/>
                      <a:pt x="5020" y="1851"/>
                      <a:pt x="6180" y="127"/>
                    </a:cubicBezTo>
                    <a:cubicBezTo>
                      <a:pt x="6225" y="64"/>
                      <a:pt x="6166" y="0"/>
                      <a:pt x="610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7"/>
              <p:cNvSpPr/>
              <p:nvPr/>
            </p:nvSpPr>
            <p:spPr>
              <a:xfrm>
                <a:off x="7490716" y="4826325"/>
                <a:ext cx="308241" cy="237133"/>
              </a:xfrm>
              <a:custGeom>
                <a:avLst/>
                <a:gdLst/>
                <a:ahLst/>
                <a:cxnLst/>
                <a:rect l="l" t="t" r="r" b="b"/>
                <a:pathLst>
                  <a:path w="6862" h="5279" extrusionOk="0">
                    <a:moveTo>
                      <a:pt x="167" y="1"/>
                    </a:moveTo>
                    <a:cubicBezTo>
                      <a:pt x="84" y="1"/>
                      <a:pt x="1" y="89"/>
                      <a:pt x="51" y="188"/>
                    </a:cubicBezTo>
                    <a:cubicBezTo>
                      <a:pt x="1325" y="2629"/>
                      <a:pt x="3563" y="4701"/>
                      <a:pt x="6337" y="5272"/>
                    </a:cubicBezTo>
                    <a:cubicBezTo>
                      <a:pt x="6359" y="5276"/>
                      <a:pt x="6381" y="5278"/>
                      <a:pt x="6402" y="5278"/>
                    </a:cubicBezTo>
                    <a:cubicBezTo>
                      <a:pt x="6736" y="5278"/>
                      <a:pt x="6862" y="4767"/>
                      <a:pt x="6492" y="4677"/>
                    </a:cubicBezTo>
                    <a:cubicBezTo>
                      <a:pt x="3884" y="3963"/>
                      <a:pt x="1551" y="2498"/>
                      <a:pt x="265" y="57"/>
                    </a:cubicBezTo>
                    <a:cubicBezTo>
                      <a:pt x="240" y="18"/>
                      <a:pt x="203" y="1"/>
                      <a:pt x="16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7"/>
              <p:cNvSpPr/>
              <p:nvPr/>
            </p:nvSpPr>
            <p:spPr>
              <a:xfrm>
                <a:off x="7543855" y="4624009"/>
                <a:ext cx="317045" cy="51883"/>
              </a:xfrm>
              <a:custGeom>
                <a:avLst/>
                <a:gdLst/>
                <a:ahLst/>
                <a:cxnLst/>
                <a:rect l="l" t="t" r="r" b="b"/>
                <a:pathLst>
                  <a:path w="7058" h="1155" extrusionOk="0">
                    <a:moveTo>
                      <a:pt x="6660" y="1"/>
                    </a:moveTo>
                    <a:cubicBezTo>
                      <a:pt x="6635" y="1"/>
                      <a:pt x="6610" y="5"/>
                      <a:pt x="6583" y="13"/>
                    </a:cubicBezTo>
                    <a:cubicBezTo>
                      <a:pt x="5422" y="389"/>
                      <a:pt x="4306" y="595"/>
                      <a:pt x="3185" y="595"/>
                    </a:cubicBezTo>
                    <a:cubicBezTo>
                      <a:pt x="2213" y="595"/>
                      <a:pt x="1237" y="440"/>
                      <a:pt x="225" y="108"/>
                    </a:cubicBezTo>
                    <a:cubicBezTo>
                      <a:pt x="213" y="104"/>
                      <a:pt x="200" y="102"/>
                      <a:pt x="189" y="102"/>
                    </a:cubicBezTo>
                    <a:cubicBezTo>
                      <a:pt x="76" y="102"/>
                      <a:pt x="0" y="293"/>
                      <a:pt x="130" y="347"/>
                    </a:cubicBezTo>
                    <a:cubicBezTo>
                      <a:pt x="1223" y="874"/>
                      <a:pt x="2477" y="1155"/>
                      <a:pt x="3726" y="1155"/>
                    </a:cubicBezTo>
                    <a:cubicBezTo>
                      <a:pt x="4787" y="1155"/>
                      <a:pt x="5845" y="952"/>
                      <a:pt x="6797" y="525"/>
                    </a:cubicBezTo>
                    <a:cubicBezTo>
                      <a:pt x="7057" y="406"/>
                      <a:pt x="6913" y="1"/>
                      <a:pt x="66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7"/>
              <p:cNvSpPr/>
              <p:nvPr/>
            </p:nvSpPr>
            <p:spPr>
              <a:xfrm>
                <a:off x="8107542" y="4301668"/>
                <a:ext cx="296921" cy="57632"/>
              </a:xfrm>
              <a:custGeom>
                <a:avLst/>
                <a:gdLst/>
                <a:ahLst/>
                <a:cxnLst/>
                <a:rect l="l" t="t" r="r" b="b"/>
                <a:pathLst>
                  <a:path w="6610" h="1283" extrusionOk="0">
                    <a:moveTo>
                      <a:pt x="505" y="0"/>
                    </a:moveTo>
                    <a:cubicBezTo>
                      <a:pt x="188" y="0"/>
                      <a:pt x="1" y="516"/>
                      <a:pt x="332" y="676"/>
                    </a:cubicBezTo>
                    <a:cubicBezTo>
                      <a:pt x="1211" y="1092"/>
                      <a:pt x="2171" y="1282"/>
                      <a:pt x="3134" y="1282"/>
                    </a:cubicBezTo>
                    <a:cubicBezTo>
                      <a:pt x="4297" y="1282"/>
                      <a:pt x="5464" y="1005"/>
                      <a:pt x="6500" y="510"/>
                    </a:cubicBezTo>
                    <a:cubicBezTo>
                      <a:pt x="6609" y="455"/>
                      <a:pt x="6547" y="279"/>
                      <a:pt x="6435" y="279"/>
                    </a:cubicBezTo>
                    <a:cubicBezTo>
                      <a:pt x="6425" y="279"/>
                      <a:pt x="6415" y="281"/>
                      <a:pt x="6404" y="284"/>
                    </a:cubicBezTo>
                    <a:cubicBezTo>
                      <a:pt x="5583" y="549"/>
                      <a:pt x="4783" y="668"/>
                      <a:pt x="3990" y="668"/>
                    </a:cubicBezTo>
                    <a:cubicBezTo>
                      <a:pt x="2862" y="668"/>
                      <a:pt x="1750" y="427"/>
                      <a:pt x="618" y="22"/>
                    </a:cubicBezTo>
                    <a:cubicBezTo>
                      <a:pt x="579" y="7"/>
                      <a:pt x="541" y="0"/>
                      <a:pt x="50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7"/>
              <p:cNvSpPr/>
              <p:nvPr/>
            </p:nvSpPr>
            <p:spPr>
              <a:xfrm>
                <a:off x="8508713" y="4398200"/>
                <a:ext cx="150212" cy="362684"/>
              </a:xfrm>
              <a:custGeom>
                <a:avLst/>
                <a:gdLst/>
                <a:ahLst/>
                <a:cxnLst/>
                <a:rect l="l" t="t" r="r" b="b"/>
                <a:pathLst>
                  <a:path w="3344" h="8074" extrusionOk="0">
                    <a:moveTo>
                      <a:pt x="1929" y="0"/>
                    </a:moveTo>
                    <a:cubicBezTo>
                      <a:pt x="1858" y="0"/>
                      <a:pt x="1781" y="60"/>
                      <a:pt x="1795" y="147"/>
                    </a:cubicBezTo>
                    <a:cubicBezTo>
                      <a:pt x="2153" y="2647"/>
                      <a:pt x="2081" y="5278"/>
                      <a:pt x="331" y="7231"/>
                    </a:cubicBezTo>
                    <a:cubicBezTo>
                      <a:pt x="1" y="7607"/>
                      <a:pt x="313" y="8074"/>
                      <a:pt x="697" y="8074"/>
                    </a:cubicBezTo>
                    <a:cubicBezTo>
                      <a:pt x="811" y="8074"/>
                      <a:pt x="933" y="8032"/>
                      <a:pt x="1045" y="7933"/>
                    </a:cubicBezTo>
                    <a:cubicBezTo>
                      <a:pt x="3343" y="5945"/>
                      <a:pt x="2510" y="2635"/>
                      <a:pt x="2033" y="87"/>
                    </a:cubicBezTo>
                    <a:cubicBezTo>
                      <a:pt x="2019" y="26"/>
                      <a:pt x="1975" y="0"/>
                      <a:pt x="192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17"/>
              <p:cNvSpPr/>
              <p:nvPr/>
            </p:nvSpPr>
            <p:spPr>
              <a:xfrm>
                <a:off x="8760797" y="4357997"/>
                <a:ext cx="139566" cy="247554"/>
              </a:xfrm>
              <a:custGeom>
                <a:avLst/>
                <a:gdLst/>
                <a:ahLst/>
                <a:cxnLst/>
                <a:rect l="l" t="t" r="r" b="b"/>
                <a:pathLst>
                  <a:path w="3107" h="5511" extrusionOk="0">
                    <a:moveTo>
                      <a:pt x="221" y="1"/>
                    </a:moveTo>
                    <a:cubicBezTo>
                      <a:pt x="107" y="1"/>
                      <a:pt x="1" y="154"/>
                      <a:pt x="112" y="256"/>
                    </a:cubicBezTo>
                    <a:cubicBezTo>
                      <a:pt x="1446" y="1566"/>
                      <a:pt x="2160" y="3351"/>
                      <a:pt x="2387" y="5185"/>
                    </a:cubicBezTo>
                    <a:cubicBezTo>
                      <a:pt x="2416" y="5401"/>
                      <a:pt x="2606" y="5511"/>
                      <a:pt x="2780" y="5511"/>
                    </a:cubicBezTo>
                    <a:cubicBezTo>
                      <a:pt x="2951" y="5511"/>
                      <a:pt x="3107" y="5404"/>
                      <a:pt x="3077" y="5185"/>
                    </a:cubicBezTo>
                    <a:cubicBezTo>
                      <a:pt x="2815" y="3149"/>
                      <a:pt x="1779" y="1446"/>
                      <a:pt x="315" y="42"/>
                    </a:cubicBezTo>
                    <a:cubicBezTo>
                      <a:pt x="286" y="13"/>
                      <a:pt x="253" y="1"/>
                      <a:pt x="22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7"/>
              <p:cNvSpPr/>
              <p:nvPr/>
            </p:nvSpPr>
            <p:spPr>
              <a:xfrm>
                <a:off x="8738158" y="3980810"/>
                <a:ext cx="237537" cy="206902"/>
              </a:xfrm>
              <a:custGeom>
                <a:avLst/>
                <a:gdLst/>
                <a:ahLst/>
                <a:cxnLst/>
                <a:rect l="l" t="t" r="r" b="b"/>
                <a:pathLst>
                  <a:path w="5288" h="4606" extrusionOk="0">
                    <a:moveTo>
                      <a:pt x="4842" y="0"/>
                    </a:moveTo>
                    <a:cubicBezTo>
                      <a:pt x="4701" y="0"/>
                      <a:pt x="4561" y="74"/>
                      <a:pt x="4510" y="247"/>
                    </a:cubicBezTo>
                    <a:cubicBezTo>
                      <a:pt x="3891" y="2378"/>
                      <a:pt x="2236" y="3747"/>
                      <a:pt x="140" y="4331"/>
                    </a:cubicBezTo>
                    <a:cubicBezTo>
                      <a:pt x="1" y="4366"/>
                      <a:pt x="20" y="4605"/>
                      <a:pt x="165" y="4605"/>
                    </a:cubicBezTo>
                    <a:cubicBezTo>
                      <a:pt x="169" y="4605"/>
                      <a:pt x="172" y="4605"/>
                      <a:pt x="176" y="4605"/>
                    </a:cubicBezTo>
                    <a:cubicBezTo>
                      <a:pt x="2486" y="4426"/>
                      <a:pt x="4486" y="2605"/>
                      <a:pt x="5200" y="438"/>
                    </a:cubicBezTo>
                    <a:cubicBezTo>
                      <a:pt x="5287" y="177"/>
                      <a:pt x="5062" y="0"/>
                      <a:pt x="484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7"/>
              <p:cNvSpPr/>
              <p:nvPr/>
            </p:nvSpPr>
            <p:spPr>
              <a:xfrm>
                <a:off x="8565535" y="3889579"/>
                <a:ext cx="75196" cy="199759"/>
              </a:xfrm>
              <a:custGeom>
                <a:avLst/>
                <a:gdLst/>
                <a:ahLst/>
                <a:cxnLst/>
                <a:rect l="l" t="t" r="r" b="b"/>
                <a:pathLst>
                  <a:path w="1674" h="4447" extrusionOk="0">
                    <a:moveTo>
                      <a:pt x="353" y="0"/>
                    </a:moveTo>
                    <a:cubicBezTo>
                      <a:pt x="173" y="0"/>
                      <a:pt x="0" y="178"/>
                      <a:pt x="126" y="361"/>
                    </a:cubicBezTo>
                    <a:cubicBezTo>
                      <a:pt x="935" y="1516"/>
                      <a:pt x="1376" y="2897"/>
                      <a:pt x="1161" y="4314"/>
                    </a:cubicBezTo>
                    <a:cubicBezTo>
                      <a:pt x="1147" y="4394"/>
                      <a:pt x="1212" y="4447"/>
                      <a:pt x="1270" y="4447"/>
                    </a:cubicBezTo>
                    <a:cubicBezTo>
                      <a:pt x="1308" y="4447"/>
                      <a:pt x="1343" y="4425"/>
                      <a:pt x="1352" y="4374"/>
                    </a:cubicBezTo>
                    <a:cubicBezTo>
                      <a:pt x="1673" y="2873"/>
                      <a:pt x="1483" y="1373"/>
                      <a:pt x="566" y="111"/>
                    </a:cubicBezTo>
                    <a:cubicBezTo>
                      <a:pt x="509" y="33"/>
                      <a:pt x="431" y="0"/>
                      <a:pt x="35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7"/>
              <p:cNvSpPr/>
              <p:nvPr/>
            </p:nvSpPr>
            <p:spPr>
              <a:xfrm>
                <a:off x="7578533" y="4560358"/>
                <a:ext cx="117331" cy="41551"/>
              </a:xfrm>
              <a:custGeom>
                <a:avLst/>
                <a:gdLst/>
                <a:ahLst/>
                <a:cxnLst/>
                <a:rect l="l" t="t" r="r" b="b"/>
                <a:pathLst>
                  <a:path w="2612" h="925" extrusionOk="0">
                    <a:moveTo>
                      <a:pt x="2446" y="0"/>
                    </a:moveTo>
                    <a:cubicBezTo>
                      <a:pt x="2421" y="0"/>
                      <a:pt x="2395" y="8"/>
                      <a:pt x="2370" y="25"/>
                    </a:cubicBezTo>
                    <a:cubicBezTo>
                      <a:pt x="1750" y="525"/>
                      <a:pt x="1081" y="807"/>
                      <a:pt x="290" y="807"/>
                    </a:cubicBezTo>
                    <a:cubicBezTo>
                      <a:pt x="214" y="807"/>
                      <a:pt x="138" y="804"/>
                      <a:pt x="60" y="799"/>
                    </a:cubicBezTo>
                    <a:cubicBezTo>
                      <a:pt x="12" y="799"/>
                      <a:pt x="1" y="882"/>
                      <a:pt x="48" y="894"/>
                    </a:cubicBezTo>
                    <a:cubicBezTo>
                      <a:pt x="201" y="915"/>
                      <a:pt x="354" y="925"/>
                      <a:pt x="507" y="925"/>
                    </a:cubicBezTo>
                    <a:cubicBezTo>
                      <a:pt x="1248" y="925"/>
                      <a:pt x="1974" y="683"/>
                      <a:pt x="2537" y="180"/>
                    </a:cubicBezTo>
                    <a:cubicBezTo>
                      <a:pt x="2612" y="105"/>
                      <a:pt x="2539" y="0"/>
                      <a:pt x="244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7"/>
              <p:cNvSpPr/>
              <p:nvPr/>
            </p:nvSpPr>
            <p:spPr>
              <a:xfrm>
                <a:off x="8418965" y="4531475"/>
                <a:ext cx="88942" cy="115265"/>
              </a:xfrm>
              <a:custGeom>
                <a:avLst/>
                <a:gdLst/>
                <a:ahLst/>
                <a:cxnLst/>
                <a:rect l="l" t="t" r="r" b="b"/>
                <a:pathLst>
                  <a:path w="1980" h="2566" extrusionOk="0">
                    <a:moveTo>
                      <a:pt x="1948" y="0"/>
                    </a:moveTo>
                    <a:cubicBezTo>
                      <a:pt x="1938" y="0"/>
                      <a:pt x="1929" y="4"/>
                      <a:pt x="1924" y="13"/>
                    </a:cubicBezTo>
                    <a:cubicBezTo>
                      <a:pt x="1519" y="978"/>
                      <a:pt x="876" y="1680"/>
                      <a:pt x="91" y="2347"/>
                    </a:cubicBezTo>
                    <a:cubicBezTo>
                      <a:pt x="0" y="2427"/>
                      <a:pt x="87" y="2566"/>
                      <a:pt x="187" y="2566"/>
                    </a:cubicBezTo>
                    <a:cubicBezTo>
                      <a:pt x="207" y="2566"/>
                      <a:pt x="226" y="2561"/>
                      <a:pt x="245" y="2549"/>
                    </a:cubicBezTo>
                    <a:cubicBezTo>
                      <a:pt x="1126" y="1990"/>
                      <a:pt x="1710" y="1013"/>
                      <a:pt x="1972" y="25"/>
                    </a:cubicBezTo>
                    <a:cubicBezTo>
                      <a:pt x="1979" y="11"/>
                      <a:pt x="1964" y="0"/>
                      <a:pt x="194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7"/>
              <p:cNvSpPr/>
              <p:nvPr/>
            </p:nvSpPr>
            <p:spPr>
              <a:xfrm>
                <a:off x="8880281" y="4325520"/>
                <a:ext cx="111267" cy="39799"/>
              </a:xfrm>
              <a:custGeom>
                <a:avLst/>
                <a:gdLst/>
                <a:ahLst/>
                <a:cxnLst/>
                <a:rect l="l" t="t" r="r" b="b"/>
                <a:pathLst>
                  <a:path w="2477" h="886" extrusionOk="0">
                    <a:moveTo>
                      <a:pt x="2345" y="0"/>
                    </a:moveTo>
                    <a:cubicBezTo>
                      <a:pt x="2330" y="0"/>
                      <a:pt x="2314" y="5"/>
                      <a:pt x="2298" y="14"/>
                    </a:cubicBezTo>
                    <a:cubicBezTo>
                      <a:pt x="1669" y="489"/>
                      <a:pt x="1029" y="770"/>
                      <a:pt x="246" y="770"/>
                    </a:cubicBezTo>
                    <a:cubicBezTo>
                      <a:pt x="185" y="770"/>
                      <a:pt x="123" y="768"/>
                      <a:pt x="60" y="765"/>
                    </a:cubicBezTo>
                    <a:cubicBezTo>
                      <a:pt x="0" y="765"/>
                      <a:pt x="0" y="860"/>
                      <a:pt x="60" y="872"/>
                    </a:cubicBezTo>
                    <a:cubicBezTo>
                      <a:pt x="166" y="881"/>
                      <a:pt x="274" y="885"/>
                      <a:pt x="381" y="885"/>
                    </a:cubicBezTo>
                    <a:cubicBezTo>
                      <a:pt x="1117" y="885"/>
                      <a:pt x="1867" y="668"/>
                      <a:pt x="2417" y="169"/>
                    </a:cubicBezTo>
                    <a:cubicBezTo>
                      <a:pt x="2477" y="110"/>
                      <a:pt x="2420" y="0"/>
                      <a:pt x="23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7"/>
              <p:cNvSpPr/>
              <p:nvPr/>
            </p:nvSpPr>
            <p:spPr>
              <a:xfrm>
                <a:off x="8226487" y="3420757"/>
                <a:ext cx="484462" cy="182240"/>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7"/>
              <p:cNvSpPr/>
              <p:nvPr/>
            </p:nvSpPr>
            <p:spPr>
              <a:xfrm>
                <a:off x="7960388" y="4391866"/>
                <a:ext cx="595055" cy="597616"/>
              </a:xfrm>
              <a:custGeom>
                <a:avLst/>
                <a:gdLst/>
                <a:ahLst/>
                <a:cxnLst/>
                <a:rect l="l" t="t" r="r" b="b"/>
                <a:pathLst>
                  <a:path w="13247" h="13304" extrusionOk="0">
                    <a:moveTo>
                      <a:pt x="6487" y="7517"/>
                    </a:moveTo>
                    <a:cubicBezTo>
                      <a:pt x="6661" y="7517"/>
                      <a:pt x="6822" y="7596"/>
                      <a:pt x="6942" y="7801"/>
                    </a:cubicBezTo>
                    <a:cubicBezTo>
                      <a:pt x="7287" y="8408"/>
                      <a:pt x="6585" y="8991"/>
                      <a:pt x="6085" y="9170"/>
                    </a:cubicBezTo>
                    <a:cubicBezTo>
                      <a:pt x="5855" y="9256"/>
                      <a:pt x="5618" y="9296"/>
                      <a:pt x="5373" y="9296"/>
                    </a:cubicBezTo>
                    <a:cubicBezTo>
                      <a:pt x="5313" y="9296"/>
                      <a:pt x="5252" y="9293"/>
                      <a:pt x="5192" y="9289"/>
                    </a:cubicBezTo>
                    <a:cubicBezTo>
                      <a:pt x="5192" y="9277"/>
                      <a:pt x="5192" y="9265"/>
                      <a:pt x="5192" y="9253"/>
                    </a:cubicBezTo>
                    <a:cubicBezTo>
                      <a:pt x="5192" y="8872"/>
                      <a:pt x="5299" y="8467"/>
                      <a:pt x="5513" y="8146"/>
                    </a:cubicBezTo>
                    <a:cubicBezTo>
                      <a:pt x="5706" y="7864"/>
                      <a:pt x="6123" y="7517"/>
                      <a:pt x="6487" y="7517"/>
                    </a:cubicBezTo>
                    <a:close/>
                    <a:moveTo>
                      <a:pt x="47" y="0"/>
                    </a:moveTo>
                    <a:cubicBezTo>
                      <a:pt x="25" y="0"/>
                      <a:pt x="1" y="12"/>
                      <a:pt x="1" y="38"/>
                    </a:cubicBezTo>
                    <a:cubicBezTo>
                      <a:pt x="346" y="2633"/>
                      <a:pt x="941" y="5562"/>
                      <a:pt x="2322" y="7836"/>
                    </a:cubicBezTo>
                    <a:cubicBezTo>
                      <a:pt x="2703" y="8467"/>
                      <a:pt x="3299" y="9063"/>
                      <a:pt x="3989" y="9467"/>
                    </a:cubicBezTo>
                    <a:cubicBezTo>
                      <a:pt x="4096" y="10551"/>
                      <a:pt x="4751" y="11622"/>
                      <a:pt x="5668" y="12265"/>
                    </a:cubicBezTo>
                    <a:cubicBezTo>
                      <a:pt x="6672" y="12958"/>
                      <a:pt x="7944" y="13304"/>
                      <a:pt x="9217" y="13304"/>
                    </a:cubicBezTo>
                    <a:cubicBezTo>
                      <a:pt x="10615" y="13304"/>
                      <a:pt x="12015" y="12886"/>
                      <a:pt x="13062" y="12051"/>
                    </a:cubicBezTo>
                    <a:cubicBezTo>
                      <a:pt x="13247" y="11907"/>
                      <a:pt x="13077" y="11701"/>
                      <a:pt x="12897" y="11701"/>
                    </a:cubicBezTo>
                    <a:cubicBezTo>
                      <a:pt x="12868" y="11701"/>
                      <a:pt x="12839" y="11706"/>
                      <a:pt x="12812" y="11718"/>
                    </a:cubicBezTo>
                    <a:cubicBezTo>
                      <a:pt x="11808" y="12151"/>
                      <a:pt x="10743" y="12422"/>
                      <a:pt x="9691" y="12422"/>
                    </a:cubicBezTo>
                    <a:cubicBezTo>
                      <a:pt x="8632" y="12422"/>
                      <a:pt x="7587" y="12148"/>
                      <a:pt x="6632" y="11491"/>
                    </a:cubicBezTo>
                    <a:cubicBezTo>
                      <a:pt x="6085" y="11122"/>
                      <a:pt x="5561" y="10587"/>
                      <a:pt x="5323" y="9956"/>
                    </a:cubicBezTo>
                    <a:lnTo>
                      <a:pt x="5323" y="9956"/>
                    </a:lnTo>
                    <a:cubicBezTo>
                      <a:pt x="5427" y="9968"/>
                      <a:pt x="5532" y="9975"/>
                      <a:pt x="5636" y="9975"/>
                    </a:cubicBezTo>
                    <a:cubicBezTo>
                      <a:pt x="6212" y="9975"/>
                      <a:pt x="6785" y="9774"/>
                      <a:pt x="7299" y="9301"/>
                    </a:cubicBezTo>
                    <a:cubicBezTo>
                      <a:pt x="7966" y="8682"/>
                      <a:pt x="8156" y="7586"/>
                      <a:pt x="7478" y="6884"/>
                    </a:cubicBezTo>
                    <a:cubicBezTo>
                      <a:pt x="7180" y="6571"/>
                      <a:pt x="6794" y="6439"/>
                      <a:pt x="6396" y="6439"/>
                    </a:cubicBezTo>
                    <a:cubicBezTo>
                      <a:pt x="5870" y="6439"/>
                      <a:pt x="5323" y="6669"/>
                      <a:pt x="4930" y="7015"/>
                    </a:cubicBezTo>
                    <a:cubicBezTo>
                      <a:pt x="4323" y="7550"/>
                      <a:pt x="4025" y="8217"/>
                      <a:pt x="3977" y="8920"/>
                    </a:cubicBezTo>
                    <a:cubicBezTo>
                      <a:pt x="3156" y="8455"/>
                      <a:pt x="2584" y="7634"/>
                      <a:pt x="2156" y="6788"/>
                    </a:cubicBezTo>
                    <a:cubicBezTo>
                      <a:pt x="1084" y="4705"/>
                      <a:pt x="465" y="2336"/>
                      <a:pt x="84" y="26"/>
                    </a:cubicBezTo>
                    <a:cubicBezTo>
                      <a:pt x="84" y="9"/>
                      <a:pt x="66" y="0"/>
                      <a:pt x="4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7"/>
              <p:cNvSpPr/>
              <p:nvPr/>
            </p:nvSpPr>
            <p:spPr>
              <a:xfrm>
                <a:off x="8485040" y="3134891"/>
                <a:ext cx="453378" cy="194773"/>
              </a:xfrm>
              <a:custGeom>
                <a:avLst/>
                <a:gdLst/>
                <a:ahLst/>
                <a:cxnLst/>
                <a:rect l="l" t="t" r="r" b="b"/>
                <a:pathLst>
                  <a:path w="10093" h="4336" extrusionOk="0">
                    <a:moveTo>
                      <a:pt x="4296" y="1065"/>
                    </a:moveTo>
                    <a:cubicBezTo>
                      <a:pt x="4741" y="1065"/>
                      <a:pt x="4772" y="1846"/>
                      <a:pt x="4680" y="2172"/>
                    </a:cubicBezTo>
                    <a:cubicBezTo>
                      <a:pt x="4596" y="2422"/>
                      <a:pt x="4465" y="2648"/>
                      <a:pt x="4299" y="2839"/>
                    </a:cubicBezTo>
                    <a:cubicBezTo>
                      <a:pt x="4227" y="2791"/>
                      <a:pt x="4144" y="2732"/>
                      <a:pt x="4084" y="2660"/>
                    </a:cubicBezTo>
                    <a:cubicBezTo>
                      <a:pt x="3727" y="2291"/>
                      <a:pt x="3418" y="1446"/>
                      <a:pt x="4037" y="1136"/>
                    </a:cubicBezTo>
                    <a:cubicBezTo>
                      <a:pt x="4136" y="1087"/>
                      <a:pt x="4222" y="1065"/>
                      <a:pt x="4296" y="1065"/>
                    </a:cubicBezTo>
                    <a:close/>
                    <a:moveTo>
                      <a:pt x="9638" y="1"/>
                    </a:moveTo>
                    <a:cubicBezTo>
                      <a:pt x="9521" y="1"/>
                      <a:pt x="9404" y="59"/>
                      <a:pt x="9323" y="196"/>
                    </a:cubicBezTo>
                    <a:cubicBezTo>
                      <a:pt x="8752" y="1148"/>
                      <a:pt x="8240" y="2006"/>
                      <a:pt x="7240" y="2589"/>
                    </a:cubicBezTo>
                    <a:cubicBezTo>
                      <a:pt x="6734" y="2885"/>
                      <a:pt x="6024" y="3144"/>
                      <a:pt x="5357" y="3144"/>
                    </a:cubicBezTo>
                    <a:cubicBezTo>
                      <a:pt x="5114" y="3144"/>
                      <a:pt x="4876" y="3109"/>
                      <a:pt x="4656" y="3029"/>
                    </a:cubicBezTo>
                    <a:cubicBezTo>
                      <a:pt x="4882" y="2768"/>
                      <a:pt x="5037" y="2458"/>
                      <a:pt x="5120" y="2077"/>
                    </a:cubicBezTo>
                    <a:cubicBezTo>
                      <a:pt x="5251" y="1482"/>
                      <a:pt x="5085" y="720"/>
                      <a:pt x="4477" y="446"/>
                    </a:cubicBezTo>
                    <a:cubicBezTo>
                      <a:pt x="4344" y="388"/>
                      <a:pt x="4207" y="362"/>
                      <a:pt x="4072" y="362"/>
                    </a:cubicBezTo>
                    <a:cubicBezTo>
                      <a:pt x="3535" y="362"/>
                      <a:pt x="3029" y="777"/>
                      <a:pt x="2858" y="1291"/>
                    </a:cubicBezTo>
                    <a:cubicBezTo>
                      <a:pt x="2525" y="2220"/>
                      <a:pt x="2894" y="2970"/>
                      <a:pt x="3549" y="3470"/>
                    </a:cubicBezTo>
                    <a:cubicBezTo>
                      <a:pt x="2712" y="3968"/>
                      <a:pt x="1626" y="4158"/>
                      <a:pt x="659" y="4158"/>
                    </a:cubicBezTo>
                    <a:cubicBezTo>
                      <a:pt x="470" y="4158"/>
                      <a:pt x="285" y="4150"/>
                      <a:pt x="108" y="4137"/>
                    </a:cubicBezTo>
                    <a:cubicBezTo>
                      <a:pt x="104" y="4136"/>
                      <a:pt x="101" y="4136"/>
                      <a:pt x="97" y="4136"/>
                    </a:cubicBezTo>
                    <a:cubicBezTo>
                      <a:pt x="1" y="4136"/>
                      <a:pt x="4" y="4292"/>
                      <a:pt x="108" y="4303"/>
                    </a:cubicBezTo>
                    <a:cubicBezTo>
                      <a:pt x="335" y="4323"/>
                      <a:pt x="584" y="4335"/>
                      <a:pt x="846" y="4335"/>
                    </a:cubicBezTo>
                    <a:cubicBezTo>
                      <a:pt x="1831" y="4335"/>
                      <a:pt x="2995" y="4171"/>
                      <a:pt x="3870" y="3672"/>
                    </a:cubicBezTo>
                    <a:cubicBezTo>
                      <a:pt x="4369" y="3960"/>
                      <a:pt x="4969" y="4117"/>
                      <a:pt x="5538" y="4117"/>
                    </a:cubicBezTo>
                    <a:cubicBezTo>
                      <a:pt x="5675" y="4117"/>
                      <a:pt x="5810" y="4108"/>
                      <a:pt x="5942" y="4089"/>
                    </a:cubicBezTo>
                    <a:cubicBezTo>
                      <a:pt x="7704" y="3815"/>
                      <a:pt x="9692" y="2339"/>
                      <a:pt x="10038" y="505"/>
                    </a:cubicBezTo>
                    <a:cubicBezTo>
                      <a:pt x="10093" y="222"/>
                      <a:pt x="9867" y="1"/>
                      <a:pt x="963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7"/>
              <p:cNvSpPr/>
              <p:nvPr/>
            </p:nvSpPr>
            <p:spPr>
              <a:xfrm>
                <a:off x="8924661" y="2979425"/>
                <a:ext cx="140689" cy="126450"/>
              </a:xfrm>
              <a:custGeom>
                <a:avLst/>
                <a:gdLst/>
                <a:ahLst/>
                <a:cxnLst/>
                <a:rect l="l" t="t" r="r" b="b"/>
                <a:pathLst>
                  <a:path w="3132" h="2815" extrusionOk="0">
                    <a:moveTo>
                      <a:pt x="1993" y="1"/>
                    </a:moveTo>
                    <a:cubicBezTo>
                      <a:pt x="1940" y="1"/>
                      <a:pt x="1888" y="19"/>
                      <a:pt x="1846" y="61"/>
                    </a:cubicBezTo>
                    <a:cubicBezTo>
                      <a:pt x="1572" y="335"/>
                      <a:pt x="1298" y="597"/>
                      <a:pt x="1036" y="871"/>
                    </a:cubicBezTo>
                    <a:cubicBezTo>
                      <a:pt x="810" y="799"/>
                      <a:pt x="584" y="740"/>
                      <a:pt x="358" y="680"/>
                    </a:cubicBezTo>
                    <a:cubicBezTo>
                      <a:pt x="333" y="673"/>
                      <a:pt x="310" y="669"/>
                      <a:pt x="288" y="669"/>
                    </a:cubicBezTo>
                    <a:cubicBezTo>
                      <a:pt x="106" y="669"/>
                      <a:pt x="16" y="911"/>
                      <a:pt x="143" y="1049"/>
                    </a:cubicBezTo>
                    <a:cubicBezTo>
                      <a:pt x="251" y="1180"/>
                      <a:pt x="358" y="1311"/>
                      <a:pt x="477" y="1430"/>
                    </a:cubicBezTo>
                    <a:cubicBezTo>
                      <a:pt x="334" y="1573"/>
                      <a:pt x="191" y="1716"/>
                      <a:pt x="60" y="1871"/>
                    </a:cubicBezTo>
                    <a:cubicBezTo>
                      <a:pt x="24" y="1907"/>
                      <a:pt x="12" y="1954"/>
                      <a:pt x="24" y="1990"/>
                    </a:cubicBezTo>
                    <a:cubicBezTo>
                      <a:pt x="1" y="2121"/>
                      <a:pt x="60" y="2264"/>
                      <a:pt x="239" y="2264"/>
                    </a:cubicBezTo>
                    <a:cubicBezTo>
                      <a:pt x="548" y="2264"/>
                      <a:pt x="858" y="2252"/>
                      <a:pt x="1167" y="2228"/>
                    </a:cubicBezTo>
                    <a:cubicBezTo>
                      <a:pt x="1322" y="2395"/>
                      <a:pt x="1465" y="2573"/>
                      <a:pt x="1620" y="2752"/>
                    </a:cubicBezTo>
                    <a:cubicBezTo>
                      <a:pt x="1663" y="2795"/>
                      <a:pt x="1721" y="2814"/>
                      <a:pt x="1779" y="2814"/>
                    </a:cubicBezTo>
                    <a:cubicBezTo>
                      <a:pt x="1884" y="2814"/>
                      <a:pt x="1990" y="2752"/>
                      <a:pt x="2013" y="2645"/>
                    </a:cubicBezTo>
                    <a:cubicBezTo>
                      <a:pt x="2037" y="2466"/>
                      <a:pt x="2072" y="2288"/>
                      <a:pt x="2096" y="2097"/>
                    </a:cubicBezTo>
                    <a:cubicBezTo>
                      <a:pt x="2358" y="2049"/>
                      <a:pt x="2632" y="2002"/>
                      <a:pt x="2894" y="1930"/>
                    </a:cubicBezTo>
                    <a:cubicBezTo>
                      <a:pt x="3132" y="1871"/>
                      <a:pt x="3096" y="1561"/>
                      <a:pt x="2894" y="1490"/>
                    </a:cubicBezTo>
                    <a:cubicBezTo>
                      <a:pt x="2656" y="1407"/>
                      <a:pt x="2418" y="1323"/>
                      <a:pt x="2179" y="1240"/>
                    </a:cubicBezTo>
                    <a:cubicBezTo>
                      <a:pt x="2203" y="895"/>
                      <a:pt x="2215" y="561"/>
                      <a:pt x="2215" y="216"/>
                    </a:cubicBezTo>
                    <a:cubicBezTo>
                      <a:pt x="2215" y="86"/>
                      <a:pt x="2105" y="1"/>
                      <a:pt x="199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7"/>
              <p:cNvSpPr/>
              <p:nvPr/>
            </p:nvSpPr>
            <p:spPr>
              <a:xfrm>
                <a:off x="7282787" y="5092517"/>
                <a:ext cx="38541" cy="28434"/>
              </a:xfrm>
              <a:custGeom>
                <a:avLst/>
                <a:gdLst/>
                <a:ahLst/>
                <a:cxnLst/>
                <a:rect l="l" t="t" r="r" b="b"/>
                <a:pathLst>
                  <a:path w="858" h="633" extrusionOk="0">
                    <a:moveTo>
                      <a:pt x="555" y="0"/>
                    </a:moveTo>
                    <a:cubicBezTo>
                      <a:pt x="549" y="0"/>
                      <a:pt x="543" y="1"/>
                      <a:pt x="536" y="1"/>
                    </a:cubicBezTo>
                    <a:lnTo>
                      <a:pt x="310" y="1"/>
                    </a:lnTo>
                    <a:cubicBezTo>
                      <a:pt x="155" y="13"/>
                      <a:pt x="0" y="144"/>
                      <a:pt x="12" y="311"/>
                    </a:cubicBezTo>
                    <a:cubicBezTo>
                      <a:pt x="12" y="477"/>
                      <a:pt x="143" y="608"/>
                      <a:pt x="310" y="620"/>
                    </a:cubicBezTo>
                    <a:cubicBezTo>
                      <a:pt x="393" y="620"/>
                      <a:pt x="465" y="620"/>
                      <a:pt x="536" y="632"/>
                    </a:cubicBezTo>
                    <a:cubicBezTo>
                      <a:pt x="703" y="632"/>
                      <a:pt x="858" y="477"/>
                      <a:pt x="846" y="311"/>
                    </a:cubicBezTo>
                    <a:cubicBezTo>
                      <a:pt x="846" y="150"/>
                      <a:pt x="724" y="0"/>
                      <a:pt x="55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7"/>
              <p:cNvSpPr/>
              <p:nvPr/>
            </p:nvSpPr>
            <p:spPr>
              <a:xfrm>
                <a:off x="8117110" y="4482828"/>
                <a:ext cx="29423" cy="33780"/>
              </a:xfrm>
              <a:custGeom>
                <a:avLst/>
                <a:gdLst/>
                <a:ahLst/>
                <a:cxnLst/>
                <a:rect l="l" t="t" r="r" b="b"/>
                <a:pathLst>
                  <a:path w="655" h="752" extrusionOk="0">
                    <a:moveTo>
                      <a:pt x="322" y="1"/>
                    </a:moveTo>
                    <a:cubicBezTo>
                      <a:pt x="155" y="13"/>
                      <a:pt x="0" y="144"/>
                      <a:pt x="0" y="322"/>
                    </a:cubicBezTo>
                    <a:lnTo>
                      <a:pt x="12" y="430"/>
                    </a:lnTo>
                    <a:cubicBezTo>
                      <a:pt x="12" y="591"/>
                      <a:pt x="145" y="752"/>
                      <a:pt x="315" y="752"/>
                    </a:cubicBezTo>
                    <a:cubicBezTo>
                      <a:pt x="321" y="752"/>
                      <a:pt x="327" y="751"/>
                      <a:pt x="334" y="751"/>
                    </a:cubicBezTo>
                    <a:cubicBezTo>
                      <a:pt x="512" y="751"/>
                      <a:pt x="643" y="608"/>
                      <a:pt x="643" y="430"/>
                    </a:cubicBezTo>
                    <a:lnTo>
                      <a:pt x="655" y="322"/>
                    </a:lnTo>
                    <a:cubicBezTo>
                      <a:pt x="655" y="156"/>
                      <a:pt x="500" y="1"/>
                      <a:pt x="3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7"/>
              <p:cNvSpPr/>
              <p:nvPr/>
            </p:nvSpPr>
            <p:spPr>
              <a:xfrm>
                <a:off x="8244365" y="3872105"/>
                <a:ext cx="30007" cy="23044"/>
              </a:xfrm>
              <a:custGeom>
                <a:avLst/>
                <a:gdLst/>
                <a:ahLst/>
                <a:cxnLst/>
                <a:rect l="l" t="t" r="r" b="b"/>
                <a:pathLst>
                  <a:path w="668" h="513" extrusionOk="0">
                    <a:moveTo>
                      <a:pt x="334" y="0"/>
                    </a:moveTo>
                    <a:cubicBezTo>
                      <a:pt x="1" y="0"/>
                      <a:pt x="1" y="512"/>
                      <a:pt x="334" y="512"/>
                    </a:cubicBezTo>
                    <a:cubicBezTo>
                      <a:pt x="668" y="512"/>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7"/>
              <p:cNvSpPr/>
              <p:nvPr/>
            </p:nvSpPr>
            <p:spPr>
              <a:xfrm>
                <a:off x="9113455" y="4028784"/>
                <a:ext cx="30546" cy="24122"/>
              </a:xfrm>
              <a:custGeom>
                <a:avLst/>
                <a:gdLst/>
                <a:ahLst/>
                <a:cxnLst/>
                <a:rect l="l" t="t" r="r" b="b"/>
                <a:pathLst>
                  <a:path w="680" h="537" extrusionOk="0">
                    <a:moveTo>
                      <a:pt x="346" y="1"/>
                    </a:moveTo>
                    <a:cubicBezTo>
                      <a:pt x="0" y="1"/>
                      <a:pt x="0" y="536"/>
                      <a:pt x="346" y="536"/>
                    </a:cubicBezTo>
                    <a:cubicBezTo>
                      <a:pt x="679" y="536"/>
                      <a:pt x="679" y="1"/>
                      <a:pt x="34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7"/>
              <p:cNvSpPr/>
              <p:nvPr/>
            </p:nvSpPr>
            <p:spPr>
              <a:xfrm>
                <a:off x="8738023" y="4789806"/>
                <a:ext cx="25155" cy="28973"/>
              </a:xfrm>
              <a:custGeom>
                <a:avLst/>
                <a:gdLst/>
                <a:ahLst/>
                <a:cxnLst/>
                <a:rect l="l" t="t" r="r" b="b"/>
                <a:pathLst>
                  <a:path w="560" h="645" extrusionOk="0">
                    <a:moveTo>
                      <a:pt x="291" y="0"/>
                    </a:moveTo>
                    <a:cubicBezTo>
                      <a:pt x="285" y="0"/>
                      <a:pt x="280" y="1"/>
                      <a:pt x="274" y="1"/>
                    </a:cubicBezTo>
                    <a:cubicBezTo>
                      <a:pt x="143" y="1"/>
                      <a:pt x="0" y="120"/>
                      <a:pt x="12" y="275"/>
                    </a:cubicBezTo>
                    <a:cubicBezTo>
                      <a:pt x="12" y="311"/>
                      <a:pt x="12" y="346"/>
                      <a:pt x="12" y="382"/>
                    </a:cubicBezTo>
                    <a:cubicBezTo>
                      <a:pt x="24" y="508"/>
                      <a:pt x="123" y="645"/>
                      <a:pt x="257" y="645"/>
                    </a:cubicBezTo>
                    <a:cubicBezTo>
                      <a:pt x="263" y="645"/>
                      <a:pt x="269" y="645"/>
                      <a:pt x="274" y="644"/>
                    </a:cubicBezTo>
                    <a:cubicBezTo>
                      <a:pt x="429" y="632"/>
                      <a:pt x="536" y="525"/>
                      <a:pt x="548" y="382"/>
                    </a:cubicBezTo>
                    <a:cubicBezTo>
                      <a:pt x="548" y="346"/>
                      <a:pt x="548" y="311"/>
                      <a:pt x="548" y="275"/>
                    </a:cubicBezTo>
                    <a:cubicBezTo>
                      <a:pt x="559" y="138"/>
                      <a:pt x="428" y="0"/>
                      <a:pt x="291"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7"/>
              <p:cNvSpPr/>
              <p:nvPr/>
            </p:nvSpPr>
            <p:spPr>
              <a:xfrm>
                <a:off x="8592890" y="4837375"/>
                <a:ext cx="111312" cy="93344"/>
              </a:xfrm>
              <a:custGeom>
                <a:avLst/>
                <a:gdLst/>
                <a:ahLst/>
                <a:cxnLst/>
                <a:rect l="l" t="t" r="r" b="b"/>
                <a:pathLst>
                  <a:path w="2478" h="2078" extrusionOk="0">
                    <a:moveTo>
                      <a:pt x="982" y="0"/>
                    </a:moveTo>
                    <a:cubicBezTo>
                      <a:pt x="887" y="0"/>
                      <a:pt x="791" y="70"/>
                      <a:pt x="791" y="180"/>
                    </a:cubicBezTo>
                    <a:cubicBezTo>
                      <a:pt x="791" y="252"/>
                      <a:pt x="791" y="323"/>
                      <a:pt x="791" y="395"/>
                    </a:cubicBezTo>
                    <a:lnTo>
                      <a:pt x="457" y="395"/>
                    </a:lnTo>
                    <a:cubicBezTo>
                      <a:pt x="421" y="383"/>
                      <a:pt x="386" y="383"/>
                      <a:pt x="362" y="371"/>
                    </a:cubicBezTo>
                    <a:cubicBezTo>
                      <a:pt x="340" y="364"/>
                      <a:pt x="319" y="361"/>
                      <a:pt x="299" y="361"/>
                    </a:cubicBezTo>
                    <a:cubicBezTo>
                      <a:pt x="100" y="361"/>
                      <a:pt x="1" y="656"/>
                      <a:pt x="195" y="764"/>
                    </a:cubicBezTo>
                    <a:cubicBezTo>
                      <a:pt x="398" y="883"/>
                      <a:pt x="600" y="1002"/>
                      <a:pt x="802" y="1121"/>
                    </a:cubicBezTo>
                    <a:cubicBezTo>
                      <a:pt x="802" y="1383"/>
                      <a:pt x="814" y="1645"/>
                      <a:pt x="814" y="1907"/>
                    </a:cubicBezTo>
                    <a:cubicBezTo>
                      <a:pt x="823" y="1998"/>
                      <a:pt x="911" y="2077"/>
                      <a:pt x="1001" y="2077"/>
                    </a:cubicBezTo>
                    <a:cubicBezTo>
                      <a:pt x="1040" y="2077"/>
                      <a:pt x="1079" y="2062"/>
                      <a:pt x="1112" y="2026"/>
                    </a:cubicBezTo>
                    <a:cubicBezTo>
                      <a:pt x="1243" y="1859"/>
                      <a:pt x="1386" y="1704"/>
                      <a:pt x="1517" y="1538"/>
                    </a:cubicBezTo>
                    <a:cubicBezTo>
                      <a:pt x="1695" y="1645"/>
                      <a:pt x="1886" y="1752"/>
                      <a:pt x="2064" y="1859"/>
                    </a:cubicBezTo>
                    <a:cubicBezTo>
                      <a:pt x="2096" y="1876"/>
                      <a:pt x="2129" y="1883"/>
                      <a:pt x="2160" y="1883"/>
                    </a:cubicBezTo>
                    <a:cubicBezTo>
                      <a:pt x="2331" y="1883"/>
                      <a:pt x="2477" y="1666"/>
                      <a:pt x="2326" y="1526"/>
                    </a:cubicBezTo>
                    <a:cubicBezTo>
                      <a:pt x="2172" y="1395"/>
                      <a:pt x="2029" y="1252"/>
                      <a:pt x="1898" y="1097"/>
                    </a:cubicBezTo>
                    <a:cubicBezTo>
                      <a:pt x="2017" y="954"/>
                      <a:pt x="2148" y="800"/>
                      <a:pt x="2279" y="645"/>
                    </a:cubicBezTo>
                    <a:cubicBezTo>
                      <a:pt x="2362" y="549"/>
                      <a:pt x="2315" y="371"/>
                      <a:pt x="2160" y="371"/>
                    </a:cubicBezTo>
                    <a:cubicBezTo>
                      <a:pt x="1886" y="371"/>
                      <a:pt x="1600" y="383"/>
                      <a:pt x="1326" y="383"/>
                    </a:cubicBezTo>
                    <a:cubicBezTo>
                      <a:pt x="1255" y="288"/>
                      <a:pt x="1195" y="192"/>
                      <a:pt x="1136" y="85"/>
                    </a:cubicBezTo>
                    <a:cubicBezTo>
                      <a:pt x="1100" y="26"/>
                      <a:pt x="1041" y="0"/>
                      <a:pt x="98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7"/>
              <p:cNvSpPr/>
              <p:nvPr/>
            </p:nvSpPr>
            <p:spPr>
              <a:xfrm>
                <a:off x="8708781" y="3587138"/>
                <a:ext cx="144283" cy="118858"/>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7"/>
              <p:cNvSpPr/>
              <p:nvPr/>
            </p:nvSpPr>
            <p:spPr>
              <a:xfrm>
                <a:off x="8995813" y="3466170"/>
                <a:ext cx="59384" cy="59968"/>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7"/>
              <p:cNvSpPr/>
              <p:nvPr/>
            </p:nvSpPr>
            <p:spPr>
              <a:xfrm>
                <a:off x="8136874" y="3664399"/>
                <a:ext cx="44246" cy="32208"/>
              </a:xfrm>
              <a:custGeom>
                <a:avLst/>
                <a:gdLst/>
                <a:ahLst/>
                <a:cxnLst/>
                <a:rect l="l" t="t" r="r" b="b"/>
                <a:pathLst>
                  <a:path w="985" h="717" extrusionOk="0">
                    <a:moveTo>
                      <a:pt x="460" y="1"/>
                    </a:moveTo>
                    <a:cubicBezTo>
                      <a:pt x="384" y="1"/>
                      <a:pt x="310" y="33"/>
                      <a:pt x="251" y="112"/>
                    </a:cubicBezTo>
                    <a:lnTo>
                      <a:pt x="203" y="171"/>
                    </a:lnTo>
                    <a:cubicBezTo>
                      <a:pt x="0" y="429"/>
                      <a:pt x="190" y="716"/>
                      <a:pt x="441" y="716"/>
                    </a:cubicBezTo>
                    <a:cubicBezTo>
                      <a:pt x="514" y="716"/>
                      <a:pt x="592" y="692"/>
                      <a:pt x="667" y="635"/>
                    </a:cubicBezTo>
                    <a:lnTo>
                      <a:pt x="727" y="588"/>
                    </a:lnTo>
                    <a:cubicBezTo>
                      <a:pt x="985" y="376"/>
                      <a:pt x="716" y="1"/>
                      <a:pt x="4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7"/>
              <p:cNvSpPr/>
              <p:nvPr/>
            </p:nvSpPr>
            <p:spPr>
              <a:xfrm>
                <a:off x="7753402" y="4197770"/>
                <a:ext cx="59429" cy="63741"/>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7"/>
              <p:cNvSpPr/>
              <p:nvPr/>
            </p:nvSpPr>
            <p:spPr>
              <a:xfrm>
                <a:off x="8909164" y="5038793"/>
                <a:ext cx="58845" cy="56599"/>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7"/>
              <p:cNvSpPr/>
              <p:nvPr/>
            </p:nvSpPr>
            <p:spPr>
              <a:xfrm>
                <a:off x="8030461" y="5001645"/>
                <a:ext cx="55656" cy="42809"/>
              </a:xfrm>
              <a:custGeom>
                <a:avLst/>
                <a:gdLst/>
                <a:ahLst/>
                <a:cxnLst/>
                <a:rect l="l" t="t" r="r" b="b"/>
                <a:pathLst>
                  <a:path w="1239" h="953" extrusionOk="0">
                    <a:moveTo>
                      <a:pt x="619" y="0"/>
                    </a:moveTo>
                    <a:cubicBezTo>
                      <a:pt x="0" y="0"/>
                      <a:pt x="0" y="953"/>
                      <a:pt x="619" y="953"/>
                    </a:cubicBezTo>
                    <a:cubicBezTo>
                      <a:pt x="1227" y="953"/>
                      <a:pt x="1239" y="0"/>
                      <a:pt x="61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7"/>
              <p:cNvSpPr/>
              <p:nvPr/>
            </p:nvSpPr>
            <p:spPr>
              <a:xfrm>
                <a:off x="7775861" y="4438986"/>
                <a:ext cx="24122" cy="18777"/>
              </a:xfrm>
              <a:custGeom>
                <a:avLst/>
                <a:gdLst/>
                <a:ahLst/>
                <a:cxnLst/>
                <a:rect l="l" t="t" r="r" b="b"/>
                <a:pathLst>
                  <a:path w="537" h="418" extrusionOk="0">
                    <a:moveTo>
                      <a:pt x="275" y="1"/>
                    </a:moveTo>
                    <a:cubicBezTo>
                      <a:pt x="1" y="1"/>
                      <a:pt x="1" y="417"/>
                      <a:pt x="275" y="417"/>
                    </a:cubicBezTo>
                    <a:cubicBezTo>
                      <a:pt x="537" y="417"/>
                      <a:pt x="537" y="1"/>
                      <a:pt x="27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7"/>
              <p:cNvSpPr/>
              <p:nvPr/>
            </p:nvSpPr>
            <p:spPr>
              <a:xfrm>
                <a:off x="7927777" y="5118660"/>
                <a:ext cx="28928" cy="24841"/>
              </a:xfrm>
              <a:custGeom>
                <a:avLst/>
                <a:gdLst/>
                <a:ahLst/>
                <a:cxnLst/>
                <a:rect l="l" t="t" r="r" b="b"/>
                <a:pathLst>
                  <a:path w="644" h="553" extrusionOk="0">
                    <a:moveTo>
                      <a:pt x="330" y="1"/>
                    </a:moveTo>
                    <a:cubicBezTo>
                      <a:pt x="291" y="1"/>
                      <a:pt x="251" y="8"/>
                      <a:pt x="203" y="14"/>
                    </a:cubicBezTo>
                    <a:cubicBezTo>
                      <a:pt x="96" y="26"/>
                      <a:pt x="0" y="169"/>
                      <a:pt x="12" y="276"/>
                    </a:cubicBezTo>
                    <a:cubicBezTo>
                      <a:pt x="12" y="383"/>
                      <a:pt x="84" y="514"/>
                      <a:pt x="203" y="538"/>
                    </a:cubicBezTo>
                    <a:cubicBezTo>
                      <a:pt x="244" y="545"/>
                      <a:pt x="285" y="552"/>
                      <a:pt x="326" y="552"/>
                    </a:cubicBezTo>
                    <a:cubicBezTo>
                      <a:pt x="357" y="552"/>
                      <a:pt x="387" y="548"/>
                      <a:pt x="417" y="538"/>
                    </a:cubicBezTo>
                    <a:cubicBezTo>
                      <a:pt x="500" y="514"/>
                      <a:pt x="548" y="467"/>
                      <a:pt x="596" y="395"/>
                    </a:cubicBezTo>
                    <a:cubicBezTo>
                      <a:pt x="643" y="336"/>
                      <a:pt x="643" y="217"/>
                      <a:pt x="596" y="145"/>
                    </a:cubicBezTo>
                    <a:cubicBezTo>
                      <a:pt x="548" y="86"/>
                      <a:pt x="500" y="38"/>
                      <a:pt x="417" y="14"/>
                    </a:cubicBezTo>
                    <a:cubicBezTo>
                      <a:pt x="387" y="4"/>
                      <a:pt x="359" y="1"/>
                      <a:pt x="33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7"/>
              <p:cNvSpPr/>
              <p:nvPr/>
            </p:nvSpPr>
            <p:spPr>
              <a:xfrm>
                <a:off x="9020383" y="4824618"/>
                <a:ext cx="30007" cy="23538"/>
              </a:xfrm>
              <a:custGeom>
                <a:avLst/>
                <a:gdLst/>
                <a:ahLst/>
                <a:cxnLst/>
                <a:rect l="l" t="t" r="r" b="b"/>
                <a:pathLst>
                  <a:path w="668" h="524" extrusionOk="0">
                    <a:moveTo>
                      <a:pt x="334" y="0"/>
                    </a:moveTo>
                    <a:cubicBezTo>
                      <a:pt x="1" y="0"/>
                      <a:pt x="1" y="524"/>
                      <a:pt x="334" y="524"/>
                    </a:cubicBezTo>
                    <a:cubicBezTo>
                      <a:pt x="668" y="524"/>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7"/>
              <p:cNvSpPr/>
              <p:nvPr/>
            </p:nvSpPr>
            <p:spPr>
              <a:xfrm>
                <a:off x="9017194" y="3681693"/>
                <a:ext cx="26772" cy="20888"/>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7"/>
              <p:cNvSpPr/>
              <p:nvPr/>
            </p:nvSpPr>
            <p:spPr>
              <a:xfrm>
                <a:off x="8201063" y="3204650"/>
                <a:ext cx="28389" cy="21966"/>
              </a:xfrm>
              <a:custGeom>
                <a:avLst/>
                <a:gdLst/>
                <a:ahLst/>
                <a:cxnLst/>
                <a:rect l="l" t="t" r="r" b="b"/>
                <a:pathLst>
                  <a:path w="632" h="489" extrusionOk="0">
                    <a:moveTo>
                      <a:pt x="322" y="0"/>
                    </a:moveTo>
                    <a:cubicBezTo>
                      <a:pt x="0" y="0"/>
                      <a:pt x="0" y="488"/>
                      <a:pt x="322" y="488"/>
                    </a:cubicBezTo>
                    <a:cubicBezTo>
                      <a:pt x="631" y="488"/>
                      <a:pt x="631" y="0"/>
                      <a:pt x="322"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7"/>
              <p:cNvSpPr/>
              <p:nvPr/>
            </p:nvSpPr>
            <p:spPr>
              <a:xfrm rot="9959821">
                <a:off x="540082" y="4135067"/>
                <a:ext cx="748614" cy="321608"/>
              </a:xfrm>
              <a:custGeom>
                <a:avLst/>
                <a:gdLst/>
                <a:ahLst/>
                <a:cxnLst/>
                <a:rect l="l" t="t" r="r" b="b"/>
                <a:pathLst>
                  <a:path w="10093" h="4336" extrusionOk="0">
                    <a:moveTo>
                      <a:pt x="4296" y="1065"/>
                    </a:moveTo>
                    <a:cubicBezTo>
                      <a:pt x="4741" y="1065"/>
                      <a:pt x="4772" y="1846"/>
                      <a:pt x="4680" y="2172"/>
                    </a:cubicBezTo>
                    <a:cubicBezTo>
                      <a:pt x="4596" y="2422"/>
                      <a:pt x="4465" y="2648"/>
                      <a:pt x="4299" y="2839"/>
                    </a:cubicBezTo>
                    <a:cubicBezTo>
                      <a:pt x="4227" y="2791"/>
                      <a:pt x="4144" y="2732"/>
                      <a:pt x="4084" y="2660"/>
                    </a:cubicBezTo>
                    <a:cubicBezTo>
                      <a:pt x="3727" y="2291"/>
                      <a:pt x="3418" y="1446"/>
                      <a:pt x="4037" y="1136"/>
                    </a:cubicBezTo>
                    <a:cubicBezTo>
                      <a:pt x="4136" y="1087"/>
                      <a:pt x="4222" y="1065"/>
                      <a:pt x="4296" y="1065"/>
                    </a:cubicBezTo>
                    <a:close/>
                    <a:moveTo>
                      <a:pt x="9638" y="1"/>
                    </a:moveTo>
                    <a:cubicBezTo>
                      <a:pt x="9521" y="1"/>
                      <a:pt x="9404" y="59"/>
                      <a:pt x="9323" y="196"/>
                    </a:cubicBezTo>
                    <a:cubicBezTo>
                      <a:pt x="8752" y="1148"/>
                      <a:pt x="8240" y="2006"/>
                      <a:pt x="7240" y="2589"/>
                    </a:cubicBezTo>
                    <a:cubicBezTo>
                      <a:pt x="6734" y="2885"/>
                      <a:pt x="6024" y="3144"/>
                      <a:pt x="5357" y="3144"/>
                    </a:cubicBezTo>
                    <a:cubicBezTo>
                      <a:pt x="5114" y="3144"/>
                      <a:pt x="4876" y="3109"/>
                      <a:pt x="4656" y="3029"/>
                    </a:cubicBezTo>
                    <a:cubicBezTo>
                      <a:pt x="4882" y="2768"/>
                      <a:pt x="5037" y="2458"/>
                      <a:pt x="5120" y="2077"/>
                    </a:cubicBezTo>
                    <a:cubicBezTo>
                      <a:pt x="5251" y="1482"/>
                      <a:pt x="5085" y="720"/>
                      <a:pt x="4477" y="446"/>
                    </a:cubicBezTo>
                    <a:cubicBezTo>
                      <a:pt x="4344" y="388"/>
                      <a:pt x="4207" y="362"/>
                      <a:pt x="4072" y="362"/>
                    </a:cubicBezTo>
                    <a:cubicBezTo>
                      <a:pt x="3535" y="362"/>
                      <a:pt x="3029" y="777"/>
                      <a:pt x="2858" y="1291"/>
                    </a:cubicBezTo>
                    <a:cubicBezTo>
                      <a:pt x="2525" y="2220"/>
                      <a:pt x="2894" y="2970"/>
                      <a:pt x="3549" y="3470"/>
                    </a:cubicBezTo>
                    <a:cubicBezTo>
                      <a:pt x="2712" y="3968"/>
                      <a:pt x="1626" y="4158"/>
                      <a:pt x="659" y="4158"/>
                    </a:cubicBezTo>
                    <a:cubicBezTo>
                      <a:pt x="470" y="4158"/>
                      <a:pt x="285" y="4150"/>
                      <a:pt x="108" y="4137"/>
                    </a:cubicBezTo>
                    <a:cubicBezTo>
                      <a:pt x="104" y="4136"/>
                      <a:pt x="101" y="4136"/>
                      <a:pt x="97" y="4136"/>
                    </a:cubicBezTo>
                    <a:cubicBezTo>
                      <a:pt x="1" y="4136"/>
                      <a:pt x="4" y="4292"/>
                      <a:pt x="108" y="4303"/>
                    </a:cubicBezTo>
                    <a:cubicBezTo>
                      <a:pt x="335" y="4323"/>
                      <a:pt x="584" y="4335"/>
                      <a:pt x="846" y="4335"/>
                    </a:cubicBezTo>
                    <a:cubicBezTo>
                      <a:pt x="1831" y="4335"/>
                      <a:pt x="2995" y="4171"/>
                      <a:pt x="3870" y="3672"/>
                    </a:cubicBezTo>
                    <a:cubicBezTo>
                      <a:pt x="4369" y="3960"/>
                      <a:pt x="4969" y="4117"/>
                      <a:pt x="5538" y="4117"/>
                    </a:cubicBezTo>
                    <a:cubicBezTo>
                      <a:pt x="5675" y="4117"/>
                      <a:pt x="5810" y="4108"/>
                      <a:pt x="5942" y="4089"/>
                    </a:cubicBezTo>
                    <a:cubicBezTo>
                      <a:pt x="7704" y="3815"/>
                      <a:pt x="9692" y="2339"/>
                      <a:pt x="10038" y="505"/>
                    </a:cubicBezTo>
                    <a:cubicBezTo>
                      <a:pt x="10093" y="222"/>
                      <a:pt x="9867" y="1"/>
                      <a:pt x="963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7"/>
              <p:cNvSpPr/>
              <p:nvPr/>
            </p:nvSpPr>
            <p:spPr>
              <a:xfrm rot="9959821">
                <a:off x="420139" y="4608464"/>
                <a:ext cx="232306" cy="208793"/>
              </a:xfrm>
              <a:custGeom>
                <a:avLst/>
                <a:gdLst/>
                <a:ahLst/>
                <a:cxnLst/>
                <a:rect l="l" t="t" r="r" b="b"/>
                <a:pathLst>
                  <a:path w="3132" h="2815" extrusionOk="0">
                    <a:moveTo>
                      <a:pt x="1993" y="1"/>
                    </a:moveTo>
                    <a:cubicBezTo>
                      <a:pt x="1940" y="1"/>
                      <a:pt x="1888" y="19"/>
                      <a:pt x="1846" y="61"/>
                    </a:cubicBezTo>
                    <a:cubicBezTo>
                      <a:pt x="1572" y="335"/>
                      <a:pt x="1298" y="597"/>
                      <a:pt x="1036" y="871"/>
                    </a:cubicBezTo>
                    <a:cubicBezTo>
                      <a:pt x="810" y="799"/>
                      <a:pt x="584" y="740"/>
                      <a:pt x="358" y="680"/>
                    </a:cubicBezTo>
                    <a:cubicBezTo>
                      <a:pt x="333" y="673"/>
                      <a:pt x="310" y="669"/>
                      <a:pt x="288" y="669"/>
                    </a:cubicBezTo>
                    <a:cubicBezTo>
                      <a:pt x="106" y="669"/>
                      <a:pt x="16" y="911"/>
                      <a:pt x="143" y="1049"/>
                    </a:cubicBezTo>
                    <a:cubicBezTo>
                      <a:pt x="251" y="1180"/>
                      <a:pt x="358" y="1311"/>
                      <a:pt x="477" y="1430"/>
                    </a:cubicBezTo>
                    <a:cubicBezTo>
                      <a:pt x="334" y="1573"/>
                      <a:pt x="191" y="1716"/>
                      <a:pt x="60" y="1871"/>
                    </a:cubicBezTo>
                    <a:cubicBezTo>
                      <a:pt x="24" y="1907"/>
                      <a:pt x="12" y="1954"/>
                      <a:pt x="24" y="1990"/>
                    </a:cubicBezTo>
                    <a:cubicBezTo>
                      <a:pt x="1" y="2121"/>
                      <a:pt x="60" y="2264"/>
                      <a:pt x="239" y="2264"/>
                    </a:cubicBezTo>
                    <a:cubicBezTo>
                      <a:pt x="548" y="2264"/>
                      <a:pt x="858" y="2252"/>
                      <a:pt x="1167" y="2228"/>
                    </a:cubicBezTo>
                    <a:cubicBezTo>
                      <a:pt x="1322" y="2395"/>
                      <a:pt x="1465" y="2573"/>
                      <a:pt x="1620" y="2752"/>
                    </a:cubicBezTo>
                    <a:cubicBezTo>
                      <a:pt x="1663" y="2795"/>
                      <a:pt x="1721" y="2814"/>
                      <a:pt x="1779" y="2814"/>
                    </a:cubicBezTo>
                    <a:cubicBezTo>
                      <a:pt x="1884" y="2814"/>
                      <a:pt x="1990" y="2752"/>
                      <a:pt x="2013" y="2645"/>
                    </a:cubicBezTo>
                    <a:cubicBezTo>
                      <a:pt x="2037" y="2466"/>
                      <a:pt x="2072" y="2288"/>
                      <a:pt x="2096" y="2097"/>
                    </a:cubicBezTo>
                    <a:cubicBezTo>
                      <a:pt x="2358" y="2049"/>
                      <a:pt x="2632" y="2002"/>
                      <a:pt x="2894" y="1930"/>
                    </a:cubicBezTo>
                    <a:cubicBezTo>
                      <a:pt x="3132" y="1871"/>
                      <a:pt x="3096" y="1561"/>
                      <a:pt x="2894" y="1490"/>
                    </a:cubicBezTo>
                    <a:cubicBezTo>
                      <a:pt x="2656" y="1407"/>
                      <a:pt x="2418" y="1323"/>
                      <a:pt x="2179" y="1240"/>
                    </a:cubicBezTo>
                    <a:cubicBezTo>
                      <a:pt x="2203" y="895"/>
                      <a:pt x="2215" y="561"/>
                      <a:pt x="2215" y="216"/>
                    </a:cubicBezTo>
                    <a:cubicBezTo>
                      <a:pt x="2215" y="86"/>
                      <a:pt x="2105" y="1"/>
                      <a:pt x="199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7"/>
              <p:cNvSpPr/>
              <p:nvPr/>
            </p:nvSpPr>
            <p:spPr>
              <a:xfrm rot="9959821">
                <a:off x="257191" y="3948947"/>
                <a:ext cx="98055" cy="99019"/>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7"/>
              <p:cNvSpPr/>
              <p:nvPr/>
            </p:nvSpPr>
            <p:spPr>
              <a:xfrm rot="9959821">
                <a:off x="197673" y="3669242"/>
                <a:ext cx="44206" cy="34490"/>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7"/>
              <p:cNvSpPr/>
              <p:nvPr/>
            </p:nvSpPr>
            <p:spPr>
              <a:xfrm rot="9959821">
                <a:off x="1693022" y="4106040"/>
                <a:ext cx="46876" cy="36270"/>
              </a:xfrm>
              <a:custGeom>
                <a:avLst/>
                <a:gdLst/>
                <a:ahLst/>
                <a:cxnLst/>
                <a:rect l="l" t="t" r="r" b="b"/>
                <a:pathLst>
                  <a:path w="632" h="489" extrusionOk="0">
                    <a:moveTo>
                      <a:pt x="322" y="0"/>
                    </a:moveTo>
                    <a:cubicBezTo>
                      <a:pt x="0" y="0"/>
                      <a:pt x="0" y="488"/>
                      <a:pt x="322" y="488"/>
                    </a:cubicBezTo>
                    <a:cubicBezTo>
                      <a:pt x="631" y="488"/>
                      <a:pt x="631" y="0"/>
                      <a:pt x="322"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p:cSld name="1_Title and text">
    <p:spTree>
      <p:nvGrpSpPr>
        <p:cNvPr id="1" name="Shape 2004"/>
        <p:cNvGrpSpPr/>
        <p:nvPr/>
      </p:nvGrpSpPr>
      <p:grpSpPr>
        <a:xfrm>
          <a:off x="0" y="0"/>
          <a:ext cx="0" cy="0"/>
          <a:chOff x="0" y="0"/>
          <a:chExt cx="0" cy="0"/>
        </a:xfrm>
      </p:grpSpPr>
      <p:sp>
        <p:nvSpPr>
          <p:cNvPr id="2005" name="Google Shape;2005;p17"/>
          <p:cNvSpPr txBox="1">
            <a:spLocks noGrp="1"/>
          </p:cNvSpPr>
          <p:nvPr>
            <p:ph type="subTitle" idx="1"/>
          </p:nvPr>
        </p:nvSpPr>
        <p:spPr>
          <a:xfrm>
            <a:off x="4619025" y="1870900"/>
            <a:ext cx="3811800" cy="1788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1600"/>
            </a:lvl1pPr>
            <a:lvl2pPr lvl="1" algn="ctr">
              <a:spcBef>
                <a:spcPts val="0"/>
              </a:spcBef>
              <a:spcAft>
                <a:spcPts val="0"/>
              </a:spcAft>
              <a:buSzPts val="1400"/>
              <a:buNone/>
              <a:defRPr/>
            </a:lvl2pPr>
            <a:lvl3pPr lvl="2" algn="ctr">
              <a:spcBef>
                <a:spcPts val="0"/>
              </a:spcBef>
              <a:spcAft>
                <a:spcPts val="0"/>
              </a:spcAft>
              <a:buSzPts val="1400"/>
              <a:buNone/>
              <a:defRPr/>
            </a:lvl3pPr>
            <a:lvl4pPr lvl="3" algn="ctr">
              <a:spcBef>
                <a:spcPts val="0"/>
              </a:spcBef>
              <a:spcAft>
                <a:spcPts val="0"/>
              </a:spcAft>
              <a:buSzPts val="1400"/>
              <a:buNone/>
              <a:defRPr/>
            </a:lvl4pPr>
            <a:lvl5pPr lvl="4" algn="ctr">
              <a:spcBef>
                <a:spcPts val="0"/>
              </a:spcBef>
              <a:spcAft>
                <a:spcPts val="0"/>
              </a:spcAft>
              <a:buSzPts val="1400"/>
              <a:buNone/>
              <a:defRPr/>
            </a:lvl5pPr>
            <a:lvl6pPr lvl="5" algn="ctr">
              <a:spcBef>
                <a:spcPts val="0"/>
              </a:spcBef>
              <a:spcAft>
                <a:spcPts val="0"/>
              </a:spcAft>
              <a:buSzPts val="1400"/>
              <a:buNone/>
              <a:defRPr/>
            </a:lvl6pPr>
            <a:lvl7pPr lvl="6" algn="ctr">
              <a:spcBef>
                <a:spcPts val="0"/>
              </a:spcBef>
              <a:spcAft>
                <a:spcPts val="0"/>
              </a:spcAft>
              <a:buSzPts val="1400"/>
              <a:buNone/>
              <a:defRPr/>
            </a:lvl7pPr>
            <a:lvl8pPr lvl="7" algn="ctr">
              <a:spcBef>
                <a:spcPts val="0"/>
              </a:spcBef>
              <a:spcAft>
                <a:spcPts val="0"/>
              </a:spcAft>
              <a:buSzPts val="1400"/>
              <a:buNone/>
              <a:defRPr/>
            </a:lvl8pPr>
            <a:lvl9pPr lvl="8" algn="ctr">
              <a:spcBef>
                <a:spcPts val="0"/>
              </a:spcBef>
              <a:spcAft>
                <a:spcPts val="0"/>
              </a:spcAft>
              <a:buSzPts val="1400"/>
              <a:buNone/>
              <a:defRPr/>
            </a:lvl9pPr>
          </a:lstStyle>
          <a:p>
            <a:endParaRPr/>
          </a:p>
        </p:txBody>
      </p:sp>
      <p:sp>
        <p:nvSpPr>
          <p:cNvPr id="2006" name="Google Shape;2006;p17"/>
          <p:cNvSpPr txBox="1">
            <a:spLocks noGrp="1"/>
          </p:cNvSpPr>
          <p:nvPr>
            <p:ph type="title"/>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007" name="Google Shape;2007;p17"/>
          <p:cNvGrpSpPr/>
          <p:nvPr/>
        </p:nvGrpSpPr>
        <p:grpSpPr>
          <a:xfrm>
            <a:off x="-58705" y="-32171"/>
            <a:ext cx="9278610" cy="1049935"/>
            <a:chOff x="-58705" y="-32171"/>
            <a:chExt cx="9278610" cy="1049935"/>
          </a:xfrm>
        </p:grpSpPr>
        <p:grpSp>
          <p:nvGrpSpPr>
            <p:cNvPr id="2008" name="Google Shape;2008;p17"/>
            <p:cNvGrpSpPr/>
            <p:nvPr/>
          </p:nvGrpSpPr>
          <p:grpSpPr>
            <a:xfrm>
              <a:off x="6490745" y="-32171"/>
              <a:ext cx="2729160" cy="1049935"/>
              <a:chOff x="6572441" y="3068152"/>
              <a:chExt cx="1932833" cy="1049935"/>
            </a:xfrm>
          </p:grpSpPr>
          <p:sp>
            <p:nvSpPr>
              <p:cNvPr id="2009" name="Google Shape;2009;p17"/>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7"/>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7"/>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7"/>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7"/>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7"/>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7"/>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7"/>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7"/>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7"/>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7"/>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7"/>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7"/>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7"/>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7"/>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7"/>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7"/>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7"/>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7"/>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7"/>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7"/>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7"/>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7"/>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7"/>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7"/>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 name="Google Shape;2034;p17"/>
            <p:cNvGrpSpPr/>
            <p:nvPr/>
          </p:nvGrpSpPr>
          <p:grpSpPr>
            <a:xfrm flipH="1">
              <a:off x="-58705" y="-32171"/>
              <a:ext cx="2729160" cy="1049935"/>
              <a:chOff x="6572441" y="3068152"/>
              <a:chExt cx="1932833" cy="1049935"/>
            </a:xfrm>
          </p:grpSpPr>
          <p:sp>
            <p:nvSpPr>
              <p:cNvPr id="2035" name="Google Shape;2035;p17"/>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7"/>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7"/>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7"/>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7"/>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7"/>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7"/>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7"/>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7"/>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7"/>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7"/>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7"/>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7"/>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7"/>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7"/>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7"/>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7"/>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7"/>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7"/>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7"/>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7"/>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7"/>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7"/>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7"/>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7"/>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60" name="Google Shape;2060;p17"/>
          <p:cNvGrpSpPr/>
          <p:nvPr/>
        </p:nvGrpSpPr>
        <p:grpSpPr>
          <a:xfrm>
            <a:off x="-925725" y="49303"/>
            <a:ext cx="11210687" cy="5094198"/>
            <a:chOff x="-925725" y="49303"/>
            <a:chExt cx="11210687" cy="5094198"/>
          </a:xfrm>
        </p:grpSpPr>
        <p:grpSp>
          <p:nvGrpSpPr>
            <p:cNvPr id="2061" name="Google Shape;2061;p17"/>
            <p:cNvGrpSpPr/>
            <p:nvPr/>
          </p:nvGrpSpPr>
          <p:grpSpPr>
            <a:xfrm>
              <a:off x="-925725" y="49303"/>
              <a:ext cx="11210687" cy="3190001"/>
              <a:chOff x="-925725" y="49303"/>
              <a:chExt cx="11210687" cy="3190001"/>
            </a:xfrm>
          </p:grpSpPr>
          <p:sp>
            <p:nvSpPr>
              <p:cNvPr id="2062" name="Google Shape;2062;p17"/>
              <p:cNvSpPr/>
              <p:nvPr/>
            </p:nvSpPr>
            <p:spPr>
              <a:xfrm>
                <a:off x="-925725" y="2618131"/>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7"/>
              <p:cNvSpPr/>
              <p:nvPr/>
            </p:nvSpPr>
            <p:spPr>
              <a:xfrm>
                <a:off x="8374312" y="138860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7"/>
              <p:cNvSpPr/>
              <p:nvPr/>
            </p:nvSpPr>
            <p:spPr>
              <a:xfrm>
                <a:off x="7310644" y="49303"/>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5" name="Google Shape;2065;p17"/>
            <p:cNvGrpSpPr/>
            <p:nvPr/>
          </p:nvGrpSpPr>
          <p:grpSpPr>
            <a:xfrm>
              <a:off x="194157" y="2979425"/>
              <a:ext cx="8949843" cy="2164075"/>
              <a:chOff x="194157" y="2979425"/>
              <a:chExt cx="8949843" cy="2164075"/>
            </a:xfrm>
          </p:grpSpPr>
          <p:sp>
            <p:nvSpPr>
              <p:cNvPr id="2066" name="Google Shape;2066;p17"/>
              <p:cNvSpPr/>
              <p:nvPr/>
            </p:nvSpPr>
            <p:spPr>
              <a:xfrm>
                <a:off x="7427246" y="4067729"/>
                <a:ext cx="118185" cy="600985"/>
              </a:xfrm>
              <a:custGeom>
                <a:avLst/>
                <a:gdLst/>
                <a:ahLst/>
                <a:cxnLst/>
                <a:rect l="l" t="t" r="r" b="b"/>
                <a:pathLst>
                  <a:path w="2631" h="13379" extrusionOk="0">
                    <a:moveTo>
                      <a:pt x="1380" y="1"/>
                    </a:moveTo>
                    <a:cubicBezTo>
                      <a:pt x="1123" y="1"/>
                      <a:pt x="873" y="174"/>
                      <a:pt x="880" y="491"/>
                    </a:cubicBezTo>
                    <a:cubicBezTo>
                      <a:pt x="916" y="1491"/>
                      <a:pt x="1404" y="2527"/>
                      <a:pt x="1559" y="3539"/>
                    </a:cubicBezTo>
                    <a:cubicBezTo>
                      <a:pt x="1725" y="4610"/>
                      <a:pt x="1761" y="5706"/>
                      <a:pt x="1702" y="6777"/>
                    </a:cubicBezTo>
                    <a:cubicBezTo>
                      <a:pt x="1595" y="9028"/>
                      <a:pt x="1011" y="11242"/>
                      <a:pt x="35" y="13266"/>
                    </a:cubicBezTo>
                    <a:cubicBezTo>
                      <a:pt x="1" y="13326"/>
                      <a:pt x="51" y="13379"/>
                      <a:pt x="101" y="13379"/>
                    </a:cubicBezTo>
                    <a:cubicBezTo>
                      <a:pt x="120" y="13379"/>
                      <a:pt x="140" y="13370"/>
                      <a:pt x="154" y="13350"/>
                    </a:cubicBezTo>
                    <a:cubicBezTo>
                      <a:pt x="1392" y="11397"/>
                      <a:pt x="2166" y="9242"/>
                      <a:pt x="2464" y="6956"/>
                    </a:cubicBezTo>
                    <a:cubicBezTo>
                      <a:pt x="2607" y="5825"/>
                      <a:pt x="2630" y="4682"/>
                      <a:pt x="2535" y="3539"/>
                    </a:cubicBezTo>
                    <a:cubicBezTo>
                      <a:pt x="2452" y="2527"/>
                      <a:pt x="2380" y="1098"/>
                      <a:pt x="1821" y="229"/>
                    </a:cubicBezTo>
                    <a:cubicBezTo>
                      <a:pt x="1717" y="74"/>
                      <a:pt x="1547" y="1"/>
                      <a:pt x="138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7"/>
              <p:cNvSpPr/>
              <p:nvPr/>
            </p:nvSpPr>
            <p:spPr>
              <a:xfrm>
                <a:off x="8006565" y="3952421"/>
                <a:ext cx="526148" cy="296292"/>
              </a:xfrm>
              <a:custGeom>
                <a:avLst/>
                <a:gdLst/>
                <a:ahLst/>
                <a:cxnLst/>
                <a:rect l="l" t="t" r="r" b="b"/>
                <a:pathLst>
                  <a:path w="11713" h="6596" extrusionOk="0">
                    <a:moveTo>
                      <a:pt x="813" y="0"/>
                    </a:moveTo>
                    <a:cubicBezTo>
                      <a:pt x="405" y="0"/>
                      <a:pt x="1" y="416"/>
                      <a:pt x="282" y="855"/>
                    </a:cubicBezTo>
                    <a:cubicBezTo>
                      <a:pt x="2652" y="4466"/>
                      <a:pt x="6667" y="6595"/>
                      <a:pt x="10952" y="6595"/>
                    </a:cubicBezTo>
                    <a:cubicBezTo>
                      <a:pt x="11145" y="6595"/>
                      <a:pt x="11339" y="6591"/>
                      <a:pt x="11534" y="6582"/>
                    </a:cubicBezTo>
                    <a:cubicBezTo>
                      <a:pt x="11712" y="6582"/>
                      <a:pt x="11712" y="6320"/>
                      <a:pt x="11534" y="6308"/>
                    </a:cubicBezTo>
                    <a:cubicBezTo>
                      <a:pt x="7438" y="6046"/>
                      <a:pt x="3533" y="3713"/>
                      <a:pt x="1294" y="272"/>
                    </a:cubicBezTo>
                    <a:cubicBezTo>
                      <a:pt x="1171" y="80"/>
                      <a:pt x="992" y="0"/>
                      <a:pt x="81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7"/>
              <p:cNvSpPr/>
              <p:nvPr/>
            </p:nvSpPr>
            <p:spPr>
              <a:xfrm>
                <a:off x="7142146" y="4325925"/>
                <a:ext cx="254112" cy="332588"/>
              </a:xfrm>
              <a:custGeom>
                <a:avLst/>
                <a:gdLst/>
                <a:ahLst/>
                <a:cxnLst/>
                <a:rect l="l" t="t" r="r" b="b"/>
                <a:pathLst>
                  <a:path w="5657" h="7404" extrusionOk="0">
                    <a:moveTo>
                      <a:pt x="705" y="1"/>
                    </a:moveTo>
                    <a:cubicBezTo>
                      <a:pt x="563" y="1"/>
                      <a:pt x="429" y="72"/>
                      <a:pt x="333" y="208"/>
                    </a:cubicBezTo>
                    <a:cubicBezTo>
                      <a:pt x="0" y="684"/>
                      <a:pt x="357" y="1732"/>
                      <a:pt x="500" y="2244"/>
                    </a:cubicBezTo>
                    <a:cubicBezTo>
                      <a:pt x="738" y="3149"/>
                      <a:pt x="1131" y="4018"/>
                      <a:pt x="1679" y="4780"/>
                    </a:cubicBezTo>
                    <a:cubicBezTo>
                      <a:pt x="2608" y="6066"/>
                      <a:pt x="3917" y="7054"/>
                      <a:pt x="5477" y="7399"/>
                    </a:cubicBezTo>
                    <a:cubicBezTo>
                      <a:pt x="5488" y="7402"/>
                      <a:pt x="5499" y="7403"/>
                      <a:pt x="5509" y="7403"/>
                    </a:cubicBezTo>
                    <a:cubicBezTo>
                      <a:pt x="5626" y="7403"/>
                      <a:pt x="5657" y="7228"/>
                      <a:pt x="5536" y="7173"/>
                    </a:cubicBezTo>
                    <a:cubicBezTo>
                      <a:pt x="4203" y="6649"/>
                      <a:pt x="3072" y="5780"/>
                      <a:pt x="2298" y="4566"/>
                    </a:cubicBezTo>
                    <a:cubicBezTo>
                      <a:pt x="1893" y="3946"/>
                      <a:pt x="1595" y="3256"/>
                      <a:pt x="1393" y="2541"/>
                    </a:cubicBezTo>
                    <a:cubicBezTo>
                      <a:pt x="1286" y="2172"/>
                      <a:pt x="1012" y="1268"/>
                      <a:pt x="1036" y="827"/>
                    </a:cubicBezTo>
                    <a:cubicBezTo>
                      <a:pt x="1095" y="779"/>
                      <a:pt x="1143" y="708"/>
                      <a:pt x="1167" y="613"/>
                    </a:cubicBezTo>
                    <a:cubicBezTo>
                      <a:pt x="1167" y="589"/>
                      <a:pt x="1179" y="565"/>
                      <a:pt x="1179" y="541"/>
                    </a:cubicBezTo>
                    <a:cubicBezTo>
                      <a:pt x="1214" y="375"/>
                      <a:pt x="1155" y="172"/>
                      <a:pt x="988" y="89"/>
                    </a:cubicBezTo>
                    <a:cubicBezTo>
                      <a:pt x="964" y="77"/>
                      <a:pt x="941" y="65"/>
                      <a:pt x="917" y="53"/>
                    </a:cubicBezTo>
                    <a:cubicBezTo>
                      <a:pt x="846" y="18"/>
                      <a:pt x="774" y="1"/>
                      <a:pt x="70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7"/>
              <p:cNvSpPr/>
              <p:nvPr/>
            </p:nvSpPr>
            <p:spPr>
              <a:xfrm>
                <a:off x="6912925" y="4704729"/>
                <a:ext cx="478668" cy="72321"/>
              </a:xfrm>
              <a:custGeom>
                <a:avLst/>
                <a:gdLst/>
                <a:ahLst/>
                <a:cxnLst/>
                <a:rect l="l" t="t" r="r" b="b"/>
                <a:pathLst>
                  <a:path w="10656" h="1610" extrusionOk="0">
                    <a:moveTo>
                      <a:pt x="10415" y="0"/>
                    </a:moveTo>
                    <a:cubicBezTo>
                      <a:pt x="10407" y="0"/>
                      <a:pt x="10398" y="1"/>
                      <a:pt x="10389" y="2"/>
                    </a:cubicBezTo>
                    <a:cubicBezTo>
                      <a:pt x="8782" y="288"/>
                      <a:pt x="7222" y="657"/>
                      <a:pt x="5579" y="669"/>
                    </a:cubicBezTo>
                    <a:cubicBezTo>
                      <a:pt x="5534" y="669"/>
                      <a:pt x="5488" y="669"/>
                      <a:pt x="5443" y="669"/>
                    </a:cubicBezTo>
                    <a:cubicBezTo>
                      <a:pt x="3861" y="669"/>
                      <a:pt x="2344" y="468"/>
                      <a:pt x="793" y="109"/>
                    </a:cubicBezTo>
                    <a:cubicBezTo>
                      <a:pt x="752" y="100"/>
                      <a:pt x="713" y="96"/>
                      <a:pt x="676" y="96"/>
                    </a:cubicBezTo>
                    <a:cubicBezTo>
                      <a:pt x="179" y="96"/>
                      <a:pt x="0" y="859"/>
                      <a:pt x="543" y="1014"/>
                    </a:cubicBezTo>
                    <a:cubicBezTo>
                      <a:pt x="1848" y="1395"/>
                      <a:pt x="3313" y="1610"/>
                      <a:pt x="4787" y="1610"/>
                    </a:cubicBezTo>
                    <a:cubicBezTo>
                      <a:pt x="6810" y="1610"/>
                      <a:pt x="8848" y="1206"/>
                      <a:pt x="10508" y="276"/>
                    </a:cubicBezTo>
                    <a:cubicBezTo>
                      <a:pt x="10655" y="197"/>
                      <a:pt x="10567" y="0"/>
                      <a:pt x="10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7"/>
              <p:cNvSpPr/>
              <p:nvPr/>
            </p:nvSpPr>
            <p:spPr>
              <a:xfrm>
                <a:off x="7329592" y="4773455"/>
                <a:ext cx="116882" cy="294496"/>
              </a:xfrm>
              <a:custGeom>
                <a:avLst/>
                <a:gdLst/>
                <a:ahLst/>
                <a:cxnLst/>
                <a:rect l="l" t="t" r="r" b="b"/>
                <a:pathLst>
                  <a:path w="2602" h="6556" extrusionOk="0">
                    <a:moveTo>
                      <a:pt x="2076" y="1"/>
                    </a:moveTo>
                    <a:cubicBezTo>
                      <a:pt x="2031" y="1"/>
                      <a:pt x="1983" y="33"/>
                      <a:pt x="1983" y="79"/>
                    </a:cubicBezTo>
                    <a:cubicBezTo>
                      <a:pt x="1899" y="2199"/>
                      <a:pt x="1828" y="4306"/>
                      <a:pt x="268" y="5902"/>
                    </a:cubicBezTo>
                    <a:cubicBezTo>
                      <a:pt x="0" y="6179"/>
                      <a:pt x="255" y="6556"/>
                      <a:pt x="555" y="6556"/>
                    </a:cubicBezTo>
                    <a:cubicBezTo>
                      <a:pt x="642" y="6556"/>
                      <a:pt x="733" y="6524"/>
                      <a:pt x="816" y="6449"/>
                    </a:cubicBezTo>
                    <a:cubicBezTo>
                      <a:pt x="2602" y="4854"/>
                      <a:pt x="2590" y="2223"/>
                      <a:pt x="2149" y="67"/>
                    </a:cubicBezTo>
                    <a:cubicBezTo>
                      <a:pt x="2144" y="20"/>
                      <a:pt x="2111" y="1"/>
                      <a:pt x="207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7"/>
              <p:cNvSpPr/>
              <p:nvPr/>
            </p:nvSpPr>
            <p:spPr>
              <a:xfrm>
                <a:off x="7462373" y="4707154"/>
                <a:ext cx="500139" cy="119847"/>
              </a:xfrm>
              <a:custGeom>
                <a:avLst/>
                <a:gdLst/>
                <a:ahLst/>
                <a:cxnLst/>
                <a:rect l="l" t="t" r="r" b="b"/>
                <a:pathLst>
                  <a:path w="11134" h="2668" extrusionOk="0">
                    <a:moveTo>
                      <a:pt x="174" y="0"/>
                    </a:moveTo>
                    <a:cubicBezTo>
                      <a:pt x="90" y="0"/>
                      <a:pt x="0" y="106"/>
                      <a:pt x="62" y="186"/>
                    </a:cubicBezTo>
                    <a:cubicBezTo>
                      <a:pt x="1170" y="1698"/>
                      <a:pt x="2860" y="2282"/>
                      <a:pt x="4658" y="2520"/>
                    </a:cubicBezTo>
                    <a:cubicBezTo>
                      <a:pt x="5289" y="2607"/>
                      <a:pt x="5997" y="2668"/>
                      <a:pt x="6721" y="2668"/>
                    </a:cubicBezTo>
                    <a:cubicBezTo>
                      <a:pt x="8169" y="2668"/>
                      <a:pt x="9683" y="2425"/>
                      <a:pt x="10778" y="1663"/>
                    </a:cubicBezTo>
                    <a:cubicBezTo>
                      <a:pt x="11133" y="1415"/>
                      <a:pt x="10982" y="807"/>
                      <a:pt x="10572" y="807"/>
                    </a:cubicBezTo>
                    <a:cubicBezTo>
                      <a:pt x="10528" y="807"/>
                      <a:pt x="10482" y="814"/>
                      <a:pt x="10433" y="829"/>
                    </a:cubicBezTo>
                    <a:cubicBezTo>
                      <a:pt x="9564" y="1103"/>
                      <a:pt x="8778" y="1496"/>
                      <a:pt x="7873" y="1663"/>
                    </a:cubicBezTo>
                    <a:cubicBezTo>
                      <a:pt x="7206" y="1789"/>
                      <a:pt x="6528" y="1844"/>
                      <a:pt x="5850" y="1844"/>
                    </a:cubicBezTo>
                    <a:cubicBezTo>
                      <a:pt x="5571" y="1844"/>
                      <a:pt x="5293" y="1835"/>
                      <a:pt x="5015" y="1817"/>
                    </a:cubicBezTo>
                    <a:cubicBezTo>
                      <a:pt x="3372" y="1722"/>
                      <a:pt x="1336" y="1424"/>
                      <a:pt x="253" y="43"/>
                    </a:cubicBezTo>
                    <a:cubicBezTo>
                      <a:pt x="232" y="13"/>
                      <a:pt x="203" y="0"/>
                      <a:pt x="17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7"/>
              <p:cNvSpPr/>
              <p:nvPr/>
            </p:nvSpPr>
            <p:spPr>
              <a:xfrm>
                <a:off x="8158256" y="4293987"/>
                <a:ext cx="386222" cy="242343"/>
              </a:xfrm>
              <a:custGeom>
                <a:avLst/>
                <a:gdLst/>
                <a:ahLst/>
                <a:cxnLst/>
                <a:rect l="l" t="t" r="r" b="b"/>
                <a:pathLst>
                  <a:path w="8598" h="5395" extrusionOk="0">
                    <a:moveTo>
                      <a:pt x="8281" y="1"/>
                    </a:moveTo>
                    <a:cubicBezTo>
                      <a:pt x="8222" y="1"/>
                      <a:pt x="8165" y="33"/>
                      <a:pt x="8145" y="109"/>
                    </a:cubicBezTo>
                    <a:cubicBezTo>
                      <a:pt x="7800" y="1693"/>
                      <a:pt x="6597" y="2598"/>
                      <a:pt x="5180" y="3241"/>
                    </a:cubicBezTo>
                    <a:cubicBezTo>
                      <a:pt x="4478" y="3562"/>
                      <a:pt x="3739" y="3788"/>
                      <a:pt x="2989" y="3931"/>
                    </a:cubicBezTo>
                    <a:cubicBezTo>
                      <a:pt x="2180" y="4098"/>
                      <a:pt x="1370" y="4062"/>
                      <a:pt x="561" y="4181"/>
                    </a:cubicBezTo>
                    <a:cubicBezTo>
                      <a:pt x="1" y="4276"/>
                      <a:pt x="25" y="5193"/>
                      <a:pt x="561" y="5300"/>
                    </a:cubicBezTo>
                    <a:cubicBezTo>
                      <a:pt x="870" y="5365"/>
                      <a:pt x="1193" y="5394"/>
                      <a:pt x="1523" y="5394"/>
                    </a:cubicBezTo>
                    <a:cubicBezTo>
                      <a:pt x="3088" y="5394"/>
                      <a:pt x="4818" y="4730"/>
                      <a:pt x="6037" y="3943"/>
                    </a:cubicBezTo>
                    <a:cubicBezTo>
                      <a:pt x="7299" y="3133"/>
                      <a:pt x="8597" y="1764"/>
                      <a:pt x="8454" y="157"/>
                    </a:cubicBezTo>
                    <a:cubicBezTo>
                      <a:pt x="8447" y="61"/>
                      <a:pt x="8362" y="1"/>
                      <a:pt x="828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7"/>
              <p:cNvSpPr/>
              <p:nvPr/>
            </p:nvSpPr>
            <p:spPr>
              <a:xfrm>
                <a:off x="8597023" y="4288731"/>
                <a:ext cx="204700" cy="450278"/>
              </a:xfrm>
              <a:custGeom>
                <a:avLst/>
                <a:gdLst/>
                <a:ahLst/>
                <a:cxnLst/>
                <a:rect l="l" t="t" r="r" b="b"/>
                <a:pathLst>
                  <a:path w="4557" h="10024" extrusionOk="0">
                    <a:moveTo>
                      <a:pt x="116" y="0"/>
                    </a:moveTo>
                    <a:cubicBezTo>
                      <a:pt x="51" y="0"/>
                      <a:pt x="1" y="79"/>
                      <a:pt x="56" y="143"/>
                    </a:cubicBezTo>
                    <a:cubicBezTo>
                      <a:pt x="2484" y="2667"/>
                      <a:pt x="3127" y="6215"/>
                      <a:pt x="2901" y="9573"/>
                    </a:cubicBezTo>
                    <a:cubicBezTo>
                      <a:pt x="2881" y="9860"/>
                      <a:pt x="3135" y="10023"/>
                      <a:pt x="3380" y="10023"/>
                    </a:cubicBezTo>
                    <a:cubicBezTo>
                      <a:pt x="3572" y="10023"/>
                      <a:pt x="3759" y="9923"/>
                      <a:pt x="3806" y="9704"/>
                    </a:cubicBezTo>
                    <a:cubicBezTo>
                      <a:pt x="4556" y="6036"/>
                      <a:pt x="2782" y="2477"/>
                      <a:pt x="175" y="24"/>
                    </a:cubicBezTo>
                    <a:cubicBezTo>
                      <a:pt x="155" y="7"/>
                      <a:pt x="135" y="0"/>
                      <a:pt x="11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7"/>
              <p:cNvSpPr/>
              <p:nvPr/>
            </p:nvSpPr>
            <p:spPr>
              <a:xfrm>
                <a:off x="8322254" y="3885042"/>
                <a:ext cx="260177" cy="313497"/>
              </a:xfrm>
              <a:custGeom>
                <a:avLst/>
                <a:gdLst/>
                <a:ahLst/>
                <a:cxnLst/>
                <a:rect l="l" t="t" r="r" b="b"/>
                <a:pathLst>
                  <a:path w="5792" h="6979" extrusionOk="0">
                    <a:moveTo>
                      <a:pt x="699" y="0"/>
                    </a:moveTo>
                    <a:cubicBezTo>
                      <a:pt x="273" y="0"/>
                      <a:pt x="1" y="597"/>
                      <a:pt x="446" y="819"/>
                    </a:cubicBezTo>
                    <a:cubicBezTo>
                      <a:pt x="1684" y="1462"/>
                      <a:pt x="2791" y="2010"/>
                      <a:pt x="3696" y="3105"/>
                    </a:cubicBezTo>
                    <a:cubicBezTo>
                      <a:pt x="4613" y="4213"/>
                      <a:pt x="5053" y="5498"/>
                      <a:pt x="5315" y="6892"/>
                    </a:cubicBezTo>
                    <a:cubicBezTo>
                      <a:pt x="5331" y="6952"/>
                      <a:pt x="5376" y="6979"/>
                      <a:pt x="5424" y="6979"/>
                    </a:cubicBezTo>
                    <a:cubicBezTo>
                      <a:pt x="5489" y="6979"/>
                      <a:pt x="5559" y="6931"/>
                      <a:pt x="5565" y="6856"/>
                    </a:cubicBezTo>
                    <a:cubicBezTo>
                      <a:pt x="5792" y="4105"/>
                      <a:pt x="3577" y="605"/>
                      <a:pt x="791" y="10"/>
                    </a:cubicBezTo>
                    <a:cubicBezTo>
                      <a:pt x="760" y="3"/>
                      <a:pt x="729" y="0"/>
                      <a:pt x="69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7"/>
              <p:cNvSpPr/>
              <p:nvPr/>
            </p:nvSpPr>
            <p:spPr>
              <a:xfrm>
                <a:off x="8611981" y="3810880"/>
                <a:ext cx="236773" cy="392556"/>
              </a:xfrm>
              <a:custGeom>
                <a:avLst/>
                <a:gdLst/>
                <a:ahLst/>
                <a:cxnLst/>
                <a:rect l="l" t="t" r="r" b="b"/>
                <a:pathLst>
                  <a:path w="5271" h="8739" extrusionOk="0">
                    <a:moveTo>
                      <a:pt x="3687" y="1"/>
                    </a:moveTo>
                    <a:cubicBezTo>
                      <a:pt x="3453" y="1"/>
                      <a:pt x="3226" y="198"/>
                      <a:pt x="3283" y="518"/>
                    </a:cubicBezTo>
                    <a:cubicBezTo>
                      <a:pt x="3783" y="3411"/>
                      <a:pt x="2020" y="6316"/>
                      <a:pt x="139" y="8400"/>
                    </a:cubicBezTo>
                    <a:cubicBezTo>
                      <a:pt x="1" y="8548"/>
                      <a:pt x="128" y="8739"/>
                      <a:pt x="280" y="8739"/>
                    </a:cubicBezTo>
                    <a:cubicBezTo>
                      <a:pt x="324" y="8739"/>
                      <a:pt x="371" y="8723"/>
                      <a:pt x="413" y="8685"/>
                    </a:cubicBezTo>
                    <a:cubicBezTo>
                      <a:pt x="2461" y="6733"/>
                      <a:pt x="5271" y="3375"/>
                      <a:pt x="4080" y="292"/>
                    </a:cubicBezTo>
                    <a:cubicBezTo>
                      <a:pt x="4004" y="90"/>
                      <a:pt x="3844" y="1"/>
                      <a:pt x="368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7"/>
              <p:cNvSpPr/>
              <p:nvPr/>
            </p:nvSpPr>
            <p:spPr>
              <a:xfrm>
                <a:off x="8705727" y="4097510"/>
                <a:ext cx="382314" cy="184127"/>
              </a:xfrm>
              <a:custGeom>
                <a:avLst/>
                <a:gdLst/>
                <a:ahLst/>
                <a:cxnLst/>
                <a:rect l="l" t="t" r="r" b="b"/>
                <a:pathLst>
                  <a:path w="8511" h="4099" extrusionOk="0">
                    <a:moveTo>
                      <a:pt x="8039" y="0"/>
                    </a:moveTo>
                    <a:cubicBezTo>
                      <a:pt x="7931" y="0"/>
                      <a:pt x="7822" y="51"/>
                      <a:pt x="7744" y="173"/>
                    </a:cubicBezTo>
                    <a:cubicBezTo>
                      <a:pt x="6982" y="1352"/>
                      <a:pt x="6101" y="2340"/>
                      <a:pt x="4815" y="2971"/>
                    </a:cubicBezTo>
                    <a:cubicBezTo>
                      <a:pt x="3835" y="3453"/>
                      <a:pt x="2657" y="3742"/>
                      <a:pt x="1511" y="3742"/>
                    </a:cubicBezTo>
                    <a:cubicBezTo>
                      <a:pt x="1042" y="3742"/>
                      <a:pt x="578" y="3694"/>
                      <a:pt x="136" y="3590"/>
                    </a:cubicBezTo>
                    <a:cubicBezTo>
                      <a:pt x="129" y="3589"/>
                      <a:pt x="123" y="3588"/>
                      <a:pt x="116" y="3588"/>
                    </a:cubicBezTo>
                    <a:cubicBezTo>
                      <a:pt x="35" y="3588"/>
                      <a:pt x="1" y="3723"/>
                      <a:pt x="100" y="3745"/>
                    </a:cubicBezTo>
                    <a:cubicBezTo>
                      <a:pt x="901" y="3967"/>
                      <a:pt x="1680" y="4099"/>
                      <a:pt x="2453" y="4099"/>
                    </a:cubicBezTo>
                    <a:cubicBezTo>
                      <a:pt x="3301" y="4099"/>
                      <a:pt x="4141" y="3940"/>
                      <a:pt x="4994" y="3566"/>
                    </a:cubicBezTo>
                    <a:cubicBezTo>
                      <a:pt x="6363" y="2959"/>
                      <a:pt x="7661" y="1876"/>
                      <a:pt x="8363" y="530"/>
                    </a:cubicBezTo>
                    <a:cubicBezTo>
                      <a:pt x="8511" y="251"/>
                      <a:pt x="8279" y="0"/>
                      <a:pt x="803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7"/>
              <p:cNvSpPr/>
              <p:nvPr/>
            </p:nvSpPr>
            <p:spPr>
              <a:xfrm>
                <a:off x="7312748" y="4298883"/>
                <a:ext cx="66886" cy="235965"/>
              </a:xfrm>
              <a:custGeom>
                <a:avLst/>
                <a:gdLst/>
                <a:ahLst/>
                <a:cxnLst/>
                <a:rect l="l" t="t" r="r" b="b"/>
                <a:pathLst>
                  <a:path w="1489" h="5253" extrusionOk="0">
                    <a:moveTo>
                      <a:pt x="564" y="0"/>
                    </a:moveTo>
                    <a:cubicBezTo>
                      <a:pt x="461" y="0"/>
                      <a:pt x="362" y="57"/>
                      <a:pt x="334" y="191"/>
                    </a:cubicBezTo>
                    <a:cubicBezTo>
                      <a:pt x="0" y="2012"/>
                      <a:pt x="393" y="3644"/>
                      <a:pt x="1346" y="5215"/>
                    </a:cubicBezTo>
                    <a:cubicBezTo>
                      <a:pt x="1357" y="5242"/>
                      <a:pt x="1377" y="5253"/>
                      <a:pt x="1398" y="5253"/>
                    </a:cubicBezTo>
                    <a:cubicBezTo>
                      <a:pt x="1442" y="5253"/>
                      <a:pt x="1489" y="5204"/>
                      <a:pt x="1465" y="5156"/>
                    </a:cubicBezTo>
                    <a:cubicBezTo>
                      <a:pt x="619" y="3715"/>
                      <a:pt x="453" y="1929"/>
                      <a:pt x="834" y="322"/>
                    </a:cubicBezTo>
                    <a:cubicBezTo>
                      <a:pt x="884" y="129"/>
                      <a:pt x="719" y="0"/>
                      <a:pt x="564"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7"/>
              <p:cNvSpPr/>
              <p:nvPr/>
            </p:nvSpPr>
            <p:spPr>
              <a:xfrm>
                <a:off x="7048849" y="4532104"/>
                <a:ext cx="260177" cy="133188"/>
              </a:xfrm>
              <a:custGeom>
                <a:avLst/>
                <a:gdLst/>
                <a:ahLst/>
                <a:cxnLst/>
                <a:rect l="l" t="t" r="r" b="b"/>
                <a:pathLst>
                  <a:path w="5792" h="2965" extrusionOk="0">
                    <a:moveTo>
                      <a:pt x="283" y="1"/>
                    </a:moveTo>
                    <a:cubicBezTo>
                      <a:pt x="141" y="1"/>
                      <a:pt x="0" y="171"/>
                      <a:pt x="89" y="321"/>
                    </a:cubicBezTo>
                    <a:cubicBezTo>
                      <a:pt x="1089" y="1934"/>
                      <a:pt x="3119" y="2964"/>
                      <a:pt x="5029" y="2964"/>
                    </a:cubicBezTo>
                    <a:cubicBezTo>
                      <a:pt x="5233" y="2964"/>
                      <a:pt x="5437" y="2952"/>
                      <a:pt x="5637" y="2928"/>
                    </a:cubicBezTo>
                    <a:cubicBezTo>
                      <a:pt x="5780" y="2916"/>
                      <a:pt x="5792" y="2702"/>
                      <a:pt x="5637" y="2702"/>
                    </a:cubicBezTo>
                    <a:cubicBezTo>
                      <a:pt x="3458" y="2595"/>
                      <a:pt x="1827" y="1702"/>
                      <a:pt x="422" y="71"/>
                    </a:cubicBezTo>
                    <a:cubicBezTo>
                      <a:pt x="382" y="22"/>
                      <a:pt x="333" y="1"/>
                      <a:pt x="2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7"/>
              <p:cNvSpPr/>
              <p:nvPr/>
            </p:nvSpPr>
            <p:spPr>
              <a:xfrm>
                <a:off x="7078496" y="4804988"/>
                <a:ext cx="279627" cy="143789"/>
              </a:xfrm>
              <a:custGeom>
                <a:avLst/>
                <a:gdLst/>
                <a:ahLst/>
                <a:cxnLst/>
                <a:rect l="l" t="t" r="r" b="b"/>
                <a:pathLst>
                  <a:path w="6225" h="3201" extrusionOk="0">
                    <a:moveTo>
                      <a:pt x="6109" y="0"/>
                    </a:moveTo>
                    <a:cubicBezTo>
                      <a:pt x="6092" y="0"/>
                      <a:pt x="6075" y="6"/>
                      <a:pt x="6060" y="20"/>
                    </a:cubicBezTo>
                    <a:cubicBezTo>
                      <a:pt x="5322" y="759"/>
                      <a:pt x="4453" y="1378"/>
                      <a:pt x="3513" y="1830"/>
                    </a:cubicBezTo>
                    <a:cubicBezTo>
                      <a:pt x="2489" y="2306"/>
                      <a:pt x="1488" y="2449"/>
                      <a:pt x="381" y="2592"/>
                    </a:cubicBezTo>
                    <a:cubicBezTo>
                      <a:pt x="12" y="2640"/>
                      <a:pt x="0" y="3152"/>
                      <a:pt x="381" y="3187"/>
                    </a:cubicBezTo>
                    <a:cubicBezTo>
                      <a:pt x="504" y="3196"/>
                      <a:pt x="626" y="3201"/>
                      <a:pt x="749" y="3201"/>
                    </a:cubicBezTo>
                    <a:cubicBezTo>
                      <a:pt x="2890" y="3201"/>
                      <a:pt x="5020" y="1851"/>
                      <a:pt x="6180" y="127"/>
                    </a:cubicBezTo>
                    <a:cubicBezTo>
                      <a:pt x="6225" y="64"/>
                      <a:pt x="6166" y="0"/>
                      <a:pt x="610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7"/>
              <p:cNvSpPr/>
              <p:nvPr/>
            </p:nvSpPr>
            <p:spPr>
              <a:xfrm>
                <a:off x="7490716" y="4826325"/>
                <a:ext cx="308241" cy="237133"/>
              </a:xfrm>
              <a:custGeom>
                <a:avLst/>
                <a:gdLst/>
                <a:ahLst/>
                <a:cxnLst/>
                <a:rect l="l" t="t" r="r" b="b"/>
                <a:pathLst>
                  <a:path w="6862" h="5279" extrusionOk="0">
                    <a:moveTo>
                      <a:pt x="167" y="1"/>
                    </a:moveTo>
                    <a:cubicBezTo>
                      <a:pt x="84" y="1"/>
                      <a:pt x="1" y="89"/>
                      <a:pt x="51" y="188"/>
                    </a:cubicBezTo>
                    <a:cubicBezTo>
                      <a:pt x="1325" y="2629"/>
                      <a:pt x="3563" y="4701"/>
                      <a:pt x="6337" y="5272"/>
                    </a:cubicBezTo>
                    <a:cubicBezTo>
                      <a:pt x="6359" y="5276"/>
                      <a:pt x="6381" y="5278"/>
                      <a:pt x="6402" y="5278"/>
                    </a:cubicBezTo>
                    <a:cubicBezTo>
                      <a:pt x="6736" y="5278"/>
                      <a:pt x="6862" y="4767"/>
                      <a:pt x="6492" y="4677"/>
                    </a:cubicBezTo>
                    <a:cubicBezTo>
                      <a:pt x="3884" y="3963"/>
                      <a:pt x="1551" y="2498"/>
                      <a:pt x="265" y="57"/>
                    </a:cubicBezTo>
                    <a:cubicBezTo>
                      <a:pt x="240" y="18"/>
                      <a:pt x="203" y="1"/>
                      <a:pt x="16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7"/>
              <p:cNvSpPr/>
              <p:nvPr/>
            </p:nvSpPr>
            <p:spPr>
              <a:xfrm>
                <a:off x="7543855" y="4624009"/>
                <a:ext cx="317045" cy="51883"/>
              </a:xfrm>
              <a:custGeom>
                <a:avLst/>
                <a:gdLst/>
                <a:ahLst/>
                <a:cxnLst/>
                <a:rect l="l" t="t" r="r" b="b"/>
                <a:pathLst>
                  <a:path w="7058" h="1155" extrusionOk="0">
                    <a:moveTo>
                      <a:pt x="6660" y="1"/>
                    </a:moveTo>
                    <a:cubicBezTo>
                      <a:pt x="6635" y="1"/>
                      <a:pt x="6610" y="5"/>
                      <a:pt x="6583" y="13"/>
                    </a:cubicBezTo>
                    <a:cubicBezTo>
                      <a:pt x="5422" y="389"/>
                      <a:pt x="4306" y="595"/>
                      <a:pt x="3185" y="595"/>
                    </a:cubicBezTo>
                    <a:cubicBezTo>
                      <a:pt x="2213" y="595"/>
                      <a:pt x="1237" y="440"/>
                      <a:pt x="225" y="108"/>
                    </a:cubicBezTo>
                    <a:cubicBezTo>
                      <a:pt x="213" y="104"/>
                      <a:pt x="200" y="102"/>
                      <a:pt x="189" y="102"/>
                    </a:cubicBezTo>
                    <a:cubicBezTo>
                      <a:pt x="76" y="102"/>
                      <a:pt x="0" y="293"/>
                      <a:pt x="130" y="347"/>
                    </a:cubicBezTo>
                    <a:cubicBezTo>
                      <a:pt x="1223" y="874"/>
                      <a:pt x="2477" y="1155"/>
                      <a:pt x="3726" y="1155"/>
                    </a:cubicBezTo>
                    <a:cubicBezTo>
                      <a:pt x="4787" y="1155"/>
                      <a:pt x="5845" y="952"/>
                      <a:pt x="6797" y="525"/>
                    </a:cubicBezTo>
                    <a:cubicBezTo>
                      <a:pt x="7057" y="406"/>
                      <a:pt x="6913" y="1"/>
                      <a:pt x="66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7"/>
              <p:cNvSpPr/>
              <p:nvPr/>
            </p:nvSpPr>
            <p:spPr>
              <a:xfrm>
                <a:off x="8107542" y="4301668"/>
                <a:ext cx="296921" cy="57632"/>
              </a:xfrm>
              <a:custGeom>
                <a:avLst/>
                <a:gdLst/>
                <a:ahLst/>
                <a:cxnLst/>
                <a:rect l="l" t="t" r="r" b="b"/>
                <a:pathLst>
                  <a:path w="6610" h="1283" extrusionOk="0">
                    <a:moveTo>
                      <a:pt x="505" y="0"/>
                    </a:moveTo>
                    <a:cubicBezTo>
                      <a:pt x="188" y="0"/>
                      <a:pt x="1" y="516"/>
                      <a:pt x="332" y="676"/>
                    </a:cubicBezTo>
                    <a:cubicBezTo>
                      <a:pt x="1211" y="1092"/>
                      <a:pt x="2171" y="1282"/>
                      <a:pt x="3134" y="1282"/>
                    </a:cubicBezTo>
                    <a:cubicBezTo>
                      <a:pt x="4297" y="1282"/>
                      <a:pt x="5464" y="1005"/>
                      <a:pt x="6500" y="510"/>
                    </a:cubicBezTo>
                    <a:cubicBezTo>
                      <a:pt x="6609" y="455"/>
                      <a:pt x="6547" y="279"/>
                      <a:pt x="6435" y="279"/>
                    </a:cubicBezTo>
                    <a:cubicBezTo>
                      <a:pt x="6425" y="279"/>
                      <a:pt x="6415" y="281"/>
                      <a:pt x="6404" y="284"/>
                    </a:cubicBezTo>
                    <a:cubicBezTo>
                      <a:pt x="5583" y="549"/>
                      <a:pt x="4783" y="668"/>
                      <a:pt x="3990" y="668"/>
                    </a:cubicBezTo>
                    <a:cubicBezTo>
                      <a:pt x="2862" y="668"/>
                      <a:pt x="1750" y="427"/>
                      <a:pt x="618" y="22"/>
                    </a:cubicBezTo>
                    <a:cubicBezTo>
                      <a:pt x="579" y="7"/>
                      <a:pt x="541" y="0"/>
                      <a:pt x="50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7"/>
              <p:cNvSpPr/>
              <p:nvPr/>
            </p:nvSpPr>
            <p:spPr>
              <a:xfrm>
                <a:off x="8508713" y="4398200"/>
                <a:ext cx="150212" cy="362684"/>
              </a:xfrm>
              <a:custGeom>
                <a:avLst/>
                <a:gdLst/>
                <a:ahLst/>
                <a:cxnLst/>
                <a:rect l="l" t="t" r="r" b="b"/>
                <a:pathLst>
                  <a:path w="3344" h="8074" extrusionOk="0">
                    <a:moveTo>
                      <a:pt x="1929" y="0"/>
                    </a:moveTo>
                    <a:cubicBezTo>
                      <a:pt x="1858" y="0"/>
                      <a:pt x="1781" y="60"/>
                      <a:pt x="1795" y="147"/>
                    </a:cubicBezTo>
                    <a:cubicBezTo>
                      <a:pt x="2153" y="2647"/>
                      <a:pt x="2081" y="5278"/>
                      <a:pt x="331" y="7231"/>
                    </a:cubicBezTo>
                    <a:cubicBezTo>
                      <a:pt x="1" y="7607"/>
                      <a:pt x="313" y="8074"/>
                      <a:pt x="697" y="8074"/>
                    </a:cubicBezTo>
                    <a:cubicBezTo>
                      <a:pt x="811" y="8074"/>
                      <a:pt x="933" y="8032"/>
                      <a:pt x="1045" y="7933"/>
                    </a:cubicBezTo>
                    <a:cubicBezTo>
                      <a:pt x="3343" y="5945"/>
                      <a:pt x="2510" y="2635"/>
                      <a:pt x="2033" y="87"/>
                    </a:cubicBezTo>
                    <a:cubicBezTo>
                      <a:pt x="2019" y="26"/>
                      <a:pt x="1975" y="0"/>
                      <a:pt x="192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17"/>
              <p:cNvSpPr/>
              <p:nvPr/>
            </p:nvSpPr>
            <p:spPr>
              <a:xfrm>
                <a:off x="8760797" y="4357997"/>
                <a:ext cx="139566" cy="247554"/>
              </a:xfrm>
              <a:custGeom>
                <a:avLst/>
                <a:gdLst/>
                <a:ahLst/>
                <a:cxnLst/>
                <a:rect l="l" t="t" r="r" b="b"/>
                <a:pathLst>
                  <a:path w="3107" h="5511" extrusionOk="0">
                    <a:moveTo>
                      <a:pt x="221" y="1"/>
                    </a:moveTo>
                    <a:cubicBezTo>
                      <a:pt x="107" y="1"/>
                      <a:pt x="1" y="154"/>
                      <a:pt x="112" y="256"/>
                    </a:cubicBezTo>
                    <a:cubicBezTo>
                      <a:pt x="1446" y="1566"/>
                      <a:pt x="2160" y="3351"/>
                      <a:pt x="2387" y="5185"/>
                    </a:cubicBezTo>
                    <a:cubicBezTo>
                      <a:pt x="2416" y="5401"/>
                      <a:pt x="2606" y="5511"/>
                      <a:pt x="2780" y="5511"/>
                    </a:cubicBezTo>
                    <a:cubicBezTo>
                      <a:pt x="2951" y="5511"/>
                      <a:pt x="3107" y="5404"/>
                      <a:pt x="3077" y="5185"/>
                    </a:cubicBezTo>
                    <a:cubicBezTo>
                      <a:pt x="2815" y="3149"/>
                      <a:pt x="1779" y="1446"/>
                      <a:pt x="315" y="42"/>
                    </a:cubicBezTo>
                    <a:cubicBezTo>
                      <a:pt x="286" y="13"/>
                      <a:pt x="253" y="1"/>
                      <a:pt x="22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7"/>
              <p:cNvSpPr/>
              <p:nvPr/>
            </p:nvSpPr>
            <p:spPr>
              <a:xfrm>
                <a:off x="8738158" y="3980810"/>
                <a:ext cx="237537" cy="206902"/>
              </a:xfrm>
              <a:custGeom>
                <a:avLst/>
                <a:gdLst/>
                <a:ahLst/>
                <a:cxnLst/>
                <a:rect l="l" t="t" r="r" b="b"/>
                <a:pathLst>
                  <a:path w="5288" h="4606" extrusionOk="0">
                    <a:moveTo>
                      <a:pt x="4842" y="0"/>
                    </a:moveTo>
                    <a:cubicBezTo>
                      <a:pt x="4701" y="0"/>
                      <a:pt x="4561" y="74"/>
                      <a:pt x="4510" y="247"/>
                    </a:cubicBezTo>
                    <a:cubicBezTo>
                      <a:pt x="3891" y="2378"/>
                      <a:pt x="2236" y="3747"/>
                      <a:pt x="140" y="4331"/>
                    </a:cubicBezTo>
                    <a:cubicBezTo>
                      <a:pt x="1" y="4366"/>
                      <a:pt x="20" y="4605"/>
                      <a:pt x="165" y="4605"/>
                    </a:cubicBezTo>
                    <a:cubicBezTo>
                      <a:pt x="169" y="4605"/>
                      <a:pt x="172" y="4605"/>
                      <a:pt x="176" y="4605"/>
                    </a:cubicBezTo>
                    <a:cubicBezTo>
                      <a:pt x="2486" y="4426"/>
                      <a:pt x="4486" y="2605"/>
                      <a:pt x="5200" y="438"/>
                    </a:cubicBezTo>
                    <a:cubicBezTo>
                      <a:pt x="5287" y="177"/>
                      <a:pt x="5062" y="0"/>
                      <a:pt x="484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7"/>
              <p:cNvSpPr/>
              <p:nvPr/>
            </p:nvSpPr>
            <p:spPr>
              <a:xfrm>
                <a:off x="8565535" y="3889579"/>
                <a:ext cx="75196" cy="199759"/>
              </a:xfrm>
              <a:custGeom>
                <a:avLst/>
                <a:gdLst/>
                <a:ahLst/>
                <a:cxnLst/>
                <a:rect l="l" t="t" r="r" b="b"/>
                <a:pathLst>
                  <a:path w="1674" h="4447" extrusionOk="0">
                    <a:moveTo>
                      <a:pt x="353" y="0"/>
                    </a:moveTo>
                    <a:cubicBezTo>
                      <a:pt x="173" y="0"/>
                      <a:pt x="0" y="178"/>
                      <a:pt x="126" y="361"/>
                    </a:cubicBezTo>
                    <a:cubicBezTo>
                      <a:pt x="935" y="1516"/>
                      <a:pt x="1376" y="2897"/>
                      <a:pt x="1161" y="4314"/>
                    </a:cubicBezTo>
                    <a:cubicBezTo>
                      <a:pt x="1147" y="4394"/>
                      <a:pt x="1212" y="4447"/>
                      <a:pt x="1270" y="4447"/>
                    </a:cubicBezTo>
                    <a:cubicBezTo>
                      <a:pt x="1308" y="4447"/>
                      <a:pt x="1343" y="4425"/>
                      <a:pt x="1352" y="4374"/>
                    </a:cubicBezTo>
                    <a:cubicBezTo>
                      <a:pt x="1673" y="2873"/>
                      <a:pt x="1483" y="1373"/>
                      <a:pt x="566" y="111"/>
                    </a:cubicBezTo>
                    <a:cubicBezTo>
                      <a:pt x="509" y="33"/>
                      <a:pt x="431" y="0"/>
                      <a:pt x="35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7"/>
              <p:cNvSpPr/>
              <p:nvPr/>
            </p:nvSpPr>
            <p:spPr>
              <a:xfrm>
                <a:off x="7578533" y="4560358"/>
                <a:ext cx="117331" cy="41551"/>
              </a:xfrm>
              <a:custGeom>
                <a:avLst/>
                <a:gdLst/>
                <a:ahLst/>
                <a:cxnLst/>
                <a:rect l="l" t="t" r="r" b="b"/>
                <a:pathLst>
                  <a:path w="2612" h="925" extrusionOk="0">
                    <a:moveTo>
                      <a:pt x="2446" y="0"/>
                    </a:moveTo>
                    <a:cubicBezTo>
                      <a:pt x="2421" y="0"/>
                      <a:pt x="2395" y="8"/>
                      <a:pt x="2370" y="25"/>
                    </a:cubicBezTo>
                    <a:cubicBezTo>
                      <a:pt x="1750" y="525"/>
                      <a:pt x="1081" y="807"/>
                      <a:pt x="290" y="807"/>
                    </a:cubicBezTo>
                    <a:cubicBezTo>
                      <a:pt x="214" y="807"/>
                      <a:pt x="138" y="804"/>
                      <a:pt x="60" y="799"/>
                    </a:cubicBezTo>
                    <a:cubicBezTo>
                      <a:pt x="12" y="799"/>
                      <a:pt x="1" y="882"/>
                      <a:pt x="48" y="894"/>
                    </a:cubicBezTo>
                    <a:cubicBezTo>
                      <a:pt x="201" y="915"/>
                      <a:pt x="354" y="925"/>
                      <a:pt x="507" y="925"/>
                    </a:cubicBezTo>
                    <a:cubicBezTo>
                      <a:pt x="1248" y="925"/>
                      <a:pt x="1974" y="683"/>
                      <a:pt x="2537" y="180"/>
                    </a:cubicBezTo>
                    <a:cubicBezTo>
                      <a:pt x="2612" y="105"/>
                      <a:pt x="2539" y="0"/>
                      <a:pt x="244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7"/>
              <p:cNvSpPr/>
              <p:nvPr/>
            </p:nvSpPr>
            <p:spPr>
              <a:xfrm>
                <a:off x="8418965" y="4531475"/>
                <a:ext cx="88942" cy="115265"/>
              </a:xfrm>
              <a:custGeom>
                <a:avLst/>
                <a:gdLst/>
                <a:ahLst/>
                <a:cxnLst/>
                <a:rect l="l" t="t" r="r" b="b"/>
                <a:pathLst>
                  <a:path w="1980" h="2566" extrusionOk="0">
                    <a:moveTo>
                      <a:pt x="1948" y="0"/>
                    </a:moveTo>
                    <a:cubicBezTo>
                      <a:pt x="1938" y="0"/>
                      <a:pt x="1929" y="4"/>
                      <a:pt x="1924" y="13"/>
                    </a:cubicBezTo>
                    <a:cubicBezTo>
                      <a:pt x="1519" y="978"/>
                      <a:pt x="876" y="1680"/>
                      <a:pt x="91" y="2347"/>
                    </a:cubicBezTo>
                    <a:cubicBezTo>
                      <a:pt x="0" y="2427"/>
                      <a:pt x="87" y="2566"/>
                      <a:pt x="187" y="2566"/>
                    </a:cubicBezTo>
                    <a:cubicBezTo>
                      <a:pt x="207" y="2566"/>
                      <a:pt x="226" y="2561"/>
                      <a:pt x="245" y="2549"/>
                    </a:cubicBezTo>
                    <a:cubicBezTo>
                      <a:pt x="1126" y="1990"/>
                      <a:pt x="1710" y="1013"/>
                      <a:pt x="1972" y="25"/>
                    </a:cubicBezTo>
                    <a:cubicBezTo>
                      <a:pt x="1979" y="11"/>
                      <a:pt x="1964" y="0"/>
                      <a:pt x="194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7"/>
              <p:cNvSpPr/>
              <p:nvPr/>
            </p:nvSpPr>
            <p:spPr>
              <a:xfrm>
                <a:off x="8880281" y="4325520"/>
                <a:ext cx="111267" cy="39799"/>
              </a:xfrm>
              <a:custGeom>
                <a:avLst/>
                <a:gdLst/>
                <a:ahLst/>
                <a:cxnLst/>
                <a:rect l="l" t="t" r="r" b="b"/>
                <a:pathLst>
                  <a:path w="2477" h="886" extrusionOk="0">
                    <a:moveTo>
                      <a:pt x="2345" y="0"/>
                    </a:moveTo>
                    <a:cubicBezTo>
                      <a:pt x="2330" y="0"/>
                      <a:pt x="2314" y="5"/>
                      <a:pt x="2298" y="14"/>
                    </a:cubicBezTo>
                    <a:cubicBezTo>
                      <a:pt x="1669" y="489"/>
                      <a:pt x="1029" y="770"/>
                      <a:pt x="246" y="770"/>
                    </a:cubicBezTo>
                    <a:cubicBezTo>
                      <a:pt x="185" y="770"/>
                      <a:pt x="123" y="768"/>
                      <a:pt x="60" y="765"/>
                    </a:cubicBezTo>
                    <a:cubicBezTo>
                      <a:pt x="0" y="765"/>
                      <a:pt x="0" y="860"/>
                      <a:pt x="60" y="872"/>
                    </a:cubicBezTo>
                    <a:cubicBezTo>
                      <a:pt x="166" y="881"/>
                      <a:pt x="274" y="885"/>
                      <a:pt x="381" y="885"/>
                    </a:cubicBezTo>
                    <a:cubicBezTo>
                      <a:pt x="1117" y="885"/>
                      <a:pt x="1867" y="668"/>
                      <a:pt x="2417" y="169"/>
                    </a:cubicBezTo>
                    <a:cubicBezTo>
                      <a:pt x="2477" y="110"/>
                      <a:pt x="2420" y="0"/>
                      <a:pt x="23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7"/>
              <p:cNvSpPr/>
              <p:nvPr/>
            </p:nvSpPr>
            <p:spPr>
              <a:xfrm>
                <a:off x="8226487" y="3420757"/>
                <a:ext cx="484462" cy="182240"/>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7"/>
              <p:cNvSpPr/>
              <p:nvPr/>
            </p:nvSpPr>
            <p:spPr>
              <a:xfrm>
                <a:off x="7960388" y="4391866"/>
                <a:ext cx="595055" cy="597616"/>
              </a:xfrm>
              <a:custGeom>
                <a:avLst/>
                <a:gdLst/>
                <a:ahLst/>
                <a:cxnLst/>
                <a:rect l="l" t="t" r="r" b="b"/>
                <a:pathLst>
                  <a:path w="13247" h="13304" extrusionOk="0">
                    <a:moveTo>
                      <a:pt x="6487" y="7517"/>
                    </a:moveTo>
                    <a:cubicBezTo>
                      <a:pt x="6661" y="7517"/>
                      <a:pt x="6822" y="7596"/>
                      <a:pt x="6942" y="7801"/>
                    </a:cubicBezTo>
                    <a:cubicBezTo>
                      <a:pt x="7287" y="8408"/>
                      <a:pt x="6585" y="8991"/>
                      <a:pt x="6085" y="9170"/>
                    </a:cubicBezTo>
                    <a:cubicBezTo>
                      <a:pt x="5855" y="9256"/>
                      <a:pt x="5618" y="9296"/>
                      <a:pt x="5373" y="9296"/>
                    </a:cubicBezTo>
                    <a:cubicBezTo>
                      <a:pt x="5313" y="9296"/>
                      <a:pt x="5252" y="9293"/>
                      <a:pt x="5192" y="9289"/>
                    </a:cubicBezTo>
                    <a:cubicBezTo>
                      <a:pt x="5192" y="9277"/>
                      <a:pt x="5192" y="9265"/>
                      <a:pt x="5192" y="9253"/>
                    </a:cubicBezTo>
                    <a:cubicBezTo>
                      <a:pt x="5192" y="8872"/>
                      <a:pt x="5299" y="8467"/>
                      <a:pt x="5513" y="8146"/>
                    </a:cubicBezTo>
                    <a:cubicBezTo>
                      <a:pt x="5706" y="7864"/>
                      <a:pt x="6123" y="7517"/>
                      <a:pt x="6487" y="7517"/>
                    </a:cubicBezTo>
                    <a:close/>
                    <a:moveTo>
                      <a:pt x="47" y="0"/>
                    </a:moveTo>
                    <a:cubicBezTo>
                      <a:pt x="25" y="0"/>
                      <a:pt x="1" y="12"/>
                      <a:pt x="1" y="38"/>
                    </a:cubicBezTo>
                    <a:cubicBezTo>
                      <a:pt x="346" y="2633"/>
                      <a:pt x="941" y="5562"/>
                      <a:pt x="2322" y="7836"/>
                    </a:cubicBezTo>
                    <a:cubicBezTo>
                      <a:pt x="2703" y="8467"/>
                      <a:pt x="3299" y="9063"/>
                      <a:pt x="3989" y="9467"/>
                    </a:cubicBezTo>
                    <a:cubicBezTo>
                      <a:pt x="4096" y="10551"/>
                      <a:pt x="4751" y="11622"/>
                      <a:pt x="5668" y="12265"/>
                    </a:cubicBezTo>
                    <a:cubicBezTo>
                      <a:pt x="6672" y="12958"/>
                      <a:pt x="7944" y="13304"/>
                      <a:pt x="9217" y="13304"/>
                    </a:cubicBezTo>
                    <a:cubicBezTo>
                      <a:pt x="10615" y="13304"/>
                      <a:pt x="12015" y="12886"/>
                      <a:pt x="13062" y="12051"/>
                    </a:cubicBezTo>
                    <a:cubicBezTo>
                      <a:pt x="13247" y="11907"/>
                      <a:pt x="13077" y="11701"/>
                      <a:pt x="12897" y="11701"/>
                    </a:cubicBezTo>
                    <a:cubicBezTo>
                      <a:pt x="12868" y="11701"/>
                      <a:pt x="12839" y="11706"/>
                      <a:pt x="12812" y="11718"/>
                    </a:cubicBezTo>
                    <a:cubicBezTo>
                      <a:pt x="11808" y="12151"/>
                      <a:pt x="10743" y="12422"/>
                      <a:pt x="9691" y="12422"/>
                    </a:cubicBezTo>
                    <a:cubicBezTo>
                      <a:pt x="8632" y="12422"/>
                      <a:pt x="7587" y="12148"/>
                      <a:pt x="6632" y="11491"/>
                    </a:cubicBezTo>
                    <a:cubicBezTo>
                      <a:pt x="6085" y="11122"/>
                      <a:pt x="5561" y="10587"/>
                      <a:pt x="5323" y="9956"/>
                    </a:cubicBezTo>
                    <a:lnTo>
                      <a:pt x="5323" y="9956"/>
                    </a:lnTo>
                    <a:cubicBezTo>
                      <a:pt x="5427" y="9968"/>
                      <a:pt x="5532" y="9975"/>
                      <a:pt x="5636" y="9975"/>
                    </a:cubicBezTo>
                    <a:cubicBezTo>
                      <a:pt x="6212" y="9975"/>
                      <a:pt x="6785" y="9774"/>
                      <a:pt x="7299" y="9301"/>
                    </a:cubicBezTo>
                    <a:cubicBezTo>
                      <a:pt x="7966" y="8682"/>
                      <a:pt x="8156" y="7586"/>
                      <a:pt x="7478" y="6884"/>
                    </a:cubicBezTo>
                    <a:cubicBezTo>
                      <a:pt x="7180" y="6571"/>
                      <a:pt x="6794" y="6439"/>
                      <a:pt x="6396" y="6439"/>
                    </a:cubicBezTo>
                    <a:cubicBezTo>
                      <a:pt x="5870" y="6439"/>
                      <a:pt x="5323" y="6669"/>
                      <a:pt x="4930" y="7015"/>
                    </a:cubicBezTo>
                    <a:cubicBezTo>
                      <a:pt x="4323" y="7550"/>
                      <a:pt x="4025" y="8217"/>
                      <a:pt x="3977" y="8920"/>
                    </a:cubicBezTo>
                    <a:cubicBezTo>
                      <a:pt x="3156" y="8455"/>
                      <a:pt x="2584" y="7634"/>
                      <a:pt x="2156" y="6788"/>
                    </a:cubicBezTo>
                    <a:cubicBezTo>
                      <a:pt x="1084" y="4705"/>
                      <a:pt x="465" y="2336"/>
                      <a:pt x="84" y="26"/>
                    </a:cubicBezTo>
                    <a:cubicBezTo>
                      <a:pt x="84" y="9"/>
                      <a:pt x="66" y="0"/>
                      <a:pt x="4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7"/>
              <p:cNvSpPr/>
              <p:nvPr/>
            </p:nvSpPr>
            <p:spPr>
              <a:xfrm>
                <a:off x="8485040" y="3134891"/>
                <a:ext cx="453378" cy="194773"/>
              </a:xfrm>
              <a:custGeom>
                <a:avLst/>
                <a:gdLst/>
                <a:ahLst/>
                <a:cxnLst/>
                <a:rect l="l" t="t" r="r" b="b"/>
                <a:pathLst>
                  <a:path w="10093" h="4336" extrusionOk="0">
                    <a:moveTo>
                      <a:pt x="4296" y="1065"/>
                    </a:moveTo>
                    <a:cubicBezTo>
                      <a:pt x="4741" y="1065"/>
                      <a:pt x="4772" y="1846"/>
                      <a:pt x="4680" y="2172"/>
                    </a:cubicBezTo>
                    <a:cubicBezTo>
                      <a:pt x="4596" y="2422"/>
                      <a:pt x="4465" y="2648"/>
                      <a:pt x="4299" y="2839"/>
                    </a:cubicBezTo>
                    <a:cubicBezTo>
                      <a:pt x="4227" y="2791"/>
                      <a:pt x="4144" y="2732"/>
                      <a:pt x="4084" y="2660"/>
                    </a:cubicBezTo>
                    <a:cubicBezTo>
                      <a:pt x="3727" y="2291"/>
                      <a:pt x="3418" y="1446"/>
                      <a:pt x="4037" y="1136"/>
                    </a:cubicBezTo>
                    <a:cubicBezTo>
                      <a:pt x="4136" y="1087"/>
                      <a:pt x="4222" y="1065"/>
                      <a:pt x="4296" y="1065"/>
                    </a:cubicBezTo>
                    <a:close/>
                    <a:moveTo>
                      <a:pt x="9638" y="1"/>
                    </a:moveTo>
                    <a:cubicBezTo>
                      <a:pt x="9521" y="1"/>
                      <a:pt x="9404" y="59"/>
                      <a:pt x="9323" y="196"/>
                    </a:cubicBezTo>
                    <a:cubicBezTo>
                      <a:pt x="8752" y="1148"/>
                      <a:pt x="8240" y="2006"/>
                      <a:pt x="7240" y="2589"/>
                    </a:cubicBezTo>
                    <a:cubicBezTo>
                      <a:pt x="6734" y="2885"/>
                      <a:pt x="6024" y="3144"/>
                      <a:pt x="5357" y="3144"/>
                    </a:cubicBezTo>
                    <a:cubicBezTo>
                      <a:pt x="5114" y="3144"/>
                      <a:pt x="4876" y="3109"/>
                      <a:pt x="4656" y="3029"/>
                    </a:cubicBezTo>
                    <a:cubicBezTo>
                      <a:pt x="4882" y="2768"/>
                      <a:pt x="5037" y="2458"/>
                      <a:pt x="5120" y="2077"/>
                    </a:cubicBezTo>
                    <a:cubicBezTo>
                      <a:pt x="5251" y="1482"/>
                      <a:pt x="5085" y="720"/>
                      <a:pt x="4477" y="446"/>
                    </a:cubicBezTo>
                    <a:cubicBezTo>
                      <a:pt x="4344" y="388"/>
                      <a:pt x="4207" y="362"/>
                      <a:pt x="4072" y="362"/>
                    </a:cubicBezTo>
                    <a:cubicBezTo>
                      <a:pt x="3535" y="362"/>
                      <a:pt x="3029" y="777"/>
                      <a:pt x="2858" y="1291"/>
                    </a:cubicBezTo>
                    <a:cubicBezTo>
                      <a:pt x="2525" y="2220"/>
                      <a:pt x="2894" y="2970"/>
                      <a:pt x="3549" y="3470"/>
                    </a:cubicBezTo>
                    <a:cubicBezTo>
                      <a:pt x="2712" y="3968"/>
                      <a:pt x="1626" y="4158"/>
                      <a:pt x="659" y="4158"/>
                    </a:cubicBezTo>
                    <a:cubicBezTo>
                      <a:pt x="470" y="4158"/>
                      <a:pt x="285" y="4150"/>
                      <a:pt x="108" y="4137"/>
                    </a:cubicBezTo>
                    <a:cubicBezTo>
                      <a:pt x="104" y="4136"/>
                      <a:pt x="101" y="4136"/>
                      <a:pt x="97" y="4136"/>
                    </a:cubicBezTo>
                    <a:cubicBezTo>
                      <a:pt x="1" y="4136"/>
                      <a:pt x="4" y="4292"/>
                      <a:pt x="108" y="4303"/>
                    </a:cubicBezTo>
                    <a:cubicBezTo>
                      <a:pt x="335" y="4323"/>
                      <a:pt x="584" y="4335"/>
                      <a:pt x="846" y="4335"/>
                    </a:cubicBezTo>
                    <a:cubicBezTo>
                      <a:pt x="1831" y="4335"/>
                      <a:pt x="2995" y="4171"/>
                      <a:pt x="3870" y="3672"/>
                    </a:cubicBezTo>
                    <a:cubicBezTo>
                      <a:pt x="4369" y="3960"/>
                      <a:pt x="4969" y="4117"/>
                      <a:pt x="5538" y="4117"/>
                    </a:cubicBezTo>
                    <a:cubicBezTo>
                      <a:pt x="5675" y="4117"/>
                      <a:pt x="5810" y="4108"/>
                      <a:pt x="5942" y="4089"/>
                    </a:cubicBezTo>
                    <a:cubicBezTo>
                      <a:pt x="7704" y="3815"/>
                      <a:pt x="9692" y="2339"/>
                      <a:pt x="10038" y="505"/>
                    </a:cubicBezTo>
                    <a:cubicBezTo>
                      <a:pt x="10093" y="222"/>
                      <a:pt x="9867" y="1"/>
                      <a:pt x="963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7"/>
              <p:cNvSpPr/>
              <p:nvPr/>
            </p:nvSpPr>
            <p:spPr>
              <a:xfrm>
                <a:off x="8924661" y="2979425"/>
                <a:ext cx="140689" cy="126450"/>
              </a:xfrm>
              <a:custGeom>
                <a:avLst/>
                <a:gdLst/>
                <a:ahLst/>
                <a:cxnLst/>
                <a:rect l="l" t="t" r="r" b="b"/>
                <a:pathLst>
                  <a:path w="3132" h="2815" extrusionOk="0">
                    <a:moveTo>
                      <a:pt x="1993" y="1"/>
                    </a:moveTo>
                    <a:cubicBezTo>
                      <a:pt x="1940" y="1"/>
                      <a:pt x="1888" y="19"/>
                      <a:pt x="1846" y="61"/>
                    </a:cubicBezTo>
                    <a:cubicBezTo>
                      <a:pt x="1572" y="335"/>
                      <a:pt x="1298" y="597"/>
                      <a:pt x="1036" y="871"/>
                    </a:cubicBezTo>
                    <a:cubicBezTo>
                      <a:pt x="810" y="799"/>
                      <a:pt x="584" y="740"/>
                      <a:pt x="358" y="680"/>
                    </a:cubicBezTo>
                    <a:cubicBezTo>
                      <a:pt x="333" y="673"/>
                      <a:pt x="310" y="669"/>
                      <a:pt x="288" y="669"/>
                    </a:cubicBezTo>
                    <a:cubicBezTo>
                      <a:pt x="106" y="669"/>
                      <a:pt x="16" y="911"/>
                      <a:pt x="143" y="1049"/>
                    </a:cubicBezTo>
                    <a:cubicBezTo>
                      <a:pt x="251" y="1180"/>
                      <a:pt x="358" y="1311"/>
                      <a:pt x="477" y="1430"/>
                    </a:cubicBezTo>
                    <a:cubicBezTo>
                      <a:pt x="334" y="1573"/>
                      <a:pt x="191" y="1716"/>
                      <a:pt x="60" y="1871"/>
                    </a:cubicBezTo>
                    <a:cubicBezTo>
                      <a:pt x="24" y="1907"/>
                      <a:pt x="12" y="1954"/>
                      <a:pt x="24" y="1990"/>
                    </a:cubicBezTo>
                    <a:cubicBezTo>
                      <a:pt x="1" y="2121"/>
                      <a:pt x="60" y="2264"/>
                      <a:pt x="239" y="2264"/>
                    </a:cubicBezTo>
                    <a:cubicBezTo>
                      <a:pt x="548" y="2264"/>
                      <a:pt x="858" y="2252"/>
                      <a:pt x="1167" y="2228"/>
                    </a:cubicBezTo>
                    <a:cubicBezTo>
                      <a:pt x="1322" y="2395"/>
                      <a:pt x="1465" y="2573"/>
                      <a:pt x="1620" y="2752"/>
                    </a:cubicBezTo>
                    <a:cubicBezTo>
                      <a:pt x="1663" y="2795"/>
                      <a:pt x="1721" y="2814"/>
                      <a:pt x="1779" y="2814"/>
                    </a:cubicBezTo>
                    <a:cubicBezTo>
                      <a:pt x="1884" y="2814"/>
                      <a:pt x="1990" y="2752"/>
                      <a:pt x="2013" y="2645"/>
                    </a:cubicBezTo>
                    <a:cubicBezTo>
                      <a:pt x="2037" y="2466"/>
                      <a:pt x="2072" y="2288"/>
                      <a:pt x="2096" y="2097"/>
                    </a:cubicBezTo>
                    <a:cubicBezTo>
                      <a:pt x="2358" y="2049"/>
                      <a:pt x="2632" y="2002"/>
                      <a:pt x="2894" y="1930"/>
                    </a:cubicBezTo>
                    <a:cubicBezTo>
                      <a:pt x="3132" y="1871"/>
                      <a:pt x="3096" y="1561"/>
                      <a:pt x="2894" y="1490"/>
                    </a:cubicBezTo>
                    <a:cubicBezTo>
                      <a:pt x="2656" y="1407"/>
                      <a:pt x="2418" y="1323"/>
                      <a:pt x="2179" y="1240"/>
                    </a:cubicBezTo>
                    <a:cubicBezTo>
                      <a:pt x="2203" y="895"/>
                      <a:pt x="2215" y="561"/>
                      <a:pt x="2215" y="216"/>
                    </a:cubicBezTo>
                    <a:cubicBezTo>
                      <a:pt x="2215" y="86"/>
                      <a:pt x="2105" y="1"/>
                      <a:pt x="199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7"/>
              <p:cNvSpPr/>
              <p:nvPr/>
            </p:nvSpPr>
            <p:spPr>
              <a:xfrm>
                <a:off x="7282787" y="5092517"/>
                <a:ext cx="38541" cy="28434"/>
              </a:xfrm>
              <a:custGeom>
                <a:avLst/>
                <a:gdLst/>
                <a:ahLst/>
                <a:cxnLst/>
                <a:rect l="l" t="t" r="r" b="b"/>
                <a:pathLst>
                  <a:path w="858" h="633" extrusionOk="0">
                    <a:moveTo>
                      <a:pt x="555" y="0"/>
                    </a:moveTo>
                    <a:cubicBezTo>
                      <a:pt x="549" y="0"/>
                      <a:pt x="543" y="1"/>
                      <a:pt x="536" y="1"/>
                    </a:cubicBezTo>
                    <a:lnTo>
                      <a:pt x="310" y="1"/>
                    </a:lnTo>
                    <a:cubicBezTo>
                      <a:pt x="155" y="13"/>
                      <a:pt x="0" y="144"/>
                      <a:pt x="12" y="311"/>
                    </a:cubicBezTo>
                    <a:cubicBezTo>
                      <a:pt x="12" y="477"/>
                      <a:pt x="143" y="608"/>
                      <a:pt x="310" y="620"/>
                    </a:cubicBezTo>
                    <a:cubicBezTo>
                      <a:pt x="393" y="620"/>
                      <a:pt x="465" y="620"/>
                      <a:pt x="536" y="632"/>
                    </a:cubicBezTo>
                    <a:cubicBezTo>
                      <a:pt x="703" y="632"/>
                      <a:pt x="858" y="477"/>
                      <a:pt x="846" y="311"/>
                    </a:cubicBezTo>
                    <a:cubicBezTo>
                      <a:pt x="846" y="150"/>
                      <a:pt x="724" y="0"/>
                      <a:pt x="55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7"/>
              <p:cNvSpPr/>
              <p:nvPr/>
            </p:nvSpPr>
            <p:spPr>
              <a:xfrm>
                <a:off x="8117110" y="4482828"/>
                <a:ext cx="29423" cy="33780"/>
              </a:xfrm>
              <a:custGeom>
                <a:avLst/>
                <a:gdLst/>
                <a:ahLst/>
                <a:cxnLst/>
                <a:rect l="l" t="t" r="r" b="b"/>
                <a:pathLst>
                  <a:path w="655" h="752" extrusionOk="0">
                    <a:moveTo>
                      <a:pt x="322" y="1"/>
                    </a:moveTo>
                    <a:cubicBezTo>
                      <a:pt x="155" y="13"/>
                      <a:pt x="0" y="144"/>
                      <a:pt x="0" y="322"/>
                    </a:cubicBezTo>
                    <a:lnTo>
                      <a:pt x="12" y="430"/>
                    </a:lnTo>
                    <a:cubicBezTo>
                      <a:pt x="12" y="591"/>
                      <a:pt x="145" y="752"/>
                      <a:pt x="315" y="752"/>
                    </a:cubicBezTo>
                    <a:cubicBezTo>
                      <a:pt x="321" y="752"/>
                      <a:pt x="327" y="751"/>
                      <a:pt x="334" y="751"/>
                    </a:cubicBezTo>
                    <a:cubicBezTo>
                      <a:pt x="512" y="751"/>
                      <a:pt x="643" y="608"/>
                      <a:pt x="643" y="430"/>
                    </a:cubicBezTo>
                    <a:lnTo>
                      <a:pt x="655" y="322"/>
                    </a:lnTo>
                    <a:cubicBezTo>
                      <a:pt x="655" y="156"/>
                      <a:pt x="500" y="1"/>
                      <a:pt x="3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7"/>
              <p:cNvSpPr/>
              <p:nvPr/>
            </p:nvSpPr>
            <p:spPr>
              <a:xfrm>
                <a:off x="8244365" y="3872105"/>
                <a:ext cx="30007" cy="23044"/>
              </a:xfrm>
              <a:custGeom>
                <a:avLst/>
                <a:gdLst/>
                <a:ahLst/>
                <a:cxnLst/>
                <a:rect l="l" t="t" r="r" b="b"/>
                <a:pathLst>
                  <a:path w="668" h="513" extrusionOk="0">
                    <a:moveTo>
                      <a:pt x="334" y="0"/>
                    </a:moveTo>
                    <a:cubicBezTo>
                      <a:pt x="1" y="0"/>
                      <a:pt x="1" y="512"/>
                      <a:pt x="334" y="512"/>
                    </a:cubicBezTo>
                    <a:cubicBezTo>
                      <a:pt x="668" y="512"/>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7"/>
              <p:cNvSpPr/>
              <p:nvPr/>
            </p:nvSpPr>
            <p:spPr>
              <a:xfrm>
                <a:off x="9113455" y="4028784"/>
                <a:ext cx="30546" cy="24122"/>
              </a:xfrm>
              <a:custGeom>
                <a:avLst/>
                <a:gdLst/>
                <a:ahLst/>
                <a:cxnLst/>
                <a:rect l="l" t="t" r="r" b="b"/>
                <a:pathLst>
                  <a:path w="680" h="537" extrusionOk="0">
                    <a:moveTo>
                      <a:pt x="346" y="1"/>
                    </a:moveTo>
                    <a:cubicBezTo>
                      <a:pt x="0" y="1"/>
                      <a:pt x="0" y="536"/>
                      <a:pt x="346" y="536"/>
                    </a:cubicBezTo>
                    <a:cubicBezTo>
                      <a:pt x="679" y="536"/>
                      <a:pt x="679" y="1"/>
                      <a:pt x="34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7"/>
              <p:cNvSpPr/>
              <p:nvPr/>
            </p:nvSpPr>
            <p:spPr>
              <a:xfrm>
                <a:off x="8738023" y="4789806"/>
                <a:ext cx="25155" cy="28973"/>
              </a:xfrm>
              <a:custGeom>
                <a:avLst/>
                <a:gdLst/>
                <a:ahLst/>
                <a:cxnLst/>
                <a:rect l="l" t="t" r="r" b="b"/>
                <a:pathLst>
                  <a:path w="560" h="645" extrusionOk="0">
                    <a:moveTo>
                      <a:pt x="291" y="0"/>
                    </a:moveTo>
                    <a:cubicBezTo>
                      <a:pt x="285" y="0"/>
                      <a:pt x="280" y="1"/>
                      <a:pt x="274" y="1"/>
                    </a:cubicBezTo>
                    <a:cubicBezTo>
                      <a:pt x="143" y="1"/>
                      <a:pt x="0" y="120"/>
                      <a:pt x="12" y="275"/>
                    </a:cubicBezTo>
                    <a:cubicBezTo>
                      <a:pt x="12" y="311"/>
                      <a:pt x="12" y="346"/>
                      <a:pt x="12" y="382"/>
                    </a:cubicBezTo>
                    <a:cubicBezTo>
                      <a:pt x="24" y="508"/>
                      <a:pt x="123" y="645"/>
                      <a:pt x="257" y="645"/>
                    </a:cubicBezTo>
                    <a:cubicBezTo>
                      <a:pt x="263" y="645"/>
                      <a:pt x="269" y="645"/>
                      <a:pt x="274" y="644"/>
                    </a:cubicBezTo>
                    <a:cubicBezTo>
                      <a:pt x="429" y="632"/>
                      <a:pt x="536" y="525"/>
                      <a:pt x="548" y="382"/>
                    </a:cubicBezTo>
                    <a:cubicBezTo>
                      <a:pt x="548" y="346"/>
                      <a:pt x="548" y="311"/>
                      <a:pt x="548" y="275"/>
                    </a:cubicBezTo>
                    <a:cubicBezTo>
                      <a:pt x="559" y="138"/>
                      <a:pt x="428" y="0"/>
                      <a:pt x="291"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7"/>
              <p:cNvSpPr/>
              <p:nvPr/>
            </p:nvSpPr>
            <p:spPr>
              <a:xfrm>
                <a:off x="8592890" y="4837375"/>
                <a:ext cx="111312" cy="93344"/>
              </a:xfrm>
              <a:custGeom>
                <a:avLst/>
                <a:gdLst/>
                <a:ahLst/>
                <a:cxnLst/>
                <a:rect l="l" t="t" r="r" b="b"/>
                <a:pathLst>
                  <a:path w="2478" h="2078" extrusionOk="0">
                    <a:moveTo>
                      <a:pt x="982" y="0"/>
                    </a:moveTo>
                    <a:cubicBezTo>
                      <a:pt x="887" y="0"/>
                      <a:pt x="791" y="70"/>
                      <a:pt x="791" y="180"/>
                    </a:cubicBezTo>
                    <a:cubicBezTo>
                      <a:pt x="791" y="252"/>
                      <a:pt x="791" y="323"/>
                      <a:pt x="791" y="395"/>
                    </a:cubicBezTo>
                    <a:lnTo>
                      <a:pt x="457" y="395"/>
                    </a:lnTo>
                    <a:cubicBezTo>
                      <a:pt x="421" y="383"/>
                      <a:pt x="386" y="383"/>
                      <a:pt x="362" y="371"/>
                    </a:cubicBezTo>
                    <a:cubicBezTo>
                      <a:pt x="340" y="364"/>
                      <a:pt x="319" y="361"/>
                      <a:pt x="299" y="361"/>
                    </a:cubicBezTo>
                    <a:cubicBezTo>
                      <a:pt x="100" y="361"/>
                      <a:pt x="1" y="656"/>
                      <a:pt x="195" y="764"/>
                    </a:cubicBezTo>
                    <a:cubicBezTo>
                      <a:pt x="398" y="883"/>
                      <a:pt x="600" y="1002"/>
                      <a:pt x="802" y="1121"/>
                    </a:cubicBezTo>
                    <a:cubicBezTo>
                      <a:pt x="802" y="1383"/>
                      <a:pt x="814" y="1645"/>
                      <a:pt x="814" y="1907"/>
                    </a:cubicBezTo>
                    <a:cubicBezTo>
                      <a:pt x="823" y="1998"/>
                      <a:pt x="911" y="2077"/>
                      <a:pt x="1001" y="2077"/>
                    </a:cubicBezTo>
                    <a:cubicBezTo>
                      <a:pt x="1040" y="2077"/>
                      <a:pt x="1079" y="2062"/>
                      <a:pt x="1112" y="2026"/>
                    </a:cubicBezTo>
                    <a:cubicBezTo>
                      <a:pt x="1243" y="1859"/>
                      <a:pt x="1386" y="1704"/>
                      <a:pt x="1517" y="1538"/>
                    </a:cubicBezTo>
                    <a:cubicBezTo>
                      <a:pt x="1695" y="1645"/>
                      <a:pt x="1886" y="1752"/>
                      <a:pt x="2064" y="1859"/>
                    </a:cubicBezTo>
                    <a:cubicBezTo>
                      <a:pt x="2096" y="1876"/>
                      <a:pt x="2129" y="1883"/>
                      <a:pt x="2160" y="1883"/>
                    </a:cubicBezTo>
                    <a:cubicBezTo>
                      <a:pt x="2331" y="1883"/>
                      <a:pt x="2477" y="1666"/>
                      <a:pt x="2326" y="1526"/>
                    </a:cubicBezTo>
                    <a:cubicBezTo>
                      <a:pt x="2172" y="1395"/>
                      <a:pt x="2029" y="1252"/>
                      <a:pt x="1898" y="1097"/>
                    </a:cubicBezTo>
                    <a:cubicBezTo>
                      <a:pt x="2017" y="954"/>
                      <a:pt x="2148" y="800"/>
                      <a:pt x="2279" y="645"/>
                    </a:cubicBezTo>
                    <a:cubicBezTo>
                      <a:pt x="2362" y="549"/>
                      <a:pt x="2315" y="371"/>
                      <a:pt x="2160" y="371"/>
                    </a:cubicBezTo>
                    <a:cubicBezTo>
                      <a:pt x="1886" y="371"/>
                      <a:pt x="1600" y="383"/>
                      <a:pt x="1326" y="383"/>
                    </a:cubicBezTo>
                    <a:cubicBezTo>
                      <a:pt x="1255" y="288"/>
                      <a:pt x="1195" y="192"/>
                      <a:pt x="1136" y="85"/>
                    </a:cubicBezTo>
                    <a:cubicBezTo>
                      <a:pt x="1100" y="26"/>
                      <a:pt x="1041" y="0"/>
                      <a:pt x="98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7"/>
              <p:cNvSpPr/>
              <p:nvPr/>
            </p:nvSpPr>
            <p:spPr>
              <a:xfrm>
                <a:off x="8708781" y="3587138"/>
                <a:ext cx="144283" cy="118858"/>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7"/>
              <p:cNvSpPr/>
              <p:nvPr/>
            </p:nvSpPr>
            <p:spPr>
              <a:xfrm>
                <a:off x="8995813" y="3466170"/>
                <a:ext cx="59384" cy="59968"/>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7"/>
              <p:cNvSpPr/>
              <p:nvPr/>
            </p:nvSpPr>
            <p:spPr>
              <a:xfrm>
                <a:off x="8136874" y="3664399"/>
                <a:ext cx="44246" cy="32208"/>
              </a:xfrm>
              <a:custGeom>
                <a:avLst/>
                <a:gdLst/>
                <a:ahLst/>
                <a:cxnLst/>
                <a:rect l="l" t="t" r="r" b="b"/>
                <a:pathLst>
                  <a:path w="985" h="717" extrusionOk="0">
                    <a:moveTo>
                      <a:pt x="460" y="1"/>
                    </a:moveTo>
                    <a:cubicBezTo>
                      <a:pt x="384" y="1"/>
                      <a:pt x="310" y="33"/>
                      <a:pt x="251" y="112"/>
                    </a:cubicBezTo>
                    <a:lnTo>
                      <a:pt x="203" y="171"/>
                    </a:lnTo>
                    <a:cubicBezTo>
                      <a:pt x="0" y="429"/>
                      <a:pt x="190" y="716"/>
                      <a:pt x="441" y="716"/>
                    </a:cubicBezTo>
                    <a:cubicBezTo>
                      <a:pt x="514" y="716"/>
                      <a:pt x="592" y="692"/>
                      <a:pt x="667" y="635"/>
                    </a:cubicBezTo>
                    <a:lnTo>
                      <a:pt x="727" y="588"/>
                    </a:lnTo>
                    <a:cubicBezTo>
                      <a:pt x="985" y="376"/>
                      <a:pt x="716" y="1"/>
                      <a:pt x="4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7"/>
              <p:cNvSpPr/>
              <p:nvPr/>
            </p:nvSpPr>
            <p:spPr>
              <a:xfrm>
                <a:off x="7753402" y="4197770"/>
                <a:ext cx="59429" cy="63741"/>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7"/>
              <p:cNvSpPr/>
              <p:nvPr/>
            </p:nvSpPr>
            <p:spPr>
              <a:xfrm>
                <a:off x="8909164" y="5038793"/>
                <a:ext cx="58845" cy="56599"/>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7"/>
              <p:cNvSpPr/>
              <p:nvPr/>
            </p:nvSpPr>
            <p:spPr>
              <a:xfrm>
                <a:off x="8030461" y="5001645"/>
                <a:ext cx="55656" cy="42809"/>
              </a:xfrm>
              <a:custGeom>
                <a:avLst/>
                <a:gdLst/>
                <a:ahLst/>
                <a:cxnLst/>
                <a:rect l="l" t="t" r="r" b="b"/>
                <a:pathLst>
                  <a:path w="1239" h="953" extrusionOk="0">
                    <a:moveTo>
                      <a:pt x="619" y="0"/>
                    </a:moveTo>
                    <a:cubicBezTo>
                      <a:pt x="0" y="0"/>
                      <a:pt x="0" y="953"/>
                      <a:pt x="619" y="953"/>
                    </a:cubicBezTo>
                    <a:cubicBezTo>
                      <a:pt x="1227" y="953"/>
                      <a:pt x="1239" y="0"/>
                      <a:pt x="61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7"/>
              <p:cNvSpPr/>
              <p:nvPr/>
            </p:nvSpPr>
            <p:spPr>
              <a:xfrm>
                <a:off x="7775861" y="4438986"/>
                <a:ext cx="24122" cy="18777"/>
              </a:xfrm>
              <a:custGeom>
                <a:avLst/>
                <a:gdLst/>
                <a:ahLst/>
                <a:cxnLst/>
                <a:rect l="l" t="t" r="r" b="b"/>
                <a:pathLst>
                  <a:path w="537" h="418" extrusionOk="0">
                    <a:moveTo>
                      <a:pt x="275" y="1"/>
                    </a:moveTo>
                    <a:cubicBezTo>
                      <a:pt x="1" y="1"/>
                      <a:pt x="1" y="417"/>
                      <a:pt x="275" y="417"/>
                    </a:cubicBezTo>
                    <a:cubicBezTo>
                      <a:pt x="537" y="417"/>
                      <a:pt x="537" y="1"/>
                      <a:pt x="27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7"/>
              <p:cNvSpPr/>
              <p:nvPr/>
            </p:nvSpPr>
            <p:spPr>
              <a:xfrm>
                <a:off x="7927777" y="5118660"/>
                <a:ext cx="28928" cy="24841"/>
              </a:xfrm>
              <a:custGeom>
                <a:avLst/>
                <a:gdLst/>
                <a:ahLst/>
                <a:cxnLst/>
                <a:rect l="l" t="t" r="r" b="b"/>
                <a:pathLst>
                  <a:path w="644" h="553" extrusionOk="0">
                    <a:moveTo>
                      <a:pt x="330" y="1"/>
                    </a:moveTo>
                    <a:cubicBezTo>
                      <a:pt x="291" y="1"/>
                      <a:pt x="251" y="8"/>
                      <a:pt x="203" y="14"/>
                    </a:cubicBezTo>
                    <a:cubicBezTo>
                      <a:pt x="96" y="26"/>
                      <a:pt x="0" y="169"/>
                      <a:pt x="12" y="276"/>
                    </a:cubicBezTo>
                    <a:cubicBezTo>
                      <a:pt x="12" y="383"/>
                      <a:pt x="84" y="514"/>
                      <a:pt x="203" y="538"/>
                    </a:cubicBezTo>
                    <a:cubicBezTo>
                      <a:pt x="244" y="545"/>
                      <a:pt x="285" y="552"/>
                      <a:pt x="326" y="552"/>
                    </a:cubicBezTo>
                    <a:cubicBezTo>
                      <a:pt x="357" y="552"/>
                      <a:pt x="387" y="548"/>
                      <a:pt x="417" y="538"/>
                    </a:cubicBezTo>
                    <a:cubicBezTo>
                      <a:pt x="500" y="514"/>
                      <a:pt x="548" y="467"/>
                      <a:pt x="596" y="395"/>
                    </a:cubicBezTo>
                    <a:cubicBezTo>
                      <a:pt x="643" y="336"/>
                      <a:pt x="643" y="217"/>
                      <a:pt x="596" y="145"/>
                    </a:cubicBezTo>
                    <a:cubicBezTo>
                      <a:pt x="548" y="86"/>
                      <a:pt x="500" y="38"/>
                      <a:pt x="417" y="14"/>
                    </a:cubicBezTo>
                    <a:cubicBezTo>
                      <a:pt x="387" y="4"/>
                      <a:pt x="359" y="1"/>
                      <a:pt x="33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7"/>
              <p:cNvSpPr/>
              <p:nvPr/>
            </p:nvSpPr>
            <p:spPr>
              <a:xfrm>
                <a:off x="9020383" y="4824618"/>
                <a:ext cx="30007" cy="23538"/>
              </a:xfrm>
              <a:custGeom>
                <a:avLst/>
                <a:gdLst/>
                <a:ahLst/>
                <a:cxnLst/>
                <a:rect l="l" t="t" r="r" b="b"/>
                <a:pathLst>
                  <a:path w="668" h="524" extrusionOk="0">
                    <a:moveTo>
                      <a:pt x="334" y="0"/>
                    </a:moveTo>
                    <a:cubicBezTo>
                      <a:pt x="1" y="0"/>
                      <a:pt x="1" y="524"/>
                      <a:pt x="334" y="524"/>
                    </a:cubicBezTo>
                    <a:cubicBezTo>
                      <a:pt x="668" y="524"/>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7"/>
              <p:cNvSpPr/>
              <p:nvPr/>
            </p:nvSpPr>
            <p:spPr>
              <a:xfrm>
                <a:off x="9017194" y="3681693"/>
                <a:ext cx="26772" cy="20888"/>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7"/>
              <p:cNvSpPr/>
              <p:nvPr/>
            </p:nvSpPr>
            <p:spPr>
              <a:xfrm>
                <a:off x="8201063" y="3204650"/>
                <a:ext cx="28389" cy="21966"/>
              </a:xfrm>
              <a:custGeom>
                <a:avLst/>
                <a:gdLst/>
                <a:ahLst/>
                <a:cxnLst/>
                <a:rect l="l" t="t" r="r" b="b"/>
                <a:pathLst>
                  <a:path w="632" h="489" extrusionOk="0">
                    <a:moveTo>
                      <a:pt x="322" y="0"/>
                    </a:moveTo>
                    <a:cubicBezTo>
                      <a:pt x="0" y="0"/>
                      <a:pt x="0" y="488"/>
                      <a:pt x="322" y="488"/>
                    </a:cubicBezTo>
                    <a:cubicBezTo>
                      <a:pt x="631" y="488"/>
                      <a:pt x="631" y="0"/>
                      <a:pt x="322"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7"/>
              <p:cNvSpPr/>
              <p:nvPr/>
            </p:nvSpPr>
            <p:spPr>
              <a:xfrm rot="9959821">
                <a:off x="540082" y="4135067"/>
                <a:ext cx="748614" cy="321608"/>
              </a:xfrm>
              <a:custGeom>
                <a:avLst/>
                <a:gdLst/>
                <a:ahLst/>
                <a:cxnLst/>
                <a:rect l="l" t="t" r="r" b="b"/>
                <a:pathLst>
                  <a:path w="10093" h="4336" extrusionOk="0">
                    <a:moveTo>
                      <a:pt x="4296" y="1065"/>
                    </a:moveTo>
                    <a:cubicBezTo>
                      <a:pt x="4741" y="1065"/>
                      <a:pt x="4772" y="1846"/>
                      <a:pt x="4680" y="2172"/>
                    </a:cubicBezTo>
                    <a:cubicBezTo>
                      <a:pt x="4596" y="2422"/>
                      <a:pt x="4465" y="2648"/>
                      <a:pt x="4299" y="2839"/>
                    </a:cubicBezTo>
                    <a:cubicBezTo>
                      <a:pt x="4227" y="2791"/>
                      <a:pt x="4144" y="2732"/>
                      <a:pt x="4084" y="2660"/>
                    </a:cubicBezTo>
                    <a:cubicBezTo>
                      <a:pt x="3727" y="2291"/>
                      <a:pt x="3418" y="1446"/>
                      <a:pt x="4037" y="1136"/>
                    </a:cubicBezTo>
                    <a:cubicBezTo>
                      <a:pt x="4136" y="1087"/>
                      <a:pt x="4222" y="1065"/>
                      <a:pt x="4296" y="1065"/>
                    </a:cubicBezTo>
                    <a:close/>
                    <a:moveTo>
                      <a:pt x="9638" y="1"/>
                    </a:moveTo>
                    <a:cubicBezTo>
                      <a:pt x="9521" y="1"/>
                      <a:pt x="9404" y="59"/>
                      <a:pt x="9323" y="196"/>
                    </a:cubicBezTo>
                    <a:cubicBezTo>
                      <a:pt x="8752" y="1148"/>
                      <a:pt x="8240" y="2006"/>
                      <a:pt x="7240" y="2589"/>
                    </a:cubicBezTo>
                    <a:cubicBezTo>
                      <a:pt x="6734" y="2885"/>
                      <a:pt x="6024" y="3144"/>
                      <a:pt x="5357" y="3144"/>
                    </a:cubicBezTo>
                    <a:cubicBezTo>
                      <a:pt x="5114" y="3144"/>
                      <a:pt x="4876" y="3109"/>
                      <a:pt x="4656" y="3029"/>
                    </a:cubicBezTo>
                    <a:cubicBezTo>
                      <a:pt x="4882" y="2768"/>
                      <a:pt x="5037" y="2458"/>
                      <a:pt x="5120" y="2077"/>
                    </a:cubicBezTo>
                    <a:cubicBezTo>
                      <a:pt x="5251" y="1482"/>
                      <a:pt x="5085" y="720"/>
                      <a:pt x="4477" y="446"/>
                    </a:cubicBezTo>
                    <a:cubicBezTo>
                      <a:pt x="4344" y="388"/>
                      <a:pt x="4207" y="362"/>
                      <a:pt x="4072" y="362"/>
                    </a:cubicBezTo>
                    <a:cubicBezTo>
                      <a:pt x="3535" y="362"/>
                      <a:pt x="3029" y="777"/>
                      <a:pt x="2858" y="1291"/>
                    </a:cubicBezTo>
                    <a:cubicBezTo>
                      <a:pt x="2525" y="2220"/>
                      <a:pt x="2894" y="2970"/>
                      <a:pt x="3549" y="3470"/>
                    </a:cubicBezTo>
                    <a:cubicBezTo>
                      <a:pt x="2712" y="3968"/>
                      <a:pt x="1626" y="4158"/>
                      <a:pt x="659" y="4158"/>
                    </a:cubicBezTo>
                    <a:cubicBezTo>
                      <a:pt x="470" y="4158"/>
                      <a:pt x="285" y="4150"/>
                      <a:pt x="108" y="4137"/>
                    </a:cubicBezTo>
                    <a:cubicBezTo>
                      <a:pt x="104" y="4136"/>
                      <a:pt x="101" y="4136"/>
                      <a:pt x="97" y="4136"/>
                    </a:cubicBezTo>
                    <a:cubicBezTo>
                      <a:pt x="1" y="4136"/>
                      <a:pt x="4" y="4292"/>
                      <a:pt x="108" y="4303"/>
                    </a:cubicBezTo>
                    <a:cubicBezTo>
                      <a:pt x="335" y="4323"/>
                      <a:pt x="584" y="4335"/>
                      <a:pt x="846" y="4335"/>
                    </a:cubicBezTo>
                    <a:cubicBezTo>
                      <a:pt x="1831" y="4335"/>
                      <a:pt x="2995" y="4171"/>
                      <a:pt x="3870" y="3672"/>
                    </a:cubicBezTo>
                    <a:cubicBezTo>
                      <a:pt x="4369" y="3960"/>
                      <a:pt x="4969" y="4117"/>
                      <a:pt x="5538" y="4117"/>
                    </a:cubicBezTo>
                    <a:cubicBezTo>
                      <a:pt x="5675" y="4117"/>
                      <a:pt x="5810" y="4108"/>
                      <a:pt x="5942" y="4089"/>
                    </a:cubicBezTo>
                    <a:cubicBezTo>
                      <a:pt x="7704" y="3815"/>
                      <a:pt x="9692" y="2339"/>
                      <a:pt x="10038" y="505"/>
                    </a:cubicBezTo>
                    <a:cubicBezTo>
                      <a:pt x="10093" y="222"/>
                      <a:pt x="9867" y="1"/>
                      <a:pt x="963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7"/>
              <p:cNvSpPr/>
              <p:nvPr/>
            </p:nvSpPr>
            <p:spPr>
              <a:xfrm rot="9959821">
                <a:off x="420139" y="4608464"/>
                <a:ext cx="232306" cy="208793"/>
              </a:xfrm>
              <a:custGeom>
                <a:avLst/>
                <a:gdLst/>
                <a:ahLst/>
                <a:cxnLst/>
                <a:rect l="l" t="t" r="r" b="b"/>
                <a:pathLst>
                  <a:path w="3132" h="2815" extrusionOk="0">
                    <a:moveTo>
                      <a:pt x="1993" y="1"/>
                    </a:moveTo>
                    <a:cubicBezTo>
                      <a:pt x="1940" y="1"/>
                      <a:pt x="1888" y="19"/>
                      <a:pt x="1846" y="61"/>
                    </a:cubicBezTo>
                    <a:cubicBezTo>
                      <a:pt x="1572" y="335"/>
                      <a:pt x="1298" y="597"/>
                      <a:pt x="1036" y="871"/>
                    </a:cubicBezTo>
                    <a:cubicBezTo>
                      <a:pt x="810" y="799"/>
                      <a:pt x="584" y="740"/>
                      <a:pt x="358" y="680"/>
                    </a:cubicBezTo>
                    <a:cubicBezTo>
                      <a:pt x="333" y="673"/>
                      <a:pt x="310" y="669"/>
                      <a:pt x="288" y="669"/>
                    </a:cubicBezTo>
                    <a:cubicBezTo>
                      <a:pt x="106" y="669"/>
                      <a:pt x="16" y="911"/>
                      <a:pt x="143" y="1049"/>
                    </a:cubicBezTo>
                    <a:cubicBezTo>
                      <a:pt x="251" y="1180"/>
                      <a:pt x="358" y="1311"/>
                      <a:pt x="477" y="1430"/>
                    </a:cubicBezTo>
                    <a:cubicBezTo>
                      <a:pt x="334" y="1573"/>
                      <a:pt x="191" y="1716"/>
                      <a:pt x="60" y="1871"/>
                    </a:cubicBezTo>
                    <a:cubicBezTo>
                      <a:pt x="24" y="1907"/>
                      <a:pt x="12" y="1954"/>
                      <a:pt x="24" y="1990"/>
                    </a:cubicBezTo>
                    <a:cubicBezTo>
                      <a:pt x="1" y="2121"/>
                      <a:pt x="60" y="2264"/>
                      <a:pt x="239" y="2264"/>
                    </a:cubicBezTo>
                    <a:cubicBezTo>
                      <a:pt x="548" y="2264"/>
                      <a:pt x="858" y="2252"/>
                      <a:pt x="1167" y="2228"/>
                    </a:cubicBezTo>
                    <a:cubicBezTo>
                      <a:pt x="1322" y="2395"/>
                      <a:pt x="1465" y="2573"/>
                      <a:pt x="1620" y="2752"/>
                    </a:cubicBezTo>
                    <a:cubicBezTo>
                      <a:pt x="1663" y="2795"/>
                      <a:pt x="1721" y="2814"/>
                      <a:pt x="1779" y="2814"/>
                    </a:cubicBezTo>
                    <a:cubicBezTo>
                      <a:pt x="1884" y="2814"/>
                      <a:pt x="1990" y="2752"/>
                      <a:pt x="2013" y="2645"/>
                    </a:cubicBezTo>
                    <a:cubicBezTo>
                      <a:pt x="2037" y="2466"/>
                      <a:pt x="2072" y="2288"/>
                      <a:pt x="2096" y="2097"/>
                    </a:cubicBezTo>
                    <a:cubicBezTo>
                      <a:pt x="2358" y="2049"/>
                      <a:pt x="2632" y="2002"/>
                      <a:pt x="2894" y="1930"/>
                    </a:cubicBezTo>
                    <a:cubicBezTo>
                      <a:pt x="3132" y="1871"/>
                      <a:pt x="3096" y="1561"/>
                      <a:pt x="2894" y="1490"/>
                    </a:cubicBezTo>
                    <a:cubicBezTo>
                      <a:pt x="2656" y="1407"/>
                      <a:pt x="2418" y="1323"/>
                      <a:pt x="2179" y="1240"/>
                    </a:cubicBezTo>
                    <a:cubicBezTo>
                      <a:pt x="2203" y="895"/>
                      <a:pt x="2215" y="561"/>
                      <a:pt x="2215" y="216"/>
                    </a:cubicBezTo>
                    <a:cubicBezTo>
                      <a:pt x="2215" y="86"/>
                      <a:pt x="2105" y="1"/>
                      <a:pt x="199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7"/>
              <p:cNvSpPr/>
              <p:nvPr/>
            </p:nvSpPr>
            <p:spPr>
              <a:xfrm rot="9959821">
                <a:off x="257191" y="3948947"/>
                <a:ext cx="98055" cy="99019"/>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7"/>
              <p:cNvSpPr/>
              <p:nvPr/>
            </p:nvSpPr>
            <p:spPr>
              <a:xfrm rot="9959821">
                <a:off x="197673" y="3669242"/>
                <a:ext cx="44206" cy="34490"/>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7"/>
              <p:cNvSpPr/>
              <p:nvPr/>
            </p:nvSpPr>
            <p:spPr>
              <a:xfrm rot="9959821">
                <a:off x="1693022" y="4106040"/>
                <a:ext cx="46876" cy="36270"/>
              </a:xfrm>
              <a:custGeom>
                <a:avLst/>
                <a:gdLst/>
                <a:ahLst/>
                <a:cxnLst/>
                <a:rect l="l" t="t" r="r" b="b"/>
                <a:pathLst>
                  <a:path w="632" h="489" extrusionOk="0">
                    <a:moveTo>
                      <a:pt x="322" y="0"/>
                    </a:moveTo>
                    <a:cubicBezTo>
                      <a:pt x="0" y="0"/>
                      <a:pt x="0" y="488"/>
                      <a:pt x="322" y="488"/>
                    </a:cubicBezTo>
                    <a:cubicBezTo>
                      <a:pt x="631" y="488"/>
                      <a:pt x="631" y="0"/>
                      <a:pt x="322"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436682690"/>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four columns">
  <p:cSld name="CUSTOM_7">
    <p:spTree>
      <p:nvGrpSpPr>
        <p:cNvPr id="1" name="Shape 2116"/>
        <p:cNvGrpSpPr/>
        <p:nvPr/>
      </p:nvGrpSpPr>
      <p:grpSpPr>
        <a:xfrm>
          <a:off x="0" y="0"/>
          <a:ext cx="0" cy="0"/>
          <a:chOff x="0" y="0"/>
          <a:chExt cx="0" cy="0"/>
        </a:xfrm>
      </p:grpSpPr>
      <p:sp>
        <p:nvSpPr>
          <p:cNvPr id="2117" name="Google Shape;2117;p18"/>
          <p:cNvSpPr txBox="1">
            <a:spLocks noGrp="1"/>
          </p:cNvSpPr>
          <p:nvPr>
            <p:ph type="title"/>
          </p:nvPr>
        </p:nvSpPr>
        <p:spPr>
          <a:xfrm>
            <a:off x="822578" y="1577900"/>
            <a:ext cx="1745400" cy="461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200" b="0">
                <a:latin typeface="Catamaran Black"/>
                <a:ea typeface="Catamaran Black"/>
                <a:cs typeface="Catamaran Black"/>
                <a:sym typeface="Catamaran Black"/>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2118" name="Google Shape;2118;p18"/>
          <p:cNvSpPr txBox="1">
            <a:spLocks noGrp="1"/>
          </p:cNvSpPr>
          <p:nvPr>
            <p:ph type="title" idx="2"/>
          </p:nvPr>
        </p:nvSpPr>
        <p:spPr>
          <a:xfrm>
            <a:off x="2740393" y="1577900"/>
            <a:ext cx="1745400" cy="461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200" b="0">
                <a:latin typeface="Catamaran Black"/>
                <a:ea typeface="Catamaran Black"/>
                <a:cs typeface="Catamaran Black"/>
                <a:sym typeface="Catamaran Black"/>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2119" name="Google Shape;2119;p18"/>
          <p:cNvSpPr txBox="1">
            <a:spLocks noGrp="1"/>
          </p:cNvSpPr>
          <p:nvPr>
            <p:ph type="title" idx="3"/>
          </p:nvPr>
        </p:nvSpPr>
        <p:spPr>
          <a:xfrm>
            <a:off x="4658207" y="1577900"/>
            <a:ext cx="1745400" cy="461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200" b="0">
                <a:latin typeface="Catamaran Black"/>
                <a:ea typeface="Catamaran Black"/>
                <a:cs typeface="Catamaran Black"/>
                <a:sym typeface="Catamaran Black"/>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2120" name="Google Shape;2120;p18"/>
          <p:cNvSpPr txBox="1">
            <a:spLocks noGrp="1"/>
          </p:cNvSpPr>
          <p:nvPr>
            <p:ph type="title" idx="4"/>
          </p:nvPr>
        </p:nvSpPr>
        <p:spPr>
          <a:xfrm>
            <a:off x="6576022" y="1577900"/>
            <a:ext cx="1745400" cy="461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200" b="0">
                <a:latin typeface="Catamaran Black"/>
                <a:ea typeface="Catamaran Black"/>
                <a:cs typeface="Catamaran Black"/>
                <a:sym typeface="Catamaran Black"/>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2121" name="Google Shape;2121;p18"/>
          <p:cNvSpPr txBox="1">
            <a:spLocks noGrp="1"/>
          </p:cNvSpPr>
          <p:nvPr>
            <p:ph type="subTitle" idx="1"/>
          </p:nvPr>
        </p:nvSpPr>
        <p:spPr>
          <a:xfrm>
            <a:off x="848825" y="3205961"/>
            <a:ext cx="1692900" cy="737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122" name="Google Shape;2122;p18"/>
          <p:cNvSpPr txBox="1">
            <a:spLocks noGrp="1"/>
          </p:cNvSpPr>
          <p:nvPr>
            <p:ph type="subTitle" idx="5"/>
          </p:nvPr>
        </p:nvSpPr>
        <p:spPr>
          <a:xfrm>
            <a:off x="2766642" y="3205961"/>
            <a:ext cx="1692900" cy="737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123" name="Google Shape;2123;p18"/>
          <p:cNvSpPr txBox="1">
            <a:spLocks noGrp="1"/>
          </p:cNvSpPr>
          <p:nvPr>
            <p:ph type="subTitle" idx="6"/>
          </p:nvPr>
        </p:nvSpPr>
        <p:spPr>
          <a:xfrm>
            <a:off x="4684458" y="3205961"/>
            <a:ext cx="1692900" cy="737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124" name="Google Shape;2124;p18"/>
          <p:cNvSpPr txBox="1">
            <a:spLocks noGrp="1"/>
          </p:cNvSpPr>
          <p:nvPr>
            <p:ph type="subTitle" idx="7"/>
          </p:nvPr>
        </p:nvSpPr>
        <p:spPr>
          <a:xfrm>
            <a:off x="6602275" y="3205961"/>
            <a:ext cx="1692900" cy="737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125" name="Google Shape;2125;p18"/>
          <p:cNvSpPr txBox="1">
            <a:spLocks noGrp="1"/>
          </p:cNvSpPr>
          <p:nvPr>
            <p:ph type="title" idx="8"/>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126" name="Google Shape;2126;p18"/>
          <p:cNvGrpSpPr/>
          <p:nvPr/>
        </p:nvGrpSpPr>
        <p:grpSpPr>
          <a:xfrm>
            <a:off x="-64496" y="-156775"/>
            <a:ext cx="9459437" cy="6228813"/>
            <a:chOff x="-64496" y="-156775"/>
            <a:chExt cx="9459437" cy="6228813"/>
          </a:xfrm>
        </p:grpSpPr>
        <p:grpSp>
          <p:nvGrpSpPr>
            <p:cNvPr id="2127" name="Google Shape;2127;p18"/>
            <p:cNvGrpSpPr/>
            <p:nvPr/>
          </p:nvGrpSpPr>
          <p:grpSpPr>
            <a:xfrm>
              <a:off x="-64496" y="-156775"/>
              <a:ext cx="7612201" cy="5084182"/>
              <a:chOff x="-64496" y="-156775"/>
              <a:chExt cx="7612201" cy="5084182"/>
            </a:xfrm>
          </p:grpSpPr>
          <p:sp>
            <p:nvSpPr>
              <p:cNvPr id="2128" name="Google Shape;2128;p18"/>
              <p:cNvSpPr/>
              <p:nvPr/>
            </p:nvSpPr>
            <p:spPr>
              <a:xfrm>
                <a:off x="-64496" y="691201"/>
                <a:ext cx="1166268" cy="402843"/>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8"/>
              <p:cNvSpPr/>
              <p:nvPr/>
            </p:nvSpPr>
            <p:spPr>
              <a:xfrm>
                <a:off x="3955449" y="445225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8"/>
              <p:cNvSpPr/>
              <p:nvPr/>
            </p:nvSpPr>
            <p:spPr>
              <a:xfrm>
                <a:off x="5757599" y="-156775"/>
                <a:ext cx="1790106" cy="539347"/>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 name="Google Shape;2131;p18"/>
            <p:cNvGrpSpPr/>
            <p:nvPr/>
          </p:nvGrpSpPr>
          <p:grpSpPr>
            <a:xfrm>
              <a:off x="185871" y="140006"/>
              <a:ext cx="9209069" cy="5932032"/>
              <a:chOff x="185871" y="140006"/>
              <a:chExt cx="9209069" cy="5932032"/>
            </a:xfrm>
          </p:grpSpPr>
          <p:grpSp>
            <p:nvGrpSpPr>
              <p:cNvPr id="2132" name="Google Shape;2132;p18"/>
              <p:cNvGrpSpPr/>
              <p:nvPr/>
            </p:nvGrpSpPr>
            <p:grpSpPr>
              <a:xfrm>
                <a:off x="185871" y="140006"/>
                <a:ext cx="8687899" cy="4857282"/>
                <a:chOff x="185871" y="140006"/>
                <a:chExt cx="8687899" cy="4857282"/>
              </a:xfrm>
            </p:grpSpPr>
            <p:grpSp>
              <p:nvGrpSpPr>
                <p:cNvPr id="2133" name="Google Shape;2133;p18"/>
                <p:cNvGrpSpPr/>
                <p:nvPr/>
              </p:nvGrpSpPr>
              <p:grpSpPr>
                <a:xfrm>
                  <a:off x="185871" y="3995981"/>
                  <a:ext cx="885999" cy="1001307"/>
                  <a:chOff x="5990625" y="921375"/>
                  <a:chExt cx="608725" cy="687900"/>
                </a:xfrm>
              </p:grpSpPr>
              <p:sp>
                <p:nvSpPr>
                  <p:cNvPr id="2134" name="Google Shape;2134;p18"/>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8"/>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8"/>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8"/>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8"/>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8"/>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8"/>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8"/>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2" name="Google Shape;2142;p18"/>
                <p:cNvGrpSpPr/>
                <p:nvPr/>
              </p:nvGrpSpPr>
              <p:grpSpPr>
                <a:xfrm>
                  <a:off x="7987771" y="140006"/>
                  <a:ext cx="885999" cy="1001307"/>
                  <a:chOff x="5990625" y="921375"/>
                  <a:chExt cx="608725" cy="687900"/>
                </a:xfrm>
              </p:grpSpPr>
              <p:sp>
                <p:nvSpPr>
                  <p:cNvPr id="2143" name="Google Shape;2143;p18"/>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8"/>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8"/>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8"/>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8"/>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8"/>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8"/>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8"/>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51" name="Google Shape;2151;p18"/>
              <p:cNvGrpSpPr/>
              <p:nvPr/>
            </p:nvGrpSpPr>
            <p:grpSpPr>
              <a:xfrm rot="8100000">
                <a:off x="7373976" y="4492518"/>
                <a:ext cx="1932815" cy="1049925"/>
                <a:chOff x="6572441" y="3068152"/>
                <a:chExt cx="1932833" cy="1049935"/>
              </a:xfrm>
            </p:grpSpPr>
            <p:sp>
              <p:nvSpPr>
                <p:cNvPr id="2152" name="Google Shape;2152;p1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four columns">
  <p:cSld name="1_Title and four columns">
    <p:spTree>
      <p:nvGrpSpPr>
        <p:cNvPr id="1" name="Shape 2116"/>
        <p:cNvGrpSpPr/>
        <p:nvPr/>
      </p:nvGrpSpPr>
      <p:grpSpPr>
        <a:xfrm>
          <a:off x="0" y="0"/>
          <a:ext cx="0" cy="0"/>
          <a:chOff x="0" y="0"/>
          <a:chExt cx="0" cy="0"/>
        </a:xfrm>
      </p:grpSpPr>
      <p:sp>
        <p:nvSpPr>
          <p:cNvPr id="2117" name="Google Shape;2117;p18"/>
          <p:cNvSpPr txBox="1">
            <a:spLocks noGrp="1"/>
          </p:cNvSpPr>
          <p:nvPr>
            <p:ph type="title"/>
          </p:nvPr>
        </p:nvSpPr>
        <p:spPr>
          <a:xfrm>
            <a:off x="822578" y="1577900"/>
            <a:ext cx="1745400" cy="461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200" b="0">
                <a:latin typeface="Catamaran Black"/>
                <a:ea typeface="Catamaran Black"/>
                <a:cs typeface="Catamaran Black"/>
                <a:sym typeface="Catamaran Black"/>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2118" name="Google Shape;2118;p18"/>
          <p:cNvSpPr txBox="1">
            <a:spLocks noGrp="1"/>
          </p:cNvSpPr>
          <p:nvPr>
            <p:ph type="title" idx="2"/>
          </p:nvPr>
        </p:nvSpPr>
        <p:spPr>
          <a:xfrm>
            <a:off x="2740393" y="1577900"/>
            <a:ext cx="1745400" cy="461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200" b="0">
                <a:latin typeface="Catamaran Black"/>
                <a:ea typeface="Catamaran Black"/>
                <a:cs typeface="Catamaran Black"/>
                <a:sym typeface="Catamaran Black"/>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2119" name="Google Shape;2119;p18"/>
          <p:cNvSpPr txBox="1">
            <a:spLocks noGrp="1"/>
          </p:cNvSpPr>
          <p:nvPr>
            <p:ph type="title" idx="3"/>
          </p:nvPr>
        </p:nvSpPr>
        <p:spPr>
          <a:xfrm>
            <a:off x="4658207" y="1577900"/>
            <a:ext cx="1745400" cy="461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200" b="0">
                <a:latin typeface="Catamaran Black"/>
                <a:ea typeface="Catamaran Black"/>
                <a:cs typeface="Catamaran Black"/>
                <a:sym typeface="Catamaran Black"/>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2120" name="Google Shape;2120;p18"/>
          <p:cNvSpPr txBox="1">
            <a:spLocks noGrp="1"/>
          </p:cNvSpPr>
          <p:nvPr>
            <p:ph type="title" idx="4"/>
          </p:nvPr>
        </p:nvSpPr>
        <p:spPr>
          <a:xfrm>
            <a:off x="6576022" y="1577900"/>
            <a:ext cx="1745400" cy="461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200" b="0">
                <a:latin typeface="Catamaran Black"/>
                <a:ea typeface="Catamaran Black"/>
                <a:cs typeface="Catamaran Black"/>
                <a:sym typeface="Catamaran Black"/>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2121" name="Google Shape;2121;p18"/>
          <p:cNvSpPr txBox="1">
            <a:spLocks noGrp="1"/>
          </p:cNvSpPr>
          <p:nvPr>
            <p:ph type="subTitle" idx="1"/>
          </p:nvPr>
        </p:nvSpPr>
        <p:spPr>
          <a:xfrm>
            <a:off x="848825" y="3205961"/>
            <a:ext cx="1692900" cy="737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122" name="Google Shape;2122;p18"/>
          <p:cNvSpPr txBox="1">
            <a:spLocks noGrp="1"/>
          </p:cNvSpPr>
          <p:nvPr>
            <p:ph type="subTitle" idx="5"/>
          </p:nvPr>
        </p:nvSpPr>
        <p:spPr>
          <a:xfrm>
            <a:off x="2766642" y="3205961"/>
            <a:ext cx="1692900" cy="737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123" name="Google Shape;2123;p18"/>
          <p:cNvSpPr txBox="1">
            <a:spLocks noGrp="1"/>
          </p:cNvSpPr>
          <p:nvPr>
            <p:ph type="subTitle" idx="6"/>
          </p:nvPr>
        </p:nvSpPr>
        <p:spPr>
          <a:xfrm>
            <a:off x="4684458" y="3205961"/>
            <a:ext cx="1692900" cy="737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124" name="Google Shape;2124;p18"/>
          <p:cNvSpPr txBox="1">
            <a:spLocks noGrp="1"/>
          </p:cNvSpPr>
          <p:nvPr>
            <p:ph type="subTitle" idx="7"/>
          </p:nvPr>
        </p:nvSpPr>
        <p:spPr>
          <a:xfrm>
            <a:off x="6602275" y="3205961"/>
            <a:ext cx="1692900" cy="737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125" name="Google Shape;2125;p18"/>
          <p:cNvSpPr txBox="1">
            <a:spLocks noGrp="1"/>
          </p:cNvSpPr>
          <p:nvPr>
            <p:ph type="title" idx="8"/>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126" name="Google Shape;2126;p18"/>
          <p:cNvGrpSpPr/>
          <p:nvPr/>
        </p:nvGrpSpPr>
        <p:grpSpPr>
          <a:xfrm>
            <a:off x="-64496" y="-156775"/>
            <a:ext cx="9459437" cy="6228813"/>
            <a:chOff x="-64496" y="-156775"/>
            <a:chExt cx="9459437" cy="6228813"/>
          </a:xfrm>
        </p:grpSpPr>
        <p:grpSp>
          <p:nvGrpSpPr>
            <p:cNvPr id="2127" name="Google Shape;2127;p18"/>
            <p:cNvGrpSpPr/>
            <p:nvPr/>
          </p:nvGrpSpPr>
          <p:grpSpPr>
            <a:xfrm>
              <a:off x="-64496" y="-156775"/>
              <a:ext cx="7612201" cy="5084182"/>
              <a:chOff x="-64496" y="-156775"/>
              <a:chExt cx="7612201" cy="5084182"/>
            </a:xfrm>
          </p:grpSpPr>
          <p:sp>
            <p:nvSpPr>
              <p:cNvPr id="2128" name="Google Shape;2128;p18"/>
              <p:cNvSpPr/>
              <p:nvPr/>
            </p:nvSpPr>
            <p:spPr>
              <a:xfrm>
                <a:off x="-64496" y="691201"/>
                <a:ext cx="1166268" cy="402843"/>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8"/>
              <p:cNvSpPr/>
              <p:nvPr/>
            </p:nvSpPr>
            <p:spPr>
              <a:xfrm>
                <a:off x="3955449" y="445225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8"/>
              <p:cNvSpPr/>
              <p:nvPr/>
            </p:nvSpPr>
            <p:spPr>
              <a:xfrm>
                <a:off x="5757599" y="-156775"/>
                <a:ext cx="1790106" cy="539347"/>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 name="Google Shape;2131;p18"/>
            <p:cNvGrpSpPr/>
            <p:nvPr/>
          </p:nvGrpSpPr>
          <p:grpSpPr>
            <a:xfrm>
              <a:off x="185871" y="140006"/>
              <a:ext cx="9209069" cy="5932032"/>
              <a:chOff x="185871" y="140006"/>
              <a:chExt cx="9209069" cy="5932032"/>
            </a:xfrm>
          </p:grpSpPr>
          <p:grpSp>
            <p:nvGrpSpPr>
              <p:cNvPr id="2132" name="Google Shape;2132;p18"/>
              <p:cNvGrpSpPr/>
              <p:nvPr/>
            </p:nvGrpSpPr>
            <p:grpSpPr>
              <a:xfrm>
                <a:off x="185871" y="140006"/>
                <a:ext cx="8687899" cy="4857282"/>
                <a:chOff x="185871" y="140006"/>
                <a:chExt cx="8687899" cy="4857282"/>
              </a:xfrm>
            </p:grpSpPr>
            <p:grpSp>
              <p:nvGrpSpPr>
                <p:cNvPr id="2133" name="Google Shape;2133;p18"/>
                <p:cNvGrpSpPr/>
                <p:nvPr/>
              </p:nvGrpSpPr>
              <p:grpSpPr>
                <a:xfrm>
                  <a:off x="185871" y="3995981"/>
                  <a:ext cx="885999" cy="1001307"/>
                  <a:chOff x="5990625" y="921375"/>
                  <a:chExt cx="608725" cy="687900"/>
                </a:xfrm>
              </p:grpSpPr>
              <p:sp>
                <p:nvSpPr>
                  <p:cNvPr id="2134" name="Google Shape;2134;p18"/>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8"/>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8"/>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8"/>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8"/>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8"/>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8"/>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8"/>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2" name="Google Shape;2142;p18"/>
                <p:cNvGrpSpPr/>
                <p:nvPr/>
              </p:nvGrpSpPr>
              <p:grpSpPr>
                <a:xfrm>
                  <a:off x="7987771" y="140006"/>
                  <a:ext cx="885999" cy="1001307"/>
                  <a:chOff x="5990625" y="921375"/>
                  <a:chExt cx="608725" cy="687900"/>
                </a:xfrm>
              </p:grpSpPr>
              <p:sp>
                <p:nvSpPr>
                  <p:cNvPr id="2143" name="Google Shape;2143;p18"/>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8"/>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8"/>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8"/>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8"/>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8"/>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8"/>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8"/>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51" name="Google Shape;2151;p18"/>
              <p:cNvGrpSpPr/>
              <p:nvPr/>
            </p:nvGrpSpPr>
            <p:grpSpPr>
              <a:xfrm rot="8100000">
                <a:off x="7373976" y="4492518"/>
                <a:ext cx="1932815" cy="1049925"/>
                <a:chOff x="6572441" y="3068152"/>
                <a:chExt cx="1932833" cy="1049935"/>
              </a:xfrm>
            </p:grpSpPr>
            <p:sp>
              <p:nvSpPr>
                <p:cNvPr id="2152" name="Google Shape;2152;p1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extLst>
      <p:ext uri="{BB962C8B-B14F-4D97-AF65-F5344CB8AC3E}">
        <p14:creationId xmlns:p14="http://schemas.microsoft.com/office/powerpoint/2010/main" val="1631111500"/>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six columns">
  <p:cSld name="CUSTOM_9">
    <p:spTree>
      <p:nvGrpSpPr>
        <p:cNvPr id="1" name="Shape 2177"/>
        <p:cNvGrpSpPr/>
        <p:nvPr/>
      </p:nvGrpSpPr>
      <p:grpSpPr>
        <a:xfrm>
          <a:off x="0" y="0"/>
          <a:ext cx="0" cy="0"/>
          <a:chOff x="0" y="0"/>
          <a:chExt cx="0" cy="0"/>
        </a:xfrm>
      </p:grpSpPr>
      <p:sp>
        <p:nvSpPr>
          <p:cNvPr id="2178" name="Google Shape;2178;p19"/>
          <p:cNvSpPr txBox="1">
            <a:spLocks noGrp="1"/>
          </p:cNvSpPr>
          <p:nvPr>
            <p:ph type="title"/>
          </p:nvPr>
        </p:nvSpPr>
        <p:spPr>
          <a:xfrm>
            <a:off x="3905405" y="2040125"/>
            <a:ext cx="1407000" cy="466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b="0">
                <a:latin typeface="Catamaran Black"/>
                <a:ea typeface="Catamaran Black"/>
                <a:cs typeface="Catamaran Black"/>
                <a:sym typeface="Catamaran Black"/>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179" name="Google Shape;2179;p19"/>
          <p:cNvSpPr txBox="1">
            <a:spLocks noGrp="1"/>
          </p:cNvSpPr>
          <p:nvPr>
            <p:ph type="subTitle" idx="1"/>
          </p:nvPr>
        </p:nvSpPr>
        <p:spPr>
          <a:xfrm>
            <a:off x="3490500" y="2440350"/>
            <a:ext cx="2163000" cy="46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180" name="Google Shape;2180;p19"/>
          <p:cNvSpPr txBox="1">
            <a:spLocks noGrp="1"/>
          </p:cNvSpPr>
          <p:nvPr>
            <p:ph type="title" idx="2"/>
          </p:nvPr>
        </p:nvSpPr>
        <p:spPr>
          <a:xfrm>
            <a:off x="6624444" y="2040125"/>
            <a:ext cx="1407000" cy="466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b="0">
                <a:latin typeface="Catamaran Black"/>
                <a:ea typeface="Catamaran Black"/>
                <a:cs typeface="Catamaran Black"/>
                <a:sym typeface="Catamaran Black"/>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181" name="Google Shape;2181;p19"/>
          <p:cNvSpPr txBox="1">
            <a:spLocks noGrp="1"/>
          </p:cNvSpPr>
          <p:nvPr>
            <p:ph type="subTitle" idx="3"/>
          </p:nvPr>
        </p:nvSpPr>
        <p:spPr>
          <a:xfrm>
            <a:off x="6371094" y="2440345"/>
            <a:ext cx="1913700" cy="46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182" name="Google Shape;2182;p19"/>
          <p:cNvSpPr txBox="1">
            <a:spLocks noGrp="1"/>
          </p:cNvSpPr>
          <p:nvPr>
            <p:ph type="title" idx="4"/>
          </p:nvPr>
        </p:nvSpPr>
        <p:spPr>
          <a:xfrm>
            <a:off x="3905405" y="3737788"/>
            <a:ext cx="1407000" cy="466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b="0">
                <a:latin typeface="Catamaran Black"/>
                <a:ea typeface="Catamaran Black"/>
                <a:cs typeface="Catamaran Black"/>
                <a:sym typeface="Catamaran Black"/>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183" name="Google Shape;2183;p19"/>
          <p:cNvSpPr txBox="1">
            <a:spLocks noGrp="1"/>
          </p:cNvSpPr>
          <p:nvPr>
            <p:ph type="subTitle" idx="5"/>
          </p:nvPr>
        </p:nvSpPr>
        <p:spPr>
          <a:xfrm>
            <a:off x="3615155" y="4138706"/>
            <a:ext cx="1913700" cy="46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184" name="Google Shape;2184;p19"/>
          <p:cNvSpPr txBox="1">
            <a:spLocks noGrp="1"/>
          </p:cNvSpPr>
          <p:nvPr>
            <p:ph type="title" idx="6"/>
          </p:nvPr>
        </p:nvSpPr>
        <p:spPr>
          <a:xfrm>
            <a:off x="6624444" y="3737800"/>
            <a:ext cx="1407000" cy="466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b="0">
                <a:latin typeface="Catamaran Black"/>
                <a:ea typeface="Catamaran Black"/>
                <a:cs typeface="Catamaran Black"/>
                <a:sym typeface="Catamaran Black"/>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185" name="Google Shape;2185;p19"/>
          <p:cNvSpPr txBox="1">
            <a:spLocks noGrp="1"/>
          </p:cNvSpPr>
          <p:nvPr>
            <p:ph type="subTitle" idx="7"/>
          </p:nvPr>
        </p:nvSpPr>
        <p:spPr>
          <a:xfrm>
            <a:off x="6371094" y="4138706"/>
            <a:ext cx="1913700" cy="46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186" name="Google Shape;2186;p19"/>
          <p:cNvSpPr txBox="1">
            <a:spLocks noGrp="1"/>
          </p:cNvSpPr>
          <p:nvPr>
            <p:ph type="title" idx="8"/>
          </p:nvPr>
        </p:nvSpPr>
        <p:spPr>
          <a:xfrm>
            <a:off x="1038766" y="2040125"/>
            <a:ext cx="1554600" cy="466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b="0">
                <a:latin typeface="Catamaran Black"/>
                <a:ea typeface="Catamaran Black"/>
                <a:cs typeface="Catamaran Black"/>
                <a:sym typeface="Catamaran Black"/>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187" name="Google Shape;2187;p19"/>
          <p:cNvSpPr txBox="1">
            <a:spLocks noGrp="1"/>
          </p:cNvSpPr>
          <p:nvPr>
            <p:ph type="title" idx="9"/>
          </p:nvPr>
        </p:nvSpPr>
        <p:spPr>
          <a:xfrm>
            <a:off x="1038766" y="3737800"/>
            <a:ext cx="1554600" cy="466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b="0">
                <a:latin typeface="Catamaran Black"/>
                <a:ea typeface="Catamaran Black"/>
                <a:cs typeface="Catamaran Black"/>
                <a:sym typeface="Catamaran Black"/>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188" name="Google Shape;2188;p19"/>
          <p:cNvSpPr txBox="1">
            <a:spLocks noGrp="1"/>
          </p:cNvSpPr>
          <p:nvPr>
            <p:ph type="subTitle" idx="13"/>
          </p:nvPr>
        </p:nvSpPr>
        <p:spPr>
          <a:xfrm>
            <a:off x="859216" y="2440345"/>
            <a:ext cx="1913700" cy="46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189" name="Google Shape;2189;p19"/>
          <p:cNvSpPr txBox="1">
            <a:spLocks noGrp="1"/>
          </p:cNvSpPr>
          <p:nvPr>
            <p:ph type="subTitle" idx="14"/>
          </p:nvPr>
        </p:nvSpPr>
        <p:spPr>
          <a:xfrm>
            <a:off x="859216" y="4138706"/>
            <a:ext cx="1913700" cy="46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190" name="Google Shape;2190;p19"/>
          <p:cNvSpPr txBox="1">
            <a:spLocks noGrp="1"/>
          </p:cNvSpPr>
          <p:nvPr>
            <p:ph type="title" idx="15"/>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191" name="Google Shape;2191;p19"/>
          <p:cNvGrpSpPr/>
          <p:nvPr/>
        </p:nvGrpSpPr>
        <p:grpSpPr>
          <a:xfrm>
            <a:off x="-980071" y="-647353"/>
            <a:ext cx="10620282" cy="5574786"/>
            <a:chOff x="-980071" y="-647353"/>
            <a:chExt cx="10620282" cy="5574786"/>
          </a:xfrm>
        </p:grpSpPr>
        <p:grpSp>
          <p:nvGrpSpPr>
            <p:cNvPr id="2192" name="Google Shape;2192;p19"/>
            <p:cNvGrpSpPr/>
            <p:nvPr/>
          </p:nvGrpSpPr>
          <p:grpSpPr>
            <a:xfrm flipH="1">
              <a:off x="-980071" y="972901"/>
              <a:ext cx="9860063" cy="3954531"/>
              <a:chOff x="-903796" y="972901"/>
              <a:chExt cx="9860063" cy="3954531"/>
            </a:xfrm>
          </p:grpSpPr>
          <p:sp>
            <p:nvSpPr>
              <p:cNvPr id="2193" name="Google Shape;2193;p19"/>
              <p:cNvSpPr/>
              <p:nvPr/>
            </p:nvSpPr>
            <p:spPr>
              <a:xfrm>
                <a:off x="-903796" y="972901"/>
                <a:ext cx="1166268" cy="402843"/>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9"/>
              <p:cNvSpPr/>
              <p:nvPr/>
            </p:nvSpPr>
            <p:spPr>
              <a:xfrm>
                <a:off x="3321574" y="4452275"/>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9"/>
              <p:cNvSpPr/>
              <p:nvPr/>
            </p:nvSpPr>
            <p:spPr>
              <a:xfrm>
                <a:off x="6899833" y="2722509"/>
                <a:ext cx="2056433" cy="710904"/>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6" name="Google Shape;2196;p19"/>
            <p:cNvGrpSpPr/>
            <p:nvPr/>
          </p:nvGrpSpPr>
          <p:grpSpPr>
            <a:xfrm>
              <a:off x="-437063" y="-647353"/>
              <a:ext cx="10077275" cy="2949753"/>
              <a:chOff x="-437063" y="-647353"/>
              <a:chExt cx="10077275" cy="2949753"/>
            </a:xfrm>
          </p:grpSpPr>
          <p:grpSp>
            <p:nvGrpSpPr>
              <p:cNvPr id="2197" name="Google Shape;2197;p19"/>
              <p:cNvGrpSpPr/>
              <p:nvPr/>
            </p:nvGrpSpPr>
            <p:grpSpPr>
              <a:xfrm>
                <a:off x="-437063" y="-647353"/>
                <a:ext cx="10077275" cy="2199560"/>
                <a:chOff x="-437063" y="-647353"/>
                <a:chExt cx="10077275" cy="2199560"/>
              </a:xfrm>
            </p:grpSpPr>
            <p:grpSp>
              <p:nvGrpSpPr>
                <p:cNvPr id="2198" name="Google Shape;2198;p19"/>
                <p:cNvGrpSpPr/>
                <p:nvPr/>
              </p:nvGrpSpPr>
              <p:grpSpPr>
                <a:xfrm rot="-7277577">
                  <a:off x="7727914" y="-145786"/>
                  <a:ext cx="1844278" cy="1196425"/>
                  <a:chOff x="5966825" y="3635467"/>
                  <a:chExt cx="1844327" cy="1196457"/>
                </a:xfrm>
              </p:grpSpPr>
              <p:sp>
                <p:nvSpPr>
                  <p:cNvPr id="2199" name="Google Shape;2199;p19"/>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9"/>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9"/>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9"/>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9"/>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9"/>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9"/>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9"/>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9"/>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9"/>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9"/>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9"/>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9"/>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9"/>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9"/>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9"/>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9"/>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9"/>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9"/>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9"/>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9"/>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9"/>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9"/>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9"/>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9"/>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4" name="Google Shape;2224;p19"/>
                <p:cNvGrpSpPr/>
                <p:nvPr/>
              </p:nvGrpSpPr>
              <p:grpSpPr>
                <a:xfrm rot="3714458">
                  <a:off x="-485280" y="-72547"/>
                  <a:ext cx="1932856" cy="1049947"/>
                  <a:chOff x="6572441" y="3068152"/>
                  <a:chExt cx="1932833" cy="1049935"/>
                </a:xfrm>
              </p:grpSpPr>
              <p:sp>
                <p:nvSpPr>
                  <p:cNvPr id="2225" name="Google Shape;2225;p1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50" name="Google Shape;2250;p19"/>
              <p:cNvGrpSpPr/>
              <p:nvPr/>
            </p:nvGrpSpPr>
            <p:grpSpPr>
              <a:xfrm>
                <a:off x="149250" y="1494250"/>
                <a:ext cx="8818975" cy="808150"/>
                <a:chOff x="149250" y="1494250"/>
                <a:chExt cx="8818975" cy="808150"/>
              </a:xfrm>
            </p:grpSpPr>
            <p:grpSp>
              <p:nvGrpSpPr>
                <p:cNvPr id="2251" name="Google Shape;2251;p19"/>
                <p:cNvGrpSpPr/>
                <p:nvPr/>
              </p:nvGrpSpPr>
              <p:grpSpPr>
                <a:xfrm>
                  <a:off x="149250" y="1494250"/>
                  <a:ext cx="683425" cy="808150"/>
                  <a:chOff x="5712500" y="3352850"/>
                  <a:chExt cx="683425" cy="808150"/>
                </a:xfrm>
              </p:grpSpPr>
              <p:sp>
                <p:nvSpPr>
                  <p:cNvPr id="2252" name="Google Shape;2252;p19"/>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9"/>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9"/>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9"/>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9"/>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9"/>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9"/>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9"/>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9"/>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9"/>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9"/>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9"/>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9"/>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9"/>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6" name="Google Shape;2266;p19"/>
                <p:cNvGrpSpPr/>
                <p:nvPr/>
              </p:nvGrpSpPr>
              <p:grpSpPr>
                <a:xfrm>
                  <a:off x="8284800" y="1494250"/>
                  <a:ext cx="683425" cy="808150"/>
                  <a:chOff x="5712500" y="3352850"/>
                  <a:chExt cx="683425" cy="808150"/>
                </a:xfrm>
              </p:grpSpPr>
              <p:sp>
                <p:nvSpPr>
                  <p:cNvPr id="2267" name="Google Shape;2267;p19"/>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9"/>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9"/>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9"/>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9"/>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9"/>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9"/>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9"/>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9"/>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9"/>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9"/>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9"/>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9"/>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9"/>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six columns">
  <p:cSld name="1_Title and six columns">
    <p:spTree>
      <p:nvGrpSpPr>
        <p:cNvPr id="1" name="Shape 2177"/>
        <p:cNvGrpSpPr/>
        <p:nvPr/>
      </p:nvGrpSpPr>
      <p:grpSpPr>
        <a:xfrm>
          <a:off x="0" y="0"/>
          <a:ext cx="0" cy="0"/>
          <a:chOff x="0" y="0"/>
          <a:chExt cx="0" cy="0"/>
        </a:xfrm>
      </p:grpSpPr>
      <p:sp>
        <p:nvSpPr>
          <p:cNvPr id="2178" name="Google Shape;2178;p19"/>
          <p:cNvSpPr txBox="1">
            <a:spLocks noGrp="1"/>
          </p:cNvSpPr>
          <p:nvPr>
            <p:ph type="title"/>
          </p:nvPr>
        </p:nvSpPr>
        <p:spPr>
          <a:xfrm>
            <a:off x="3905405" y="2040125"/>
            <a:ext cx="1407000" cy="466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b="0">
                <a:latin typeface="Catamaran Black"/>
                <a:ea typeface="Catamaran Black"/>
                <a:cs typeface="Catamaran Black"/>
                <a:sym typeface="Catamaran Black"/>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179" name="Google Shape;2179;p19"/>
          <p:cNvSpPr txBox="1">
            <a:spLocks noGrp="1"/>
          </p:cNvSpPr>
          <p:nvPr>
            <p:ph type="subTitle" idx="1"/>
          </p:nvPr>
        </p:nvSpPr>
        <p:spPr>
          <a:xfrm>
            <a:off x="3490500" y="2440350"/>
            <a:ext cx="2163000" cy="46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180" name="Google Shape;2180;p19"/>
          <p:cNvSpPr txBox="1">
            <a:spLocks noGrp="1"/>
          </p:cNvSpPr>
          <p:nvPr>
            <p:ph type="title" idx="2"/>
          </p:nvPr>
        </p:nvSpPr>
        <p:spPr>
          <a:xfrm>
            <a:off x="6624444" y="2040125"/>
            <a:ext cx="1407000" cy="466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b="0">
                <a:latin typeface="Catamaran Black"/>
                <a:ea typeface="Catamaran Black"/>
                <a:cs typeface="Catamaran Black"/>
                <a:sym typeface="Catamaran Black"/>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181" name="Google Shape;2181;p19"/>
          <p:cNvSpPr txBox="1">
            <a:spLocks noGrp="1"/>
          </p:cNvSpPr>
          <p:nvPr>
            <p:ph type="subTitle" idx="3"/>
          </p:nvPr>
        </p:nvSpPr>
        <p:spPr>
          <a:xfrm>
            <a:off x="6371094" y="2440345"/>
            <a:ext cx="1913700" cy="46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182" name="Google Shape;2182;p19"/>
          <p:cNvSpPr txBox="1">
            <a:spLocks noGrp="1"/>
          </p:cNvSpPr>
          <p:nvPr>
            <p:ph type="title" idx="4"/>
          </p:nvPr>
        </p:nvSpPr>
        <p:spPr>
          <a:xfrm>
            <a:off x="3905405" y="3737788"/>
            <a:ext cx="1407000" cy="466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b="0">
                <a:latin typeface="Catamaran Black"/>
                <a:ea typeface="Catamaran Black"/>
                <a:cs typeface="Catamaran Black"/>
                <a:sym typeface="Catamaran Black"/>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183" name="Google Shape;2183;p19"/>
          <p:cNvSpPr txBox="1">
            <a:spLocks noGrp="1"/>
          </p:cNvSpPr>
          <p:nvPr>
            <p:ph type="subTitle" idx="5"/>
          </p:nvPr>
        </p:nvSpPr>
        <p:spPr>
          <a:xfrm>
            <a:off x="3615155" y="4138706"/>
            <a:ext cx="1913700" cy="46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184" name="Google Shape;2184;p19"/>
          <p:cNvSpPr txBox="1">
            <a:spLocks noGrp="1"/>
          </p:cNvSpPr>
          <p:nvPr>
            <p:ph type="title" idx="6"/>
          </p:nvPr>
        </p:nvSpPr>
        <p:spPr>
          <a:xfrm>
            <a:off x="6624444" y="3737800"/>
            <a:ext cx="1407000" cy="466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b="0">
                <a:latin typeface="Catamaran Black"/>
                <a:ea typeface="Catamaran Black"/>
                <a:cs typeface="Catamaran Black"/>
                <a:sym typeface="Catamaran Black"/>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185" name="Google Shape;2185;p19"/>
          <p:cNvSpPr txBox="1">
            <a:spLocks noGrp="1"/>
          </p:cNvSpPr>
          <p:nvPr>
            <p:ph type="subTitle" idx="7"/>
          </p:nvPr>
        </p:nvSpPr>
        <p:spPr>
          <a:xfrm>
            <a:off x="6371094" y="4138706"/>
            <a:ext cx="1913700" cy="46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186" name="Google Shape;2186;p19"/>
          <p:cNvSpPr txBox="1">
            <a:spLocks noGrp="1"/>
          </p:cNvSpPr>
          <p:nvPr>
            <p:ph type="title" idx="8"/>
          </p:nvPr>
        </p:nvSpPr>
        <p:spPr>
          <a:xfrm>
            <a:off x="1038766" y="2040125"/>
            <a:ext cx="1554600" cy="466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b="0">
                <a:latin typeface="Catamaran Black"/>
                <a:ea typeface="Catamaran Black"/>
                <a:cs typeface="Catamaran Black"/>
                <a:sym typeface="Catamaran Black"/>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187" name="Google Shape;2187;p19"/>
          <p:cNvSpPr txBox="1">
            <a:spLocks noGrp="1"/>
          </p:cNvSpPr>
          <p:nvPr>
            <p:ph type="title" idx="9"/>
          </p:nvPr>
        </p:nvSpPr>
        <p:spPr>
          <a:xfrm>
            <a:off x="1038766" y="3737800"/>
            <a:ext cx="1554600" cy="466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400" b="0">
                <a:latin typeface="Catamaran Black"/>
                <a:ea typeface="Catamaran Black"/>
                <a:cs typeface="Catamaran Black"/>
                <a:sym typeface="Catamaran Black"/>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188" name="Google Shape;2188;p19"/>
          <p:cNvSpPr txBox="1">
            <a:spLocks noGrp="1"/>
          </p:cNvSpPr>
          <p:nvPr>
            <p:ph type="subTitle" idx="13"/>
          </p:nvPr>
        </p:nvSpPr>
        <p:spPr>
          <a:xfrm>
            <a:off x="859216" y="2440345"/>
            <a:ext cx="1913700" cy="46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189" name="Google Shape;2189;p19"/>
          <p:cNvSpPr txBox="1">
            <a:spLocks noGrp="1"/>
          </p:cNvSpPr>
          <p:nvPr>
            <p:ph type="subTitle" idx="14"/>
          </p:nvPr>
        </p:nvSpPr>
        <p:spPr>
          <a:xfrm>
            <a:off x="859216" y="4138706"/>
            <a:ext cx="1913700" cy="46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190" name="Google Shape;2190;p19"/>
          <p:cNvSpPr txBox="1">
            <a:spLocks noGrp="1"/>
          </p:cNvSpPr>
          <p:nvPr>
            <p:ph type="title" idx="15"/>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2191" name="Google Shape;2191;p19"/>
          <p:cNvGrpSpPr/>
          <p:nvPr/>
        </p:nvGrpSpPr>
        <p:grpSpPr>
          <a:xfrm>
            <a:off x="-980071" y="-647353"/>
            <a:ext cx="10620282" cy="5574786"/>
            <a:chOff x="-980071" y="-647353"/>
            <a:chExt cx="10620282" cy="5574786"/>
          </a:xfrm>
        </p:grpSpPr>
        <p:grpSp>
          <p:nvGrpSpPr>
            <p:cNvPr id="2192" name="Google Shape;2192;p19"/>
            <p:cNvGrpSpPr/>
            <p:nvPr/>
          </p:nvGrpSpPr>
          <p:grpSpPr>
            <a:xfrm flipH="1">
              <a:off x="-980071" y="972901"/>
              <a:ext cx="9860063" cy="3954531"/>
              <a:chOff x="-903796" y="972901"/>
              <a:chExt cx="9860063" cy="3954531"/>
            </a:xfrm>
          </p:grpSpPr>
          <p:sp>
            <p:nvSpPr>
              <p:cNvPr id="2193" name="Google Shape;2193;p19"/>
              <p:cNvSpPr/>
              <p:nvPr/>
            </p:nvSpPr>
            <p:spPr>
              <a:xfrm>
                <a:off x="-903796" y="972901"/>
                <a:ext cx="1166268" cy="402843"/>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9"/>
              <p:cNvSpPr/>
              <p:nvPr/>
            </p:nvSpPr>
            <p:spPr>
              <a:xfrm>
                <a:off x="3321574" y="4452275"/>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9"/>
              <p:cNvSpPr/>
              <p:nvPr/>
            </p:nvSpPr>
            <p:spPr>
              <a:xfrm>
                <a:off x="6899833" y="2722509"/>
                <a:ext cx="2056433" cy="710904"/>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6" name="Google Shape;2196;p19"/>
            <p:cNvGrpSpPr/>
            <p:nvPr/>
          </p:nvGrpSpPr>
          <p:grpSpPr>
            <a:xfrm>
              <a:off x="-437063" y="-647353"/>
              <a:ext cx="10077275" cy="2949753"/>
              <a:chOff x="-437063" y="-647353"/>
              <a:chExt cx="10077275" cy="2949753"/>
            </a:xfrm>
          </p:grpSpPr>
          <p:grpSp>
            <p:nvGrpSpPr>
              <p:cNvPr id="2197" name="Google Shape;2197;p19"/>
              <p:cNvGrpSpPr/>
              <p:nvPr/>
            </p:nvGrpSpPr>
            <p:grpSpPr>
              <a:xfrm>
                <a:off x="-437063" y="-647353"/>
                <a:ext cx="10077275" cy="2199560"/>
                <a:chOff x="-437063" y="-647353"/>
                <a:chExt cx="10077275" cy="2199560"/>
              </a:xfrm>
            </p:grpSpPr>
            <p:grpSp>
              <p:nvGrpSpPr>
                <p:cNvPr id="2198" name="Google Shape;2198;p19"/>
                <p:cNvGrpSpPr/>
                <p:nvPr/>
              </p:nvGrpSpPr>
              <p:grpSpPr>
                <a:xfrm rot="-7277577">
                  <a:off x="7727914" y="-145786"/>
                  <a:ext cx="1844278" cy="1196425"/>
                  <a:chOff x="5966825" y="3635467"/>
                  <a:chExt cx="1844327" cy="1196457"/>
                </a:xfrm>
              </p:grpSpPr>
              <p:sp>
                <p:nvSpPr>
                  <p:cNvPr id="2199" name="Google Shape;2199;p19"/>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9"/>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9"/>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9"/>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9"/>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9"/>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9"/>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9"/>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9"/>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9"/>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9"/>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9"/>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9"/>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9"/>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9"/>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9"/>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9"/>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9"/>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9"/>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9"/>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9"/>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9"/>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9"/>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9"/>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9"/>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4" name="Google Shape;2224;p19"/>
                <p:cNvGrpSpPr/>
                <p:nvPr/>
              </p:nvGrpSpPr>
              <p:grpSpPr>
                <a:xfrm rot="3714458">
                  <a:off x="-485280" y="-72547"/>
                  <a:ext cx="1932856" cy="1049947"/>
                  <a:chOff x="6572441" y="3068152"/>
                  <a:chExt cx="1932833" cy="1049935"/>
                </a:xfrm>
              </p:grpSpPr>
              <p:sp>
                <p:nvSpPr>
                  <p:cNvPr id="2225" name="Google Shape;2225;p1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50" name="Google Shape;2250;p19"/>
              <p:cNvGrpSpPr/>
              <p:nvPr/>
            </p:nvGrpSpPr>
            <p:grpSpPr>
              <a:xfrm>
                <a:off x="149250" y="1494250"/>
                <a:ext cx="8818975" cy="808150"/>
                <a:chOff x="149250" y="1494250"/>
                <a:chExt cx="8818975" cy="808150"/>
              </a:xfrm>
            </p:grpSpPr>
            <p:grpSp>
              <p:nvGrpSpPr>
                <p:cNvPr id="2251" name="Google Shape;2251;p19"/>
                <p:cNvGrpSpPr/>
                <p:nvPr/>
              </p:nvGrpSpPr>
              <p:grpSpPr>
                <a:xfrm>
                  <a:off x="149250" y="1494250"/>
                  <a:ext cx="683425" cy="808150"/>
                  <a:chOff x="5712500" y="3352850"/>
                  <a:chExt cx="683425" cy="808150"/>
                </a:xfrm>
              </p:grpSpPr>
              <p:sp>
                <p:nvSpPr>
                  <p:cNvPr id="2252" name="Google Shape;2252;p19"/>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9"/>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9"/>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9"/>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9"/>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9"/>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9"/>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9"/>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9"/>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9"/>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9"/>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9"/>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9"/>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9"/>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6" name="Google Shape;2266;p19"/>
                <p:cNvGrpSpPr/>
                <p:nvPr/>
              </p:nvGrpSpPr>
              <p:grpSpPr>
                <a:xfrm>
                  <a:off x="8284800" y="1494250"/>
                  <a:ext cx="683425" cy="808150"/>
                  <a:chOff x="5712500" y="3352850"/>
                  <a:chExt cx="683425" cy="808150"/>
                </a:xfrm>
              </p:grpSpPr>
              <p:sp>
                <p:nvSpPr>
                  <p:cNvPr id="2267" name="Google Shape;2267;p19"/>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9"/>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9"/>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9"/>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9"/>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9"/>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9"/>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9"/>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9"/>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9"/>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9"/>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9"/>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9"/>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9"/>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extLst>
      <p:ext uri="{BB962C8B-B14F-4D97-AF65-F5344CB8AC3E}">
        <p14:creationId xmlns:p14="http://schemas.microsoft.com/office/powerpoint/2010/main" val="167737526"/>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Section Header">
  <p:cSld name="CUSTOM_8">
    <p:spTree>
      <p:nvGrpSpPr>
        <p:cNvPr id="1" name="Shape 2281"/>
        <p:cNvGrpSpPr/>
        <p:nvPr/>
      </p:nvGrpSpPr>
      <p:grpSpPr>
        <a:xfrm>
          <a:off x="0" y="0"/>
          <a:ext cx="0" cy="0"/>
          <a:chOff x="0" y="0"/>
          <a:chExt cx="0" cy="0"/>
        </a:xfrm>
      </p:grpSpPr>
      <p:sp>
        <p:nvSpPr>
          <p:cNvPr id="2282" name="Google Shape;2282;p20"/>
          <p:cNvSpPr txBox="1">
            <a:spLocks noGrp="1"/>
          </p:cNvSpPr>
          <p:nvPr>
            <p:ph type="title"/>
          </p:nvPr>
        </p:nvSpPr>
        <p:spPr>
          <a:xfrm>
            <a:off x="713225" y="2318107"/>
            <a:ext cx="4945200" cy="84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283" name="Google Shape;2283;p20"/>
          <p:cNvSpPr txBox="1">
            <a:spLocks noGrp="1"/>
          </p:cNvSpPr>
          <p:nvPr>
            <p:ph type="title" idx="2" hasCustomPrompt="1"/>
          </p:nvPr>
        </p:nvSpPr>
        <p:spPr>
          <a:xfrm>
            <a:off x="1819021" y="655450"/>
            <a:ext cx="2733600" cy="1216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284" name="Google Shape;2284;p20"/>
          <p:cNvSpPr txBox="1">
            <a:spLocks noGrp="1"/>
          </p:cNvSpPr>
          <p:nvPr>
            <p:ph type="subTitle" idx="1"/>
          </p:nvPr>
        </p:nvSpPr>
        <p:spPr>
          <a:xfrm>
            <a:off x="1108028" y="3606050"/>
            <a:ext cx="4155600" cy="57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200"/>
              <a:buNone/>
              <a:defRPr/>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grpSp>
        <p:nvGrpSpPr>
          <p:cNvPr id="2285" name="Google Shape;2285;p20"/>
          <p:cNvGrpSpPr/>
          <p:nvPr/>
        </p:nvGrpSpPr>
        <p:grpSpPr>
          <a:xfrm>
            <a:off x="5800" y="-5031257"/>
            <a:ext cx="9609586" cy="11141523"/>
            <a:chOff x="5800" y="-5031257"/>
            <a:chExt cx="9609586" cy="11141523"/>
          </a:xfrm>
        </p:grpSpPr>
        <p:grpSp>
          <p:nvGrpSpPr>
            <p:cNvPr id="2286" name="Google Shape;2286;p20"/>
            <p:cNvGrpSpPr/>
            <p:nvPr/>
          </p:nvGrpSpPr>
          <p:grpSpPr>
            <a:xfrm>
              <a:off x="5800" y="472638"/>
              <a:ext cx="7714980" cy="4352852"/>
              <a:chOff x="5800" y="472638"/>
              <a:chExt cx="7714980" cy="4352852"/>
            </a:xfrm>
          </p:grpSpPr>
          <p:grpSp>
            <p:nvGrpSpPr>
              <p:cNvPr id="2287" name="Google Shape;2287;p20"/>
              <p:cNvGrpSpPr/>
              <p:nvPr/>
            </p:nvGrpSpPr>
            <p:grpSpPr>
              <a:xfrm flipH="1">
                <a:off x="5800" y="472638"/>
                <a:ext cx="7714980" cy="3285802"/>
                <a:chOff x="1505319" y="472638"/>
                <a:chExt cx="7714980" cy="3285802"/>
              </a:xfrm>
            </p:grpSpPr>
            <p:sp>
              <p:nvSpPr>
                <p:cNvPr id="2288" name="Google Shape;2288;p20"/>
                <p:cNvSpPr/>
                <p:nvPr/>
              </p:nvSpPr>
              <p:spPr>
                <a:xfrm>
                  <a:off x="2539975" y="472638"/>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0"/>
                <p:cNvSpPr/>
                <p:nvPr/>
              </p:nvSpPr>
              <p:spPr>
                <a:xfrm>
                  <a:off x="7309649" y="70981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0"/>
                <p:cNvSpPr/>
                <p:nvPr/>
              </p:nvSpPr>
              <p:spPr>
                <a:xfrm>
                  <a:off x="1505319" y="3462803"/>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1" name="Google Shape;2291;p20"/>
              <p:cNvSpPr/>
              <p:nvPr/>
            </p:nvSpPr>
            <p:spPr>
              <a:xfrm flipH="1">
                <a:off x="85218" y="4391650"/>
                <a:ext cx="1256006" cy="433840"/>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2" name="Google Shape;2292;p20"/>
            <p:cNvGrpSpPr/>
            <p:nvPr/>
          </p:nvGrpSpPr>
          <p:grpSpPr>
            <a:xfrm>
              <a:off x="6328270" y="-5031257"/>
              <a:ext cx="3287116" cy="11141523"/>
              <a:chOff x="6328270" y="-5031257"/>
              <a:chExt cx="3287116" cy="11141523"/>
            </a:xfrm>
          </p:grpSpPr>
          <p:grpSp>
            <p:nvGrpSpPr>
              <p:cNvPr id="2293" name="Google Shape;2293;p20"/>
              <p:cNvGrpSpPr/>
              <p:nvPr/>
            </p:nvGrpSpPr>
            <p:grpSpPr>
              <a:xfrm rot="5400000">
                <a:off x="3097318" y="-407802"/>
                <a:ext cx="11141523" cy="1894612"/>
                <a:chOff x="-995182" y="-571764"/>
                <a:chExt cx="11141523" cy="1894612"/>
              </a:xfrm>
            </p:grpSpPr>
            <p:grpSp>
              <p:nvGrpSpPr>
                <p:cNvPr id="2294" name="Google Shape;2294;p20"/>
                <p:cNvGrpSpPr/>
                <p:nvPr/>
              </p:nvGrpSpPr>
              <p:grpSpPr>
                <a:xfrm>
                  <a:off x="-995182" y="-490327"/>
                  <a:ext cx="10384398" cy="1813175"/>
                  <a:chOff x="-91357" y="3729561"/>
                  <a:chExt cx="10384398" cy="1813175"/>
                </a:xfrm>
              </p:grpSpPr>
              <p:grpSp>
                <p:nvGrpSpPr>
                  <p:cNvPr id="2295" name="Google Shape;2295;p20"/>
                  <p:cNvGrpSpPr/>
                  <p:nvPr/>
                </p:nvGrpSpPr>
                <p:grpSpPr>
                  <a:xfrm rot="-1620964">
                    <a:off x="41637" y="4111227"/>
                    <a:ext cx="1932661" cy="1049842"/>
                    <a:chOff x="6572441" y="3068152"/>
                    <a:chExt cx="1932833" cy="1049935"/>
                  </a:xfrm>
                </p:grpSpPr>
                <p:sp>
                  <p:nvSpPr>
                    <p:cNvPr id="2296" name="Google Shape;2296;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1" name="Google Shape;2321;p20"/>
                  <p:cNvGrpSpPr/>
                  <p:nvPr/>
                </p:nvGrpSpPr>
                <p:grpSpPr>
                  <a:xfrm rot="-1620964">
                    <a:off x="2102587" y="4111227"/>
                    <a:ext cx="1932661" cy="1049842"/>
                    <a:chOff x="6572441" y="3068152"/>
                    <a:chExt cx="1932833" cy="1049935"/>
                  </a:xfrm>
                </p:grpSpPr>
                <p:sp>
                  <p:nvSpPr>
                    <p:cNvPr id="2322" name="Google Shape;2322;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7" name="Google Shape;2347;p20"/>
                  <p:cNvGrpSpPr/>
                  <p:nvPr/>
                </p:nvGrpSpPr>
                <p:grpSpPr>
                  <a:xfrm rot="-1620964">
                    <a:off x="4134512" y="4111227"/>
                    <a:ext cx="1932661" cy="1049842"/>
                    <a:chOff x="6572441" y="3068152"/>
                    <a:chExt cx="1932833" cy="1049935"/>
                  </a:xfrm>
                </p:grpSpPr>
                <p:sp>
                  <p:nvSpPr>
                    <p:cNvPr id="2348" name="Google Shape;2348;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3" name="Google Shape;2373;p20"/>
                  <p:cNvGrpSpPr/>
                  <p:nvPr/>
                </p:nvGrpSpPr>
                <p:grpSpPr>
                  <a:xfrm rot="-1620964">
                    <a:off x="6177912" y="4111227"/>
                    <a:ext cx="1932661" cy="1049842"/>
                    <a:chOff x="6572441" y="3068152"/>
                    <a:chExt cx="1932833" cy="1049935"/>
                  </a:xfrm>
                </p:grpSpPr>
                <p:sp>
                  <p:nvSpPr>
                    <p:cNvPr id="2374" name="Google Shape;2374;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9" name="Google Shape;2399;p20"/>
                  <p:cNvGrpSpPr/>
                  <p:nvPr/>
                </p:nvGrpSpPr>
                <p:grpSpPr>
                  <a:xfrm rot="-1620964">
                    <a:off x="8227387" y="4111227"/>
                    <a:ext cx="1932661" cy="1049842"/>
                    <a:chOff x="6572441" y="3068152"/>
                    <a:chExt cx="1932833" cy="1049935"/>
                  </a:xfrm>
                </p:grpSpPr>
                <p:sp>
                  <p:nvSpPr>
                    <p:cNvPr id="2400" name="Google Shape;2400;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25" name="Google Shape;2425;p20"/>
                <p:cNvGrpSpPr/>
                <p:nvPr/>
              </p:nvGrpSpPr>
              <p:grpSpPr>
                <a:xfrm flipH="1">
                  <a:off x="-238057" y="-571764"/>
                  <a:ext cx="10384398" cy="1813175"/>
                  <a:chOff x="-91357" y="3729561"/>
                  <a:chExt cx="10384398" cy="1813175"/>
                </a:xfrm>
              </p:grpSpPr>
              <p:grpSp>
                <p:nvGrpSpPr>
                  <p:cNvPr id="2426" name="Google Shape;2426;p20"/>
                  <p:cNvGrpSpPr/>
                  <p:nvPr/>
                </p:nvGrpSpPr>
                <p:grpSpPr>
                  <a:xfrm rot="-1620964">
                    <a:off x="41637" y="4111227"/>
                    <a:ext cx="1932661" cy="1049842"/>
                    <a:chOff x="6572441" y="3068152"/>
                    <a:chExt cx="1932833" cy="1049935"/>
                  </a:xfrm>
                </p:grpSpPr>
                <p:sp>
                  <p:nvSpPr>
                    <p:cNvPr id="2427" name="Google Shape;2427;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2" name="Google Shape;2452;p20"/>
                  <p:cNvGrpSpPr/>
                  <p:nvPr/>
                </p:nvGrpSpPr>
                <p:grpSpPr>
                  <a:xfrm rot="-1620964">
                    <a:off x="2102587" y="4111227"/>
                    <a:ext cx="1932661" cy="1049842"/>
                    <a:chOff x="6572441" y="3068152"/>
                    <a:chExt cx="1932833" cy="1049935"/>
                  </a:xfrm>
                </p:grpSpPr>
                <p:sp>
                  <p:nvSpPr>
                    <p:cNvPr id="2453" name="Google Shape;2453;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8" name="Google Shape;2478;p20"/>
                  <p:cNvGrpSpPr/>
                  <p:nvPr/>
                </p:nvGrpSpPr>
                <p:grpSpPr>
                  <a:xfrm rot="-1620964">
                    <a:off x="4134512" y="4111227"/>
                    <a:ext cx="1932661" cy="1049842"/>
                    <a:chOff x="6572441" y="3068152"/>
                    <a:chExt cx="1932833" cy="1049935"/>
                  </a:xfrm>
                </p:grpSpPr>
                <p:sp>
                  <p:nvSpPr>
                    <p:cNvPr id="2479" name="Google Shape;2479;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4" name="Google Shape;2504;p20"/>
                  <p:cNvGrpSpPr/>
                  <p:nvPr/>
                </p:nvGrpSpPr>
                <p:grpSpPr>
                  <a:xfrm rot="-1620964">
                    <a:off x="6177912" y="4111227"/>
                    <a:ext cx="1932661" cy="1049842"/>
                    <a:chOff x="6572441" y="3068152"/>
                    <a:chExt cx="1932833" cy="1049935"/>
                  </a:xfrm>
                </p:grpSpPr>
                <p:sp>
                  <p:nvSpPr>
                    <p:cNvPr id="2505" name="Google Shape;2505;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0" name="Google Shape;2530;p20"/>
                  <p:cNvGrpSpPr/>
                  <p:nvPr/>
                </p:nvGrpSpPr>
                <p:grpSpPr>
                  <a:xfrm rot="-1620964">
                    <a:off x="8227387" y="4111227"/>
                    <a:ext cx="1932661" cy="1049842"/>
                    <a:chOff x="6572441" y="3068152"/>
                    <a:chExt cx="1932833" cy="1049935"/>
                  </a:xfrm>
                </p:grpSpPr>
                <p:sp>
                  <p:nvSpPr>
                    <p:cNvPr id="2531" name="Google Shape;2531;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556" name="Google Shape;2556;p20"/>
              <p:cNvGrpSpPr/>
              <p:nvPr/>
            </p:nvGrpSpPr>
            <p:grpSpPr>
              <a:xfrm>
                <a:off x="6328270" y="539497"/>
                <a:ext cx="1474523" cy="4044322"/>
                <a:chOff x="6328270" y="539497"/>
                <a:chExt cx="1474523" cy="4044322"/>
              </a:xfrm>
            </p:grpSpPr>
            <p:grpSp>
              <p:nvGrpSpPr>
                <p:cNvPr id="2557" name="Google Shape;2557;p20"/>
                <p:cNvGrpSpPr/>
                <p:nvPr/>
              </p:nvGrpSpPr>
              <p:grpSpPr>
                <a:xfrm>
                  <a:off x="7167466" y="539497"/>
                  <a:ext cx="635326" cy="717961"/>
                  <a:chOff x="5990625" y="921375"/>
                  <a:chExt cx="608725" cy="687900"/>
                </a:xfrm>
              </p:grpSpPr>
              <p:sp>
                <p:nvSpPr>
                  <p:cNvPr id="2558" name="Google Shape;2558;p20"/>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0"/>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0"/>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0"/>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0"/>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0"/>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0"/>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0"/>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6" name="Google Shape;2566;p20"/>
                <p:cNvGrpSpPr/>
                <p:nvPr/>
              </p:nvGrpSpPr>
              <p:grpSpPr>
                <a:xfrm>
                  <a:off x="6328270" y="2212771"/>
                  <a:ext cx="635326" cy="717961"/>
                  <a:chOff x="5990625" y="921375"/>
                  <a:chExt cx="608725" cy="687900"/>
                </a:xfrm>
              </p:grpSpPr>
              <p:sp>
                <p:nvSpPr>
                  <p:cNvPr id="2567" name="Google Shape;2567;p20"/>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0"/>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0"/>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0"/>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0"/>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0"/>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0"/>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0"/>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5" name="Google Shape;2575;p20"/>
                <p:cNvGrpSpPr/>
                <p:nvPr/>
              </p:nvGrpSpPr>
              <p:grpSpPr>
                <a:xfrm>
                  <a:off x="7167463" y="3865858"/>
                  <a:ext cx="635326" cy="717961"/>
                  <a:chOff x="5990625" y="921375"/>
                  <a:chExt cx="608725" cy="687900"/>
                </a:xfrm>
              </p:grpSpPr>
              <p:sp>
                <p:nvSpPr>
                  <p:cNvPr id="2576" name="Google Shape;2576;p20"/>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0"/>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0"/>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0"/>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0"/>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0"/>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0"/>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0"/>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Section Header">
  <p:cSld name="1_Section Header">
    <p:spTree>
      <p:nvGrpSpPr>
        <p:cNvPr id="1" name="Shape 2281"/>
        <p:cNvGrpSpPr/>
        <p:nvPr/>
      </p:nvGrpSpPr>
      <p:grpSpPr>
        <a:xfrm>
          <a:off x="0" y="0"/>
          <a:ext cx="0" cy="0"/>
          <a:chOff x="0" y="0"/>
          <a:chExt cx="0" cy="0"/>
        </a:xfrm>
      </p:grpSpPr>
      <p:sp>
        <p:nvSpPr>
          <p:cNvPr id="2282" name="Google Shape;2282;p20"/>
          <p:cNvSpPr txBox="1">
            <a:spLocks noGrp="1"/>
          </p:cNvSpPr>
          <p:nvPr>
            <p:ph type="title"/>
          </p:nvPr>
        </p:nvSpPr>
        <p:spPr>
          <a:xfrm>
            <a:off x="713225" y="2318107"/>
            <a:ext cx="4945200" cy="84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283" name="Google Shape;2283;p20"/>
          <p:cNvSpPr txBox="1">
            <a:spLocks noGrp="1"/>
          </p:cNvSpPr>
          <p:nvPr>
            <p:ph type="title" idx="2" hasCustomPrompt="1"/>
          </p:nvPr>
        </p:nvSpPr>
        <p:spPr>
          <a:xfrm>
            <a:off x="1819021" y="655450"/>
            <a:ext cx="2733600" cy="1216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284" name="Google Shape;2284;p20"/>
          <p:cNvSpPr txBox="1">
            <a:spLocks noGrp="1"/>
          </p:cNvSpPr>
          <p:nvPr>
            <p:ph type="subTitle" idx="1"/>
          </p:nvPr>
        </p:nvSpPr>
        <p:spPr>
          <a:xfrm>
            <a:off x="1108028" y="3606050"/>
            <a:ext cx="4155600" cy="57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200"/>
              <a:buNone/>
              <a:defRPr/>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grpSp>
        <p:nvGrpSpPr>
          <p:cNvPr id="2285" name="Google Shape;2285;p20"/>
          <p:cNvGrpSpPr/>
          <p:nvPr/>
        </p:nvGrpSpPr>
        <p:grpSpPr>
          <a:xfrm>
            <a:off x="5800" y="-5031257"/>
            <a:ext cx="9609586" cy="11141523"/>
            <a:chOff x="5800" y="-5031257"/>
            <a:chExt cx="9609586" cy="11141523"/>
          </a:xfrm>
        </p:grpSpPr>
        <p:grpSp>
          <p:nvGrpSpPr>
            <p:cNvPr id="2286" name="Google Shape;2286;p20"/>
            <p:cNvGrpSpPr/>
            <p:nvPr/>
          </p:nvGrpSpPr>
          <p:grpSpPr>
            <a:xfrm>
              <a:off x="5800" y="472638"/>
              <a:ext cx="7714980" cy="4352852"/>
              <a:chOff x="5800" y="472638"/>
              <a:chExt cx="7714980" cy="4352852"/>
            </a:xfrm>
          </p:grpSpPr>
          <p:grpSp>
            <p:nvGrpSpPr>
              <p:cNvPr id="2287" name="Google Shape;2287;p20"/>
              <p:cNvGrpSpPr/>
              <p:nvPr/>
            </p:nvGrpSpPr>
            <p:grpSpPr>
              <a:xfrm flipH="1">
                <a:off x="5800" y="472638"/>
                <a:ext cx="7714980" cy="3285802"/>
                <a:chOff x="1505319" y="472638"/>
                <a:chExt cx="7714980" cy="3285802"/>
              </a:xfrm>
            </p:grpSpPr>
            <p:sp>
              <p:nvSpPr>
                <p:cNvPr id="2288" name="Google Shape;2288;p20"/>
                <p:cNvSpPr/>
                <p:nvPr/>
              </p:nvSpPr>
              <p:spPr>
                <a:xfrm>
                  <a:off x="2539975" y="472638"/>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0"/>
                <p:cNvSpPr/>
                <p:nvPr/>
              </p:nvSpPr>
              <p:spPr>
                <a:xfrm>
                  <a:off x="7309649" y="70981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0"/>
                <p:cNvSpPr/>
                <p:nvPr/>
              </p:nvSpPr>
              <p:spPr>
                <a:xfrm>
                  <a:off x="1505319" y="3462803"/>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1" name="Google Shape;2291;p20"/>
              <p:cNvSpPr/>
              <p:nvPr/>
            </p:nvSpPr>
            <p:spPr>
              <a:xfrm flipH="1">
                <a:off x="85218" y="4391650"/>
                <a:ext cx="1256006" cy="433840"/>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2" name="Google Shape;2292;p20"/>
            <p:cNvGrpSpPr/>
            <p:nvPr/>
          </p:nvGrpSpPr>
          <p:grpSpPr>
            <a:xfrm>
              <a:off x="6328270" y="-5031257"/>
              <a:ext cx="3287116" cy="11141523"/>
              <a:chOff x="6328270" y="-5031257"/>
              <a:chExt cx="3287116" cy="11141523"/>
            </a:xfrm>
          </p:grpSpPr>
          <p:grpSp>
            <p:nvGrpSpPr>
              <p:cNvPr id="2293" name="Google Shape;2293;p20"/>
              <p:cNvGrpSpPr/>
              <p:nvPr/>
            </p:nvGrpSpPr>
            <p:grpSpPr>
              <a:xfrm rot="5400000">
                <a:off x="3097318" y="-407802"/>
                <a:ext cx="11141523" cy="1894612"/>
                <a:chOff x="-995182" y="-571764"/>
                <a:chExt cx="11141523" cy="1894612"/>
              </a:xfrm>
            </p:grpSpPr>
            <p:grpSp>
              <p:nvGrpSpPr>
                <p:cNvPr id="2294" name="Google Shape;2294;p20"/>
                <p:cNvGrpSpPr/>
                <p:nvPr/>
              </p:nvGrpSpPr>
              <p:grpSpPr>
                <a:xfrm>
                  <a:off x="-995182" y="-490327"/>
                  <a:ext cx="10384398" cy="1813175"/>
                  <a:chOff x="-91357" y="3729561"/>
                  <a:chExt cx="10384398" cy="1813175"/>
                </a:xfrm>
              </p:grpSpPr>
              <p:grpSp>
                <p:nvGrpSpPr>
                  <p:cNvPr id="2295" name="Google Shape;2295;p20"/>
                  <p:cNvGrpSpPr/>
                  <p:nvPr/>
                </p:nvGrpSpPr>
                <p:grpSpPr>
                  <a:xfrm rot="-1620964">
                    <a:off x="41637" y="4111227"/>
                    <a:ext cx="1932661" cy="1049842"/>
                    <a:chOff x="6572441" y="3068152"/>
                    <a:chExt cx="1932833" cy="1049935"/>
                  </a:xfrm>
                </p:grpSpPr>
                <p:sp>
                  <p:nvSpPr>
                    <p:cNvPr id="2296" name="Google Shape;2296;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1" name="Google Shape;2321;p20"/>
                  <p:cNvGrpSpPr/>
                  <p:nvPr/>
                </p:nvGrpSpPr>
                <p:grpSpPr>
                  <a:xfrm rot="-1620964">
                    <a:off x="2102587" y="4111227"/>
                    <a:ext cx="1932661" cy="1049842"/>
                    <a:chOff x="6572441" y="3068152"/>
                    <a:chExt cx="1932833" cy="1049935"/>
                  </a:xfrm>
                </p:grpSpPr>
                <p:sp>
                  <p:nvSpPr>
                    <p:cNvPr id="2322" name="Google Shape;2322;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7" name="Google Shape;2347;p20"/>
                  <p:cNvGrpSpPr/>
                  <p:nvPr/>
                </p:nvGrpSpPr>
                <p:grpSpPr>
                  <a:xfrm rot="-1620964">
                    <a:off x="4134512" y="4111227"/>
                    <a:ext cx="1932661" cy="1049842"/>
                    <a:chOff x="6572441" y="3068152"/>
                    <a:chExt cx="1932833" cy="1049935"/>
                  </a:xfrm>
                </p:grpSpPr>
                <p:sp>
                  <p:nvSpPr>
                    <p:cNvPr id="2348" name="Google Shape;2348;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3" name="Google Shape;2373;p20"/>
                  <p:cNvGrpSpPr/>
                  <p:nvPr/>
                </p:nvGrpSpPr>
                <p:grpSpPr>
                  <a:xfrm rot="-1620964">
                    <a:off x="6177912" y="4111227"/>
                    <a:ext cx="1932661" cy="1049842"/>
                    <a:chOff x="6572441" y="3068152"/>
                    <a:chExt cx="1932833" cy="1049935"/>
                  </a:xfrm>
                </p:grpSpPr>
                <p:sp>
                  <p:nvSpPr>
                    <p:cNvPr id="2374" name="Google Shape;2374;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9" name="Google Shape;2399;p20"/>
                  <p:cNvGrpSpPr/>
                  <p:nvPr/>
                </p:nvGrpSpPr>
                <p:grpSpPr>
                  <a:xfrm rot="-1620964">
                    <a:off x="8227387" y="4111227"/>
                    <a:ext cx="1932661" cy="1049842"/>
                    <a:chOff x="6572441" y="3068152"/>
                    <a:chExt cx="1932833" cy="1049935"/>
                  </a:xfrm>
                </p:grpSpPr>
                <p:sp>
                  <p:nvSpPr>
                    <p:cNvPr id="2400" name="Google Shape;2400;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25" name="Google Shape;2425;p20"/>
                <p:cNvGrpSpPr/>
                <p:nvPr/>
              </p:nvGrpSpPr>
              <p:grpSpPr>
                <a:xfrm flipH="1">
                  <a:off x="-238057" y="-571764"/>
                  <a:ext cx="10384398" cy="1813175"/>
                  <a:chOff x="-91357" y="3729561"/>
                  <a:chExt cx="10384398" cy="1813175"/>
                </a:xfrm>
              </p:grpSpPr>
              <p:grpSp>
                <p:nvGrpSpPr>
                  <p:cNvPr id="2426" name="Google Shape;2426;p20"/>
                  <p:cNvGrpSpPr/>
                  <p:nvPr/>
                </p:nvGrpSpPr>
                <p:grpSpPr>
                  <a:xfrm rot="-1620964">
                    <a:off x="41637" y="4111227"/>
                    <a:ext cx="1932661" cy="1049842"/>
                    <a:chOff x="6572441" y="3068152"/>
                    <a:chExt cx="1932833" cy="1049935"/>
                  </a:xfrm>
                </p:grpSpPr>
                <p:sp>
                  <p:nvSpPr>
                    <p:cNvPr id="2427" name="Google Shape;2427;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2" name="Google Shape;2452;p20"/>
                  <p:cNvGrpSpPr/>
                  <p:nvPr/>
                </p:nvGrpSpPr>
                <p:grpSpPr>
                  <a:xfrm rot="-1620964">
                    <a:off x="2102587" y="4111227"/>
                    <a:ext cx="1932661" cy="1049842"/>
                    <a:chOff x="6572441" y="3068152"/>
                    <a:chExt cx="1932833" cy="1049935"/>
                  </a:xfrm>
                </p:grpSpPr>
                <p:sp>
                  <p:nvSpPr>
                    <p:cNvPr id="2453" name="Google Shape;2453;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8" name="Google Shape;2478;p20"/>
                  <p:cNvGrpSpPr/>
                  <p:nvPr/>
                </p:nvGrpSpPr>
                <p:grpSpPr>
                  <a:xfrm rot="-1620964">
                    <a:off x="4134512" y="4111227"/>
                    <a:ext cx="1932661" cy="1049842"/>
                    <a:chOff x="6572441" y="3068152"/>
                    <a:chExt cx="1932833" cy="1049935"/>
                  </a:xfrm>
                </p:grpSpPr>
                <p:sp>
                  <p:nvSpPr>
                    <p:cNvPr id="2479" name="Google Shape;2479;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4" name="Google Shape;2504;p20"/>
                  <p:cNvGrpSpPr/>
                  <p:nvPr/>
                </p:nvGrpSpPr>
                <p:grpSpPr>
                  <a:xfrm rot="-1620964">
                    <a:off x="6177912" y="4111227"/>
                    <a:ext cx="1932661" cy="1049842"/>
                    <a:chOff x="6572441" y="3068152"/>
                    <a:chExt cx="1932833" cy="1049935"/>
                  </a:xfrm>
                </p:grpSpPr>
                <p:sp>
                  <p:nvSpPr>
                    <p:cNvPr id="2505" name="Google Shape;2505;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0" name="Google Shape;2530;p20"/>
                  <p:cNvGrpSpPr/>
                  <p:nvPr/>
                </p:nvGrpSpPr>
                <p:grpSpPr>
                  <a:xfrm rot="-1620964">
                    <a:off x="8227387" y="4111227"/>
                    <a:ext cx="1932661" cy="1049842"/>
                    <a:chOff x="6572441" y="3068152"/>
                    <a:chExt cx="1932833" cy="1049935"/>
                  </a:xfrm>
                </p:grpSpPr>
                <p:sp>
                  <p:nvSpPr>
                    <p:cNvPr id="2531" name="Google Shape;2531;p20"/>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0"/>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0"/>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0"/>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0"/>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0"/>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0"/>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0"/>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0"/>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0"/>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0"/>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0"/>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0"/>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0"/>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0"/>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0"/>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0"/>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0"/>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0"/>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0"/>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0"/>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0"/>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0"/>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0"/>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0"/>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556" name="Google Shape;2556;p20"/>
              <p:cNvGrpSpPr/>
              <p:nvPr/>
            </p:nvGrpSpPr>
            <p:grpSpPr>
              <a:xfrm>
                <a:off x="6328270" y="539497"/>
                <a:ext cx="1474523" cy="4044322"/>
                <a:chOff x="6328270" y="539497"/>
                <a:chExt cx="1474523" cy="4044322"/>
              </a:xfrm>
            </p:grpSpPr>
            <p:grpSp>
              <p:nvGrpSpPr>
                <p:cNvPr id="2557" name="Google Shape;2557;p20"/>
                <p:cNvGrpSpPr/>
                <p:nvPr/>
              </p:nvGrpSpPr>
              <p:grpSpPr>
                <a:xfrm>
                  <a:off x="7167466" y="539497"/>
                  <a:ext cx="635326" cy="717961"/>
                  <a:chOff x="5990625" y="921375"/>
                  <a:chExt cx="608725" cy="687900"/>
                </a:xfrm>
              </p:grpSpPr>
              <p:sp>
                <p:nvSpPr>
                  <p:cNvPr id="2558" name="Google Shape;2558;p20"/>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0"/>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0"/>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0"/>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0"/>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0"/>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0"/>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0"/>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6" name="Google Shape;2566;p20"/>
                <p:cNvGrpSpPr/>
                <p:nvPr/>
              </p:nvGrpSpPr>
              <p:grpSpPr>
                <a:xfrm>
                  <a:off x="6328270" y="2212771"/>
                  <a:ext cx="635326" cy="717961"/>
                  <a:chOff x="5990625" y="921375"/>
                  <a:chExt cx="608725" cy="687900"/>
                </a:xfrm>
              </p:grpSpPr>
              <p:sp>
                <p:nvSpPr>
                  <p:cNvPr id="2567" name="Google Shape;2567;p20"/>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0"/>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0"/>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0"/>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0"/>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0"/>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0"/>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0"/>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5" name="Google Shape;2575;p20"/>
                <p:cNvGrpSpPr/>
                <p:nvPr/>
              </p:nvGrpSpPr>
              <p:grpSpPr>
                <a:xfrm>
                  <a:off x="7167463" y="3865858"/>
                  <a:ext cx="635326" cy="717961"/>
                  <a:chOff x="5990625" y="921375"/>
                  <a:chExt cx="608725" cy="687900"/>
                </a:xfrm>
              </p:grpSpPr>
              <p:sp>
                <p:nvSpPr>
                  <p:cNvPr id="2576" name="Google Shape;2576;p20"/>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0"/>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0"/>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0"/>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0"/>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0"/>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0"/>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0"/>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extLst>
      <p:ext uri="{BB962C8B-B14F-4D97-AF65-F5344CB8AC3E}">
        <p14:creationId xmlns:p14="http://schemas.microsoft.com/office/powerpoint/2010/main" val="3942942632"/>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ection Header 1">
  <p:cSld name="CUSTOM_18">
    <p:spTree>
      <p:nvGrpSpPr>
        <p:cNvPr id="1" name="Shape 2584"/>
        <p:cNvGrpSpPr/>
        <p:nvPr/>
      </p:nvGrpSpPr>
      <p:grpSpPr>
        <a:xfrm>
          <a:off x="0" y="0"/>
          <a:ext cx="0" cy="0"/>
          <a:chOff x="0" y="0"/>
          <a:chExt cx="0" cy="0"/>
        </a:xfrm>
      </p:grpSpPr>
      <p:sp>
        <p:nvSpPr>
          <p:cNvPr id="2585" name="Google Shape;2585;p21"/>
          <p:cNvSpPr txBox="1">
            <a:spLocks noGrp="1"/>
          </p:cNvSpPr>
          <p:nvPr>
            <p:ph type="title"/>
          </p:nvPr>
        </p:nvSpPr>
        <p:spPr>
          <a:xfrm>
            <a:off x="3667925" y="2391832"/>
            <a:ext cx="4762800" cy="84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586" name="Google Shape;2586;p21"/>
          <p:cNvSpPr txBox="1">
            <a:spLocks noGrp="1"/>
          </p:cNvSpPr>
          <p:nvPr>
            <p:ph type="title" idx="2" hasCustomPrompt="1"/>
          </p:nvPr>
        </p:nvSpPr>
        <p:spPr>
          <a:xfrm>
            <a:off x="4732965" y="781325"/>
            <a:ext cx="2632800" cy="1216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587" name="Google Shape;2587;p21"/>
          <p:cNvSpPr txBox="1">
            <a:spLocks noGrp="1"/>
          </p:cNvSpPr>
          <p:nvPr>
            <p:ph type="subTitle" idx="1"/>
          </p:nvPr>
        </p:nvSpPr>
        <p:spPr>
          <a:xfrm>
            <a:off x="4048177" y="3332275"/>
            <a:ext cx="4002300" cy="57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200"/>
              <a:buNone/>
              <a:defRPr/>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sp>
        <p:nvSpPr>
          <p:cNvPr id="2588" name="Google Shape;2588;p21"/>
          <p:cNvSpPr/>
          <p:nvPr/>
        </p:nvSpPr>
        <p:spPr>
          <a:xfrm rot="7767533">
            <a:off x="3269404" y="1874871"/>
            <a:ext cx="76555" cy="57711"/>
          </a:xfrm>
          <a:custGeom>
            <a:avLst/>
            <a:gdLst/>
            <a:ahLst/>
            <a:cxnLst/>
            <a:rect l="l" t="t" r="r" b="b"/>
            <a:pathLst>
              <a:path w="1239" h="953" extrusionOk="0">
                <a:moveTo>
                  <a:pt x="619" y="0"/>
                </a:moveTo>
                <a:cubicBezTo>
                  <a:pt x="0" y="0"/>
                  <a:pt x="0" y="953"/>
                  <a:pt x="619" y="953"/>
                </a:cubicBezTo>
                <a:cubicBezTo>
                  <a:pt x="1227" y="953"/>
                  <a:pt x="1239" y="0"/>
                  <a:pt x="61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9" name="Google Shape;2589;p21"/>
          <p:cNvGrpSpPr/>
          <p:nvPr/>
        </p:nvGrpSpPr>
        <p:grpSpPr>
          <a:xfrm>
            <a:off x="-74300" y="-38548"/>
            <a:ext cx="9140699" cy="5245347"/>
            <a:chOff x="-74300" y="-38548"/>
            <a:chExt cx="9140699" cy="5245347"/>
          </a:xfrm>
        </p:grpSpPr>
        <p:grpSp>
          <p:nvGrpSpPr>
            <p:cNvPr id="2590" name="Google Shape;2590;p21"/>
            <p:cNvGrpSpPr/>
            <p:nvPr/>
          </p:nvGrpSpPr>
          <p:grpSpPr>
            <a:xfrm>
              <a:off x="-74300" y="-38548"/>
              <a:ext cx="1962874" cy="5245347"/>
              <a:chOff x="-74300" y="-38548"/>
              <a:chExt cx="1962874" cy="5245347"/>
            </a:xfrm>
          </p:grpSpPr>
          <p:grpSp>
            <p:nvGrpSpPr>
              <p:cNvPr id="2591" name="Google Shape;2591;p21"/>
              <p:cNvGrpSpPr/>
              <p:nvPr/>
            </p:nvGrpSpPr>
            <p:grpSpPr>
              <a:xfrm>
                <a:off x="-74300" y="4010342"/>
                <a:ext cx="1844327" cy="1196457"/>
                <a:chOff x="5966825" y="3635467"/>
                <a:chExt cx="1844327" cy="1196457"/>
              </a:xfrm>
            </p:grpSpPr>
            <p:sp>
              <p:nvSpPr>
                <p:cNvPr id="2592" name="Google Shape;2592;p21"/>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1"/>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1"/>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1"/>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1"/>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1"/>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1"/>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1"/>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1"/>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1"/>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1"/>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1"/>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1"/>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1"/>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1"/>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1"/>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1"/>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1"/>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1"/>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1"/>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1"/>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1"/>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1"/>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1"/>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1"/>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7" name="Google Shape;2617;p21"/>
              <p:cNvGrpSpPr/>
              <p:nvPr/>
            </p:nvGrpSpPr>
            <p:grpSpPr>
              <a:xfrm flipH="1">
                <a:off x="-44259" y="-38548"/>
                <a:ext cx="1932833" cy="1049935"/>
                <a:chOff x="6572441" y="3068152"/>
                <a:chExt cx="1932833" cy="1049935"/>
              </a:xfrm>
            </p:grpSpPr>
            <p:sp>
              <p:nvSpPr>
                <p:cNvPr id="2618" name="Google Shape;2618;p2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43" name="Google Shape;2643;p21"/>
            <p:cNvGrpSpPr/>
            <p:nvPr/>
          </p:nvGrpSpPr>
          <p:grpSpPr>
            <a:xfrm>
              <a:off x="0" y="626665"/>
              <a:ext cx="9066399" cy="4226000"/>
              <a:chOff x="0" y="626665"/>
              <a:chExt cx="9066399" cy="4226000"/>
            </a:xfrm>
          </p:grpSpPr>
          <p:grpSp>
            <p:nvGrpSpPr>
              <p:cNvPr id="2644" name="Google Shape;2644;p21"/>
              <p:cNvGrpSpPr/>
              <p:nvPr/>
            </p:nvGrpSpPr>
            <p:grpSpPr>
              <a:xfrm>
                <a:off x="0" y="923788"/>
                <a:ext cx="9066399" cy="3928877"/>
                <a:chOff x="0" y="923788"/>
                <a:chExt cx="9066399" cy="3928877"/>
              </a:xfrm>
            </p:grpSpPr>
            <p:sp>
              <p:nvSpPr>
                <p:cNvPr id="2645" name="Google Shape;2645;p21"/>
                <p:cNvSpPr/>
                <p:nvPr/>
              </p:nvSpPr>
              <p:spPr>
                <a:xfrm>
                  <a:off x="0" y="923788"/>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1"/>
                <p:cNvSpPr/>
                <p:nvPr/>
              </p:nvSpPr>
              <p:spPr>
                <a:xfrm>
                  <a:off x="7155749" y="121406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1"/>
                <p:cNvSpPr/>
                <p:nvPr/>
              </p:nvSpPr>
              <p:spPr>
                <a:xfrm>
                  <a:off x="3096244" y="45570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8" name="Google Shape;2648;p21"/>
              <p:cNvGrpSpPr/>
              <p:nvPr/>
            </p:nvGrpSpPr>
            <p:grpSpPr>
              <a:xfrm>
                <a:off x="51713" y="626665"/>
                <a:ext cx="3798764" cy="3891006"/>
                <a:chOff x="51713" y="626665"/>
                <a:chExt cx="3798764" cy="3891006"/>
              </a:xfrm>
            </p:grpSpPr>
            <p:grpSp>
              <p:nvGrpSpPr>
                <p:cNvPr id="2649" name="Google Shape;2649;p21"/>
                <p:cNvGrpSpPr/>
                <p:nvPr/>
              </p:nvGrpSpPr>
              <p:grpSpPr>
                <a:xfrm rot="7767522">
                  <a:off x="416602" y="1375154"/>
                  <a:ext cx="3068986" cy="2394028"/>
                  <a:chOff x="6924842" y="3371250"/>
                  <a:chExt cx="2109232" cy="1678798"/>
                </a:xfrm>
              </p:grpSpPr>
              <p:sp>
                <p:nvSpPr>
                  <p:cNvPr id="2650" name="Google Shape;2650;p21"/>
                  <p:cNvSpPr/>
                  <p:nvPr/>
                </p:nvSpPr>
                <p:spPr>
                  <a:xfrm>
                    <a:off x="7411075" y="3982885"/>
                    <a:ext cx="111725" cy="568139"/>
                  </a:xfrm>
                  <a:custGeom>
                    <a:avLst/>
                    <a:gdLst/>
                    <a:ahLst/>
                    <a:cxnLst/>
                    <a:rect l="l" t="t" r="r" b="b"/>
                    <a:pathLst>
                      <a:path w="2631" h="13379" extrusionOk="0">
                        <a:moveTo>
                          <a:pt x="1380" y="1"/>
                        </a:moveTo>
                        <a:cubicBezTo>
                          <a:pt x="1123" y="1"/>
                          <a:pt x="873" y="174"/>
                          <a:pt x="880" y="491"/>
                        </a:cubicBezTo>
                        <a:cubicBezTo>
                          <a:pt x="916" y="1491"/>
                          <a:pt x="1404" y="2527"/>
                          <a:pt x="1559" y="3539"/>
                        </a:cubicBezTo>
                        <a:cubicBezTo>
                          <a:pt x="1725" y="4610"/>
                          <a:pt x="1761" y="5706"/>
                          <a:pt x="1702" y="6777"/>
                        </a:cubicBezTo>
                        <a:cubicBezTo>
                          <a:pt x="1595" y="9028"/>
                          <a:pt x="1011" y="11242"/>
                          <a:pt x="35" y="13266"/>
                        </a:cubicBezTo>
                        <a:cubicBezTo>
                          <a:pt x="1" y="13326"/>
                          <a:pt x="51" y="13379"/>
                          <a:pt x="101" y="13379"/>
                        </a:cubicBezTo>
                        <a:cubicBezTo>
                          <a:pt x="120" y="13379"/>
                          <a:pt x="140" y="13370"/>
                          <a:pt x="154" y="13350"/>
                        </a:cubicBezTo>
                        <a:cubicBezTo>
                          <a:pt x="1392" y="11397"/>
                          <a:pt x="2166" y="9242"/>
                          <a:pt x="2464" y="6956"/>
                        </a:cubicBezTo>
                        <a:cubicBezTo>
                          <a:pt x="2607" y="5825"/>
                          <a:pt x="2630" y="4682"/>
                          <a:pt x="2535" y="3539"/>
                        </a:cubicBezTo>
                        <a:cubicBezTo>
                          <a:pt x="2452" y="2527"/>
                          <a:pt x="2380" y="1098"/>
                          <a:pt x="1821" y="229"/>
                        </a:cubicBezTo>
                        <a:cubicBezTo>
                          <a:pt x="1717" y="74"/>
                          <a:pt x="1547" y="1"/>
                          <a:pt x="138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1"/>
                  <p:cNvSpPr/>
                  <p:nvPr/>
                </p:nvSpPr>
                <p:spPr>
                  <a:xfrm>
                    <a:off x="7958756" y="3873875"/>
                    <a:ext cx="497393" cy="280099"/>
                  </a:xfrm>
                  <a:custGeom>
                    <a:avLst/>
                    <a:gdLst/>
                    <a:ahLst/>
                    <a:cxnLst/>
                    <a:rect l="l" t="t" r="r" b="b"/>
                    <a:pathLst>
                      <a:path w="11713" h="6596" extrusionOk="0">
                        <a:moveTo>
                          <a:pt x="813" y="0"/>
                        </a:moveTo>
                        <a:cubicBezTo>
                          <a:pt x="405" y="0"/>
                          <a:pt x="1" y="416"/>
                          <a:pt x="282" y="855"/>
                        </a:cubicBezTo>
                        <a:cubicBezTo>
                          <a:pt x="2652" y="4466"/>
                          <a:pt x="6667" y="6595"/>
                          <a:pt x="10952" y="6595"/>
                        </a:cubicBezTo>
                        <a:cubicBezTo>
                          <a:pt x="11145" y="6595"/>
                          <a:pt x="11339" y="6591"/>
                          <a:pt x="11534" y="6582"/>
                        </a:cubicBezTo>
                        <a:cubicBezTo>
                          <a:pt x="11712" y="6582"/>
                          <a:pt x="11712" y="6320"/>
                          <a:pt x="11534" y="6308"/>
                        </a:cubicBezTo>
                        <a:cubicBezTo>
                          <a:pt x="7438" y="6046"/>
                          <a:pt x="3533" y="3713"/>
                          <a:pt x="1294" y="272"/>
                        </a:cubicBezTo>
                        <a:cubicBezTo>
                          <a:pt x="1171" y="80"/>
                          <a:pt x="992" y="0"/>
                          <a:pt x="81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1"/>
                  <p:cNvSpPr/>
                  <p:nvPr/>
                </p:nvSpPr>
                <p:spPr>
                  <a:xfrm>
                    <a:off x="7141545" y="4226978"/>
                    <a:ext cx="240225" cy="314411"/>
                  </a:xfrm>
                  <a:custGeom>
                    <a:avLst/>
                    <a:gdLst/>
                    <a:ahLst/>
                    <a:cxnLst/>
                    <a:rect l="l" t="t" r="r" b="b"/>
                    <a:pathLst>
                      <a:path w="5657" h="7404" extrusionOk="0">
                        <a:moveTo>
                          <a:pt x="705" y="1"/>
                        </a:moveTo>
                        <a:cubicBezTo>
                          <a:pt x="563" y="1"/>
                          <a:pt x="429" y="72"/>
                          <a:pt x="333" y="208"/>
                        </a:cubicBezTo>
                        <a:cubicBezTo>
                          <a:pt x="0" y="684"/>
                          <a:pt x="357" y="1732"/>
                          <a:pt x="500" y="2244"/>
                        </a:cubicBezTo>
                        <a:cubicBezTo>
                          <a:pt x="738" y="3149"/>
                          <a:pt x="1131" y="4018"/>
                          <a:pt x="1679" y="4780"/>
                        </a:cubicBezTo>
                        <a:cubicBezTo>
                          <a:pt x="2608" y="6066"/>
                          <a:pt x="3917" y="7054"/>
                          <a:pt x="5477" y="7399"/>
                        </a:cubicBezTo>
                        <a:cubicBezTo>
                          <a:pt x="5488" y="7402"/>
                          <a:pt x="5499" y="7403"/>
                          <a:pt x="5509" y="7403"/>
                        </a:cubicBezTo>
                        <a:cubicBezTo>
                          <a:pt x="5626" y="7403"/>
                          <a:pt x="5657" y="7228"/>
                          <a:pt x="5536" y="7173"/>
                        </a:cubicBezTo>
                        <a:cubicBezTo>
                          <a:pt x="4203" y="6649"/>
                          <a:pt x="3072" y="5780"/>
                          <a:pt x="2298" y="4566"/>
                        </a:cubicBezTo>
                        <a:cubicBezTo>
                          <a:pt x="1893" y="3946"/>
                          <a:pt x="1595" y="3256"/>
                          <a:pt x="1393" y="2541"/>
                        </a:cubicBezTo>
                        <a:cubicBezTo>
                          <a:pt x="1286" y="2172"/>
                          <a:pt x="1012" y="1268"/>
                          <a:pt x="1036" y="827"/>
                        </a:cubicBezTo>
                        <a:cubicBezTo>
                          <a:pt x="1095" y="779"/>
                          <a:pt x="1143" y="708"/>
                          <a:pt x="1167" y="613"/>
                        </a:cubicBezTo>
                        <a:cubicBezTo>
                          <a:pt x="1167" y="589"/>
                          <a:pt x="1179" y="565"/>
                          <a:pt x="1179" y="541"/>
                        </a:cubicBezTo>
                        <a:cubicBezTo>
                          <a:pt x="1214" y="375"/>
                          <a:pt x="1155" y="172"/>
                          <a:pt x="988" y="89"/>
                        </a:cubicBezTo>
                        <a:cubicBezTo>
                          <a:pt x="964" y="77"/>
                          <a:pt x="941" y="65"/>
                          <a:pt x="917" y="53"/>
                        </a:cubicBezTo>
                        <a:cubicBezTo>
                          <a:pt x="846" y="18"/>
                          <a:pt x="774" y="1"/>
                          <a:pt x="70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1"/>
                  <p:cNvSpPr/>
                  <p:nvPr/>
                </p:nvSpPr>
                <p:spPr>
                  <a:xfrm>
                    <a:off x="6924842" y="4585092"/>
                    <a:ext cx="452507" cy="68369"/>
                  </a:xfrm>
                  <a:custGeom>
                    <a:avLst/>
                    <a:gdLst/>
                    <a:ahLst/>
                    <a:cxnLst/>
                    <a:rect l="l" t="t" r="r" b="b"/>
                    <a:pathLst>
                      <a:path w="10656" h="1610" extrusionOk="0">
                        <a:moveTo>
                          <a:pt x="10415" y="0"/>
                        </a:moveTo>
                        <a:cubicBezTo>
                          <a:pt x="10407" y="0"/>
                          <a:pt x="10398" y="1"/>
                          <a:pt x="10389" y="2"/>
                        </a:cubicBezTo>
                        <a:cubicBezTo>
                          <a:pt x="8782" y="288"/>
                          <a:pt x="7222" y="657"/>
                          <a:pt x="5579" y="669"/>
                        </a:cubicBezTo>
                        <a:cubicBezTo>
                          <a:pt x="5534" y="669"/>
                          <a:pt x="5488" y="669"/>
                          <a:pt x="5443" y="669"/>
                        </a:cubicBezTo>
                        <a:cubicBezTo>
                          <a:pt x="3861" y="669"/>
                          <a:pt x="2344" y="468"/>
                          <a:pt x="793" y="109"/>
                        </a:cubicBezTo>
                        <a:cubicBezTo>
                          <a:pt x="752" y="100"/>
                          <a:pt x="713" y="96"/>
                          <a:pt x="676" y="96"/>
                        </a:cubicBezTo>
                        <a:cubicBezTo>
                          <a:pt x="179" y="96"/>
                          <a:pt x="0" y="859"/>
                          <a:pt x="543" y="1014"/>
                        </a:cubicBezTo>
                        <a:cubicBezTo>
                          <a:pt x="1848" y="1395"/>
                          <a:pt x="3313" y="1610"/>
                          <a:pt x="4787" y="1610"/>
                        </a:cubicBezTo>
                        <a:cubicBezTo>
                          <a:pt x="6810" y="1610"/>
                          <a:pt x="8848" y="1206"/>
                          <a:pt x="10508" y="276"/>
                        </a:cubicBezTo>
                        <a:cubicBezTo>
                          <a:pt x="10655" y="197"/>
                          <a:pt x="10567" y="0"/>
                          <a:pt x="10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1"/>
                  <p:cNvSpPr/>
                  <p:nvPr/>
                </p:nvSpPr>
                <p:spPr>
                  <a:xfrm>
                    <a:off x="7318755" y="4650065"/>
                    <a:ext cx="110494" cy="278401"/>
                  </a:xfrm>
                  <a:custGeom>
                    <a:avLst/>
                    <a:gdLst/>
                    <a:ahLst/>
                    <a:cxnLst/>
                    <a:rect l="l" t="t" r="r" b="b"/>
                    <a:pathLst>
                      <a:path w="2602" h="6556" extrusionOk="0">
                        <a:moveTo>
                          <a:pt x="2076" y="1"/>
                        </a:moveTo>
                        <a:cubicBezTo>
                          <a:pt x="2031" y="1"/>
                          <a:pt x="1983" y="33"/>
                          <a:pt x="1983" y="79"/>
                        </a:cubicBezTo>
                        <a:cubicBezTo>
                          <a:pt x="1899" y="2199"/>
                          <a:pt x="1828" y="4306"/>
                          <a:pt x="268" y="5902"/>
                        </a:cubicBezTo>
                        <a:cubicBezTo>
                          <a:pt x="0" y="6179"/>
                          <a:pt x="255" y="6556"/>
                          <a:pt x="555" y="6556"/>
                        </a:cubicBezTo>
                        <a:cubicBezTo>
                          <a:pt x="642" y="6556"/>
                          <a:pt x="733" y="6524"/>
                          <a:pt x="816" y="6449"/>
                        </a:cubicBezTo>
                        <a:cubicBezTo>
                          <a:pt x="2602" y="4854"/>
                          <a:pt x="2590" y="2223"/>
                          <a:pt x="2149" y="67"/>
                        </a:cubicBezTo>
                        <a:cubicBezTo>
                          <a:pt x="2144" y="20"/>
                          <a:pt x="2111" y="1"/>
                          <a:pt x="207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1"/>
                  <p:cNvSpPr/>
                  <p:nvPr/>
                </p:nvSpPr>
                <p:spPr>
                  <a:xfrm>
                    <a:off x="7444284" y="4587385"/>
                    <a:ext cx="472805" cy="113297"/>
                  </a:xfrm>
                  <a:custGeom>
                    <a:avLst/>
                    <a:gdLst/>
                    <a:ahLst/>
                    <a:cxnLst/>
                    <a:rect l="l" t="t" r="r" b="b"/>
                    <a:pathLst>
                      <a:path w="11134" h="2668" extrusionOk="0">
                        <a:moveTo>
                          <a:pt x="174" y="0"/>
                        </a:moveTo>
                        <a:cubicBezTo>
                          <a:pt x="90" y="0"/>
                          <a:pt x="0" y="106"/>
                          <a:pt x="62" y="186"/>
                        </a:cubicBezTo>
                        <a:cubicBezTo>
                          <a:pt x="1170" y="1698"/>
                          <a:pt x="2860" y="2282"/>
                          <a:pt x="4658" y="2520"/>
                        </a:cubicBezTo>
                        <a:cubicBezTo>
                          <a:pt x="5289" y="2607"/>
                          <a:pt x="5997" y="2668"/>
                          <a:pt x="6721" y="2668"/>
                        </a:cubicBezTo>
                        <a:cubicBezTo>
                          <a:pt x="8169" y="2668"/>
                          <a:pt x="9683" y="2425"/>
                          <a:pt x="10778" y="1663"/>
                        </a:cubicBezTo>
                        <a:cubicBezTo>
                          <a:pt x="11133" y="1415"/>
                          <a:pt x="10982" y="807"/>
                          <a:pt x="10572" y="807"/>
                        </a:cubicBezTo>
                        <a:cubicBezTo>
                          <a:pt x="10528" y="807"/>
                          <a:pt x="10482" y="814"/>
                          <a:pt x="10433" y="829"/>
                        </a:cubicBezTo>
                        <a:cubicBezTo>
                          <a:pt x="9564" y="1103"/>
                          <a:pt x="8778" y="1496"/>
                          <a:pt x="7873" y="1663"/>
                        </a:cubicBezTo>
                        <a:cubicBezTo>
                          <a:pt x="7206" y="1789"/>
                          <a:pt x="6528" y="1844"/>
                          <a:pt x="5850" y="1844"/>
                        </a:cubicBezTo>
                        <a:cubicBezTo>
                          <a:pt x="5571" y="1844"/>
                          <a:pt x="5293" y="1835"/>
                          <a:pt x="5015" y="1817"/>
                        </a:cubicBezTo>
                        <a:cubicBezTo>
                          <a:pt x="3372" y="1722"/>
                          <a:pt x="1336" y="1424"/>
                          <a:pt x="253" y="43"/>
                        </a:cubicBezTo>
                        <a:cubicBezTo>
                          <a:pt x="232" y="13"/>
                          <a:pt x="203" y="0"/>
                          <a:pt x="17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1"/>
                  <p:cNvSpPr/>
                  <p:nvPr/>
                </p:nvSpPr>
                <p:spPr>
                  <a:xfrm>
                    <a:off x="8102163" y="4196785"/>
                    <a:ext cx="365114" cy="229099"/>
                  </a:xfrm>
                  <a:custGeom>
                    <a:avLst/>
                    <a:gdLst/>
                    <a:ahLst/>
                    <a:cxnLst/>
                    <a:rect l="l" t="t" r="r" b="b"/>
                    <a:pathLst>
                      <a:path w="8598" h="5395" extrusionOk="0">
                        <a:moveTo>
                          <a:pt x="8281" y="1"/>
                        </a:moveTo>
                        <a:cubicBezTo>
                          <a:pt x="8222" y="1"/>
                          <a:pt x="8165" y="33"/>
                          <a:pt x="8145" y="109"/>
                        </a:cubicBezTo>
                        <a:cubicBezTo>
                          <a:pt x="7800" y="1693"/>
                          <a:pt x="6597" y="2598"/>
                          <a:pt x="5180" y="3241"/>
                        </a:cubicBezTo>
                        <a:cubicBezTo>
                          <a:pt x="4478" y="3562"/>
                          <a:pt x="3739" y="3788"/>
                          <a:pt x="2989" y="3931"/>
                        </a:cubicBezTo>
                        <a:cubicBezTo>
                          <a:pt x="2180" y="4098"/>
                          <a:pt x="1370" y="4062"/>
                          <a:pt x="561" y="4181"/>
                        </a:cubicBezTo>
                        <a:cubicBezTo>
                          <a:pt x="1" y="4276"/>
                          <a:pt x="25" y="5193"/>
                          <a:pt x="561" y="5300"/>
                        </a:cubicBezTo>
                        <a:cubicBezTo>
                          <a:pt x="870" y="5365"/>
                          <a:pt x="1193" y="5394"/>
                          <a:pt x="1523" y="5394"/>
                        </a:cubicBezTo>
                        <a:cubicBezTo>
                          <a:pt x="3088" y="5394"/>
                          <a:pt x="4818" y="4730"/>
                          <a:pt x="6037" y="3943"/>
                        </a:cubicBezTo>
                        <a:cubicBezTo>
                          <a:pt x="7299" y="3133"/>
                          <a:pt x="8597" y="1764"/>
                          <a:pt x="8454" y="157"/>
                        </a:cubicBezTo>
                        <a:cubicBezTo>
                          <a:pt x="8447" y="61"/>
                          <a:pt x="8362" y="1"/>
                          <a:pt x="828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1"/>
                  <p:cNvSpPr/>
                  <p:nvPr/>
                </p:nvSpPr>
                <p:spPr>
                  <a:xfrm>
                    <a:off x="8516969" y="4191816"/>
                    <a:ext cx="193513" cy="425669"/>
                  </a:xfrm>
                  <a:custGeom>
                    <a:avLst/>
                    <a:gdLst/>
                    <a:ahLst/>
                    <a:cxnLst/>
                    <a:rect l="l" t="t" r="r" b="b"/>
                    <a:pathLst>
                      <a:path w="4557" h="10024" extrusionOk="0">
                        <a:moveTo>
                          <a:pt x="116" y="0"/>
                        </a:moveTo>
                        <a:cubicBezTo>
                          <a:pt x="51" y="0"/>
                          <a:pt x="1" y="79"/>
                          <a:pt x="56" y="143"/>
                        </a:cubicBezTo>
                        <a:cubicBezTo>
                          <a:pt x="2484" y="2667"/>
                          <a:pt x="3127" y="6215"/>
                          <a:pt x="2901" y="9573"/>
                        </a:cubicBezTo>
                        <a:cubicBezTo>
                          <a:pt x="2881" y="9860"/>
                          <a:pt x="3135" y="10023"/>
                          <a:pt x="3380" y="10023"/>
                        </a:cubicBezTo>
                        <a:cubicBezTo>
                          <a:pt x="3572" y="10023"/>
                          <a:pt x="3759" y="9923"/>
                          <a:pt x="3806" y="9704"/>
                        </a:cubicBezTo>
                        <a:cubicBezTo>
                          <a:pt x="4556" y="6036"/>
                          <a:pt x="2782" y="2477"/>
                          <a:pt x="175" y="24"/>
                        </a:cubicBezTo>
                        <a:cubicBezTo>
                          <a:pt x="155" y="7"/>
                          <a:pt x="135" y="0"/>
                          <a:pt x="11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1"/>
                  <p:cNvSpPr/>
                  <p:nvPr/>
                </p:nvSpPr>
                <p:spPr>
                  <a:xfrm>
                    <a:off x="8257206" y="3810176"/>
                    <a:ext cx="245957" cy="296363"/>
                  </a:xfrm>
                  <a:custGeom>
                    <a:avLst/>
                    <a:gdLst/>
                    <a:ahLst/>
                    <a:cxnLst/>
                    <a:rect l="l" t="t" r="r" b="b"/>
                    <a:pathLst>
                      <a:path w="5792" h="6979" extrusionOk="0">
                        <a:moveTo>
                          <a:pt x="699" y="0"/>
                        </a:moveTo>
                        <a:cubicBezTo>
                          <a:pt x="273" y="0"/>
                          <a:pt x="1" y="597"/>
                          <a:pt x="446" y="819"/>
                        </a:cubicBezTo>
                        <a:cubicBezTo>
                          <a:pt x="1684" y="1462"/>
                          <a:pt x="2791" y="2010"/>
                          <a:pt x="3696" y="3105"/>
                        </a:cubicBezTo>
                        <a:cubicBezTo>
                          <a:pt x="4613" y="4213"/>
                          <a:pt x="5053" y="5498"/>
                          <a:pt x="5315" y="6892"/>
                        </a:cubicBezTo>
                        <a:cubicBezTo>
                          <a:pt x="5331" y="6952"/>
                          <a:pt x="5376" y="6979"/>
                          <a:pt x="5424" y="6979"/>
                        </a:cubicBezTo>
                        <a:cubicBezTo>
                          <a:pt x="5489" y="6979"/>
                          <a:pt x="5559" y="6931"/>
                          <a:pt x="5565" y="6856"/>
                        </a:cubicBezTo>
                        <a:cubicBezTo>
                          <a:pt x="5792" y="4105"/>
                          <a:pt x="3577" y="605"/>
                          <a:pt x="791" y="10"/>
                        </a:cubicBezTo>
                        <a:cubicBezTo>
                          <a:pt x="760" y="3"/>
                          <a:pt x="729" y="0"/>
                          <a:pt x="69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1"/>
                  <p:cNvSpPr/>
                  <p:nvPr/>
                </p:nvSpPr>
                <p:spPr>
                  <a:xfrm>
                    <a:off x="8531110" y="3740065"/>
                    <a:ext cx="223833" cy="371102"/>
                  </a:xfrm>
                  <a:custGeom>
                    <a:avLst/>
                    <a:gdLst/>
                    <a:ahLst/>
                    <a:cxnLst/>
                    <a:rect l="l" t="t" r="r" b="b"/>
                    <a:pathLst>
                      <a:path w="5271" h="8739" extrusionOk="0">
                        <a:moveTo>
                          <a:pt x="3687" y="1"/>
                        </a:moveTo>
                        <a:cubicBezTo>
                          <a:pt x="3453" y="1"/>
                          <a:pt x="3226" y="198"/>
                          <a:pt x="3283" y="518"/>
                        </a:cubicBezTo>
                        <a:cubicBezTo>
                          <a:pt x="3783" y="3411"/>
                          <a:pt x="2020" y="6316"/>
                          <a:pt x="139" y="8400"/>
                        </a:cubicBezTo>
                        <a:cubicBezTo>
                          <a:pt x="1" y="8548"/>
                          <a:pt x="128" y="8739"/>
                          <a:pt x="280" y="8739"/>
                        </a:cubicBezTo>
                        <a:cubicBezTo>
                          <a:pt x="324" y="8739"/>
                          <a:pt x="371" y="8723"/>
                          <a:pt x="413" y="8685"/>
                        </a:cubicBezTo>
                        <a:cubicBezTo>
                          <a:pt x="2461" y="6733"/>
                          <a:pt x="5271" y="3375"/>
                          <a:pt x="4080" y="292"/>
                        </a:cubicBezTo>
                        <a:cubicBezTo>
                          <a:pt x="4004" y="90"/>
                          <a:pt x="3844" y="1"/>
                          <a:pt x="368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1"/>
                  <p:cNvSpPr/>
                  <p:nvPr/>
                </p:nvSpPr>
                <p:spPr>
                  <a:xfrm>
                    <a:off x="8619736" y="4011040"/>
                    <a:ext cx="361420" cy="174064"/>
                  </a:xfrm>
                  <a:custGeom>
                    <a:avLst/>
                    <a:gdLst/>
                    <a:ahLst/>
                    <a:cxnLst/>
                    <a:rect l="l" t="t" r="r" b="b"/>
                    <a:pathLst>
                      <a:path w="8511" h="4099" extrusionOk="0">
                        <a:moveTo>
                          <a:pt x="8039" y="0"/>
                        </a:moveTo>
                        <a:cubicBezTo>
                          <a:pt x="7931" y="0"/>
                          <a:pt x="7822" y="51"/>
                          <a:pt x="7744" y="173"/>
                        </a:cubicBezTo>
                        <a:cubicBezTo>
                          <a:pt x="6982" y="1352"/>
                          <a:pt x="6101" y="2340"/>
                          <a:pt x="4815" y="2971"/>
                        </a:cubicBezTo>
                        <a:cubicBezTo>
                          <a:pt x="3835" y="3453"/>
                          <a:pt x="2657" y="3742"/>
                          <a:pt x="1511" y="3742"/>
                        </a:cubicBezTo>
                        <a:cubicBezTo>
                          <a:pt x="1042" y="3742"/>
                          <a:pt x="578" y="3694"/>
                          <a:pt x="136" y="3590"/>
                        </a:cubicBezTo>
                        <a:cubicBezTo>
                          <a:pt x="129" y="3589"/>
                          <a:pt x="123" y="3588"/>
                          <a:pt x="116" y="3588"/>
                        </a:cubicBezTo>
                        <a:cubicBezTo>
                          <a:pt x="35" y="3588"/>
                          <a:pt x="1" y="3723"/>
                          <a:pt x="100" y="3745"/>
                        </a:cubicBezTo>
                        <a:cubicBezTo>
                          <a:pt x="901" y="3967"/>
                          <a:pt x="1680" y="4099"/>
                          <a:pt x="2453" y="4099"/>
                        </a:cubicBezTo>
                        <a:cubicBezTo>
                          <a:pt x="3301" y="4099"/>
                          <a:pt x="4141" y="3940"/>
                          <a:pt x="4994" y="3566"/>
                        </a:cubicBezTo>
                        <a:cubicBezTo>
                          <a:pt x="6363" y="2959"/>
                          <a:pt x="7661" y="1876"/>
                          <a:pt x="8363" y="530"/>
                        </a:cubicBezTo>
                        <a:cubicBezTo>
                          <a:pt x="8511" y="251"/>
                          <a:pt x="8279" y="0"/>
                          <a:pt x="803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1"/>
                  <p:cNvSpPr/>
                  <p:nvPr/>
                </p:nvSpPr>
                <p:spPr>
                  <a:xfrm>
                    <a:off x="7302830" y="4201414"/>
                    <a:ext cx="63230" cy="223069"/>
                  </a:xfrm>
                  <a:custGeom>
                    <a:avLst/>
                    <a:gdLst/>
                    <a:ahLst/>
                    <a:cxnLst/>
                    <a:rect l="l" t="t" r="r" b="b"/>
                    <a:pathLst>
                      <a:path w="1489" h="5253" extrusionOk="0">
                        <a:moveTo>
                          <a:pt x="564" y="0"/>
                        </a:moveTo>
                        <a:cubicBezTo>
                          <a:pt x="461" y="0"/>
                          <a:pt x="362" y="57"/>
                          <a:pt x="334" y="191"/>
                        </a:cubicBezTo>
                        <a:cubicBezTo>
                          <a:pt x="0" y="2012"/>
                          <a:pt x="393" y="3644"/>
                          <a:pt x="1346" y="5215"/>
                        </a:cubicBezTo>
                        <a:cubicBezTo>
                          <a:pt x="1357" y="5242"/>
                          <a:pt x="1377" y="5253"/>
                          <a:pt x="1398" y="5253"/>
                        </a:cubicBezTo>
                        <a:cubicBezTo>
                          <a:pt x="1442" y="5253"/>
                          <a:pt x="1489" y="5204"/>
                          <a:pt x="1465" y="5156"/>
                        </a:cubicBezTo>
                        <a:cubicBezTo>
                          <a:pt x="619" y="3715"/>
                          <a:pt x="453" y="1929"/>
                          <a:pt x="834" y="322"/>
                        </a:cubicBezTo>
                        <a:cubicBezTo>
                          <a:pt x="884" y="129"/>
                          <a:pt x="719" y="0"/>
                          <a:pt x="564"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1"/>
                  <p:cNvSpPr/>
                  <p:nvPr/>
                </p:nvSpPr>
                <p:spPr>
                  <a:xfrm>
                    <a:off x="7053344" y="4421896"/>
                    <a:ext cx="245957" cy="125909"/>
                  </a:xfrm>
                  <a:custGeom>
                    <a:avLst/>
                    <a:gdLst/>
                    <a:ahLst/>
                    <a:cxnLst/>
                    <a:rect l="l" t="t" r="r" b="b"/>
                    <a:pathLst>
                      <a:path w="5792" h="2965" extrusionOk="0">
                        <a:moveTo>
                          <a:pt x="283" y="1"/>
                        </a:moveTo>
                        <a:cubicBezTo>
                          <a:pt x="141" y="1"/>
                          <a:pt x="0" y="171"/>
                          <a:pt x="89" y="321"/>
                        </a:cubicBezTo>
                        <a:cubicBezTo>
                          <a:pt x="1089" y="1934"/>
                          <a:pt x="3119" y="2964"/>
                          <a:pt x="5029" y="2964"/>
                        </a:cubicBezTo>
                        <a:cubicBezTo>
                          <a:pt x="5233" y="2964"/>
                          <a:pt x="5437" y="2952"/>
                          <a:pt x="5637" y="2928"/>
                        </a:cubicBezTo>
                        <a:cubicBezTo>
                          <a:pt x="5780" y="2916"/>
                          <a:pt x="5792" y="2702"/>
                          <a:pt x="5637" y="2702"/>
                        </a:cubicBezTo>
                        <a:cubicBezTo>
                          <a:pt x="3458" y="2595"/>
                          <a:pt x="1827" y="1702"/>
                          <a:pt x="422" y="71"/>
                        </a:cubicBezTo>
                        <a:cubicBezTo>
                          <a:pt x="382" y="22"/>
                          <a:pt x="333" y="1"/>
                          <a:pt x="2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1"/>
                  <p:cNvSpPr/>
                  <p:nvPr/>
                </p:nvSpPr>
                <p:spPr>
                  <a:xfrm>
                    <a:off x="7081371" y="4679876"/>
                    <a:ext cx="264345" cy="135930"/>
                  </a:xfrm>
                  <a:custGeom>
                    <a:avLst/>
                    <a:gdLst/>
                    <a:ahLst/>
                    <a:cxnLst/>
                    <a:rect l="l" t="t" r="r" b="b"/>
                    <a:pathLst>
                      <a:path w="6225" h="3201" extrusionOk="0">
                        <a:moveTo>
                          <a:pt x="6109" y="0"/>
                        </a:moveTo>
                        <a:cubicBezTo>
                          <a:pt x="6092" y="0"/>
                          <a:pt x="6075" y="6"/>
                          <a:pt x="6060" y="20"/>
                        </a:cubicBezTo>
                        <a:cubicBezTo>
                          <a:pt x="5322" y="759"/>
                          <a:pt x="4453" y="1378"/>
                          <a:pt x="3513" y="1830"/>
                        </a:cubicBezTo>
                        <a:cubicBezTo>
                          <a:pt x="2489" y="2306"/>
                          <a:pt x="1488" y="2449"/>
                          <a:pt x="381" y="2592"/>
                        </a:cubicBezTo>
                        <a:cubicBezTo>
                          <a:pt x="12" y="2640"/>
                          <a:pt x="0" y="3152"/>
                          <a:pt x="381" y="3187"/>
                        </a:cubicBezTo>
                        <a:cubicBezTo>
                          <a:pt x="504" y="3196"/>
                          <a:pt x="626" y="3201"/>
                          <a:pt x="749" y="3201"/>
                        </a:cubicBezTo>
                        <a:cubicBezTo>
                          <a:pt x="2890" y="3201"/>
                          <a:pt x="5020" y="1851"/>
                          <a:pt x="6180" y="127"/>
                        </a:cubicBezTo>
                        <a:cubicBezTo>
                          <a:pt x="6225" y="64"/>
                          <a:pt x="6166" y="0"/>
                          <a:pt x="610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1"/>
                  <p:cNvSpPr/>
                  <p:nvPr/>
                </p:nvSpPr>
                <p:spPr>
                  <a:xfrm>
                    <a:off x="7471079" y="4700047"/>
                    <a:ext cx="291395" cy="224173"/>
                  </a:xfrm>
                  <a:custGeom>
                    <a:avLst/>
                    <a:gdLst/>
                    <a:ahLst/>
                    <a:cxnLst/>
                    <a:rect l="l" t="t" r="r" b="b"/>
                    <a:pathLst>
                      <a:path w="6862" h="5279" extrusionOk="0">
                        <a:moveTo>
                          <a:pt x="167" y="1"/>
                        </a:moveTo>
                        <a:cubicBezTo>
                          <a:pt x="84" y="1"/>
                          <a:pt x="1" y="89"/>
                          <a:pt x="51" y="188"/>
                        </a:cubicBezTo>
                        <a:cubicBezTo>
                          <a:pt x="1325" y="2629"/>
                          <a:pt x="3563" y="4701"/>
                          <a:pt x="6337" y="5272"/>
                        </a:cubicBezTo>
                        <a:cubicBezTo>
                          <a:pt x="6359" y="5276"/>
                          <a:pt x="6381" y="5278"/>
                          <a:pt x="6402" y="5278"/>
                        </a:cubicBezTo>
                        <a:cubicBezTo>
                          <a:pt x="6736" y="5278"/>
                          <a:pt x="6862" y="4767"/>
                          <a:pt x="6492" y="4677"/>
                        </a:cubicBezTo>
                        <a:cubicBezTo>
                          <a:pt x="3884" y="3963"/>
                          <a:pt x="1551" y="2498"/>
                          <a:pt x="265" y="57"/>
                        </a:cubicBezTo>
                        <a:cubicBezTo>
                          <a:pt x="240" y="18"/>
                          <a:pt x="203" y="1"/>
                          <a:pt x="16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1"/>
                  <p:cNvSpPr/>
                  <p:nvPr/>
                </p:nvSpPr>
                <p:spPr>
                  <a:xfrm>
                    <a:off x="7521316" y="4508781"/>
                    <a:ext cx="299718" cy="49047"/>
                  </a:xfrm>
                  <a:custGeom>
                    <a:avLst/>
                    <a:gdLst/>
                    <a:ahLst/>
                    <a:cxnLst/>
                    <a:rect l="l" t="t" r="r" b="b"/>
                    <a:pathLst>
                      <a:path w="7058" h="1155" extrusionOk="0">
                        <a:moveTo>
                          <a:pt x="6660" y="1"/>
                        </a:moveTo>
                        <a:cubicBezTo>
                          <a:pt x="6635" y="1"/>
                          <a:pt x="6610" y="5"/>
                          <a:pt x="6583" y="13"/>
                        </a:cubicBezTo>
                        <a:cubicBezTo>
                          <a:pt x="5422" y="389"/>
                          <a:pt x="4306" y="595"/>
                          <a:pt x="3185" y="595"/>
                        </a:cubicBezTo>
                        <a:cubicBezTo>
                          <a:pt x="2213" y="595"/>
                          <a:pt x="1237" y="440"/>
                          <a:pt x="225" y="108"/>
                        </a:cubicBezTo>
                        <a:cubicBezTo>
                          <a:pt x="213" y="104"/>
                          <a:pt x="200" y="102"/>
                          <a:pt x="189" y="102"/>
                        </a:cubicBezTo>
                        <a:cubicBezTo>
                          <a:pt x="76" y="102"/>
                          <a:pt x="0" y="293"/>
                          <a:pt x="130" y="347"/>
                        </a:cubicBezTo>
                        <a:cubicBezTo>
                          <a:pt x="1223" y="874"/>
                          <a:pt x="2477" y="1155"/>
                          <a:pt x="3726" y="1155"/>
                        </a:cubicBezTo>
                        <a:cubicBezTo>
                          <a:pt x="4787" y="1155"/>
                          <a:pt x="5845" y="952"/>
                          <a:pt x="6797" y="525"/>
                        </a:cubicBezTo>
                        <a:cubicBezTo>
                          <a:pt x="7057" y="406"/>
                          <a:pt x="6913" y="1"/>
                          <a:pt x="66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1"/>
                  <p:cNvSpPr/>
                  <p:nvPr/>
                </p:nvSpPr>
                <p:spPr>
                  <a:xfrm>
                    <a:off x="8054220" y="4204047"/>
                    <a:ext cx="280694" cy="54483"/>
                  </a:xfrm>
                  <a:custGeom>
                    <a:avLst/>
                    <a:gdLst/>
                    <a:ahLst/>
                    <a:cxnLst/>
                    <a:rect l="l" t="t" r="r" b="b"/>
                    <a:pathLst>
                      <a:path w="6610" h="1283" extrusionOk="0">
                        <a:moveTo>
                          <a:pt x="505" y="0"/>
                        </a:moveTo>
                        <a:cubicBezTo>
                          <a:pt x="188" y="0"/>
                          <a:pt x="1" y="516"/>
                          <a:pt x="332" y="676"/>
                        </a:cubicBezTo>
                        <a:cubicBezTo>
                          <a:pt x="1211" y="1092"/>
                          <a:pt x="2171" y="1282"/>
                          <a:pt x="3134" y="1282"/>
                        </a:cubicBezTo>
                        <a:cubicBezTo>
                          <a:pt x="4297" y="1282"/>
                          <a:pt x="5464" y="1005"/>
                          <a:pt x="6500" y="510"/>
                        </a:cubicBezTo>
                        <a:cubicBezTo>
                          <a:pt x="6609" y="455"/>
                          <a:pt x="6547" y="279"/>
                          <a:pt x="6435" y="279"/>
                        </a:cubicBezTo>
                        <a:cubicBezTo>
                          <a:pt x="6425" y="279"/>
                          <a:pt x="6415" y="281"/>
                          <a:pt x="6404" y="284"/>
                        </a:cubicBezTo>
                        <a:cubicBezTo>
                          <a:pt x="5583" y="549"/>
                          <a:pt x="4783" y="668"/>
                          <a:pt x="3990" y="668"/>
                        </a:cubicBezTo>
                        <a:cubicBezTo>
                          <a:pt x="2862" y="668"/>
                          <a:pt x="1750" y="427"/>
                          <a:pt x="618" y="22"/>
                        </a:cubicBezTo>
                        <a:cubicBezTo>
                          <a:pt x="579" y="7"/>
                          <a:pt x="541" y="0"/>
                          <a:pt x="50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1"/>
                  <p:cNvSpPr/>
                  <p:nvPr/>
                </p:nvSpPr>
                <p:spPr>
                  <a:xfrm>
                    <a:off x="8433481" y="4295306"/>
                    <a:ext cx="142003" cy="342862"/>
                  </a:xfrm>
                  <a:custGeom>
                    <a:avLst/>
                    <a:gdLst/>
                    <a:ahLst/>
                    <a:cxnLst/>
                    <a:rect l="l" t="t" r="r" b="b"/>
                    <a:pathLst>
                      <a:path w="3344" h="8074" extrusionOk="0">
                        <a:moveTo>
                          <a:pt x="1929" y="0"/>
                        </a:moveTo>
                        <a:cubicBezTo>
                          <a:pt x="1858" y="0"/>
                          <a:pt x="1781" y="60"/>
                          <a:pt x="1795" y="147"/>
                        </a:cubicBezTo>
                        <a:cubicBezTo>
                          <a:pt x="2153" y="2647"/>
                          <a:pt x="2081" y="5278"/>
                          <a:pt x="331" y="7231"/>
                        </a:cubicBezTo>
                        <a:cubicBezTo>
                          <a:pt x="1" y="7607"/>
                          <a:pt x="313" y="8074"/>
                          <a:pt x="697" y="8074"/>
                        </a:cubicBezTo>
                        <a:cubicBezTo>
                          <a:pt x="811" y="8074"/>
                          <a:pt x="933" y="8032"/>
                          <a:pt x="1045" y="7933"/>
                        </a:cubicBezTo>
                        <a:cubicBezTo>
                          <a:pt x="3343" y="5945"/>
                          <a:pt x="2510" y="2635"/>
                          <a:pt x="2033" y="87"/>
                        </a:cubicBezTo>
                        <a:cubicBezTo>
                          <a:pt x="2019" y="26"/>
                          <a:pt x="1975" y="0"/>
                          <a:pt x="192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1"/>
                  <p:cNvSpPr/>
                  <p:nvPr/>
                </p:nvSpPr>
                <p:spPr>
                  <a:xfrm>
                    <a:off x="8671799" y="4257299"/>
                    <a:ext cx="131939" cy="234025"/>
                  </a:xfrm>
                  <a:custGeom>
                    <a:avLst/>
                    <a:gdLst/>
                    <a:ahLst/>
                    <a:cxnLst/>
                    <a:rect l="l" t="t" r="r" b="b"/>
                    <a:pathLst>
                      <a:path w="3107" h="5511" extrusionOk="0">
                        <a:moveTo>
                          <a:pt x="221" y="1"/>
                        </a:moveTo>
                        <a:cubicBezTo>
                          <a:pt x="107" y="1"/>
                          <a:pt x="1" y="154"/>
                          <a:pt x="112" y="256"/>
                        </a:cubicBezTo>
                        <a:cubicBezTo>
                          <a:pt x="1446" y="1566"/>
                          <a:pt x="2160" y="3351"/>
                          <a:pt x="2387" y="5185"/>
                        </a:cubicBezTo>
                        <a:cubicBezTo>
                          <a:pt x="2416" y="5401"/>
                          <a:pt x="2606" y="5511"/>
                          <a:pt x="2780" y="5511"/>
                        </a:cubicBezTo>
                        <a:cubicBezTo>
                          <a:pt x="2951" y="5511"/>
                          <a:pt x="3107" y="5404"/>
                          <a:pt x="3077" y="5185"/>
                        </a:cubicBezTo>
                        <a:cubicBezTo>
                          <a:pt x="2815" y="3149"/>
                          <a:pt x="1779" y="1446"/>
                          <a:pt x="315" y="42"/>
                        </a:cubicBezTo>
                        <a:cubicBezTo>
                          <a:pt x="286" y="13"/>
                          <a:pt x="253" y="1"/>
                          <a:pt x="22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1"/>
                  <p:cNvSpPr/>
                  <p:nvPr/>
                </p:nvSpPr>
                <p:spPr>
                  <a:xfrm>
                    <a:off x="8650397" y="3900713"/>
                    <a:ext cx="224555" cy="195594"/>
                  </a:xfrm>
                  <a:custGeom>
                    <a:avLst/>
                    <a:gdLst/>
                    <a:ahLst/>
                    <a:cxnLst/>
                    <a:rect l="l" t="t" r="r" b="b"/>
                    <a:pathLst>
                      <a:path w="5288" h="4606" extrusionOk="0">
                        <a:moveTo>
                          <a:pt x="4842" y="0"/>
                        </a:moveTo>
                        <a:cubicBezTo>
                          <a:pt x="4701" y="0"/>
                          <a:pt x="4561" y="74"/>
                          <a:pt x="4510" y="247"/>
                        </a:cubicBezTo>
                        <a:cubicBezTo>
                          <a:pt x="3891" y="2378"/>
                          <a:pt x="2236" y="3747"/>
                          <a:pt x="140" y="4331"/>
                        </a:cubicBezTo>
                        <a:cubicBezTo>
                          <a:pt x="1" y="4366"/>
                          <a:pt x="20" y="4605"/>
                          <a:pt x="165" y="4605"/>
                        </a:cubicBezTo>
                        <a:cubicBezTo>
                          <a:pt x="169" y="4605"/>
                          <a:pt x="172" y="4605"/>
                          <a:pt x="176" y="4605"/>
                        </a:cubicBezTo>
                        <a:cubicBezTo>
                          <a:pt x="2486" y="4426"/>
                          <a:pt x="4486" y="2605"/>
                          <a:pt x="5200" y="438"/>
                        </a:cubicBezTo>
                        <a:cubicBezTo>
                          <a:pt x="5287" y="177"/>
                          <a:pt x="5062" y="0"/>
                          <a:pt x="484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1"/>
                  <p:cNvSpPr/>
                  <p:nvPr/>
                </p:nvSpPr>
                <p:spPr>
                  <a:xfrm>
                    <a:off x="8487201" y="3814465"/>
                    <a:ext cx="71086" cy="188842"/>
                  </a:xfrm>
                  <a:custGeom>
                    <a:avLst/>
                    <a:gdLst/>
                    <a:ahLst/>
                    <a:cxnLst/>
                    <a:rect l="l" t="t" r="r" b="b"/>
                    <a:pathLst>
                      <a:path w="1674" h="4447" extrusionOk="0">
                        <a:moveTo>
                          <a:pt x="353" y="0"/>
                        </a:moveTo>
                        <a:cubicBezTo>
                          <a:pt x="173" y="0"/>
                          <a:pt x="0" y="178"/>
                          <a:pt x="126" y="361"/>
                        </a:cubicBezTo>
                        <a:cubicBezTo>
                          <a:pt x="935" y="1516"/>
                          <a:pt x="1376" y="2897"/>
                          <a:pt x="1161" y="4314"/>
                        </a:cubicBezTo>
                        <a:cubicBezTo>
                          <a:pt x="1147" y="4394"/>
                          <a:pt x="1212" y="4447"/>
                          <a:pt x="1270" y="4447"/>
                        </a:cubicBezTo>
                        <a:cubicBezTo>
                          <a:pt x="1308" y="4447"/>
                          <a:pt x="1343" y="4425"/>
                          <a:pt x="1352" y="4374"/>
                        </a:cubicBezTo>
                        <a:cubicBezTo>
                          <a:pt x="1673" y="2873"/>
                          <a:pt x="1483" y="1373"/>
                          <a:pt x="566" y="111"/>
                        </a:cubicBezTo>
                        <a:cubicBezTo>
                          <a:pt x="509" y="33"/>
                          <a:pt x="431" y="0"/>
                          <a:pt x="35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1"/>
                  <p:cNvSpPr/>
                  <p:nvPr/>
                </p:nvSpPr>
                <p:spPr>
                  <a:xfrm>
                    <a:off x="7101627" y="4697966"/>
                    <a:ext cx="97287" cy="20553"/>
                  </a:xfrm>
                  <a:custGeom>
                    <a:avLst/>
                    <a:gdLst/>
                    <a:ahLst/>
                    <a:cxnLst/>
                    <a:rect l="l" t="t" r="r" b="b"/>
                    <a:pathLst>
                      <a:path w="2291" h="484" extrusionOk="0">
                        <a:moveTo>
                          <a:pt x="113" y="1"/>
                        </a:moveTo>
                        <a:cubicBezTo>
                          <a:pt x="41" y="1"/>
                          <a:pt x="0" y="102"/>
                          <a:pt x="71" y="142"/>
                        </a:cubicBezTo>
                        <a:cubicBezTo>
                          <a:pt x="479" y="375"/>
                          <a:pt x="917" y="483"/>
                          <a:pt x="1366" y="483"/>
                        </a:cubicBezTo>
                        <a:cubicBezTo>
                          <a:pt x="1651" y="483"/>
                          <a:pt x="1939" y="440"/>
                          <a:pt x="2226" y="356"/>
                        </a:cubicBezTo>
                        <a:cubicBezTo>
                          <a:pt x="2291" y="335"/>
                          <a:pt x="2277" y="234"/>
                          <a:pt x="2211" y="234"/>
                        </a:cubicBezTo>
                        <a:cubicBezTo>
                          <a:pt x="2205" y="234"/>
                          <a:pt x="2198" y="235"/>
                          <a:pt x="2190" y="237"/>
                        </a:cubicBezTo>
                        <a:cubicBezTo>
                          <a:pt x="1968" y="287"/>
                          <a:pt x="1744" y="311"/>
                          <a:pt x="1522" y="311"/>
                        </a:cubicBezTo>
                        <a:cubicBezTo>
                          <a:pt x="1054" y="311"/>
                          <a:pt x="590" y="205"/>
                          <a:pt x="154" y="11"/>
                        </a:cubicBezTo>
                        <a:cubicBezTo>
                          <a:pt x="140" y="4"/>
                          <a:pt x="126" y="1"/>
                          <a:pt x="11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1"/>
                  <p:cNvSpPr/>
                  <p:nvPr/>
                </p:nvSpPr>
                <p:spPr>
                  <a:xfrm>
                    <a:off x="7554100" y="4448607"/>
                    <a:ext cx="110919" cy="39280"/>
                  </a:xfrm>
                  <a:custGeom>
                    <a:avLst/>
                    <a:gdLst/>
                    <a:ahLst/>
                    <a:cxnLst/>
                    <a:rect l="l" t="t" r="r" b="b"/>
                    <a:pathLst>
                      <a:path w="2612" h="925" extrusionOk="0">
                        <a:moveTo>
                          <a:pt x="2446" y="0"/>
                        </a:moveTo>
                        <a:cubicBezTo>
                          <a:pt x="2421" y="0"/>
                          <a:pt x="2395" y="8"/>
                          <a:pt x="2370" y="25"/>
                        </a:cubicBezTo>
                        <a:cubicBezTo>
                          <a:pt x="1750" y="525"/>
                          <a:pt x="1081" y="807"/>
                          <a:pt x="290" y="807"/>
                        </a:cubicBezTo>
                        <a:cubicBezTo>
                          <a:pt x="214" y="807"/>
                          <a:pt x="138" y="804"/>
                          <a:pt x="60" y="799"/>
                        </a:cubicBezTo>
                        <a:cubicBezTo>
                          <a:pt x="12" y="799"/>
                          <a:pt x="1" y="882"/>
                          <a:pt x="48" y="894"/>
                        </a:cubicBezTo>
                        <a:cubicBezTo>
                          <a:pt x="201" y="915"/>
                          <a:pt x="354" y="925"/>
                          <a:pt x="507" y="925"/>
                        </a:cubicBezTo>
                        <a:cubicBezTo>
                          <a:pt x="1248" y="925"/>
                          <a:pt x="1974" y="683"/>
                          <a:pt x="2537" y="180"/>
                        </a:cubicBezTo>
                        <a:cubicBezTo>
                          <a:pt x="2612" y="105"/>
                          <a:pt x="2539" y="0"/>
                          <a:pt x="244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1"/>
                  <p:cNvSpPr/>
                  <p:nvPr/>
                </p:nvSpPr>
                <p:spPr>
                  <a:xfrm>
                    <a:off x="8348635" y="4421302"/>
                    <a:ext cx="84081" cy="108965"/>
                  </a:xfrm>
                  <a:custGeom>
                    <a:avLst/>
                    <a:gdLst/>
                    <a:ahLst/>
                    <a:cxnLst/>
                    <a:rect l="l" t="t" r="r" b="b"/>
                    <a:pathLst>
                      <a:path w="1980" h="2566" extrusionOk="0">
                        <a:moveTo>
                          <a:pt x="1948" y="0"/>
                        </a:moveTo>
                        <a:cubicBezTo>
                          <a:pt x="1938" y="0"/>
                          <a:pt x="1929" y="4"/>
                          <a:pt x="1924" y="13"/>
                        </a:cubicBezTo>
                        <a:cubicBezTo>
                          <a:pt x="1519" y="978"/>
                          <a:pt x="876" y="1680"/>
                          <a:pt x="91" y="2347"/>
                        </a:cubicBezTo>
                        <a:cubicBezTo>
                          <a:pt x="0" y="2427"/>
                          <a:pt x="87" y="2566"/>
                          <a:pt x="187" y="2566"/>
                        </a:cubicBezTo>
                        <a:cubicBezTo>
                          <a:pt x="207" y="2566"/>
                          <a:pt x="226" y="2561"/>
                          <a:pt x="245" y="2549"/>
                        </a:cubicBezTo>
                        <a:cubicBezTo>
                          <a:pt x="1126" y="1990"/>
                          <a:pt x="1710" y="1013"/>
                          <a:pt x="1972" y="25"/>
                        </a:cubicBezTo>
                        <a:cubicBezTo>
                          <a:pt x="1979" y="11"/>
                          <a:pt x="1964" y="0"/>
                          <a:pt x="194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1"/>
                  <p:cNvSpPr/>
                  <p:nvPr/>
                </p:nvSpPr>
                <p:spPr>
                  <a:xfrm>
                    <a:off x="8784758" y="4226596"/>
                    <a:ext cx="105186" cy="37624"/>
                  </a:xfrm>
                  <a:custGeom>
                    <a:avLst/>
                    <a:gdLst/>
                    <a:ahLst/>
                    <a:cxnLst/>
                    <a:rect l="l" t="t" r="r" b="b"/>
                    <a:pathLst>
                      <a:path w="2477" h="886" extrusionOk="0">
                        <a:moveTo>
                          <a:pt x="2345" y="0"/>
                        </a:moveTo>
                        <a:cubicBezTo>
                          <a:pt x="2330" y="0"/>
                          <a:pt x="2314" y="5"/>
                          <a:pt x="2298" y="14"/>
                        </a:cubicBezTo>
                        <a:cubicBezTo>
                          <a:pt x="1669" y="489"/>
                          <a:pt x="1029" y="770"/>
                          <a:pt x="246" y="770"/>
                        </a:cubicBezTo>
                        <a:cubicBezTo>
                          <a:pt x="185" y="770"/>
                          <a:pt x="123" y="768"/>
                          <a:pt x="60" y="765"/>
                        </a:cubicBezTo>
                        <a:cubicBezTo>
                          <a:pt x="0" y="765"/>
                          <a:pt x="0" y="860"/>
                          <a:pt x="60" y="872"/>
                        </a:cubicBezTo>
                        <a:cubicBezTo>
                          <a:pt x="166" y="881"/>
                          <a:pt x="274" y="885"/>
                          <a:pt x="381" y="885"/>
                        </a:cubicBezTo>
                        <a:cubicBezTo>
                          <a:pt x="1117" y="885"/>
                          <a:pt x="1867" y="668"/>
                          <a:pt x="2417" y="169"/>
                        </a:cubicBezTo>
                        <a:cubicBezTo>
                          <a:pt x="2477" y="110"/>
                          <a:pt x="2420" y="0"/>
                          <a:pt x="23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1"/>
                  <p:cNvSpPr/>
                  <p:nvPr/>
                </p:nvSpPr>
                <p:spPr>
                  <a:xfrm>
                    <a:off x="8166669" y="3371250"/>
                    <a:ext cx="457985" cy="172281"/>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1"/>
                  <p:cNvSpPr/>
                  <p:nvPr/>
                </p:nvSpPr>
                <p:spPr>
                  <a:xfrm>
                    <a:off x="7915102" y="4289318"/>
                    <a:ext cx="562534" cy="564954"/>
                  </a:xfrm>
                  <a:custGeom>
                    <a:avLst/>
                    <a:gdLst/>
                    <a:ahLst/>
                    <a:cxnLst/>
                    <a:rect l="l" t="t" r="r" b="b"/>
                    <a:pathLst>
                      <a:path w="13247" h="13304" extrusionOk="0">
                        <a:moveTo>
                          <a:pt x="6487" y="7517"/>
                        </a:moveTo>
                        <a:cubicBezTo>
                          <a:pt x="6661" y="7517"/>
                          <a:pt x="6822" y="7596"/>
                          <a:pt x="6942" y="7801"/>
                        </a:cubicBezTo>
                        <a:cubicBezTo>
                          <a:pt x="7287" y="8408"/>
                          <a:pt x="6585" y="8991"/>
                          <a:pt x="6085" y="9170"/>
                        </a:cubicBezTo>
                        <a:cubicBezTo>
                          <a:pt x="5855" y="9256"/>
                          <a:pt x="5618" y="9296"/>
                          <a:pt x="5373" y="9296"/>
                        </a:cubicBezTo>
                        <a:cubicBezTo>
                          <a:pt x="5313" y="9296"/>
                          <a:pt x="5252" y="9293"/>
                          <a:pt x="5192" y="9289"/>
                        </a:cubicBezTo>
                        <a:cubicBezTo>
                          <a:pt x="5192" y="9277"/>
                          <a:pt x="5192" y="9265"/>
                          <a:pt x="5192" y="9253"/>
                        </a:cubicBezTo>
                        <a:cubicBezTo>
                          <a:pt x="5192" y="8872"/>
                          <a:pt x="5299" y="8467"/>
                          <a:pt x="5513" y="8146"/>
                        </a:cubicBezTo>
                        <a:cubicBezTo>
                          <a:pt x="5706" y="7864"/>
                          <a:pt x="6123" y="7517"/>
                          <a:pt x="6487" y="7517"/>
                        </a:cubicBezTo>
                        <a:close/>
                        <a:moveTo>
                          <a:pt x="47" y="0"/>
                        </a:moveTo>
                        <a:cubicBezTo>
                          <a:pt x="25" y="0"/>
                          <a:pt x="1" y="12"/>
                          <a:pt x="1" y="38"/>
                        </a:cubicBezTo>
                        <a:cubicBezTo>
                          <a:pt x="346" y="2633"/>
                          <a:pt x="941" y="5562"/>
                          <a:pt x="2322" y="7836"/>
                        </a:cubicBezTo>
                        <a:cubicBezTo>
                          <a:pt x="2703" y="8467"/>
                          <a:pt x="3299" y="9063"/>
                          <a:pt x="3989" y="9467"/>
                        </a:cubicBezTo>
                        <a:cubicBezTo>
                          <a:pt x="4096" y="10551"/>
                          <a:pt x="4751" y="11622"/>
                          <a:pt x="5668" y="12265"/>
                        </a:cubicBezTo>
                        <a:cubicBezTo>
                          <a:pt x="6672" y="12958"/>
                          <a:pt x="7944" y="13304"/>
                          <a:pt x="9217" y="13304"/>
                        </a:cubicBezTo>
                        <a:cubicBezTo>
                          <a:pt x="10615" y="13304"/>
                          <a:pt x="12015" y="12886"/>
                          <a:pt x="13062" y="12051"/>
                        </a:cubicBezTo>
                        <a:cubicBezTo>
                          <a:pt x="13247" y="11907"/>
                          <a:pt x="13077" y="11701"/>
                          <a:pt x="12897" y="11701"/>
                        </a:cubicBezTo>
                        <a:cubicBezTo>
                          <a:pt x="12868" y="11701"/>
                          <a:pt x="12839" y="11706"/>
                          <a:pt x="12812" y="11718"/>
                        </a:cubicBezTo>
                        <a:cubicBezTo>
                          <a:pt x="11808" y="12151"/>
                          <a:pt x="10743" y="12422"/>
                          <a:pt x="9691" y="12422"/>
                        </a:cubicBezTo>
                        <a:cubicBezTo>
                          <a:pt x="8632" y="12422"/>
                          <a:pt x="7587" y="12148"/>
                          <a:pt x="6632" y="11491"/>
                        </a:cubicBezTo>
                        <a:cubicBezTo>
                          <a:pt x="6085" y="11122"/>
                          <a:pt x="5561" y="10587"/>
                          <a:pt x="5323" y="9956"/>
                        </a:cubicBezTo>
                        <a:lnTo>
                          <a:pt x="5323" y="9956"/>
                        </a:lnTo>
                        <a:cubicBezTo>
                          <a:pt x="5427" y="9968"/>
                          <a:pt x="5532" y="9975"/>
                          <a:pt x="5636" y="9975"/>
                        </a:cubicBezTo>
                        <a:cubicBezTo>
                          <a:pt x="6212" y="9975"/>
                          <a:pt x="6785" y="9774"/>
                          <a:pt x="7299" y="9301"/>
                        </a:cubicBezTo>
                        <a:cubicBezTo>
                          <a:pt x="7966" y="8682"/>
                          <a:pt x="8156" y="7586"/>
                          <a:pt x="7478" y="6884"/>
                        </a:cubicBezTo>
                        <a:cubicBezTo>
                          <a:pt x="7180" y="6571"/>
                          <a:pt x="6794" y="6439"/>
                          <a:pt x="6396" y="6439"/>
                        </a:cubicBezTo>
                        <a:cubicBezTo>
                          <a:pt x="5870" y="6439"/>
                          <a:pt x="5323" y="6669"/>
                          <a:pt x="4930" y="7015"/>
                        </a:cubicBezTo>
                        <a:cubicBezTo>
                          <a:pt x="4323" y="7550"/>
                          <a:pt x="4025" y="8217"/>
                          <a:pt x="3977" y="8920"/>
                        </a:cubicBezTo>
                        <a:cubicBezTo>
                          <a:pt x="3156" y="8455"/>
                          <a:pt x="2584" y="7634"/>
                          <a:pt x="2156" y="6788"/>
                        </a:cubicBezTo>
                        <a:cubicBezTo>
                          <a:pt x="1084" y="4705"/>
                          <a:pt x="465" y="2336"/>
                          <a:pt x="84" y="26"/>
                        </a:cubicBezTo>
                        <a:cubicBezTo>
                          <a:pt x="84" y="9"/>
                          <a:pt x="66" y="0"/>
                          <a:pt x="4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1"/>
                  <p:cNvSpPr/>
                  <p:nvPr/>
                </p:nvSpPr>
                <p:spPr>
                  <a:xfrm>
                    <a:off x="6927135" y="4950638"/>
                    <a:ext cx="106799" cy="99411"/>
                  </a:xfrm>
                  <a:custGeom>
                    <a:avLst/>
                    <a:gdLst/>
                    <a:ahLst/>
                    <a:cxnLst/>
                    <a:rect l="l" t="t" r="r" b="b"/>
                    <a:pathLst>
                      <a:path w="2515" h="2341" extrusionOk="0">
                        <a:moveTo>
                          <a:pt x="851" y="1"/>
                        </a:moveTo>
                        <a:cubicBezTo>
                          <a:pt x="757" y="1"/>
                          <a:pt x="663" y="70"/>
                          <a:pt x="656" y="181"/>
                        </a:cubicBezTo>
                        <a:cubicBezTo>
                          <a:pt x="644" y="407"/>
                          <a:pt x="632" y="633"/>
                          <a:pt x="644" y="848"/>
                        </a:cubicBezTo>
                        <a:cubicBezTo>
                          <a:pt x="513" y="871"/>
                          <a:pt x="370" y="895"/>
                          <a:pt x="239" y="919"/>
                        </a:cubicBezTo>
                        <a:cubicBezTo>
                          <a:pt x="156" y="931"/>
                          <a:pt x="84" y="979"/>
                          <a:pt x="48" y="1050"/>
                        </a:cubicBezTo>
                        <a:cubicBezTo>
                          <a:pt x="25" y="1062"/>
                          <a:pt x="25" y="1086"/>
                          <a:pt x="25" y="1110"/>
                        </a:cubicBezTo>
                        <a:cubicBezTo>
                          <a:pt x="1" y="1193"/>
                          <a:pt x="25" y="1276"/>
                          <a:pt x="120" y="1324"/>
                        </a:cubicBezTo>
                        <a:cubicBezTo>
                          <a:pt x="287" y="1407"/>
                          <a:pt x="489" y="1502"/>
                          <a:pt x="703" y="1550"/>
                        </a:cubicBezTo>
                        <a:cubicBezTo>
                          <a:pt x="739" y="1764"/>
                          <a:pt x="787" y="1991"/>
                          <a:pt x="834" y="2205"/>
                        </a:cubicBezTo>
                        <a:cubicBezTo>
                          <a:pt x="859" y="2300"/>
                          <a:pt x="932" y="2341"/>
                          <a:pt x="1008" y="2341"/>
                        </a:cubicBezTo>
                        <a:cubicBezTo>
                          <a:pt x="1076" y="2341"/>
                          <a:pt x="1147" y="2308"/>
                          <a:pt x="1191" y="2253"/>
                        </a:cubicBezTo>
                        <a:cubicBezTo>
                          <a:pt x="1310" y="2098"/>
                          <a:pt x="1430" y="1943"/>
                          <a:pt x="1549" y="1788"/>
                        </a:cubicBezTo>
                        <a:cubicBezTo>
                          <a:pt x="1739" y="1836"/>
                          <a:pt x="1930" y="1872"/>
                          <a:pt x="2108" y="1907"/>
                        </a:cubicBezTo>
                        <a:cubicBezTo>
                          <a:pt x="2121" y="1910"/>
                          <a:pt x="2134" y="1912"/>
                          <a:pt x="2146" y="1912"/>
                        </a:cubicBezTo>
                        <a:cubicBezTo>
                          <a:pt x="2283" y="1912"/>
                          <a:pt x="2384" y="1743"/>
                          <a:pt x="2275" y="1633"/>
                        </a:cubicBezTo>
                        <a:cubicBezTo>
                          <a:pt x="2156" y="1514"/>
                          <a:pt x="2049" y="1407"/>
                          <a:pt x="1942" y="1288"/>
                        </a:cubicBezTo>
                        <a:cubicBezTo>
                          <a:pt x="2096" y="1086"/>
                          <a:pt x="2251" y="883"/>
                          <a:pt x="2406" y="681"/>
                        </a:cubicBezTo>
                        <a:cubicBezTo>
                          <a:pt x="2514" y="533"/>
                          <a:pt x="2361" y="401"/>
                          <a:pt x="2217" y="401"/>
                        </a:cubicBezTo>
                        <a:cubicBezTo>
                          <a:pt x="2188" y="401"/>
                          <a:pt x="2158" y="407"/>
                          <a:pt x="2132" y="419"/>
                        </a:cubicBezTo>
                        <a:cubicBezTo>
                          <a:pt x="1894" y="514"/>
                          <a:pt x="1656" y="598"/>
                          <a:pt x="1418" y="669"/>
                        </a:cubicBezTo>
                        <a:cubicBezTo>
                          <a:pt x="1275" y="479"/>
                          <a:pt x="1132" y="288"/>
                          <a:pt x="1001" y="86"/>
                        </a:cubicBezTo>
                        <a:cubicBezTo>
                          <a:pt x="965" y="27"/>
                          <a:pt x="908" y="1"/>
                          <a:pt x="85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1"/>
                  <p:cNvSpPr/>
                  <p:nvPr/>
                </p:nvSpPr>
                <p:spPr>
                  <a:xfrm>
                    <a:off x="7274505" y="4951699"/>
                    <a:ext cx="36435" cy="26880"/>
                  </a:xfrm>
                  <a:custGeom>
                    <a:avLst/>
                    <a:gdLst/>
                    <a:ahLst/>
                    <a:cxnLst/>
                    <a:rect l="l" t="t" r="r" b="b"/>
                    <a:pathLst>
                      <a:path w="858" h="633" extrusionOk="0">
                        <a:moveTo>
                          <a:pt x="555" y="0"/>
                        </a:moveTo>
                        <a:cubicBezTo>
                          <a:pt x="549" y="0"/>
                          <a:pt x="543" y="1"/>
                          <a:pt x="536" y="1"/>
                        </a:cubicBezTo>
                        <a:lnTo>
                          <a:pt x="310" y="1"/>
                        </a:lnTo>
                        <a:cubicBezTo>
                          <a:pt x="155" y="13"/>
                          <a:pt x="0" y="144"/>
                          <a:pt x="12" y="311"/>
                        </a:cubicBezTo>
                        <a:cubicBezTo>
                          <a:pt x="12" y="477"/>
                          <a:pt x="143" y="608"/>
                          <a:pt x="310" y="620"/>
                        </a:cubicBezTo>
                        <a:cubicBezTo>
                          <a:pt x="393" y="620"/>
                          <a:pt x="465" y="620"/>
                          <a:pt x="536" y="632"/>
                        </a:cubicBezTo>
                        <a:cubicBezTo>
                          <a:pt x="703" y="632"/>
                          <a:pt x="858" y="477"/>
                          <a:pt x="846" y="311"/>
                        </a:cubicBezTo>
                        <a:cubicBezTo>
                          <a:pt x="846" y="150"/>
                          <a:pt x="724" y="0"/>
                          <a:pt x="55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1"/>
                  <p:cNvSpPr/>
                  <p:nvPr/>
                </p:nvSpPr>
                <p:spPr>
                  <a:xfrm>
                    <a:off x="8063265" y="4375311"/>
                    <a:ext cx="27815" cy="31934"/>
                  </a:xfrm>
                  <a:custGeom>
                    <a:avLst/>
                    <a:gdLst/>
                    <a:ahLst/>
                    <a:cxnLst/>
                    <a:rect l="l" t="t" r="r" b="b"/>
                    <a:pathLst>
                      <a:path w="655" h="752" extrusionOk="0">
                        <a:moveTo>
                          <a:pt x="322" y="1"/>
                        </a:moveTo>
                        <a:cubicBezTo>
                          <a:pt x="155" y="13"/>
                          <a:pt x="0" y="144"/>
                          <a:pt x="0" y="322"/>
                        </a:cubicBezTo>
                        <a:lnTo>
                          <a:pt x="12" y="430"/>
                        </a:lnTo>
                        <a:cubicBezTo>
                          <a:pt x="12" y="591"/>
                          <a:pt x="145" y="752"/>
                          <a:pt x="315" y="752"/>
                        </a:cubicBezTo>
                        <a:cubicBezTo>
                          <a:pt x="321" y="752"/>
                          <a:pt x="327" y="751"/>
                          <a:pt x="334" y="751"/>
                        </a:cubicBezTo>
                        <a:cubicBezTo>
                          <a:pt x="512" y="751"/>
                          <a:pt x="643" y="608"/>
                          <a:pt x="643" y="430"/>
                        </a:cubicBezTo>
                        <a:lnTo>
                          <a:pt x="655" y="322"/>
                        </a:lnTo>
                        <a:cubicBezTo>
                          <a:pt x="655" y="156"/>
                          <a:pt x="500" y="1"/>
                          <a:pt x="3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1"/>
                  <p:cNvSpPr/>
                  <p:nvPr/>
                </p:nvSpPr>
                <p:spPr>
                  <a:xfrm>
                    <a:off x="8183570" y="3797946"/>
                    <a:ext cx="28367" cy="21785"/>
                  </a:xfrm>
                  <a:custGeom>
                    <a:avLst/>
                    <a:gdLst/>
                    <a:ahLst/>
                    <a:cxnLst/>
                    <a:rect l="l" t="t" r="r" b="b"/>
                    <a:pathLst>
                      <a:path w="668" h="513" extrusionOk="0">
                        <a:moveTo>
                          <a:pt x="334" y="0"/>
                        </a:moveTo>
                        <a:cubicBezTo>
                          <a:pt x="1" y="0"/>
                          <a:pt x="1" y="512"/>
                          <a:pt x="334" y="512"/>
                        </a:cubicBezTo>
                        <a:cubicBezTo>
                          <a:pt x="668" y="512"/>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1"/>
                  <p:cNvSpPr/>
                  <p:nvPr/>
                </p:nvSpPr>
                <p:spPr>
                  <a:xfrm>
                    <a:off x="9005198" y="3946067"/>
                    <a:ext cx="28876" cy="22804"/>
                  </a:xfrm>
                  <a:custGeom>
                    <a:avLst/>
                    <a:gdLst/>
                    <a:ahLst/>
                    <a:cxnLst/>
                    <a:rect l="l" t="t" r="r" b="b"/>
                    <a:pathLst>
                      <a:path w="680" h="537" extrusionOk="0">
                        <a:moveTo>
                          <a:pt x="346" y="1"/>
                        </a:moveTo>
                        <a:cubicBezTo>
                          <a:pt x="0" y="1"/>
                          <a:pt x="0" y="536"/>
                          <a:pt x="346" y="536"/>
                        </a:cubicBezTo>
                        <a:cubicBezTo>
                          <a:pt x="679" y="536"/>
                          <a:pt x="679" y="1"/>
                          <a:pt x="34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1"/>
                  <p:cNvSpPr/>
                  <p:nvPr/>
                </p:nvSpPr>
                <p:spPr>
                  <a:xfrm>
                    <a:off x="8650269" y="4665522"/>
                    <a:ext cx="23780" cy="27390"/>
                  </a:xfrm>
                  <a:custGeom>
                    <a:avLst/>
                    <a:gdLst/>
                    <a:ahLst/>
                    <a:cxnLst/>
                    <a:rect l="l" t="t" r="r" b="b"/>
                    <a:pathLst>
                      <a:path w="560" h="645" extrusionOk="0">
                        <a:moveTo>
                          <a:pt x="291" y="0"/>
                        </a:moveTo>
                        <a:cubicBezTo>
                          <a:pt x="285" y="0"/>
                          <a:pt x="280" y="1"/>
                          <a:pt x="274" y="1"/>
                        </a:cubicBezTo>
                        <a:cubicBezTo>
                          <a:pt x="143" y="1"/>
                          <a:pt x="0" y="120"/>
                          <a:pt x="12" y="275"/>
                        </a:cubicBezTo>
                        <a:cubicBezTo>
                          <a:pt x="12" y="311"/>
                          <a:pt x="12" y="346"/>
                          <a:pt x="12" y="382"/>
                        </a:cubicBezTo>
                        <a:cubicBezTo>
                          <a:pt x="24" y="508"/>
                          <a:pt x="123" y="645"/>
                          <a:pt x="257" y="645"/>
                        </a:cubicBezTo>
                        <a:cubicBezTo>
                          <a:pt x="263" y="645"/>
                          <a:pt x="269" y="645"/>
                          <a:pt x="274" y="644"/>
                        </a:cubicBezTo>
                        <a:cubicBezTo>
                          <a:pt x="429" y="632"/>
                          <a:pt x="536" y="525"/>
                          <a:pt x="548" y="382"/>
                        </a:cubicBezTo>
                        <a:cubicBezTo>
                          <a:pt x="548" y="346"/>
                          <a:pt x="548" y="311"/>
                          <a:pt x="548" y="275"/>
                        </a:cubicBezTo>
                        <a:cubicBezTo>
                          <a:pt x="559" y="138"/>
                          <a:pt x="428" y="0"/>
                          <a:pt x="291"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1"/>
                  <p:cNvSpPr/>
                  <p:nvPr/>
                </p:nvSpPr>
                <p:spPr>
                  <a:xfrm>
                    <a:off x="8513062" y="4710494"/>
                    <a:ext cx="105228" cy="88242"/>
                  </a:xfrm>
                  <a:custGeom>
                    <a:avLst/>
                    <a:gdLst/>
                    <a:ahLst/>
                    <a:cxnLst/>
                    <a:rect l="l" t="t" r="r" b="b"/>
                    <a:pathLst>
                      <a:path w="2478" h="2078" extrusionOk="0">
                        <a:moveTo>
                          <a:pt x="982" y="0"/>
                        </a:moveTo>
                        <a:cubicBezTo>
                          <a:pt x="887" y="0"/>
                          <a:pt x="791" y="70"/>
                          <a:pt x="791" y="180"/>
                        </a:cubicBezTo>
                        <a:cubicBezTo>
                          <a:pt x="791" y="252"/>
                          <a:pt x="791" y="323"/>
                          <a:pt x="791" y="395"/>
                        </a:cubicBezTo>
                        <a:lnTo>
                          <a:pt x="457" y="395"/>
                        </a:lnTo>
                        <a:cubicBezTo>
                          <a:pt x="421" y="383"/>
                          <a:pt x="386" y="383"/>
                          <a:pt x="362" y="371"/>
                        </a:cubicBezTo>
                        <a:cubicBezTo>
                          <a:pt x="340" y="364"/>
                          <a:pt x="319" y="361"/>
                          <a:pt x="299" y="361"/>
                        </a:cubicBezTo>
                        <a:cubicBezTo>
                          <a:pt x="100" y="361"/>
                          <a:pt x="1" y="656"/>
                          <a:pt x="195" y="764"/>
                        </a:cubicBezTo>
                        <a:cubicBezTo>
                          <a:pt x="398" y="883"/>
                          <a:pt x="600" y="1002"/>
                          <a:pt x="802" y="1121"/>
                        </a:cubicBezTo>
                        <a:cubicBezTo>
                          <a:pt x="802" y="1383"/>
                          <a:pt x="814" y="1645"/>
                          <a:pt x="814" y="1907"/>
                        </a:cubicBezTo>
                        <a:cubicBezTo>
                          <a:pt x="823" y="1998"/>
                          <a:pt x="911" y="2077"/>
                          <a:pt x="1001" y="2077"/>
                        </a:cubicBezTo>
                        <a:cubicBezTo>
                          <a:pt x="1040" y="2077"/>
                          <a:pt x="1079" y="2062"/>
                          <a:pt x="1112" y="2026"/>
                        </a:cubicBezTo>
                        <a:cubicBezTo>
                          <a:pt x="1243" y="1859"/>
                          <a:pt x="1386" y="1704"/>
                          <a:pt x="1517" y="1538"/>
                        </a:cubicBezTo>
                        <a:cubicBezTo>
                          <a:pt x="1695" y="1645"/>
                          <a:pt x="1886" y="1752"/>
                          <a:pt x="2064" y="1859"/>
                        </a:cubicBezTo>
                        <a:cubicBezTo>
                          <a:pt x="2096" y="1876"/>
                          <a:pt x="2129" y="1883"/>
                          <a:pt x="2160" y="1883"/>
                        </a:cubicBezTo>
                        <a:cubicBezTo>
                          <a:pt x="2331" y="1883"/>
                          <a:pt x="2477" y="1666"/>
                          <a:pt x="2326" y="1526"/>
                        </a:cubicBezTo>
                        <a:cubicBezTo>
                          <a:pt x="2172" y="1395"/>
                          <a:pt x="2029" y="1252"/>
                          <a:pt x="1898" y="1097"/>
                        </a:cubicBezTo>
                        <a:cubicBezTo>
                          <a:pt x="2017" y="954"/>
                          <a:pt x="2148" y="800"/>
                          <a:pt x="2279" y="645"/>
                        </a:cubicBezTo>
                        <a:cubicBezTo>
                          <a:pt x="2362" y="549"/>
                          <a:pt x="2315" y="371"/>
                          <a:pt x="2160" y="371"/>
                        </a:cubicBezTo>
                        <a:cubicBezTo>
                          <a:pt x="1886" y="371"/>
                          <a:pt x="1600" y="383"/>
                          <a:pt x="1326" y="383"/>
                        </a:cubicBezTo>
                        <a:cubicBezTo>
                          <a:pt x="1255" y="288"/>
                          <a:pt x="1195" y="192"/>
                          <a:pt x="1136" y="85"/>
                        </a:cubicBezTo>
                        <a:cubicBezTo>
                          <a:pt x="1100" y="26"/>
                          <a:pt x="1041" y="0"/>
                          <a:pt x="98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1"/>
                  <p:cNvSpPr/>
                  <p:nvPr/>
                </p:nvSpPr>
                <p:spPr>
                  <a:xfrm>
                    <a:off x="8622624" y="3528543"/>
                    <a:ext cx="136398" cy="112362"/>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1"/>
                  <p:cNvSpPr/>
                  <p:nvPr/>
                </p:nvSpPr>
                <p:spPr>
                  <a:xfrm>
                    <a:off x="8893980" y="3414183"/>
                    <a:ext cx="56139" cy="56691"/>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1"/>
                  <p:cNvSpPr/>
                  <p:nvPr/>
                </p:nvSpPr>
                <p:spPr>
                  <a:xfrm>
                    <a:off x="8081950" y="3601584"/>
                    <a:ext cx="41828" cy="30447"/>
                  </a:xfrm>
                  <a:custGeom>
                    <a:avLst/>
                    <a:gdLst/>
                    <a:ahLst/>
                    <a:cxnLst/>
                    <a:rect l="l" t="t" r="r" b="b"/>
                    <a:pathLst>
                      <a:path w="985" h="717" extrusionOk="0">
                        <a:moveTo>
                          <a:pt x="460" y="1"/>
                        </a:moveTo>
                        <a:cubicBezTo>
                          <a:pt x="384" y="1"/>
                          <a:pt x="310" y="33"/>
                          <a:pt x="251" y="112"/>
                        </a:cubicBezTo>
                        <a:lnTo>
                          <a:pt x="203" y="171"/>
                        </a:lnTo>
                        <a:cubicBezTo>
                          <a:pt x="0" y="429"/>
                          <a:pt x="190" y="716"/>
                          <a:pt x="441" y="716"/>
                        </a:cubicBezTo>
                        <a:cubicBezTo>
                          <a:pt x="514" y="716"/>
                          <a:pt x="592" y="692"/>
                          <a:pt x="667" y="635"/>
                        </a:cubicBezTo>
                        <a:lnTo>
                          <a:pt x="727" y="588"/>
                        </a:lnTo>
                        <a:cubicBezTo>
                          <a:pt x="985" y="376"/>
                          <a:pt x="716" y="1"/>
                          <a:pt x="4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1"/>
                  <p:cNvSpPr/>
                  <p:nvPr/>
                </p:nvSpPr>
                <p:spPr>
                  <a:xfrm>
                    <a:off x="7719419" y="4105823"/>
                    <a:ext cx="56181" cy="60258"/>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1"/>
                  <p:cNvSpPr/>
                  <p:nvPr/>
                </p:nvSpPr>
                <p:spPr>
                  <a:xfrm>
                    <a:off x="8812064" y="4900910"/>
                    <a:ext cx="55629" cy="53506"/>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1"/>
                  <p:cNvSpPr/>
                  <p:nvPr/>
                </p:nvSpPr>
                <p:spPr>
                  <a:xfrm>
                    <a:off x="7981348" y="4865791"/>
                    <a:ext cx="52614" cy="40469"/>
                  </a:xfrm>
                  <a:custGeom>
                    <a:avLst/>
                    <a:gdLst/>
                    <a:ahLst/>
                    <a:cxnLst/>
                    <a:rect l="l" t="t" r="r" b="b"/>
                    <a:pathLst>
                      <a:path w="1239" h="953" extrusionOk="0">
                        <a:moveTo>
                          <a:pt x="619" y="0"/>
                        </a:moveTo>
                        <a:cubicBezTo>
                          <a:pt x="0" y="0"/>
                          <a:pt x="0" y="953"/>
                          <a:pt x="619" y="953"/>
                        </a:cubicBezTo>
                        <a:cubicBezTo>
                          <a:pt x="1227" y="953"/>
                          <a:pt x="1239" y="0"/>
                          <a:pt x="61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1"/>
                  <p:cNvSpPr/>
                  <p:nvPr/>
                </p:nvSpPr>
                <p:spPr>
                  <a:xfrm>
                    <a:off x="7161249" y="4018853"/>
                    <a:ext cx="25819" cy="16731"/>
                  </a:xfrm>
                  <a:custGeom>
                    <a:avLst/>
                    <a:gdLst/>
                    <a:ahLst/>
                    <a:cxnLst/>
                    <a:rect l="l" t="t" r="r" b="b"/>
                    <a:pathLst>
                      <a:path w="608" h="394" extrusionOk="0">
                        <a:moveTo>
                          <a:pt x="368" y="1"/>
                        </a:moveTo>
                        <a:cubicBezTo>
                          <a:pt x="365" y="1"/>
                          <a:pt x="361" y="1"/>
                          <a:pt x="358" y="1"/>
                        </a:cubicBezTo>
                        <a:lnTo>
                          <a:pt x="250" y="1"/>
                        </a:lnTo>
                        <a:cubicBezTo>
                          <a:pt x="0" y="1"/>
                          <a:pt x="0" y="382"/>
                          <a:pt x="250" y="382"/>
                        </a:cubicBezTo>
                        <a:lnTo>
                          <a:pt x="358" y="394"/>
                        </a:lnTo>
                        <a:cubicBezTo>
                          <a:pt x="604" y="394"/>
                          <a:pt x="608" y="1"/>
                          <a:pt x="36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1"/>
                  <p:cNvSpPr/>
                  <p:nvPr/>
                </p:nvSpPr>
                <p:spPr>
                  <a:xfrm>
                    <a:off x="7740652" y="4333864"/>
                    <a:ext cx="22804" cy="17750"/>
                  </a:xfrm>
                  <a:custGeom>
                    <a:avLst/>
                    <a:gdLst/>
                    <a:ahLst/>
                    <a:cxnLst/>
                    <a:rect l="l" t="t" r="r" b="b"/>
                    <a:pathLst>
                      <a:path w="537" h="418" extrusionOk="0">
                        <a:moveTo>
                          <a:pt x="275" y="1"/>
                        </a:moveTo>
                        <a:cubicBezTo>
                          <a:pt x="1" y="1"/>
                          <a:pt x="1" y="417"/>
                          <a:pt x="275" y="417"/>
                        </a:cubicBezTo>
                        <a:cubicBezTo>
                          <a:pt x="537" y="417"/>
                          <a:pt x="537" y="1"/>
                          <a:pt x="27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1"/>
                  <p:cNvSpPr/>
                  <p:nvPr/>
                </p:nvSpPr>
                <p:spPr>
                  <a:xfrm>
                    <a:off x="7884271" y="4976414"/>
                    <a:ext cx="27347" cy="23483"/>
                  </a:xfrm>
                  <a:custGeom>
                    <a:avLst/>
                    <a:gdLst/>
                    <a:ahLst/>
                    <a:cxnLst/>
                    <a:rect l="l" t="t" r="r" b="b"/>
                    <a:pathLst>
                      <a:path w="644" h="553" extrusionOk="0">
                        <a:moveTo>
                          <a:pt x="330" y="1"/>
                        </a:moveTo>
                        <a:cubicBezTo>
                          <a:pt x="291" y="1"/>
                          <a:pt x="251" y="8"/>
                          <a:pt x="203" y="14"/>
                        </a:cubicBezTo>
                        <a:cubicBezTo>
                          <a:pt x="96" y="26"/>
                          <a:pt x="0" y="169"/>
                          <a:pt x="12" y="276"/>
                        </a:cubicBezTo>
                        <a:cubicBezTo>
                          <a:pt x="12" y="383"/>
                          <a:pt x="84" y="514"/>
                          <a:pt x="203" y="538"/>
                        </a:cubicBezTo>
                        <a:cubicBezTo>
                          <a:pt x="244" y="545"/>
                          <a:pt x="285" y="552"/>
                          <a:pt x="326" y="552"/>
                        </a:cubicBezTo>
                        <a:cubicBezTo>
                          <a:pt x="357" y="552"/>
                          <a:pt x="387" y="548"/>
                          <a:pt x="417" y="538"/>
                        </a:cubicBezTo>
                        <a:cubicBezTo>
                          <a:pt x="500" y="514"/>
                          <a:pt x="548" y="467"/>
                          <a:pt x="596" y="395"/>
                        </a:cubicBezTo>
                        <a:cubicBezTo>
                          <a:pt x="643" y="336"/>
                          <a:pt x="643" y="217"/>
                          <a:pt x="596" y="145"/>
                        </a:cubicBezTo>
                        <a:cubicBezTo>
                          <a:pt x="548" y="86"/>
                          <a:pt x="500" y="38"/>
                          <a:pt x="417" y="14"/>
                        </a:cubicBezTo>
                        <a:cubicBezTo>
                          <a:pt x="387" y="4"/>
                          <a:pt x="359" y="1"/>
                          <a:pt x="33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1"/>
                  <p:cNvSpPr/>
                  <p:nvPr/>
                </p:nvSpPr>
                <p:spPr>
                  <a:xfrm>
                    <a:off x="8917209" y="4698433"/>
                    <a:ext cx="28367" cy="22252"/>
                  </a:xfrm>
                  <a:custGeom>
                    <a:avLst/>
                    <a:gdLst/>
                    <a:ahLst/>
                    <a:cxnLst/>
                    <a:rect l="l" t="t" r="r" b="b"/>
                    <a:pathLst>
                      <a:path w="668" h="524" extrusionOk="0">
                        <a:moveTo>
                          <a:pt x="334" y="0"/>
                        </a:moveTo>
                        <a:cubicBezTo>
                          <a:pt x="1" y="0"/>
                          <a:pt x="1" y="524"/>
                          <a:pt x="334" y="524"/>
                        </a:cubicBezTo>
                        <a:cubicBezTo>
                          <a:pt x="668" y="524"/>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1"/>
                  <p:cNvSpPr/>
                  <p:nvPr/>
                </p:nvSpPr>
                <p:spPr>
                  <a:xfrm>
                    <a:off x="8914194" y="3617934"/>
                    <a:ext cx="25309" cy="19746"/>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5" name="Google Shape;2695;p21"/>
                <p:cNvSpPr/>
                <p:nvPr/>
              </p:nvSpPr>
              <p:spPr>
                <a:xfrm rot="7767533">
                  <a:off x="3206872" y="2194822"/>
                  <a:ext cx="155396" cy="141763"/>
                </a:xfrm>
                <a:custGeom>
                  <a:avLst/>
                  <a:gdLst/>
                  <a:ahLst/>
                  <a:cxnLst/>
                  <a:rect l="l" t="t" r="r" b="b"/>
                  <a:pathLst>
                    <a:path w="2515" h="2341" extrusionOk="0">
                      <a:moveTo>
                        <a:pt x="851" y="1"/>
                      </a:moveTo>
                      <a:cubicBezTo>
                        <a:pt x="757" y="1"/>
                        <a:pt x="663" y="70"/>
                        <a:pt x="656" y="181"/>
                      </a:cubicBezTo>
                      <a:cubicBezTo>
                        <a:pt x="644" y="407"/>
                        <a:pt x="632" y="633"/>
                        <a:pt x="644" y="848"/>
                      </a:cubicBezTo>
                      <a:cubicBezTo>
                        <a:pt x="513" y="871"/>
                        <a:pt x="370" y="895"/>
                        <a:pt x="239" y="919"/>
                      </a:cubicBezTo>
                      <a:cubicBezTo>
                        <a:pt x="156" y="931"/>
                        <a:pt x="84" y="979"/>
                        <a:pt x="48" y="1050"/>
                      </a:cubicBezTo>
                      <a:cubicBezTo>
                        <a:pt x="25" y="1062"/>
                        <a:pt x="25" y="1086"/>
                        <a:pt x="25" y="1110"/>
                      </a:cubicBezTo>
                      <a:cubicBezTo>
                        <a:pt x="1" y="1193"/>
                        <a:pt x="25" y="1276"/>
                        <a:pt x="120" y="1324"/>
                      </a:cubicBezTo>
                      <a:cubicBezTo>
                        <a:pt x="287" y="1407"/>
                        <a:pt x="489" y="1502"/>
                        <a:pt x="703" y="1550"/>
                      </a:cubicBezTo>
                      <a:cubicBezTo>
                        <a:pt x="739" y="1764"/>
                        <a:pt x="787" y="1991"/>
                        <a:pt x="834" y="2205"/>
                      </a:cubicBezTo>
                      <a:cubicBezTo>
                        <a:pt x="859" y="2300"/>
                        <a:pt x="932" y="2341"/>
                        <a:pt x="1008" y="2341"/>
                      </a:cubicBezTo>
                      <a:cubicBezTo>
                        <a:pt x="1076" y="2341"/>
                        <a:pt x="1147" y="2308"/>
                        <a:pt x="1191" y="2253"/>
                      </a:cubicBezTo>
                      <a:cubicBezTo>
                        <a:pt x="1310" y="2098"/>
                        <a:pt x="1430" y="1943"/>
                        <a:pt x="1549" y="1788"/>
                      </a:cubicBezTo>
                      <a:cubicBezTo>
                        <a:pt x="1739" y="1836"/>
                        <a:pt x="1930" y="1872"/>
                        <a:pt x="2108" y="1907"/>
                      </a:cubicBezTo>
                      <a:cubicBezTo>
                        <a:pt x="2121" y="1910"/>
                        <a:pt x="2134" y="1912"/>
                        <a:pt x="2146" y="1912"/>
                      </a:cubicBezTo>
                      <a:cubicBezTo>
                        <a:pt x="2283" y="1912"/>
                        <a:pt x="2384" y="1743"/>
                        <a:pt x="2275" y="1633"/>
                      </a:cubicBezTo>
                      <a:cubicBezTo>
                        <a:pt x="2156" y="1514"/>
                        <a:pt x="2049" y="1407"/>
                        <a:pt x="1942" y="1288"/>
                      </a:cubicBezTo>
                      <a:cubicBezTo>
                        <a:pt x="2096" y="1086"/>
                        <a:pt x="2251" y="883"/>
                        <a:pt x="2406" y="681"/>
                      </a:cubicBezTo>
                      <a:cubicBezTo>
                        <a:pt x="2514" y="533"/>
                        <a:pt x="2361" y="401"/>
                        <a:pt x="2217" y="401"/>
                      </a:cubicBezTo>
                      <a:cubicBezTo>
                        <a:pt x="2188" y="401"/>
                        <a:pt x="2158" y="407"/>
                        <a:pt x="2132" y="419"/>
                      </a:cubicBezTo>
                      <a:cubicBezTo>
                        <a:pt x="1894" y="514"/>
                        <a:pt x="1656" y="598"/>
                        <a:pt x="1418" y="669"/>
                      </a:cubicBezTo>
                      <a:cubicBezTo>
                        <a:pt x="1275" y="479"/>
                        <a:pt x="1132" y="288"/>
                        <a:pt x="1001" y="86"/>
                      </a:cubicBezTo>
                      <a:cubicBezTo>
                        <a:pt x="965" y="27"/>
                        <a:pt x="908" y="1"/>
                        <a:pt x="85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1"/>
                <p:cNvSpPr/>
                <p:nvPr/>
              </p:nvSpPr>
              <p:spPr>
                <a:xfrm rot="-4870038">
                  <a:off x="2727078" y="2596015"/>
                  <a:ext cx="666381" cy="245684"/>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1"/>
                <p:cNvSpPr/>
                <p:nvPr/>
              </p:nvSpPr>
              <p:spPr>
                <a:xfrm rot="7767533">
                  <a:off x="2573496" y="2654531"/>
                  <a:ext cx="81745" cy="85930"/>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1"/>
                <p:cNvSpPr/>
                <p:nvPr/>
              </p:nvSpPr>
              <p:spPr>
                <a:xfrm rot="7767533">
                  <a:off x="3084836" y="1233097"/>
                  <a:ext cx="80942" cy="76302"/>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only">
  <p:cSld name="CUSTOM_10">
    <p:spTree>
      <p:nvGrpSpPr>
        <p:cNvPr id="1" name="Shape 2699"/>
        <p:cNvGrpSpPr/>
        <p:nvPr/>
      </p:nvGrpSpPr>
      <p:grpSpPr>
        <a:xfrm>
          <a:off x="0" y="0"/>
          <a:ext cx="0" cy="0"/>
          <a:chOff x="0" y="0"/>
          <a:chExt cx="0" cy="0"/>
        </a:xfrm>
      </p:grpSpPr>
      <p:grpSp>
        <p:nvGrpSpPr>
          <p:cNvPr id="2700" name="Google Shape;2700;p22"/>
          <p:cNvGrpSpPr/>
          <p:nvPr/>
        </p:nvGrpSpPr>
        <p:grpSpPr>
          <a:xfrm>
            <a:off x="-123949" y="-198505"/>
            <a:ext cx="9401579" cy="5441566"/>
            <a:chOff x="-123949" y="-198505"/>
            <a:chExt cx="9401579" cy="5441566"/>
          </a:xfrm>
        </p:grpSpPr>
        <p:grpSp>
          <p:nvGrpSpPr>
            <p:cNvPr id="2701" name="Google Shape;2701;p22"/>
            <p:cNvGrpSpPr/>
            <p:nvPr/>
          </p:nvGrpSpPr>
          <p:grpSpPr>
            <a:xfrm flipH="1">
              <a:off x="0" y="-85036"/>
              <a:ext cx="9226099" cy="5291835"/>
              <a:chOff x="0" y="-85036"/>
              <a:chExt cx="9226099" cy="5291835"/>
            </a:xfrm>
          </p:grpSpPr>
          <p:grpSp>
            <p:nvGrpSpPr>
              <p:cNvPr id="2702" name="Google Shape;2702;p22"/>
              <p:cNvGrpSpPr/>
              <p:nvPr/>
            </p:nvGrpSpPr>
            <p:grpSpPr>
              <a:xfrm>
                <a:off x="0" y="4010342"/>
                <a:ext cx="1844327" cy="1196457"/>
                <a:chOff x="5966825" y="3635467"/>
                <a:chExt cx="1844327" cy="1196457"/>
              </a:xfrm>
            </p:grpSpPr>
            <p:sp>
              <p:nvSpPr>
                <p:cNvPr id="2703" name="Google Shape;2703;p22"/>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2"/>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2"/>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2"/>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2"/>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2"/>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2"/>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2"/>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2"/>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2"/>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2"/>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2"/>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2"/>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2"/>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2"/>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2"/>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2"/>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2"/>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2"/>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2"/>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2"/>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2"/>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2"/>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2"/>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2"/>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8" name="Google Shape;2728;p22"/>
              <p:cNvGrpSpPr/>
              <p:nvPr/>
            </p:nvGrpSpPr>
            <p:grpSpPr>
              <a:xfrm>
                <a:off x="7293266" y="-85036"/>
                <a:ext cx="1932833" cy="1049935"/>
                <a:chOff x="6572441" y="3068152"/>
                <a:chExt cx="1932833" cy="1049935"/>
              </a:xfrm>
            </p:grpSpPr>
            <p:sp>
              <p:nvSpPr>
                <p:cNvPr id="2729" name="Google Shape;2729;p22"/>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2"/>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2"/>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2"/>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2"/>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2"/>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2"/>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2"/>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2"/>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2"/>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2"/>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2"/>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2"/>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2"/>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2"/>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2"/>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2"/>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2"/>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2"/>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2"/>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2"/>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2"/>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2"/>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2"/>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2"/>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54" name="Google Shape;2754;p22"/>
            <p:cNvGrpSpPr/>
            <p:nvPr/>
          </p:nvGrpSpPr>
          <p:grpSpPr>
            <a:xfrm>
              <a:off x="-123949" y="-198505"/>
              <a:ext cx="9401579" cy="5441566"/>
              <a:chOff x="-123949" y="-198505"/>
              <a:chExt cx="9401579" cy="5441566"/>
            </a:xfrm>
          </p:grpSpPr>
          <p:grpSp>
            <p:nvGrpSpPr>
              <p:cNvPr id="2755" name="Google Shape;2755;p22"/>
              <p:cNvGrpSpPr/>
              <p:nvPr/>
            </p:nvGrpSpPr>
            <p:grpSpPr>
              <a:xfrm>
                <a:off x="314657" y="1157363"/>
                <a:ext cx="8751742" cy="2484427"/>
                <a:chOff x="314657" y="1157363"/>
                <a:chExt cx="8751742" cy="2484427"/>
              </a:xfrm>
            </p:grpSpPr>
            <p:sp>
              <p:nvSpPr>
                <p:cNvPr id="2756" name="Google Shape;2756;p22"/>
                <p:cNvSpPr/>
                <p:nvPr/>
              </p:nvSpPr>
              <p:spPr>
                <a:xfrm>
                  <a:off x="743800" y="1157363"/>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2"/>
                <p:cNvSpPr/>
                <p:nvPr/>
              </p:nvSpPr>
              <p:spPr>
                <a:xfrm>
                  <a:off x="7155749" y="121406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2"/>
                <p:cNvSpPr/>
                <p:nvPr/>
              </p:nvSpPr>
              <p:spPr>
                <a:xfrm>
                  <a:off x="314657" y="3346153"/>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9" name="Google Shape;2759;p22"/>
              <p:cNvGrpSpPr/>
              <p:nvPr/>
            </p:nvGrpSpPr>
            <p:grpSpPr>
              <a:xfrm>
                <a:off x="-123949" y="-198505"/>
                <a:ext cx="9401579" cy="5441566"/>
                <a:chOff x="-123949" y="-198505"/>
                <a:chExt cx="9401579" cy="5441566"/>
              </a:xfrm>
            </p:grpSpPr>
            <p:grpSp>
              <p:nvGrpSpPr>
                <p:cNvPr id="2760" name="Google Shape;2760;p22"/>
                <p:cNvGrpSpPr/>
                <p:nvPr/>
              </p:nvGrpSpPr>
              <p:grpSpPr>
                <a:xfrm rot="1014335">
                  <a:off x="8008810" y="-58649"/>
                  <a:ext cx="1129365" cy="1126966"/>
                  <a:chOff x="1295675" y="1193725"/>
                  <a:chExt cx="1129347" cy="1126948"/>
                </a:xfrm>
              </p:grpSpPr>
              <p:sp>
                <p:nvSpPr>
                  <p:cNvPr id="2761" name="Google Shape;2761;p22"/>
                  <p:cNvSpPr/>
                  <p:nvPr/>
                </p:nvSpPr>
                <p:spPr>
                  <a:xfrm>
                    <a:off x="1608992" y="1622607"/>
                    <a:ext cx="286299" cy="349753"/>
                  </a:xfrm>
                  <a:custGeom>
                    <a:avLst/>
                    <a:gdLst/>
                    <a:ahLst/>
                    <a:cxnLst/>
                    <a:rect l="l" t="t" r="r" b="b"/>
                    <a:pathLst>
                      <a:path w="9466" h="11564" extrusionOk="0">
                        <a:moveTo>
                          <a:pt x="9359" y="1"/>
                        </a:moveTo>
                        <a:cubicBezTo>
                          <a:pt x="6954" y="394"/>
                          <a:pt x="4703" y="2108"/>
                          <a:pt x="3167" y="3966"/>
                        </a:cubicBezTo>
                        <a:cubicBezTo>
                          <a:pt x="1536" y="5918"/>
                          <a:pt x="453" y="8288"/>
                          <a:pt x="72" y="10800"/>
                        </a:cubicBezTo>
                        <a:cubicBezTo>
                          <a:pt x="0" y="11289"/>
                          <a:pt x="339" y="11564"/>
                          <a:pt x="680" y="11564"/>
                        </a:cubicBezTo>
                        <a:cubicBezTo>
                          <a:pt x="961" y="11564"/>
                          <a:pt x="1244" y="11376"/>
                          <a:pt x="1298" y="10967"/>
                        </a:cubicBezTo>
                        <a:cubicBezTo>
                          <a:pt x="1584" y="8621"/>
                          <a:pt x="2584" y="6383"/>
                          <a:pt x="4037" y="4525"/>
                        </a:cubicBezTo>
                        <a:cubicBezTo>
                          <a:pt x="5525" y="2620"/>
                          <a:pt x="7394" y="1382"/>
                          <a:pt x="9406" y="108"/>
                        </a:cubicBezTo>
                        <a:cubicBezTo>
                          <a:pt x="9466" y="72"/>
                          <a:pt x="9430" y="1"/>
                          <a:pt x="9359"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2"/>
                  <p:cNvSpPr/>
                  <p:nvPr/>
                </p:nvSpPr>
                <p:spPr>
                  <a:xfrm>
                    <a:off x="1561718" y="1523674"/>
                    <a:ext cx="338714" cy="73737"/>
                  </a:xfrm>
                  <a:custGeom>
                    <a:avLst/>
                    <a:gdLst/>
                    <a:ahLst/>
                    <a:cxnLst/>
                    <a:rect l="l" t="t" r="r" b="b"/>
                    <a:pathLst>
                      <a:path w="11199" h="2438" extrusionOk="0">
                        <a:moveTo>
                          <a:pt x="5184" y="0"/>
                        </a:moveTo>
                        <a:cubicBezTo>
                          <a:pt x="3538" y="0"/>
                          <a:pt x="1725" y="342"/>
                          <a:pt x="420" y="1224"/>
                        </a:cubicBezTo>
                        <a:cubicBezTo>
                          <a:pt x="0" y="1497"/>
                          <a:pt x="173" y="2243"/>
                          <a:pt x="637" y="2243"/>
                        </a:cubicBezTo>
                        <a:cubicBezTo>
                          <a:pt x="699" y="2243"/>
                          <a:pt x="766" y="2230"/>
                          <a:pt x="837" y="2200"/>
                        </a:cubicBezTo>
                        <a:cubicBezTo>
                          <a:pt x="1611" y="1891"/>
                          <a:pt x="2325" y="1486"/>
                          <a:pt x="3135" y="1236"/>
                        </a:cubicBezTo>
                        <a:cubicBezTo>
                          <a:pt x="4016" y="974"/>
                          <a:pt x="4921" y="831"/>
                          <a:pt x="5838" y="807"/>
                        </a:cubicBezTo>
                        <a:cubicBezTo>
                          <a:pt x="5963" y="804"/>
                          <a:pt x="6089" y="802"/>
                          <a:pt x="6217" y="802"/>
                        </a:cubicBezTo>
                        <a:cubicBezTo>
                          <a:pt x="7901" y="802"/>
                          <a:pt x="9784" y="1119"/>
                          <a:pt x="10957" y="2403"/>
                        </a:cubicBezTo>
                        <a:cubicBezTo>
                          <a:pt x="10979" y="2427"/>
                          <a:pt x="11006" y="2437"/>
                          <a:pt x="11034" y="2437"/>
                        </a:cubicBezTo>
                        <a:cubicBezTo>
                          <a:pt x="11115" y="2437"/>
                          <a:pt x="11198" y="2349"/>
                          <a:pt x="11136" y="2260"/>
                        </a:cubicBezTo>
                        <a:cubicBezTo>
                          <a:pt x="10112" y="784"/>
                          <a:pt x="8028" y="236"/>
                          <a:pt x="6338" y="57"/>
                        </a:cubicBezTo>
                        <a:cubicBezTo>
                          <a:pt x="5969" y="20"/>
                          <a:pt x="5582" y="0"/>
                          <a:pt x="518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2"/>
                  <p:cNvSpPr/>
                  <p:nvPr/>
                </p:nvSpPr>
                <p:spPr>
                  <a:xfrm>
                    <a:off x="1945931" y="1627053"/>
                    <a:ext cx="142393" cy="339107"/>
                  </a:xfrm>
                  <a:custGeom>
                    <a:avLst/>
                    <a:gdLst/>
                    <a:ahLst/>
                    <a:cxnLst/>
                    <a:rect l="l" t="t" r="r" b="b"/>
                    <a:pathLst>
                      <a:path w="4708" h="11212" extrusionOk="0">
                        <a:moveTo>
                          <a:pt x="161" y="1"/>
                        </a:moveTo>
                        <a:cubicBezTo>
                          <a:pt x="67" y="1"/>
                          <a:pt x="0" y="153"/>
                          <a:pt x="100" y="223"/>
                        </a:cubicBezTo>
                        <a:cubicBezTo>
                          <a:pt x="3529" y="2580"/>
                          <a:pt x="3541" y="7033"/>
                          <a:pt x="3326" y="10724"/>
                        </a:cubicBezTo>
                        <a:cubicBezTo>
                          <a:pt x="3309" y="11050"/>
                          <a:pt x="3545" y="11211"/>
                          <a:pt x="3793" y="11211"/>
                        </a:cubicBezTo>
                        <a:cubicBezTo>
                          <a:pt x="4044" y="11211"/>
                          <a:pt x="4309" y="11047"/>
                          <a:pt x="4338" y="10724"/>
                        </a:cubicBezTo>
                        <a:cubicBezTo>
                          <a:pt x="4708" y="6748"/>
                          <a:pt x="3838" y="2271"/>
                          <a:pt x="219" y="21"/>
                        </a:cubicBezTo>
                        <a:cubicBezTo>
                          <a:pt x="199" y="7"/>
                          <a:pt x="180" y="1"/>
                          <a:pt x="16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2"/>
                  <p:cNvSpPr/>
                  <p:nvPr/>
                </p:nvSpPr>
                <p:spPr>
                  <a:xfrm>
                    <a:off x="1962384" y="1581050"/>
                    <a:ext cx="362819" cy="163383"/>
                  </a:xfrm>
                  <a:custGeom>
                    <a:avLst/>
                    <a:gdLst/>
                    <a:ahLst/>
                    <a:cxnLst/>
                    <a:rect l="l" t="t" r="r" b="b"/>
                    <a:pathLst>
                      <a:path w="11996" h="5402" extrusionOk="0">
                        <a:moveTo>
                          <a:pt x="3244" y="1"/>
                        </a:moveTo>
                        <a:cubicBezTo>
                          <a:pt x="2189" y="1"/>
                          <a:pt x="1142" y="124"/>
                          <a:pt x="163" y="351"/>
                        </a:cubicBezTo>
                        <a:cubicBezTo>
                          <a:pt x="0" y="386"/>
                          <a:pt x="31" y="637"/>
                          <a:pt x="188" y="637"/>
                        </a:cubicBezTo>
                        <a:cubicBezTo>
                          <a:pt x="191" y="637"/>
                          <a:pt x="195" y="637"/>
                          <a:pt x="199" y="637"/>
                        </a:cubicBezTo>
                        <a:cubicBezTo>
                          <a:pt x="880" y="604"/>
                          <a:pt x="1562" y="576"/>
                          <a:pt x="2243" y="576"/>
                        </a:cubicBezTo>
                        <a:cubicBezTo>
                          <a:pt x="3800" y="576"/>
                          <a:pt x="5344" y="724"/>
                          <a:pt x="6819" y="1304"/>
                        </a:cubicBezTo>
                        <a:cubicBezTo>
                          <a:pt x="8640" y="2018"/>
                          <a:pt x="10164" y="3351"/>
                          <a:pt x="10962" y="5149"/>
                        </a:cubicBezTo>
                        <a:cubicBezTo>
                          <a:pt x="11044" y="5328"/>
                          <a:pt x="11184" y="5402"/>
                          <a:pt x="11329" y="5402"/>
                        </a:cubicBezTo>
                        <a:cubicBezTo>
                          <a:pt x="11649" y="5402"/>
                          <a:pt x="11996" y="5042"/>
                          <a:pt x="11807" y="4649"/>
                        </a:cubicBezTo>
                        <a:cubicBezTo>
                          <a:pt x="10291" y="1334"/>
                          <a:pt x="6722" y="1"/>
                          <a:pt x="324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2"/>
                  <p:cNvSpPr/>
                  <p:nvPr/>
                </p:nvSpPr>
                <p:spPr>
                  <a:xfrm>
                    <a:off x="1870860" y="1247744"/>
                    <a:ext cx="111967" cy="309739"/>
                  </a:xfrm>
                  <a:custGeom>
                    <a:avLst/>
                    <a:gdLst/>
                    <a:ahLst/>
                    <a:cxnLst/>
                    <a:rect l="l" t="t" r="r" b="b"/>
                    <a:pathLst>
                      <a:path w="3702" h="10241" extrusionOk="0">
                        <a:moveTo>
                          <a:pt x="743" y="1"/>
                        </a:moveTo>
                        <a:cubicBezTo>
                          <a:pt x="388" y="1"/>
                          <a:pt x="0" y="425"/>
                          <a:pt x="260" y="774"/>
                        </a:cubicBezTo>
                        <a:cubicBezTo>
                          <a:pt x="2296" y="3453"/>
                          <a:pt x="3308" y="6799"/>
                          <a:pt x="2475" y="10133"/>
                        </a:cubicBezTo>
                        <a:cubicBezTo>
                          <a:pt x="2460" y="10198"/>
                          <a:pt x="2511" y="10241"/>
                          <a:pt x="2562" y="10241"/>
                        </a:cubicBezTo>
                        <a:cubicBezTo>
                          <a:pt x="2595" y="10241"/>
                          <a:pt x="2627" y="10223"/>
                          <a:pt x="2641" y="10180"/>
                        </a:cubicBezTo>
                        <a:cubicBezTo>
                          <a:pt x="3701" y="6811"/>
                          <a:pt x="3272" y="2989"/>
                          <a:pt x="1058" y="155"/>
                        </a:cubicBezTo>
                        <a:cubicBezTo>
                          <a:pt x="973" y="47"/>
                          <a:pt x="860" y="1"/>
                          <a:pt x="74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2"/>
                  <p:cNvSpPr/>
                  <p:nvPr/>
                </p:nvSpPr>
                <p:spPr>
                  <a:xfrm>
                    <a:off x="2056600" y="1368030"/>
                    <a:ext cx="74584" cy="135770"/>
                  </a:xfrm>
                  <a:custGeom>
                    <a:avLst/>
                    <a:gdLst/>
                    <a:ahLst/>
                    <a:cxnLst/>
                    <a:rect l="l" t="t" r="r" b="b"/>
                    <a:pathLst>
                      <a:path w="2466" h="4489" extrusionOk="0">
                        <a:moveTo>
                          <a:pt x="2205" y="0"/>
                        </a:moveTo>
                        <a:cubicBezTo>
                          <a:pt x="2073" y="0"/>
                          <a:pt x="1936" y="84"/>
                          <a:pt x="1930" y="250"/>
                        </a:cubicBezTo>
                        <a:cubicBezTo>
                          <a:pt x="1882" y="1870"/>
                          <a:pt x="1227" y="3382"/>
                          <a:pt x="1" y="4477"/>
                        </a:cubicBezTo>
                        <a:cubicBezTo>
                          <a:pt x="1" y="4477"/>
                          <a:pt x="13" y="4489"/>
                          <a:pt x="13" y="4489"/>
                        </a:cubicBezTo>
                        <a:cubicBezTo>
                          <a:pt x="1430" y="3489"/>
                          <a:pt x="2334" y="1989"/>
                          <a:pt x="2454" y="250"/>
                        </a:cubicBezTo>
                        <a:cubicBezTo>
                          <a:pt x="2465" y="84"/>
                          <a:pt x="2337" y="0"/>
                          <a:pt x="220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2"/>
                  <p:cNvSpPr/>
                  <p:nvPr/>
                </p:nvSpPr>
                <p:spPr>
                  <a:xfrm>
                    <a:off x="1863450" y="1690267"/>
                    <a:ext cx="66055" cy="213832"/>
                  </a:xfrm>
                  <a:custGeom>
                    <a:avLst/>
                    <a:gdLst/>
                    <a:ahLst/>
                    <a:cxnLst/>
                    <a:rect l="l" t="t" r="r" b="b"/>
                    <a:pathLst>
                      <a:path w="2184" h="7070" extrusionOk="0">
                        <a:moveTo>
                          <a:pt x="1407" y="0"/>
                        </a:moveTo>
                        <a:cubicBezTo>
                          <a:pt x="1364" y="0"/>
                          <a:pt x="1320" y="28"/>
                          <a:pt x="1327" y="74"/>
                        </a:cubicBezTo>
                        <a:cubicBezTo>
                          <a:pt x="1553" y="2169"/>
                          <a:pt x="1779" y="4634"/>
                          <a:pt x="291" y="6348"/>
                        </a:cubicBezTo>
                        <a:cubicBezTo>
                          <a:pt x="1" y="6681"/>
                          <a:pt x="316" y="7069"/>
                          <a:pt x="628" y="7069"/>
                        </a:cubicBezTo>
                        <a:cubicBezTo>
                          <a:pt x="751" y="7069"/>
                          <a:pt x="873" y="7009"/>
                          <a:pt x="958" y="6860"/>
                        </a:cubicBezTo>
                        <a:cubicBezTo>
                          <a:pt x="2184" y="4729"/>
                          <a:pt x="1862" y="2384"/>
                          <a:pt x="1481" y="62"/>
                        </a:cubicBezTo>
                        <a:cubicBezTo>
                          <a:pt x="1476" y="19"/>
                          <a:pt x="1442" y="0"/>
                          <a:pt x="140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2"/>
                  <p:cNvSpPr/>
                  <p:nvPr/>
                </p:nvSpPr>
                <p:spPr>
                  <a:xfrm>
                    <a:off x="2051700" y="1645049"/>
                    <a:ext cx="167467" cy="171187"/>
                  </a:xfrm>
                  <a:custGeom>
                    <a:avLst/>
                    <a:gdLst/>
                    <a:ahLst/>
                    <a:cxnLst/>
                    <a:rect l="l" t="t" r="r" b="b"/>
                    <a:pathLst>
                      <a:path w="5537" h="5660" extrusionOk="0">
                        <a:moveTo>
                          <a:pt x="187" y="1"/>
                        </a:moveTo>
                        <a:cubicBezTo>
                          <a:pt x="44" y="1"/>
                          <a:pt x="1" y="241"/>
                          <a:pt x="163" y="295"/>
                        </a:cubicBezTo>
                        <a:cubicBezTo>
                          <a:pt x="2401" y="1033"/>
                          <a:pt x="4151" y="2974"/>
                          <a:pt x="4521" y="5331"/>
                        </a:cubicBezTo>
                        <a:cubicBezTo>
                          <a:pt x="4558" y="5561"/>
                          <a:pt x="4736" y="5660"/>
                          <a:pt x="4926" y="5660"/>
                        </a:cubicBezTo>
                        <a:cubicBezTo>
                          <a:pt x="5218" y="5660"/>
                          <a:pt x="5536" y="5427"/>
                          <a:pt x="5413" y="5081"/>
                        </a:cubicBezTo>
                        <a:cubicBezTo>
                          <a:pt x="4556" y="2664"/>
                          <a:pt x="2723" y="759"/>
                          <a:pt x="234" y="9"/>
                        </a:cubicBezTo>
                        <a:cubicBezTo>
                          <a:pt x="218" y="4"/>
                          <a:pt x="202" y="1"/>
                          <a:pt x="18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2"/>
                  <p:cNvSpPr/>
                  <p:nvPr/>
                </p:nvSpPr>
                <p:spPr>
                  <a:xfrm>
                    <a:off x="2088752" y="1379161"/>
                    <a:ext cx="181742" cy="147747"/>
                  </a:xfrm>
                  <a:custGeom>
                    <a:avLst/>
                    <a:gdLst/>
                    <a:ahLst/>
                    <a:cxnLst/>
                    <a:rect l="l" t="t" r="r" b="b"/>
                    <a:pathLst>
                      <a:path w="6009" h="4885" extrusionOk="0">
                        <a:moveTo>
                          <a:pt x="5613" y="1"/>
                        </a:moveTo>
                        <a:cubicBezTo>
                          <a:pt x="5484" y="1"/>
                          <a:pt x="5352" y="66"/>
                          <a:pt x="5296" y="216"/>
                        </a:cubicBezTo>
                        <a:cubicBezTo>
                          <a:pt x="4439" y="2442"/>
                          <a:pt x="2403" y="4311"/>
                          <a:pt x="45" y="4800"/>
                        </a:cubicBezTo>
                        <a:cubicBezTo>
                          <a:pt x="1" y="4811"/>
                          <a:pt x="8" y="4884"/>
                          <a:pt x="48" y="4884"/>
                        </a:cubicBezTo>
                        <a:cubicBezTo>
                          <a:pt x="51" y="4884"/>
                          <a:pt x="54" y="4884"/>
                          <a:pt x="57" y="4883"/>
                        </a:cubicBezTo>
                        <a:cubicBezTo>
                          <a:pt x="2724" y="4526"/>
                          <a:pt x="4939" y="2942"/>
                          <a:pt x="5915" y="394"/>
                        </a:cubicBezTo>
                        <a:cubicBezTo>
                          <a:pt x="6009" y="156"/>
                          <a:pt x="5813" y="1"/>
                          <a:pt x="561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2"/>
                  <p:cNvSpPr/>
                  <p:nvPr/>
                </p:nvSpPr>
                <p:spPr>
                  <a:xfrm>
                    <a:off x="1754111" y="1319395"/>
                    <a:ext cx="153947" cy="191905"/>
                  </a:xfrm>
                  <a:custGeom>
                    <a:avLst/>
                    <a:gdLst/>
                    <a:ahLst/>
                    <a:cxnLst/>
                    <a:rect l="l" t="t" r="r" b="b"/>
                    <a:pathLst>
                      <a:path w="5090" h="6345" extrusionOk="0">
                        <a:moveTo>
                          <a:pt x="539" y="1"/>
                        </a:moveTo>
                        <a:cubicBezTo>
                          <a:pt x="534" y="1"/>
                          <a:pt x="529" y="1"/>
                          <a:pt x="524" y="1"/>
                        </a:cubicBezTo>
                        <a:cubicBezTo>
                          <a:pt x="191" y="13"/>
                          <a:pt x="1" y="430"/>
                          <a:pt x="251" y="668"/>
                        </a:cubicBezTo>
                        <a:cubicBezTo>
                          <a:pt x="596" y="1001"/>
                          <a:pt x="1072" y="1120"/>
                          <a:pt x="1489" y="1382"/>
                        </a:cubicBezTo>
                        <a:cubicBezTo>
                          <a:pt x="1989" y="1715"/>
                          <a:pt x="2429" y="2132"/>
                          <a:pt x="2810" y="2585"/>
                        </a:cubicBezTo>
                        <a:cubicBezTo>
                          <a:pt x="3703" y="3644"/>
                          <a:pt x="4382" y="5002"/>
                          <a:pt x="4882" y="6276"/>
                        </a:cubicBezTo>
                        <a:cubicBezTo>
                          <a:pt x="4901" y="6324"/>
                          <a:pt x="4942" y="6344"/>
                          <a:pt x="4980" y="6344"/>
                        </a:cubicBezTo>
                        <a:cubicBezTo>
                          <a:pt x="5037" y="6344"/>
                          <a:pt x="5089" y="6299"/>
                          <a:pt x="5061" y="6228"/>
                        </a:cubicBezTo>
                        <a:cubicBezTo>
                          <a:pt x="4537" y="4799"/>
                          <a:pt x="4156" y="3358"/>
                          <a:pt x="3263" y="2096"/>
                        </a:cubicBezTo>
                        <a:cubicBezTo>
                          <a:pt x="2694" y="1290"/>
                          <a:pt x="1630" y="1"/>
                          <a:pt x="53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2"/>
                  <p:cNvSpPr/>
                  <p:nvPr/>
                </p:nvSpPr>
                <p:spPr>
                  <a:xfrm>
                    <a:off x="1714368" y="1425588"/>
                    <a:ext cx="133864" cy="62607"/>
                  </a:xfrm>
                  <a:custGeom>
                    <a:avLst/>
                    <a:gdLst/>
                    <a:ahLst/>
                    <a:cxnLst/>
                    <a:rect l="l" t="t" r="r" b="b"/>
                    <a:pathLst>
                      <a:path w="4426" h="2070" extrusionOk="0">
                        <a:moveTo>
                          <a:pt x="209" y="1"/>
                        </a:moveTo>
                        <a:cubicBezTo>
                          <a:pt x="58" y="1"/>
                          <a:pt x="1" y="230"/>
                          <a:pt x="160" y="264"/>
                        </a:cubicBezTo>
                        <a:cubicBezTo>
                          <a:pt x="1696" y="514"/>
                          <a:pt x="3112" y="1098"/>
                          <a:pt x="4351" y="2062"/>
                        </a:cubicBezTo>
                        <a:cubicBezTo>
                          <a:pt x="4359" y="2067"/>
                          <a:pt x="4367" y="2070"/>
                          <a:pt x="4376" y="2070"/>
                        </a:cubicBezTo>
                        <a:cubicBezTo>
                          <a:pt x="4404" y="2070"/>
                          <a:pt x="4426" y="2042"/>
                          <a:pt x="4398" y="2014"/>
                        </a:cubicBezTo>
                        <a:cubicBezTo>
                          <a:pt x="3220" y="955"/>
                          <a:pt x="1803" y="228"/>
                          <a:pt x="231" y="2"/>
                        </a:cubicBezTo>
                        <a:cubicBezTo>
                          <a:pt x="224" y="1"/>
                          <a:pt x="216" y="1"/>
                          <a:pt x="20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2"/>
                  <p:cNvSpPr/>
                  <p:nvPr/>
                </p:nvSpPr>
                <p:spPr>
                  <a:xfrm>
                    <a:off x="1705900" y="1590154"/>
                    <a:ext cx="95907" cy="35114"/>
                  </a:xfrm>
                  <a:custGeom>
                    <a:avLst/>
                    <a:gdLst/>
                    <a:ahLst/>
                    <a:cxnLst/>
                    <a:rect l="l" t="t" r="r" b="b"/>
                    <a:pathLst>
                      <a:path w="3171" h="1161" extrusionOk="0">
                        <a:moveTo>
                          <a:pt x="2986" y="1"/>
                        </a:moveTo>
                        <a:cubicBezTo>
                          <a:pt x="2979" y="1"/>
                          <a:pt x="2971" y="1"/>
                          <a:pt x="2964" y="2"/>
                        </a:cubicBezTo>
                        <a:cubicBezTo>
                          <a:pt x="1999" y="157"/>
                          <a:pt x="1059" y="419"/>
                          <a:pt x="178" y="848"/>
                        </a:cubicBezTo>
                        <a:cubicBezTo>
                          <a:pt x="1" y="931"/>
                          <a:pt x="106" y="1160"/>
                          <a:pt x="271" y="1160"/>
                        </a:cubicBezTo>
                        <a:cubicBezTo>
                          <a:pt x="294" y="1160"/>
                          <a:pt x="319" y="1156"/>
                          <a:pt x="344" y="1145"/>
                        </a:cubicBezTo>
                        <a:cubicBezTo>
                          <a:pt x="1214" y="764"/>
                          <a:pt x="2095" y="443"/>
                          <a:pt x="3023" y="241"/>
                        </a:cubicBezTo>
                        <a:cubicBezTo>
                          <a:pt x="3170" y="207"/>
                          <a:pt x="3124" y="1"/>
                          <a:pt x="298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2"/>
                  <p:cNvSpPr/>
                  <p:nvPr/>
                </p:nvSpPr>
                <p:spPr>
                  <a:xfrm>
                    <a:off x="2013833" y="1320817"/>
                    <a:ext cx="32362" cy="98326"/>
                  </a:xfrm>
                  <a:custGeom>
                    <a:avLst/>
                    <a:gdLst/>
                    <a:ahLst/>
                    <a:cxnLst/>
                    <a:rect l="l" t="t" r="r" b="b"/>
                    <a:pathLst>
                      <a:path w="1070" h="3251" extrusionOk="0">
                        <a:moveTo>
                          <a:pt x="108" y="0"/>
                        </a:moveTo>
                        <a:cubicBezTo>
                          <a:pt x="53" y="0"/>
                          <a:pt x="1" y="55"/>
                          <a:pt x="34" y="121"/>
                        </a:cubicBezTo>
                        <a:cubicBezTo>
                          <a:pt x="510" y="1145"/>
                          <a:pt x="915" y="2085"/>
                          <a:pt x="1022" y="3228"/>
                        </a:cubicBezTo>
                        <a:cubicBezTo>
                          <a:pt x="1022" y="3241"/>
                          <a:pt x="1036" y="3251"/>
                          <a:pt x="1049" y="3251"/>
                        </a:cubicBezTo>
                        <a:cubicBezTo>
                          <a:pt x="1060" y="3251"/>
                          <a:pt x="1070" y="3244"/>
                          <a:pt x="1070" y="3228"/>
                        </a:cubicBezTo>
                        <a:cubicBezTo>
                          <a:pt x="1046" y="2133"/>
                          <a:pt x="820" y="942"/>
                          <a:pt x="177" y="37"/>
                        </a:cubicBezTo>
                        <a:cubicBezTo>
                          <a:pt x="158" y="11"/>
                          <a:pt x="133" y="0"/>
                          <a:pt x="10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2"/>
                  <p:cNvSpPr/>
                  <p:nvPr/>
                </p:nvSpPr>
                <p:spPr>
                  <a:xfrm>
                    <a:off x="2171262" y="1551107"/>
                    <a:ext cx="89041" cy="22260"/>
                  </a:xfrm>
                  <a:custGeom>
                    <a:avLst/>
                    <a:gdLst/>
                    <a:ahLst/>
                    <a:cxnLst/>
                    <a:rect l="l" t="t" r="r" b="b"/>
                    <a:pathLst>
                      <a:path w="2944" h="736" extrusionOk="0">
                        <a:moveTo>
                          <a:pt x="865" y="0"/>
                        </a:moveTo>
                        <a:cubicBezTo>
                          <a:pt x="602" y="0"/>
                          <a:pt x="336" y="27"/>
                          <a:pt x="67" y="79"/>
                        </a:cubicBezTo>
                        <a:cubicBezTo>
                          <a:pt x="1" y="90"/>
                          <a:pt x="27" y="163"/>
                          <a:pt x="80" y="163"/>
                        </a:cubicBezTo>
                        <a:cubicBezTo>
                          <a:pt x="83" y="163"/>
                          <a:pt x="87" y="163"/>
                          <a:pt x="91" y="162"/>
                        </a:cubicBezTo>
                        <a:cubicBezTo>
                          <a:pt x="284" y="136"/>
                          <a:pt x="475" y="122"/>
                          <a:pt x="665" y="122"/>
                        </a:cubicBezTo>
                        <a:cubicBezTo>
                          <a:pt x="1402" y="122"/>
                          <a:pt x="2114" y="324"/>
                          <a:pt x="2758" y="722"/>
                        </a:cubicBezTo>
                        <a:cubicBezTo>
                          <a:pt x="2775" y="731"/>
                          <a:pt x="2791" y="735"/>
                          <a:pt x="2807" y="735"/>
                        </a:cubicBezTo>
                        <a:cubicBezTo>
                          <a:pt x="2890" y="735"/>
                          <a:pt x="2944" y="616"/>
                          <a:pt x="2854" y="555"/>
                        </a:cubicBezTo>
                        <a:cubicBezTo>
                          <a:pt x="2232" y="184"/>
                          <a:pt x="1560" y="0"/>
                          <a:pt x="86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2"/>
                  <p:cNvSpPr/>
                  <p:nvPr/>
                </p:nvSpPr>
                <p:spPr>
                  <a:xfrm>
                    <a:off x="1969432" y="1737238"/>
                    <a:ext cx="26706" cy="81389"/>
                  </a:xfrm>
                  <a:custGeom>
                    <a:avLst/>
                    <a:gdLst/>
                    <a:ahLst/>
                    <a:cxnLst/>
                    <a:rect l="l" t="t" r="r" b="b"/>
                    <a:pathLst>
                      <a:path w="883" h="2691" extrusionOk="0">
                        <a:moveTo>
                          <a:pt x="83" y="1"/>
                        </a:moveTo>
                        <a:cubicBezTo>
                          <a:pt x="43" y="1"/>
                          <a:pt x="1" y="44"/>
                          <a:pt x="25" y="92"/>
                        </a:cubicBezTo>
                        <a:cubicBezTo>
                          <a:pt x="490" y="866"/>
                          <a:pt x="633" y="1700"/>
                          <a:pt x="549" y="2593"/>
                        </a:cubicBezTo>
                        <a:cubicBezTo>
                          <a:pt x="542" y="2653"/>
                          <a:pt x="604" y="2691"/>
                          <a:pt x="661" y="2691"/>
                        </a:cubicBezTo>
                        <a:cubicBezTo>
                          <a:pt x="705" y="2691"/>
                          <a:pt x="746" y="2668"/>
                          <a:pt x="752" y="2617"/>
                        </a:cubicBezTo>
                        <a:cubicBezTo>
                          <a:pt x="883" y="1688"/>
                          <a:pt x="633" y="807"/>
                          <a:pt x="132" y="33"/>
                        </a:cubicBezTo>
                        <a:cubicBezTo>
                          <a:pt x="121" y="10"/>
                          <a:pt x="102" y="1"/>
                          <a:pt x="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2"/>
                  <p:cNvSpPr/>
                  <p:nvPr/>
                </p:nvSpPr>
                <p:spPr>
                  <a:xfrm>
                    <a:off x="1295675" y="1481209"/>
                    <a:ext cx="150197" cy="403257"/>
                  </a:xfrm>
                  <a:custGeom>
                    <a:avLst/>
                    <a:gdLst/>
                    <a:ahLst/>
                    <a:cxnLst/>
                    <a:rect l="l" t="t" r="r" b="b"/>
                    <a:pathLst>
                      <a:path w="4966" h="13333" extrusionOk="0">
                        <a:moveTo>
                          <a:pt x="2741" y="7051"/>
                        </a:moveTo>
                        <a:cubicBezTo>
                          <a:pt x="2805" y="7051"/>
                          <a:pt x="2870" y="7057"/>
                          <a:pt x="2942" y="7069"/>
                        </a:cubicBezTo>
                        <a:cubicBezTo>
                          <a:pt x="3180" y="7117"/>
                          <a:pt x="3954" y="7641"/>
                          <a:pt x="3728" y="7772"/>
                        </a:cubicBezTo>
                        <a:cubicBezTo>
                          <a:pt x="3706" y="7785"/>
                          <a:pt x="3680" y="7790"/>
                          <a:pt x="3650" y="7790"/>
                        </a:cubicBezTo>
                        <a:cubicBezTo>
                          <a:pt x="3436" y="7790"/>
                          <a:pt x="3045" y="7486"/>
                          <a:pt x="2930" y="7402"/>
                        </a:cubicBezTo>
                        <a:cubicBezTo>
                          <a:pt x="2799" y="7307"/>
                          <a:pt x="2668" y="7188"/>
                          <a:pt x="2549" y="7069"/>
                        </a:cubicBezTo>
                        <a:cubicBezTo>
                          <a:pt x="2614" y="7057"/>
                          <a:pt x="2677" y="7051"/>
                          <a:pt x="2741" y="7051"/>
                        </a:cubicBezTo>
                        <a:close/>
                        <a:moveTo>
                          <a:pt x="3551" y="0"/>
                        </a:moveTo>
                        <a:cubicBezTo>
                          <a:pt x="3501" y="0"/>
                          <a:pt x="3448" y="10"/>
                          <a:pt x="3394" y="33"/>
                        </a:cubicBezTo>
                        <a:cubicBezTo>
                          <a:pt x="1323" y="902"/>
                          <a:pt x="1" y="3366"/>
                          <a:pt x="406" y="5557"/>
                        </a:cubicBezTo>
                        <a:cubicBezTo>
                          <a:pt x="525" y="6248"/>
                          <a:pt x="811" y="6914"/>
                          <a:pt x="1239" y="7474"/>
                        </a:cubicBezTo>
                        <a:cubicBezTo>
                          <a:pt x="13" y="9284"/>
                          <a:pt x="1346" y="11986"/>
                          <a:pt x="2716" y="13296"/>
                        </a:cubicBezTo>
                        <a:cubicBezTo>
                          <a:pt x="2741" y="13322"/>
                          <a:pt x="2769" y="13332"/>
                          <a:pt x="2796" y="13332"/>
                        </a:cubicBezTo>
                        <a:cubicBezTo>
                          <a:pt x="2882" y="13332"/>
                          <a:pt x="2955" y="13223"/>
                          <a:pt x="2882" y="13141"/>
                        </a:cubicBezTo>
                        <a:cubicBezTo>
                          <a:pt x="1823" y="11998"/>
                          <a:pt x="870" y="10212"/>
                          <a:pt x="1203" y="8605"/>
                        </a:cubicBezTo>
                        <a:cubicBezTo>
                          <a:pt x="1251" y="8331"/>
                          <a:pt x="1358" y="8057"/>
                          <a:pt x="1513" y="7819"/>
                        </a:cubicBezTo>
                        <a:cubicBezTo>
                          <a:pt x="1668" y="7974"/>
                          <a:pt x="1834" y="8129"/>
                          <a:pt x="2013" y="8272"/>
                        </a:cubicBezTo>
                        <a:cubicBezTo>
                          <a:pt x="2412" y="8579"/>
                          <a:pt x="3040" y="8931"/>
                          <a:pt x="3601" y="8931"/>
                        </a:cubicBezTo>
                        <a:cubicBezTo>
                          <a:pt x="3910" y="8931"/>
                          <a:pt x="4198" y="8824"/>
                          <a:pt x="4418" y="8545"/>
                        </a:cubicBezTo>
                        <a:cubicBezTo>
                          <a:pt x="4966" y="7855"/>
                          <a:pt x="4299" y="6950"/>
                          <a:pt x="3632" y="6641"/>
                        </a:cubicBezTo>
                        <a:cubicBezTo>
                          <a:pt x="3401" y="6536"/>
                          <a:pt x="3164" y="6489"/>
                          <a:pt x="2932" y="6489"/>
                        </a:cubicBezTo>
                        <a:cubicBezTo>
                          <a:pt x="2685" y="6489"/>
                          <a:pt x="2442" y="6542"/>
                          <a:pt x="2215" y="6641"/>
                        </a:cubicBezTo>
                        <a:cubicBezTo>
                          <a:pt x="1751" y="5938"/>
                          <a:pt x="1549" y="5045"/>
                          <a:pt x="1668" y="4212"/>
                        </a:cubicBezTo>
                        <a:cubicBezTo>
                          <a:pt x="1858" y="2723"/>
                          <a:pt x="2835" y="1818"/>
                          <a:pt x="3870" y="866"/>
                        </a:cubicBezTo>
                        <a:cubicBezTo>
                          <a:pt x="4176" y="582"/>
                          <a:pt x="3932" y="0"/>
                          <a:pt x="355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2"/>
                  <p:cNvSpPr/>
                  <p:nvPr/>
                </p:nvSpPr>
                <p:spPr>
                  <a:xfrm>
                    <a:off x="1860184" y="2128616"/>
                    <a:ext cx="326192" cy="122704"/>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2"/>
                  <p:cNvSpPr/>
                  <p:nvPr/>
                </p:nvSpPr>
                <p:spPr>
                  <a:xfrm>
                    <a:off x="2034279" y="1936133"/>
                    <a:ext cx="305263" cy="131142"/>
                  </a:xfrm>
                  <a:custGeom>
                    <a:avLst/>
                    <a:gdLst/>
                    <a:ahLst/>
                    <a:cxnLst/>
                    <a:rect l="l" t="t" r="r" b="b"/>
                    <a:pathLst>
                      <a:path w="10093" h="4336" extrusionOk="0">
                        <a:moveTo>
                          <a:pt x="4296" y="1065"/>
                        </a:moveTo>
                        <a:cubicBezTo>
                          <a:pt x="4741" y="1065"/>
                          <a:pt x="4772" y="1846"/>
                          <a:pt x="4680" y="2172"/>
                        </a:cubicBezTo>
                        <a:cubicBezTo>
                          <a:pt x="4596" y="2422"/>
                          <a:pt x="4465" y="2648"/>
                          <a:pt x="4299" y="2839"/>
                        </a:cubicBezTo>
                        <a:cubicBezTo>
                          <a:pt x="4227" y="2791"/>
                          <a:pt x="4144" y="2732"/>
                          <a:pt x="4084" y="2660"/>
                        </a:cubicBezTo>
                        <a:cubicBezTo>
                          <a:pt x="3727" y="2291"/>
                          <a:pt x="3418" y="1446"/>
                          <a:pt x="4037" y="1136"/>
                        </a:cubicBezTo>
                        <a:cubicBezTo>
                          <a:pt x="4136" y="1087"/>
                          <a:pt x="4222" y="1065"/>
                          <a:pt x="4296" y="1065"/>
                        </a:cubicBezTo>
                        <a:close/>
                        <a:moveTo>
                          <a:pt x="9638" y="1"/>
                        </a:moveTo>
                        <a:cubicBezTo>
                          <a:pt x="9521" y="1"/>
                          <a:pt x="9404" y="59"/>
                          <a:pt x="9323" y="196"/>
                        </a:cubicBezTo>
                        <a:cubicBezTo>
                          <a:pt x="8752" y="1148"/>
                          <a:pt x="8240" y="2006"/>
                          <a:pt x="7240" y="2589"/>
                        </a:cubicBezTo>
                        <a:cubicBezTo>
                          <a:pt x="6734" y="2885"/>
                          <a:pt x="6024" y="3144"/>
                          <a:pt x="5357" y="3144"/>
                        </a:cubicBezTo>
                        <a:cubicBezTo>
                          <a:pt x="5114" y="3144"/>
                          <a:pt x="4876" y="3109"/>
                          <a:pt x="4656" y="3029"/>
                        </a:cubicBezTo>
                        <a:cubicBezTo>
                          <a:pt x="4882" y="2768"/>
                          <a:pt x="5037" y="2458"/>
                          <a:pt x="5120" y="2077"/>
                        </a:cubicBezTo>
                        <a:cubicBezTo>
                          <a:pt x="5251" y="1482"/>
                          <a:pt x="5085" y="720"/>
                          <a:pt x="4477" y="446"/>
                        </a:cubicBezTo>
                        <a:cubicBezTo>
                          <a:pt x="4344" y="388"/>
                          <a:pt x="4207" y="362"/>
                          <a:pt x="4072" y="362"/>
                        </a:cubicBezTo>
                        <a:cubicBezTo>
                          <a:pt x="3535" y="362"/>
                          <a:pt x="3029" y="777"/>
                          <a:pt x="2858" y="1291"/>
                        </a:cubicBezTo>
                        <a:cubicBezTo>
                          <a:pt x="2525" y="2220"/>
                          <a:pt x="2894" y="2970"/>
                          <a:pt x="3549" y="3470"/>
                        </a:cubicBezTo>
                        <a:cubicBezTo>
                          <a:pt x="2712" y="3968"/>
                          <a:pt x="1626" y="4158"/>
                          <a:pt x="659" y="4158"/>
                        </a:cubicBezTo>
                        <a:cubicBezTo>
                          <a:pt x="470" y="4158"/>
                          <a:pt x="285" y="4150"/>
                          <a:pt x="108" y="4137"/>
                        </a:cubicBezTo>
                        <a:cubicBezTo>
                          <a:pt x="104" y="4136"/>
                          <a:pt x="101" y="4136"/>
                          <a:pt x="97" y="4136"/>
                        </a:cubicBezTo>
                        <a:cubicBezTo>
                          <a:pt x="1" y="4136"/>
                          <a:pt x="4" y="4292"/>
                          <a:pt x="108" y="4303"/>
                        </a:cubicBezTo>
                        <a:cubicBezTo>
                          <a:pt x="335" y="4323"/>
                          <a:pt x="584" y="4335"/>
                          <a:pt x="846" y="4335"/>
                        </a:cubicBezTo>
                        <a:cubicBezTo>
                          <a:pt x="1831" y="4335"/>
                          <a:pt x="2995" y="4171"/>
                          <a:pt x="3870" y="3672"/>
                        </a:cubicBezTo>
                        <a:cubicBezTo>
                          <a:pt x="4369" y="3960"/>
                          <a:pt x="4969" y="4117"/>
                          <a:pt x="5538" y="4117"/>
                        </a:cubicBezTo>
                        <a:cubicBezTo>
                          <a:pt x="5675" y="4117"/>
                          <a:pt x="5810" y="4108"/>
                          <a:pt x="5942" y="4089"/>
                        </a:cubicBezTo>
                        <a:cubicBezTo>
                          <a:pt x="7704" y="3815"/>
                          <a:pt x="9692" y="2339"/>
                          <a:pt x="10038" y="505"/>
                        </a:cubicBezTo>
                        <a:cubicBezTo>
                          <a:pt x="10093" y="222"/>
                          <a:pt x="9867" y="1"/>
                          <a:pt x="963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22"/>
                  <p:cNvSpPr/>
                  <p:nvPr/>
                </p:nvSpPr>
                <p:spPr>
                  <a:xfrm>
                    <a:off x="1506368" y="1701548"/>
                    <a:ext cx="103952" cy="166862"/>
                  </a:xfrm>
                  <a:custGeom>
                    <a:avLst/>
                    <a:gdLst/>
                    <a:ahLst/>
                    <a:cxnLst/>
                    <a:rect l="l" t="t" r="r" b="b"/>
                    <a:pathLst>
                      <a:path w="3437" h="5517" extrusionOk="0">
                        <a:moveTo>
                          <a:pt x="2843" y="0"/>
                        </a:moveTo>
                        <a:cubicBezTo>
                          <a:pt x="2775" y="0"/>
                          <a:pt x="2703" y="21"/>
                          <a:pt x="2631" y="70"/>
                        </a:cubicBezTo>
                        <a:cubicBezTo>
                          <a:pt x="881" y="1237"/>
                          <a:pt x="0" y="3368"/>
                          <a:pt x="357" y="5440"/>
                        </a:cubicBezTo>
                        <a:cubicBezTo>
                          <a:pt x="368" y="5492"/>
                          <a:pt x="413" y="5517"/>
                          <a:pt x="459" y="5517"/>
                        </a:cubicBezTo>
                        <a:cubicBezTo>
                          <a:pt x="518" y="5517"/>
                          <a:pt x="578" y="5477"/>
                          <a:pt x="572" y="5404"/>
                        </a:cubicBezTo>
                        <a:cubicBezTo>
                          <a:pt x="464" y="3487"/>
                          <a:pt x="1417" y="1772"/>
                          <a:pt x="3048" y="784"/>
                        </a:cubicBezTo>
                        <a:cubicBezTo>
                          <a:pt x="3437" y="555"/>
                          <a:pt x="3191" y="0"/>
                          <a:pt x="284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2"/>
                  <p:cNvSpPr/>
                  <p:nvPr/>
                </p:nvSpPr>
                <p:spPr>
                  <a:xfrm>
                    <a:off x="2330295" y="1831453"/>
                    <a:ext cx="94727" cy="85140"/>
                  </a:xfrm>
                  <a:custGeom>
                    <a:avLst/>
                    <a:gdLst/>
                    <a:ahLst/>
                    <a:cxnLst/>
                    <a:rect l="l" t="t" r="r" b="b"/>
                    <a:pathLst>
                      <a:path w="3132" h="2815" extrusionOk="0">
                        <a:moveTo>
                          <a:pt x="1993" y="1"/>
                        </a:moveTo>
                        <a:cubicBezTo>
                          <a:pt x="1940" y="1"/>
                          <a:pt x="1888" y="19"/>
                          <a:pt x="1846" y="61"/>
                        </a:cubicBezTo>
                        <a:cubicBezTo>
                          <a:pt x="1572" y="335"/>
                          <a:pt x="1298" y="597"/>
                          <a:pt x="1036" y="871"/>
                        </a:cubicBezTo>
                        <a:cubicBezTo>
                          <a:pt x="810" y="799"/>
                          <a:pt x="584" y="740"/>
                          <a:pt x="358" y="680"/>
                        </a:cubicBezTo>
                        <a:cubicBezTo>
                          <a:pt x="333" y="673"/>
                          <a:pt x="310" y="669"/>
                          <a:pt x="288" y="669"/>
                        </a:cubicBezTo>
                        <a:cubicBezTo>
                          <a:pt x="106" y="669"/>
                          <a:pt x="16" y="911"/>
                          <a:pt x="143" y="1049"/>
                        </a:cubicBezTo>
                        <a:cubicBezTo>
                          <a:pt x="251" y="1180"/>
                          <a:pt x="358" y="1311"/>
                          <a:pt x="477" y="1430"/>
                        </a:cubicBezTo>
                        <a:cubicBezTo>
                          <a:pt x="334" y="1573"/>
                          <a:pt x="191" y="1716"/>
                          <a:pt x="60" y="1871"/>
                        </a:cubicBezTo>
                        <a:cubicBezTo>
                          <a:pt x="24" y="1907"/>
                          <a:pt x="12" y="1954"/>
                          <a:pt x="24" y="1990"/>
                        </a:cubicBezTo>
                        <a:cubicBezTo>
                          <a:pt x="1" y="2121"/>
                          <a:pt x="60" y="2264"/>
                          <a:pt x="239" y="2264"/>
                        </a:cubicBezTo>
                        <a:cubicBezTo>
                          <a:pt x="548" y="2264"/>
                          <a:pt x="858" y="2252"/>
                          <a:pt x="1167" y="2228"/>
                        </a:cubicBezTo>
                        <a:cubicBezTo>
                          <a:pt x="1322" y="2395"/>
                          <a:pt x="1465" y="2573"/>
                          <a:pt x="1620" y="2752"/>
                        </a:cubicBezTo>
                        <a:cubicBezTo>
                          <a:pt x="1663" y="2795"/>
                          <a:pt x="1721" y="2814"/>
                          <a:pt x="1779" y="2814"/>
                        </a:cubicBezTo>
                        <a:cubicBezTo>
                          <a:pt x="1884" y="2814"/>
                          <a:pt x="1990" y="2752"/>
                          <a:pt x="2013" y="2645"/>
                        </a:cubicBezTo>
                        <a:cubicBezTo>
                          <a:pt x="2037" y="2466"/>
                          <a:pt x="2072" y="2288"/>
                          <a:pt x="2096" y="2097"/>
                        </a:cubicBezTo>
                        <a:cubicBezTo>
                          <a:pt x="2358" y="2049"/>
                          <a:pt x="2632" y="2002"/>
                          <a:pt x="2894" y="1930"/>
                        </a:cubicBezTo>
                        <a:cubicBezTo>
                          <a:pt x="3132" y="1871"/>
                          <a:pt x="3096" y="1561"/>
                          <a:pt x="2894" y="1490"/>
                        </a:cubicBezTo>
                        <a:cubicBezTo>
                          <a:pt x="2656" y="1407"/>
                          <a:pt x="2418" y="1323"/>
                          <a:pt x="2179" y="1240"/>
                        </a:cubicBezTo>
                        <a:cubicBezTo>
                          <a:pt x="2203" y="895"/>
                          <a:pt x="2215" y="561"/>
                          <a:pt x="2215" y="216"/>
                        </a:cubicBezTo>
                        <a:cubicBezTo>
                          <a:pt x="2215" y="86"/>
                          <a:pt x="2105" y="1"/>
                          <a:pt x="199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2"/>
                  <p:cNvSpPr/>
                  <p:nvPr/>
                </p:nvSpPr>
                <p:spPr>
                  <a:xfrm>
                    <a:off x="1860002" y="1207063"/>
                    <a:ext cx="24861" cy="19478"/>
                  </a:xfrm>
                  <a:custGeom>
                    <a:avLst/>
                    <a:gdLst/>
                    <a:ahLst/>
                    <a:cxnLst/>
                    <a:rect l="l" t="t" r="r" b="b"/>
                    <a:pathLst>
                      <a:path w="822" h="644" extrusionOk="0">
                        <a:moveTo>
                          <a:pt x="417" y="0"/>
                        </a:moveTo>
                        <a:cubicBezTo>
                          <a:pt x="0" y="0"/>
                          <a:pt x="0" y="643"/>
                          <a:pt x="417" y="643"/>
                        </a:cubicBezTo>
                        <a:cubicBezTo>
                          <a:pt x="822" y="643"/>
                          <a:pt x="822" y="0"/>
                          <a:pt x="417"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2"/>
                  <p:cNvSpPr/>
                  <p:nvPr/>
                </p:nvSpPr>
                <p:spPr>
                  <a:xfrm>
                    <a:off x="2337856" y="1755899"/>
                    <a:ext cx="24892" cy="22623"/>
                  </a:xfrm>
                  <a:custGeom>
                    <a:avLst/>
                    <a:gdLst/>
                    <a:ahLst/>
                    <a:cxnLst/>
                    <a:rect l="l" t="t" r="r" b="b"/>
                    <a:pathLst>
                      <a:path w="823" h="748" extrusionOk="0">
                        <a:moveTo>
                          <a:pt x="460" y="1"/>
                        </a:moveTo>
                        <a:cubicBezTo>
                          <a:pt x="378" y="1"/>
                          <a:pt x="297" y="31"/>
                          <a:pt x="239" y="95"/>
                        </a:cubicBezTo>
                        <a:cubicBezTo>
                          <a:pt x="203" y="130"/>
                          <a:pt x="167" y="166"/>
                          <a:pt x="132" y="214"/>
                        </a:cubicBezTo>
                        <a:cubicBezTo>
                          <a:pt x="24" y="333"/>
                          <a:pt x="1" y="535"/>
                          <a:pt x="132" y="654"/>
                        </a:cubicBezTo>
                        <a:cubicBezTo>
                          <a:pt x="195" y="718"/>
                          <a:pt x="274" y="748"/>
                          <a:pt x="352" y="748"/>
                        </a:cubicBezTo>
                        <a:cubicBezTo>
                          <a:pt x="434" y="748"/>
                          <a:pt x="517" y="715"/>
                          <a:pt x="584" y="654"/>
                        </a:cubicBezTo>
                        <a:cubicBezTo>
                          <a:pt x="620" y="630"/>
                          <a:pt x="655" y="595"/>
                          <a:pt x="691" y="559"/>
                        </a:cubicBezTo>
                        <a:cubicBezTo>
                          <a:pt x="822" y="440"/>
                          <a:pt x="822" y="214"/>
                          <a:pt x="703" y="95"/>
                        </a:cubicBezTo>
                        <a:cubicBezTo>
                          <a:pt x="636" y="34"/>
                          <a:pt x="547" y="1"/>
                          <a:pt x="46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2"/>
                  <p:cNvSpPr/>
                  <p:nvPr/>
                </p:nvSpPr>
                <p:spPr>
                  <a:xfrm>
                    <a:off x="1965923" y="1859218"/>
                    <a:ext cx="24771" cy="22351"/>
                  </a:xfrm>
                  <a:custGeom>
                    <a:avLst/>
                    <a:gdLst/>
                    <a:ahLst/>
                    <a:cxnLst/>
                    <a:rect l="l" t="t" r="r" b="b"/>
                    <a:pathLst>
                      <a:path w="819" h="739" extrusionOk="0">
                        <a:moveTo>
                          <a:pt x="415" y="0"/>
                        </a:moveTo>
                        <a:cubicBezTo>
                          <a:pt x="284" y="12"/>
                          <a:pt x="141" y="84"/>
                          <a:pt x="118" y="215"/>
                        </a:cubicBezTo>
                        <a:cubicBezTo>
                          <a:pt x="118" y="231"/>
                          <a:pt x="106" y="264"/>
                          <a:pt x="111" y="264"/>
                        </a:cubicBezTo>
                        <a:cubicBezTo>
                          <a:pt x="113" y="264"/>
                          <a:pt x="118" y="258"/>
                          <a:pt x="128" y="242"/>
                        </a:cubicBezTo>
                        <a:lnTo>
                          <a:pt x="128" y="242"/>
                        </a:lnTo>
                        <a:cubicBezTo>
                          <a:pt x="0" y="455"/>
                          <a:pt x="166" y="739"/>
                          <a:pt x="415" y="739"/>
                        </a:cubicBezTo>
                        <a:cubicBezTo>
                          <a:pt x="652" y="739"/>
                          <a:pt x="818" y="455"/>
                          <a:pt x="691" y="242"/>
                        </a:cubicBezTo>
                        <a:lnTo>
                          <a:pt x="691" y="242"/>
                        </a:lnTo>
                        <a:cubicBezTo>
                          <a:pt x="701" y="258"/>
                          <a:pt x="706" y="264"/>
                          <a:pt x="708" y="264"/>
                        </a:cubicBezTo>
                        <a:cubicBezTo>
                          <a:pt x="712" y="264"/>
                          <a:pt x="701" y="231"/>
                          <a:pt x="701" y="215"/>
                        </a:cubicBezTo>
                        <a:cubicBezTo>
                          <a:pt x="677" y="96"/>
                          <a:pt x="534" y="0"/>
                          <a:pt x="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2"/>
                  <p:cNvSpPr/>
                  <p:nvPr/>
                </p:nvSpPr>
                <p:spPr>
                  <a:xfrm>
                    <a:off x="1412364" y="1390109"/>
                    <a:ext cx="103740" cy="94667"/>
                  </a:xfrm>
                  <a:custGeom>
                    <a:avLst/>
                    <a:gdLst/>
                    <a:ahLst/>
                    <a:cxnLst/>
                    <a:rect l="l" t="t" r="r" b="b"/>
                    <a:pathLst>
                      <a:path w="3430" h="3130" extrusionOk="0">
                        <a:moveTo>
                          <a:pt x="1989" y="1866"/>
                        </a:moveTo>
                        <a:cubicBezTo>
                          <a:pt x="1965" y="1925"/>
                          <a:pt x="1953" y="1985"/>
                          <a:pt x="1929" y="2056"/>
                        </a:cubicBezTo>
                        <a:cubicBezTo>
                          <a:pt x="1906" y="1997"/>
                          <a:pt x="1882" y="1925"/>
                          <a:pt x="1858" y="1866"/>
                        </a:cubicBezTo>
                        <a:close/>
                        <a:moveTo>
                          <a:pt x="945" y="0"/>
                        </a:moveTo>
                        <a:cubicBezTo>
                          <a:pt x="772" y="0"/>
                          <a:pt x="591" y="152"/>
                          <a:pt x="667" y="342"/>
                        </a:cubicBezTo>
                        <a:cubicBezTo>
                          <a:pt x="751" y="568"/>
                          <a:pt x="846" y="794"/>
                          <a:pt x="929" y="1020"/>
                        </a:cubicBezTo>
                        <a:cubicBezTo>
                          <a:pt x="751" y="1116"/>
                          <a:pt x="560" y="1211"/>
                          <a:pt x="382" y="1318"/>
                        </a:cubicBezTo>
                        <a:cubicBezTo>
                          <a:pt x="358" y="1318"/>
                          <a:pt x="334" y="1318"/>
                          <a:pt x="322" y="1330"/>
                        </a:cubicBezTo>
                        <a:cubicBezTo>
                          <a:pt x="1" y="1390"/>
                          <a:pt x="96" y="1854"/>
                          <a:pt x="393" y="1866"/>
                        </a:cubicBezTo>
                        <a:cubicBezTo>
                          <a:pt x="679" y="1878"/>
                          <a:pt x="977" y="1878"/>
                          <a:pt x="1275" y="1878"/>
                        </a:cubicBezTo>
                        <a:cubicBezTo>
                          <a:pt x="1405" y="2223"/>
                          <a:pt x="1548" y="2580"/>
                          <a:pt x="1691" y="2937"/>
                        </a:cubicBezTo>
                        <a:cubicBezTo>
                          <a:pt x="1741" y="3061"/>
                          <a:pt x="1857" y="3130"/>
                          <a:pt x="1969" y="3130"/>
                        </a:cubicBezTo>
                        <a:cubicBezTo>
                          <a:pt x="2074" y="3130"/>
                          <a:pt x="2175" y="3070"/>
                          <a:pt x="2215" y="2937"/>
                        </a:cubicBezTo>
                        <a:cubicBezTo>
                          <a:pt x="2334" y="2568"/>
                          <a:pt x="2441" y="2199"/>
                          <a:pt x="2548" y="1830"/>
                        </a:cubicBezTo>
                        <a:cubicBezTo>
                          <a:pt x="2727" y="1818"/>
                          <a:pt x="2894" y="1818"/>
                          <a:pt x="3060" y="1806"/>
                        </a:cubicBezTo>
                        <a:cubicBezTo>
                          <a:pt x="3322" y="1782"/>
                          <a:pt x="3430" y="1449"/>
                          <a:pt x="3203" y="1306"/>
                        </a:cubicBezTo>
                        <a:cubicBezTo>
                          <a:pt x="3060" y="1211"/>
                          <a:pt x="2929" y="1128"/>
                          <a:pt x="2787" y="1044"/>
                        </a:cubicBezTo>
                        <a:cubicBezTo>
                          <a:pt x="2858" y="830"/>
                          <a:pt x="2918" y="616"/>
                          <a:pt x="2989" y="401"/>
                        </a:cubicBezTo>
                        <a:cubicBezTo>
                          <a:pt x="3037" y="229"/>
                          <a:pt x="2893" y="88"/>
                          <a:pt x="2742" y="88"/>
                        </a:cubicBezTo>
                        <a:cubicBezTo>
                          <a:pt x="2705" y="88"/>
                          <a:pt x="2667" y="97"/>
                          <a:pt x="2632" y="116"/>
                        </a:cubicBezTo>
                        <a:cubicBezTo>
                          <a:pt x="2382" y="247"/>
                          <a:pt x="2144" y="378"/>
                          <a:pt x="1906" y="497"/>
                        </a:cubicBezTo>
                        <a:cubicBezTo>
                          <a:pt x="1632" y="342"/>
                          <a:pt x="1358" y="175"/>
                          <a:pt x="1072" y="32"/>
                        </a:cubicBezTo>
                        <a:cubicBezTo>
                          <a:pt x="1033" y="10"/>
                          <a:pt x="989" y="0"/>
                          <a:pt x="9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2"/>
                  <p:cNvSpPr/>
                  <p:nvPr/>
                </p:nvSpPr>
                <p:spPr>
                  <a:xfrm>
                    <a:off x="2184933" y="2240645"/>
                    <a:ext cx="97147" cy="80028"/>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2"/>
                  <p:cNvSpPr/>
                  <p:nvPr/>
                </p:nvSpPr>
                <p:spPr>
                  <a:xfrm>
                    <a:off x="2303285" y="1193725"/>
                    <a:ext cx="50812" cy="39651"/>
                  </a:xfrm>
                  <a:custGeom>
                    <a:avLst/>
                    <a:gdLst/>
                    <a:ahLst/>
                    <a:cxnLst/>
                    <a:rect l="l" t="t" r="r" b="b"/>
                    <a:pathLst>
                      <a:path w="1680" h="1311" extrusionOk="0">
                        <a:moveTo>
                          <a:pt x="846" y="1"/>
                        </a:moveTo>
                        <a:cubicBezTo>
                          <a:pt x="1" y="1"/>
                          <a:pt x="1" y="1310"/>
                          <a:pt x="846" y="1310"/>
                        </a:cubicBezTo>
                        <a:cubicBezTo>
                          <a:pt x="1679" y="1310"/>
                          <a:pt x="1679" y="1"/>
                          <a:pt x="84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2"/>
                  <p:cNvSpPr/>
                  <p:nvPr/>
                </p:nvSpPr>
                <p:spPr>
                  <a:xfrm>
                    <a:off x="2390787" y="1363645"/>
                    <a:ext cx="23621" cy="17391"/>
                  </a:xfrm>
                  <a:custGeom>
                    <a:avLst/>
                    <a:gdLst/>
                    <a:ahLst/>
                    <a:cxnLst/>
                    <a:rect l="l" t="t" r="r" b="b"/>
                    <a:pathLst>
                      <a:path w="781" h="575" extrusionOk="0">
                        <a:moveTo>
                          <a:pt x="458" y="1"/>
                        </a:moveTo>
                        <a:cubicBezTo>
                          <a:pt x="449" y="1"/>
                          <a:pt x="439" y="1"/>
                          <a:pt x="429" y="2"/>
                        </a:cubicBezTo>
                        <a:lnTo>
                          <a:pt x="358" y="2"/>
                        </a:lnTo>
                        <a:cubicBezTo>
                          <a:pt x="1" y="38"/>
                          <a:pt x="1" y="538"/>
                          <a:pt x="358" y="562"/>
                        </a:cubicBezTo>
                        <a:cubicBezTo>
                          <a:pt x="382" y="562"/>
                          <a:pt x="406" y="562"/>
                          <a:pt x="429" y="574"/>
                        </a:cubicBezTo>
                        <a:cubicBezTo>
                          <a:pt x="436" y="574"/>
                          <a:pt x="443" y="575"/>
                          <a:pt x="449" y="575"/>
                        </a:cubicBezTo>
                        <a:cubicBezTo>
                          <a:pt x="777" y="575"/>
                          <a:pt x="780" y="1"/>
                          <a:pt x="458"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2"/>
                  <p:cNvSpPr/>
                  <p:nvPr/>
                </p:nvSpPr>
                <p:spPr>
                  <a:xfrm>
                    <a:off x="2378204" y="2159194"/>
                    <a:ext cx="39984" cy="40377"/>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2"/>
                  <p:cNvSpPr/>
                  <p:nvPr/>
                </p:nvSpPr>
                <p:spPr>
                  <a:xfrm>
                    <a:off x="1500228" y="1199290"/>
                    <a:ext cx="19841" cy="15213"/>
                  </a:xfrm>
                  <a:custGeom>
                    <a:avLst/>
                    <a:gdLst/>
                    <a:ahLst/>
                    <a:cxnLst/>
                    <a:rect l="l" t="t" r="r" b="b"/>
                    <a:pathLst>
                      <a:path w="656" h="503" extrusionOk="0">
                        <a:moveTo>
                          <a:pt x="387" y="0"/>
                        </a:moveTo>
                        <a:cubicBezTo>
                          <a:pt x="365" y="0"/>
                          <a:pt x="344" y="3"/>
                          <a:pt x="322" y="7"/>
                        </a:cubicBezTo>
                        <a:lnTo>
                          <a:pt x="215" y="19"/>
                        </a:lnTo>
                        <a:cubicBezTo>
                          <a:pt x="1" y="79"/>
                          <a:pt x="1" y="424"/>
                          <a:pt x="215" y="483"/>
                        </a:cubicBezTo>
                        <a:lnTo>
                          <a:pt x="322" y="495"/>
                        </a:lnTo>
                        <a:cubicBezTo>
                          <a:pt x="344" y="500"/>
                          <a:pt x="365" y="502"/>
                          <a:pt x="386" y="502"/>
                        </a:cubicBezTo>
                        <a:cubicBezTo>
                          <a:pt x="529" y="502"/>
                          <a:pt x="656" y="401"/>
                          <a:pt x="656" y="245"/>
                        </a:cubicBezTo>
                        <a:cubicBezTo>
                          <a:pt x="656" y="100"/>
                          <a:pt x="529" y="0"/>
                          <a:pt x="387"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2"/>
                  <p:cNvSpPr/>
                  <p:nvPr/>
                </p:nvSpPr>
                <p:spPr>
                  <a:xfrm>
                    <a:off x="1627351" y="1291327"/>
                    <a:ext cx="20930" cy="16242"/>
                  </a:xfrm>
                  <a:custGeom>
                    <a:avLst/>
                    <a:gdLst/>
                    <a:ahLst/>
                    <a:cxnLst/>
                    <a:rect l="l" t="t" r="r" b="b"/>
                    <a:pathLst>
                      <a:path w="692" h="537" extrusionOk="0">
                        <a:moveTo>
                          <a:pt x="346" y="0"/>
                        </a:moveTo>
                        <a:cubicBezTo>
                          <a:pt x="1" y="0"/>
                          <a:pt x="1" y="536"/>
                          <a:pt x="346" y="536"/>
                        </a:cubicBezTo>
                        <a:cubicBezTo>
                          <a:pt x="691" y="536"/>
                          <a:pt x="691" y="0"/>
                          <a:pt x="34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2"/>
                  <p:cNvSpPr/>
                  <p:nvPr/>
                </p:nvSpPr>
                <p:spPr>
                  <a:xfrm>
                    <a:off x="1843064" y="1983104"/>
                    <a:ext cx="19115" cy="14790"/>
                  </a:xfrm>
                  <a:custGeom>
                    <a:avLst/>
                    <a:gdLst/>
                    <a:ahLst/>
                    <a:cxnLst/>
                    <a:rect l="l" t="t" r="r" b="b"/>
                    <a:pathLst>
                      <a:path w="632" h="489" extrusionOk="0">
                        <a:moveTo>
                          <a:pt x="322" y="0"/>
                        </a:moveTo>
                        <a:cubicBezTo>
                          <a:pt x="0" y="0"/>
                          <a:pt x="0" y="488"/>
                          <a:pt x="322" y="488"/>
                        </a:cubicBezTo>
                        <a:cubicBezTo>
                          <a:pt x="631" y="488"/>
                          <a:pt x="631" y="0"/>
                          <a:pt x="322"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2"/>
                  <p:cNvSpPr/>
                  <p:nvPr/>
                </p:nvSpPr>
                <p:spPr>
                  <a:xfrm>
                    <a:off x="2326333" y="1487591"/>
                    <a:ext cx="18026" cy="18570"/>
                  </a:xfrm>
                  <a:custGeom>
                    <a:avLst/>
                    <a:gdLst/>
                    <a:ahLst/>
                    <a:cxnLst/>
                    <a:rect l="l" t="t" r="r" b="b"/>
                    <a:pathLst>
                      <a:path w="596" h="614" extrusionOk="0">
                        <a:moveTo>
                          <a:pt x="298" y="0"/>
                        </a:moveTo>
                        <a:cubicBezTo>
                          <a:pt x="155" y="0"/>
                          <a:pt x="1" y="83"/>
                          <a:pt x="13" y="274"/>
                        </a:cubicBezTo>
                        <a:cubicBezTo>
                          <a:pt x="13" y="298"/>
                          <a:pt x="13" y="322"/>
                          <a:pt x="13" y="345"/>
                        </a:cubicBezTo>
                        <a:cubicBezTo>
                          <a:pt x="18" y="524"/>
                          <a:pt x="158" y="613"/>
                          <a:pt x="298" y="613"/>
                        </a:cubicBezTo>
                        <a:cubicBezTo>
                          <a:pt x="438" y="613"/>
                          <a:pt x="578" y="524"/>
                          <a:pt x="584" y="345"/>
                        </a:cubicBezTo>
                        <a:cubicBezTo>
                          <a:pt x="584" y="322"/>
                          <a:pt x="584" y="298"/>
                          <a:pt x="584" y="274"/>
                        </a:cubicBezTo>
                        <a:cubicBezTo>
                          <a:pt x="596" y="83"/>
                          <a:pt x="453"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3" name="Google Shape;2793;p22"/>
                <p:cNvGrpSpPr/>
                <p:nvPr/>
              </p:nvGrpSpPr>
              <p:grpSpPr>
                <a:xfrm rot="-6030190" flipH="1">
                  <a:off x="-31650" y="4021590"/>
                  <a:ext cx="1129411" cy="1127012"/>
                  <a:chOff x="1295675" y="1193725"/>
                  <a:chExt cx="1129347" cy="1126948"/>
                </a:xfrm>
              </p:grpSpPr>
              <p:sp>
                <p:nvSpPr>
                  <p:cNvPr id="2794" name="Google Shape;2794;p22"/>
                  <p:cNvSpPr/>
                  <p:nvPr/>
                </p:nvSpPr>
                <p:spPr>
                  <a:xfrm>
                    <a:off x="1608992" y="1622607"/>
                    <a:ext cx="286299" cy="349753"/>
                  </a:xfrm>
                  <a:custGeom>
                    <a:avLst/>
                    <a:gdLst/>
                    <a:ahLst/>
                    <a:cxnLst/>
                    <a:rect l="l" t="t" r="r" b="b"/>
                    <a:pathLst>
                      <a:path w="9466" h="11564" extrusionOk="0">
                        <a:moveTo>
                          <a:pt x="9359" y="1"/>
                        </a:moveTo>
                        <a:cubicBezTo>
                          <a:pt x="6954" y="394"/>
                          <a:pt x="4703" y="2108"/>
                          <a:pt x="3167" y="3966"/>
                        </a:cubicBezTo>
                        <a:cubicBezTo>
                          <a:pt x="1536" y="5918"/>
                          <a:pt x="453" y="8288"/>
                          <a:pt x="72" y="10800"/>
                        </a:cubicBezTo>
                        <a:cubicBezTo>
                          <a:pt x="0" y="11289"/>
                          <a:pt x="339" y="11564"/>
                          <a:pt x="680" y="11564"/>
                        </a:cubicBezTo>
                        <a:cubicBezTo>
                          <a:pt x="961" y="11564"/>
                          <a:pt x="1244" y="11376"/>
                          <a:pt x="1298" y="10967"/>
                        </a:cubicBezTo>
                        <a:cubicBezTo>
                          <a:pt x="1584" y="8621"/>
                          <a:pt x="2584" y="6383"/>
                          <a:pt x="4037" y="4525"/>
                        </a:cubicBezTo>
                        <a:cubicBezTo>
                          <a:pt x="5525" y="2620"/>
                          <a:pt x="7394" y="1382"/>
                          <a:pt x="9406" y="108"/>
                        </a:cubicBezTo>
                        <a:cubicBezTo>
                          <a:pt x="9466" y="72"/>
                          <a:pt x="9430" y="1"/>
                          <a:pt x="9359"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2"/>
                  <p:cNvSpPr/>
                  <p:nvPr/>
                </p:nvSpPr>
                <p:spPr>
                  <a:xfrm>
                    <a:off x="1561718" y="1523674"/>
                    <a:ext cx="338714" cy="73737"/>
                  </a:xfrm>
                  <a:custGeom>
                    <a:avLst/>
                    <a:gdLst/>
                    <a:ahLst/>
                    <a:cxnLst/>
                    <a:rect l="l" t="t" r="r" b="b"/>
                    <a:pathLst>
                      <a:path w="11199" h="2438" extrusionOk="0">
                        <a:moveTo>
                          <a:pt x="5184" y="0"/>
                        </a:moveTo>
                        <a:cubicBezTo>
                          <a:pt x="3538" y="0"/>
                          <a:pt x="1725" y="342"/>
                          <a:pt x="420" y="1224"/>
                        </a:cubicBezTo>
                        <a:cubicBezTo>
                          <a:pt x="0" y="1497"/>
                          <a:pt x="173" y="2243"/>
                          <a:pt x="637" y="2243"/>
                        </a:cubicBezTo>
                        <a:cubicBezTo>
                          <a:pt x="699" y="2243"/>
                          <a:pt x="766" y="2230"/>
                          <a:pt x="837" y="2200"/>
                        </a:cubicBezTo>
                        <a:cubicBezTo>
                          <a:pt x="1611" y="1891"/>
                          <a:pt x="2325" y="1486"/>
                          <a:pt x="3135" y="1236"/>
                        </a:cubicBezTo>
                        <a:cubicBezTo>
                          <a:pt x="4016" y="974"/>
                          <a:pt x="4921" y="831"/>
                          <a:pt x="5838" y="807"/>
                        </a:cubicBezTo>
                        <a:cubicBezTo>
                          <a:pt x="5963" y="804"/>
                          <a:pt x="6089" y="802"/>
                          <a:pt x="6217" y="802"/>
                        </a:cubicBezTo>
                        <a:cubicBezTo>
                          <a:pt x="7901" y="802"/>
                          <a:pt x="9784" y="1119"/>
                          <a:pt x="10957" y="2403"/>
                        </a:cubicBezTo>
                        <a:cubicBezTo>
                          <a:pt x="10979" y="2427"/>
                          <a:pt x="11006" y="2437"/>
                          <a:pt x="11034" y="2437"/>
                        </a:cubicBezTo>
                        <a:cubicBezTo>
                          <a:pt x="11115" y="2437"/>
                          <a:pt x="11198" y="2349"/>
                          <a:pt x="11136" y="2260"/>
                        </a:cubicBezTo>
                        <a:cubicBezTo>
                          <a:pt x="10112" y="784"/>
                          <a:pt x="8028" y="236"/>
                          <a:pt x="6338" y="57"/>
                        </a:cubicBezTo>
                        <a:cubicBezTo>
                          <a:pt x="5969" y="20"/>
                          <a:pt x="5582" y="0"/>
                          <a:pt x="518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2"/>
                  <p:cNvSpPr/>
                  <p:nvPr/>
                </p:nvSpPr>
                <p:spPr>
                  <a:xfrm>
                    <a:off x="1945931" y="1627053"/>
                    <a:ext cx="142393" cy="339107"/>
                  </a:xfrm>
                  <a:custGeom>
                    <a:avLst/>
                    <a:gdLst/>
                    <a:ahLst/>
                    <a:cxnLst/>
                    <a:rect l="l" t="t" r="r" b="b"/>
                    <a:pathLst>
                      <a:path w="4708" h="11212" extrusionOk="0">
                        <a:moveTo>
                          <a:pt x="161" y="1"/>
                        </a:moveTo>
                        <a:cubicBezTo>
                          <a:pt x="67" y="1"/>
                          <a:pt x="0" y="153"/>
                          <a:pt x="100" y="223"/>
                        </a:cubicBezTo>
                        <a:cubicBezTo>
                          <a:pt x="3529" y="2580"/>
                          <a:pt x="3541" y="7033"/>
                          <a:pt x="3326" y="10724"/>
                        </a:cubicBezTo>
                        <a:cubicBezTo>
                          <a:pt x="3309" y="11050"/>
                          <a:pt x="3545" y="11211"/>
                          <a:pt x="3793" y="11211"/>
                        </a:cubicBezTo>
                        <a:cubicBezTo>
                          <a:pt x="4044" y="11211"/>
                          <a:pt x="4309" y="11047"/>
                          <a:pt x="4338" y="10724"/>
                        </a:cubicBezTo>
                        <a:cubicBezTo>
                          <a:pt x="4708" y="6748"/>
                          <a:pt x="3838" y="2271"/>
                          <a:pt x="219" y="21"/>
                        </a:cubicBezTo>
                        <a:cubicBezTo>
                          <a:pt x="199" y="7"/>
                          <a:pt x="180" y="1"/>
                          <a:pt x="16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2"/>
                  <p:cNvSpPr/>
                  <p:nvPr/>
                </p:nvSpPr>
                <p:spPr>
                  <a:xfrm>
                    <a:off x="1962384" y="1581050"/>
                    <a:ext cx="362819" cy="163383"/>
                  </a:xfrm>
                  <a:custGeom>
                    <a:avLst/>
                    <a:gdLst/>
                    <a:ahLst/>
                    <a:cxnLst/>
                    <a:rect l="l" t="t" r="r" b="b"/>
                    <a:pathLst>
                      <a:path w="11996" h="5402" extrusionOk="0">
                        <a:moveTo>
                          <a:pt x="3244" y="1"/>
                        </a:moveTo>
                        <a:cubicBezTo>
                          <a:pt x="2189" y="1"/>
                          <a:pt x="1142" y="124"/>
                          <a:pt x="163" y="351"/>
                        </a:cubicBezTo>
                        <a:cubicBezTo>
                          <a:pt x="0" y="386"/>
                          <a:pt x="31" y="637"/>
                          <a:pt x="188" y="637"/>
                        </a:cubicBezTo>
                        <a:cubicBezTo>
                          <a:pt x="191" y="637"/>
                          <a:pt x="195" y="637"/>
                          <a:pt x="199" y="637"/>
                        </a:cubicBezTo>
                        <a:cubicBezTo>
                          <a:pt x="880" y="604"/>
                          <a:pt x="1562" y="576"/>
                          <a:pt x="2243" y="576"/>
                        </a:cubicBezTo>
                        <a:cubicBezTo>
                          <a:pt x="3800" y="576"/>
                          <a:pt x="5344" y="724"/>
                          <a:pt x="6819" y="1304"/>
                        </a:cubicBezTo>
                        <a:cubicBezTo>
                          <a:pt x="8640" y="2018"/>
                          <a:pt x="10164" y="3351"/>
                          <a:pt x="10962" y="5149"/>
                        </a:cubicBezTo>
                        <a:cubicBezTo>
                          <a:pt x="11044" y="5328"/>
                          <a:pt x="11184" y="5402"/>
                          <a:pt x="11329" y="5402"/>
                        </a:cubicBezTo>
                        <a:cubicBezTo>
                          <a:pt x="11649" y="5402"/>
                          <a:pt x="11996" y="5042"/>
                          <a:pt x="11807" y="4649"/>
                        </a:cubicBezTo>
                        <a:cubicBezTo>
                          <a:pt x="10291" y="1334"/>
                          <a:pt x="6722" y="1"/>
                          <a:pt x="324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2"/>
                  <p:cNvSpPr/>
                  <p:nvPr/>
                </p:nvSpPr>
                <p:spPr>
                  <a:xfrm>
                    <a:off x="1870860" y="1247744"/>
                    <a:ext cx="111967" cy="309739"/>
                  </a:xfrm>
                  <a:custGeom>
                    <a:avLst/>
                    <a:gdLst/>
                    <a:ahLst/>
                    <a:cxnLst/>
                    <a:rect l="l" t="t" r="r" b="b"/>
                    <a:pathLst>
                      <a:path w="3702" h="10241" extrusionOk="0">
                        <a:moveTo>
                          <a:pt x="743" y="1"/>
                        </a:moveTo>
                        <a:cubicBezTo>
                          <a:pt x="388" y="1"/>
                          <a:pt x="0" y="425"/>
                          <a:pt x="260" y="774"/>
                        </a:cubicBezTo>
                        <a:cubicBezTo>
                          <a:pt x="2296" y="3453"/>
                          <a:pt x="3308" y="6799"/>
                          <a:pt x="2475" y="10133"/>
                        </a:cubicBezTo>
                        <a:cubicBezTo>
                          <a:pt x="2460" y="10198"/>
                          <a:pt x="2511" y="10241"/>
                          <a:pt x="2562" y="10241"/>
                        </a:cubicBezTo>
                        <a:cubicBezTo>
                          <a:pt x="2595" y="10241"/>
                          <a:pt x="2627" y="10223"/>
                          <a:pt x="2641" y="10180"/>
                        </a:cubicBezTo>
                        <a:cubicBezTo>
                          <a:pt x="3701" y="6811"/>
                          <a:pt x="3272" y="2989"/>
                          <a:pt x="1058" y="155"/>
                        </a:cubicBezTo>
                        <a:cubicBezTo>
                          <a:pt x="973" y="47"/>
                          <a:pt x="860" y="1"/>
                          <a:pt x="74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2"/>
                  <p:cNvSpPr/>
                  <p:nvPr/>
                </p:nvSpPr>
                <p:spPr>
                  <a:xfrm>
                    <a:off x="2056600" y="1368030"/>
                    <a:ext cx="74584" cy="135770"/>
                  </a:xfrm>
                  <a:custGeom>
                    <a:avLst/>
                    <a:gdLst/>
                    <a:ahLst/>
                    <a:cxnLst/>
                    <a:rect l="l" t="t" r="r" b="b"/>
                    <a:pathLst>
                      <a:path w="2466" h="4489" extrusionOk="0">
                        <a:moveTo>
                          <a:pt x="2205" y="0"/>
                        </a:moveTo>
                        <a:cubicBezTo>
                          <a:pt x="2073" y="0"/>
                          <a:pt x="1936" y="84"/>
                          <a:pt x="1930" y="250"/>
                        </a:cubicBezTo>
                        <a:cubicBezTo>
                          <a:pt x="1882" y="1870"/>
                          <a:pt x="1227" y="3382"/>
                          <a:pt x="1" y="4477"/>
                        </a:cubicBezTo>
                        <a:cubicBezTo>
                          <a:pt x="1" y="4477"/>
                          <a:pt x="13" y="4489"/>
                          <a:pt x="13" y="4489"/>
                        </a:cubicBezTo>
                        <a:cubicBezTo>
                          <a:pt x="1430" y="3489"/>
                          <a:pt x="2334" y="1989"/>
                          <a:pt x="2454" y="250"/>
                        </a:cubicBezTo>
                        <a:cubicBezTo>
                          <a:pt x="2465" y="84"/>
                          <a:pt x="2337" y="0"/>
                          <a:pt x="220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2"/>
                  <p:cNvSpPr/>
                  <p:nvPr/>
                </p:nvSpPr>
                <p:spPr>
                  <a:xfrm>
                    <a:off x="1863450" y="1690267"/>
                    <a:ext cx="66055" cy="213832"/>
                  </a:xfrm>
                  <a:custGeom>
                    <a:avLst/>
                    <a:gdLst/>
                    <a:ahLst/>
                    <a:cxnLst/>
                    <a:rect l="l" t="t" r="r" b="b"/>
                    <a:pathLst>
                      <a:path w="2184" h="7070" extrusionOk="0">
                        <a:moveTo>
                          <a:pt x="1407" y="0"/>
                        </a:moveTo>
                        <a:cubicBezTo>
                          <a:pt x="1364" y="0"/>
                          <a:pt x="1320" y="28"/>
                          <a:pt x="1327" y="74"/>
                        </a:cubicBezTo>
                        <a:cubicBezTo>
                          <a:pt x="1553" y="2169"/>
                          <a:pt x="1779" y="4634"/>
                          <a:pt x="291" y="6348"/>
                        </a:cubicBezTo>
                        <a:cubicBezTo>
                          <a:pt x="1" y="6681"/>
                          <a:pt x="316" y="7069"/>
                          <a:pt x="628" y="7069"/>
                        </a:cubicBezTo>
                        <a:cubicBezTo>
                          <a:pt x="751" y="7069"/>
                          <a:pt x="873" y="7009"/>
                          <a:pt x="958" y="6860"/>
                        </a:cubicBezTo>
                        <a:cubicBezTo>
                          <a:pt x="2184" y="4729"/>
                          <a:pt x="1862" y="2384"/>
                          <a:pt x="1481" y="62"/>
                        </a:cubicBezTo>
                        <a:cubicBezTo>
                          <a:pt x="1476" y="19"/>
                          <a:pt x="1442" y="0"/>
                          <a:pt x="140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2"/>
                  <p:cNvSpPr/>
                  <p:nvPr/>
                </p:nvSpPr>
                <p:spPr>
                  <a:xfrm>
                    <a:off x="2051700" y="1645049"/>
                    <a:ext cx="167467" cy="171187"/>
                  </a:xfrm>
                  <a:custGeom>
                    <a:avLst/>
                    <a:gdLst/>
                    <a:ahLst/>
                    <a:cxnLst/>
                    <a:rect l="l" t="t" r="r" b="b"/>
                    <a:pathLst>
                      <a:path w="5537" h="5660" extrusionOk="0">
                        <a:moveTo>
                          <a:pt x="187" y="1"/>
                        </a:moveTo>
                        <a:cubicBezTo>
                          <a:pt x="44" y="1"/>
                          <a:pt x="1" y="241"/>
                          <a:pt x="163" y="295"/>
                        </a:cubicBezTo>
                        <a:cubicBezTo>
                          <a:pt x="2401" y="1033"/>
                          <a:pt x="4151" y="2974"/>
                          <a:pt x="4521" y="5331"/>
                        </a:cubicBezTo>
                        <a:cubicBezTo>
                          <a:pt x="4558" y="5561"/>
                          <a:pt x="4736" y="5660"/>
                          <a:pt x="4926" y="5660"/>
                        </a:cubicBezTo>
                        <a:cubicBezTo>
                          <a:pt x="5218" y="5660"/>
                          <a:pt x="5536" y="5427"/>
                          <a:pt x="5413" y="5081"/>
                        </a:cubicBezTo>
                        <a:cubicBezTo>
                          <a:pt x="4556" y="2664"/>
                          <a:pt x="2723" y="759"/>
                          <a:pt x="234" y="9"/>
                        </a:cubicBezTo>
                        <a:cubicBezTo>
                          <a:pt x="218" y="4"/>
                          <a:pt x="202" y="1"/>
                          <a:pt x="18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2"/>
                  <p:cNvSpPr/>
                  <p:nvPr/>
                </p:nvSpPr>
                <p:spPr>
                  <a:xfrm>
                    <a:off x="2088752" y="1379161"/>
                    <a:ext cx="181742" cy="147747"/>
                  </a:xfrm>
                  <a:custGeom>
                    <a:avLst/>
                    <a:gdLst/>
                    <a:ahLst/>
                    <a:cxnLst/>
                    <a:rect l="l" t="t" r="r" b="b"/>
                    <a:pathLst>
                      <a:path w="6009" h="4885" extrusionOk="0">
                        <a:moveTo>
                          <a:pt x="5613" y="1"/>
                        </a:moveTo>
                        <a:cubicBezTo>
                          <a:pt x="5484" y="1"/>
                          <a:pt x="5352" y="66"/>
                          <a:pt x="5296" y="216"/>
                        </a:cubicBezTo>
                        <a:cubicBezTo>
                          <a:pt x="4439" y="2442"/>
                          <a:pt x="2403" y="4311"/>
                          <a:pt x="45" y="4800"/>
                        </a:cubicBezTo>
                        <a:cubicBezTo>
                          <a:pt x="1" y="4811"/>
                          <a:pt x="8" y="4884"/>
                          <a:pt x="48" y="4884"/>
                        </a:cubicBezTo>
                        <a:cubicBezTo>
                          <a:pt x="51" y="4884"/>
                          <a:pt x="54" y="4884"/>
                          <a:pt x="57" y="4883"/>
                        </a:cubicBezTo>
                        <a:cubicBezTo>
                          <a:pt x="2724" y="4526"/>
                          <a:pt x="4939" y="2942"/>
                          <a:pt x="5915" y="394"/>
                        </a:cubicBezTo>
                        <a:cubicBezTo>
                          <a:pt x="6009" y="156"/>
                          <a:pt x="5813" y="1"/>
                          <a:pt x="561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2"/>
                  <p:cNvSpPr/>
                  <p:nvPr/>
                </p:nvSpPr>
                <p:spPr>
                  <a:xfrm>
                    <a:off x="1754111" y="1319395"/>
                    <a:ext cx="153947" cy="191905"/>
                  </a:xfrm>
                  <a:custGeom>
                    <a:avLst/>
                    <a:gdLst/>
                    <a:ahLst/>
                    <a:cxnLst/>
                    <a:rect l="l" t="t" r="r" b="b"/>
                    <a:pathLst>
                      <a:path w="5090" h="6345" extrusionOk="0">
                        <a:moveTo>
                          <a:pt x="539" y="1"/>
                        </a:moveTo>
                        <a:cubicBezTo>
                          <a:pt x="534" y="1"/>
                          <a:pt x="529" y="1"/>
                          <a:pt x="524" y="1"/>
                        </a:cubicBezTo>
                        <a:cubicBezTo>
                          <a:pt x="191" y="13"/>
                          <a:pt x="1" y="430"/>
                          <a:pt x="251" y="668"/>
                        </a:cubicBezTo>
                        <a:cubicBezTo>
                          <a:pt x="596" y="1001"/>
                          <a:pt x="1072" y="1120"/>
                          <a:pt x="1489" y="1382"/>
                        </a:cubicBezTo>
                        <a:cubicBezTo>
                          <a:pt x="1989" y="1715"/>
                          <a:pt x="2429" y="2132"/>
                          <a:pt x="2810" y="2585"/>
                        </a:cubicBezTo>
                        <a:cubicBezTo>
                          <a:pt x="3703" y="3644"/>
                          <a:pt x="4382" y="5002"/>
                          <a:pt x="4882" y="6276"/>
                        </a:cubicBezTo>
                        <a:cubicBezTo>
                          <a:pt x="4901" y="6324"/>
                          <a:pt x="4942" y="6344"/>
                          <a:pt x="4980" y="6344"/>
                        </a:cubicBezTo>
                        <a:cubicBezTo>
                          <a:pt x="5037" y="6344"/>
                          <a:pt x="5089" y="6299"/>
                          <a:pt x="5061" y="6228"/>
                        </a:cubicBezTo>
                        <a:cubicBezTo>
                          <a:pt x="4537" y="4799"/>
                          <a:pt x="4156" y="3358"/>
                          <a:pt x="3263" y="2096"/>
                        </a:cubicBezTo>
                        <a:cubicBezTo>
                          <a:pt x="2694" y="1290"/>
                          <a:pt x="1630" y="1"/>
                          <a:pt x="53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2"/>
                  <p:cNvSpPr/>
                  <p:nvPr/>
                </p:nvSpPr>
                <p:spPr>
                  <a:xfrm>
                    <a:off x="1714368" y="1425588"/>
                    <a:ext cx="133864" cy="62607"/>
                  </a:xfrm>
                  <a:custGeom>
                    <a:avLst/>
                    <a:gdLst/>
                    <a:ahLst/>
                    <a:cxnLst/>
                    <a:rect l="l" t="t" r="r" b="b"/>
                    <a:pathLst>
                      <a:path w="4426" h="2070" extrusionOk="0">
                        <a:moveTo>
                          <a:pt x="209" y="1"/>
                        </a:moveTo>
                        <a:cubicBezTo>
                          <a:pt x="58" y="1"/>
                          <a:pt x="1" y="230"/>
                          <a:pt x="160" y="264"/>
                        </a:cubicBezTo>
                        <a:cubicBezTo>
                          <a:pt x="1696" y="514"/>
                          <a:pt x="3112" y="1098"/>
                          <a:pt x="4351" y="2062"/>
                        </a:cubicBezTo>
                        <a:cubicBezTo>
                          <a:pt x="4359" y="2067"/>
                          <a:pt x="4367" y="2070"/>
                          <a:pt x="4376" y="2070"/>
                        </a:cubicBezTo>
                        <a:cubicBezTo>
                          <a:pt x="4404" y="2070"/>
                          <a:pt x="4426" y="2042"/>
                          <a:pt x="4398" y="2014"/>
                        </a:cubicBezTo>
                        <a:cubicBezTo>
                          <a:pt x="3220" y="955"/>
                          <a:pt x="1803" y="228"/>
                          <a:pt x="231" y="2"/>
                        </a:cubicBezTo>
                        <a:cubicBezTo>
                          <a:pt x="224" y="1"/>
                          <a:pt x="216" y="1"/>
                          <a:pt x="20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2"/>
                  <p:cNvSpPr/>
                  <p:nvPr/>
                </p:nvSpPr>
                <p:spPr>
                  <a:xfrm>
                    <a:off x="1705900" y="1590154"/>
                    <a:ext cx="95907" cy="35114"/>
                  </a:xfrm>
                  <a:custGeom>
                    <a:avLst/>
                    <a:gdLst/>
                    <a:ahLst/>
                    <a:cxnLst/>
                    <a:rect l="l" t="t" r="r" b="b"/>
                    <a:pathLst>
                      <a:path w="3171" h="1161" extrusionOk="0">
                        <a:moveTo>
                          <a:pt x="2986" y="1"/>
                        </a:moveTo>
                        <a:cubicBezTo>
                          <a:pt x="2979" y="1"/>
                          <a:pt x="2971" y="1"/>
                          <a:pt x="2964" y="2"/>
                        </a:cubicBezTo>
                        <a:cubicBezTo>
                          <a:pt x="1999" y="157"/>
                          <a:pt x="1059" y="419"/>
                          <a:pt x="178" y="848"/>
                        </a:cubicBezTo>
                        <a:cubicBezTo>
                          <a:pt x="1" y="931"/>
                          <a:pt x="106" y="1160"/>
                          <a:pt x="271" y="1160"/>
                        </a:cubicBezTo>
                        <a:cubicBezTo>
                          <a:pt x="294" y="1160"/>
                          <a:pt x="319" y="1156"/>
                          <a:pt x="344" y="1145"/>
                        </a:cubicBezTo>
                        <a:cubicBezTo>
                          <a:pt x="1214" y="764"/>
                          <a:pt x="2095" y="443"/>
                          <a:pt x="3023" y="241"/>
                        </a:cubicBezTo>
                        <a:cubicBezTo>
                          <a:pt x="3170" y="207"/>
                          <a:pt x="3124" y="1"/>
                          <a:pt x="298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2"/>
                  <p:cNvSpPr/>
                  <p:nvPr/>
                </p:nvSpPr>
                <p:spPr>
                  <a:xfrm>
                    <a:off x="2013833" y="1320817"/>
                    <a:ext cx="32362" cy="98326"/>
                  </a:xfrm>
                  <a:custGeom>
                    <a:avLst/>
                    <a:gdLst/>
                    <a:ahLst/>
                    <a:cxnLst/>
                    <a:rect l="l" t="t" r="r" b="b"/>
                    <a:pathLst>
                      <a:path w="1070" h="3251" extrusionOk="0">
                        <a:moveTo>
                          <a:pt x="108" y="0"/>
                        </a:moveTo>
                        <a:cubicBezTo>
                          <a:pt x="53" y="0"/>
                          <a:pt x="1" y="55"/>
                          <a:pt x="34" y="121"/>
                        </a:cubicBezTo>
                        <a:cubicBezTo>
                          <a:pt x="510" y="1145"/>
                          <a:pt x="915" y="2085"/>
                          <a:pt x="1022" y="3228"/>
                        </a:cubicBezTo>
                        <a:cubicBezTo>
                          <a:pt x="1022" y="3241"/>
                          <a:pt x="1036" y="3251"/>
                          <a:pt x="1049" y="3251"/>
                        </a:cubicBezTo>
                        <a:cubicBezTo>
                          <a:pt x="1060" y="3251"/>
                          <a:pt x="1070" y="3244"/>
                          <a:pt x="1070" y="3228"/>
                        </a:cubicBezTo>
                        <a:cubicBezTo>
                          <a:pt x="1046" y="2133"/>
                          <a:pt x="820" y="942"/>
                          <a:pt x="177" y="37"/>
                        </a:cubicBezTo>
                        <a:cubicBezTo>
                          <a:pt x="158" y="11"/>
                          <a:pt x="133" y="0"/>
                          <a:pt x="10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2"/>
                  <p:cNvSpPr/>
                  <p:nvPr/>
                </p:nvSpPr>
                <p:spPr>
                  <a:xfrm>
                    <a:off x="2171262" y="1551107"/>
                    <a:ext cx="89041" cy="22260"/>
                  </a:xfrm>
                  <a:custGeom>
                    <a:avLst/>
                    <a:gdLst/>
                    <a:ahLst/>
                    <a:cxnLst/>
                    <a:rect l="l" t="t" r="r" b="b"/>
                    <a:pathLst>
                      <a:path w="2944" h="736" extrusionOk="0">
                        <a:moveTo>
                          <a:pt x="865" y="0"/>
                        </a:moveTo>
                        <a:cubicBezTo>
                          <a:pt x="602" y="0"/>
                          <a:pt x="336" y="27"/>
                          <a:pt x="67" y="79"/>
                        </a:cubicBezTo>
                        <a:cubicBezTo>
                          <a:pt x="1" y="90"/>
                          <a:pt x="27" y="163"/>
                          <a:pt x="80" y="163"/>
                        </a:cubicBezTo>
                        <a:cubicBezTo>
                          <a:pt x="83" y="163"/>
                          <a:pt x="87" y="163"/>
                          <a:pt x="91" y="162"/>
                        </a:cubicBezTo>
                        <a:cubicBezTo>
                          <a:pt x="284" y="136"/>
                          <a:pt x="475" y="122"/>
                          <a:pt x="665" y="122"/>
                        </a:cubicBezTo>
                        <a:cubicBezTo>
                          <a:pt x="1402" y="122"/>
                          <a:pt x="2114" y="324"/>
                          <a:pt x="2758" y="722"/>
                        </a:cubicBezTo>
                        <a:cubicBezTo>
                          <a:pt x="2775" y="731"/>
                          <a:pt x="2791" y="735"/>
                          <a:pt x="2807" y="735"/>
                        </a:cubicBezTo>
                        <a:cubicBezTo>
                          <a:pt x="2890" y="735"/>
                          <a:pt x="2944" y="616"/>
                          <a:pt x="2854" y="555"/>
                        </a:cubicBezTo>
                        <a:cubicBezTo>
                          <a:pt x="2232" y="184"/>
                          <a:pt x="1560" y="0"/>
                          <a:pt x="86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2"/>
                  <p:cNvSpPr/>
                  <p:nvPr/>
                </p:nvSpPr>
                <p:spPr>
                  <a:xfrm>
                    <a:off x="1969432" y="1737238"/>
                    <a:ext cx="26706" cy="81389"/>
                  </a:xfrm>
                  <a:custGeom>
                    <a:avLst/>
                    <a:gdLst/>
                    <a:ahLst/>
                    <a:cxnLst/>
                    <a:rect l="l" t="t" r="r" b="b"/>
                    <a:pathLst>
                      <a:path w="883" h="2691" extrusionOk="0">
                        <a:moveTo>
                          <a:pt x="83" y="1"/>
                        </a:moveTo>
                        <a:cubicBezTo>
                          <a:pt x="43" y="1"/>
                          <a:pt x="1" y="44"/>
                          <a:pt x="25" y="92"/>
                        </a:cubicBezTo>
                        <a:cubicBezTo>
                          <a:pt x="490" y="866"/>
                          <a:pt x="633" y="1700"/>
                          <a:pt x="549" y="2593"/>
                        </a:cubicBezTo>
                        <a:cubicBezTo>
                          <a:pt x="542" y="2653"/>
                          <a:pt x="604" y="2691"/>
                          <a:pt x="661" y="2691"/>
                        </a:cubicBezTo>
                        <a:cubicBezTo>
                          <a:pt x="705" y="2691"/>
                          <a:pt x="746" y="2668"/>
                          <a:pt x="752" y="2617"/>
                        </a:cubicBezTo>
                        <a:cubicBezTo>
                          <a:pt x="883" y="1688"/>
                          <a:pt x="633" y="807"/>
                          <a:pt x="132" y="33"/>
                        </a:cubicBezTo>
                        <a:cubicBezTo>
                          <a:pt x="121" y="10"/>
                          <a:pt x="102" y="1"/>
                          <a:pt x="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2"/>
                  <p:cNvSpPr/>
                  <p:nvPr/>
                </p:nvSpPr>
                <p:spPr>
                  <a:xfrm>
                    <a:off x="1295675" y="1481209"/>
                    <a:ext cx="150197" cy="403257"/>
                  </a:xfrm>
                  <a:custGeom>
                    <a:avLst/>
                    <a:gdLst/>
                    <a:ahLst/>
                    <a:cxnLst/>
                    <a:rect l="l" t="t" r="r" b="b"/>
                    <a:pathLst>
                      <a:path w="4966" h="13333" extrusionOk="0">
                        <a:moveTo>
                          <a:pt x="2741" y="7051"/>
                        </a:moveTo>
                        <a:cubicBezTo>
                          <a:pt x="2805" y="7051"/>
                          <a:pt x="2870" y="7057"/>
                          <a:pt x="2942" y="7069"/>
                        </a:cubicBezTo>
                        <a:cubicBezTo>
                          <a:pt x="3180" y="7117"/>
                          <a:pt x="3954" y="7641"/>
                          <a:pt x="3728" y="7772"/>
                        </a:cubicBezTo>
                        <a:cubicBezTo>
                          <a:pt x="3706" y="7785"/>
                          <a:pt x="3680" y="7790"/>
                          <a:pt x="3650" y="7790"/>
                        </a:cubicBezTo>
                        <a:cubicBezTo>
                          <a:pt x="3436" y="7790"/>
                          <a:pt x="3045" y="7486"/>
                          <a:pt x="2930" y="7402"/>
                        </a:cubicBezTo>
                        <a:cubicBezTo>
                          <a:pt x="2799" y="7307"/>
                          <a:pt x="2668" y="7188"/>
                          <a:pt x="2549" y="7069"/>
                        </a:cubicBezTo>
                        <a:cubicBezTo>
                          <a:pt x="2614" y="7057"/>
                          <a:pt x="2677" y="7051"/>
                          <a:pt x="2741" y="7051"/>
                        </a:cubicBezTo>
                        <a:close/>
                        <a:moveTo>
                          <a:pt x="3551" y="0"/>
                        </a:moveTo>
                        <a:cubicBezTo>
                          <a:pt x="3501" y="0"/>
                          <a:pt x="3448" y="10"/>
                          <a:pt x="3394" y="33"/>
                        </a:cubicBezTo>
                        <a:cubicBezTo>
                          <a:pt x="1323" y="902"/>
                          <a:pt x="1" y="3366"/>
                          <a:pt x="406" y="5557"/>
                        </a:cubicBezTo>
                        <a:cubicBezTo>
                          <a:pt x="525" y="6248"/>
                          <a:pt x="811" y="6914"/>
                          <a:pt x="1239" y="7474"/>
                        </a:cubicBezTo>
                        <a:cubicBezTo>
                          <a:pt x="13" y="9284"/>
                          <a:pt x="1346" y="11986"/>
                          <a:pt x="2716" y="13296"/>
                        </a:cubicBezTo>
                        <a:cubicBezTo>
                          <a:pt x="2741" y="13322"/>
                          <a:pt x="2769" y="13332"/>
                          <a:pt x="2796" y="13332"/>
                        </a:cubicBezTo>
                        <a:cubicBezTo>
                          <a:pt x="2882" y="13332"/>
                          <a:pt x="2955" y="13223"/>
                          <a:pt x="2882" y="13141"/>
                        </a:cubicBezTo>
                        <a:cubicBezTo>
                          <a:pt x="1823" y="11998"/>
                          <a:pt x="870" y="10212"/>
                          <a:pt x="1203" y="8605"/>
                        </a:cubicBezTo>
                        <a:cubicBezTo>
                          <a:pt x="1251" y="8331"/>
                          <a:pt x="1358" y="8057"/>
                          <a:pt x="1513" y="7819"/>
                        </a:cubicBezTo>
                        <a:cubicBezTo>
                          <a:pt x="1668" y="7974"/>
                          <a:pt x="1834" y="8129"/>
                          <a:pt x="2013" y="8272"/>
                        </a:cubicBezTo>
                        <a:cubicBezTo>
                          <a:pt x="2412" y="8579"/>
                          <a:pt x="3040" y="8931"/>
                          <a:pt x="3601" y="8931"/>
                        </a:cubicBezTo>
                        <a:cubicBezTo>
                          <a:pt x="3910" y="8931"/>
                          <a:pt x="4198" y="8824"/>
                          <a:pt x="4418" y="8545"/>
                        </a:cubicBezTo>
                        <a:cubicBezTo>
                          <a:pt x="4966" y="7855"/>
                          <a:pt x="4299" y="6950"/>
                          <a:pt x="3632" y="6641"/>
                        </a:cubicBezTo>
                        <a:cubicBezTo>
                          <a:pt x="3401" y="6536"/>
                          <a:pt x="3164" y="6489"/>
                          <a:pt x="2932" y="6489"/>
                        </a:cubicBezTo>
                        <a:cubicBezTo>
                          <a:pt x="2685" y="6489"/>
                          <a:pt x="2442" y="6542"/>
                          <a:pt x="2215" y="6641"/>
                        </a:cubicBezTo>
                        <a:cubicBezTo>
                          <a:pt x="1751" y="5938"/>
                          <a:pt x="1549" y="5045"/>
                          <a:pt x="1668" y="4212"/>
                        </a:cubicBezTo>
                        <a:cubicBezTo>
                          <a:pt x="1858" y="2723"/>
                          <a:pt x="2835" y="1818"/>
                          <a:pt x="3870" y="866"/>
                        </a:cubicBezTo>
                        <a:cubicBezTo>
                          <a:pt x="4176" y="582"/>
                          <a:pt x="3932" y="0"/>
                          <a:pt x="355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2"/>
                  <p:cNvSpPr/>
                  <p:nvPr/>
                </p:nvSpPr>
                <p:spPr>
                  <a:xfrm>
                    <a:off x="1860184" y="2128616"/>
                    <a:ext cx="326192" cy="122704"/>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2"/>
                  <p:cNvSpPr/>
                  <p:nvPr/>
                </p:nvSpPr>
                <p:spPr>
                  <a:xfrm>
                    <a:off x="2034279" y="1936133"/>
                    <a:ext cx="305263" cy="131142"/>
                  </a:xfrm>
                  <a:custGeom>
                    <a:avLst/>
                    <a:gdLst/>
                    <a:ahLst/>
                    <a:cxnLst/>
                    <a:rect l="l" t="t" r="r" b="b"/>
                    <a:pathLst>
                      <a:path w="10093" h="4336" extrusionOk="0">
                        <a:moveTo>
                          <a:pt x="4296" y="1065"/>
                        </a:moveTo>
                        <a:cubicBezTo>
                          <a:pt x="4741" y="1065"/>
                          <a:pt x="4772" y="1846"/>
                          <a:pt x="4680" y="2172"/>
                        </a:cubicBezTo>
                        <a:cubicBezTo>
                          <a:pt x="4596" y="2422"/>
                          <a:pt x="4465" y="2648"/>
                          <a:pt x="4299" y="2839"/>
                        </a:cubicBezTo>
                        <a:cubicBezTo>
                          <a:pt x="4227" y="2791"/>
                          <a:pt x="4144" y="2732"/>
                          <a:pt x="4084" y="2660"/>
                        </a:cubicBezTo>
                        <a:cubicBezTo>
                          <a:pt x="3727" y="2291"/>
                          <a:pt x="3418" y="1446"/>
                          <a:pt x="4037" y="1136"/>
                        </a:cubicBezTo>
                        <a:cubicBezTo>
                          <a:pt x="4136" y="1087"/>
                          <a:pt x="4222" y="1065"/>
                          <a:pt x="4296" y="1065"/>
                        </a:cubicBezTo>
                        <a:close/>
                        <a:moveTo>
                          <a:pt x="9638" y="1"/>
                        </a:moveTo>
                        <a:cubicBezTo>
                          <a:pt x="9521" y="1"/>
                          <a:pt x="9404" y="59"/>
                          <a:pt x="9323" y="196"/>
                        </a:cubicBezTo>
                        <a:cubicBezTo>
                          <a:pt x="8752" y="1148"/>
                          <a:pt x="8240" y="2006"/>
                          <a:pt x="7240" y="2589"/>
                        </a:cubicBezTo>
                        <a:cubicBezTo>
                          <a:pt x="6734" y="2885"/>
                          <a:pt x="6024" y="3144"/>
                          <a:pt x="5357" y="3144"/>
                        </a:cubicBezTo>
                        <a:cubicBezTo>
                          <a:pt x="5114" y="3144"/>
                          <a:pt x="4876" y="3109"/>
                          <a:pt x="4656" y="3029"/>
                        </a:cubicBezTo>
                        <a:cubicBezTo>
                          <a:pt x="4882" y="2768"/>
                          <a:pt x="5037" y="2458"/>
                          <a:pt x="5120" y="2077"/>
                        </a:cubicBezTo>
                        <a:cubicBezTo>
                          <a:pt x="5251" y="1482"/>
                          <a:pt x="5085" y="720"/>
                          <a:pt x="4477" y="446"/>
                        </a:cubicBezTo>
                        <a:cubicBezTo>
                          <a:pt x="4344" y="388"/>
                          <a:pt x="4207" y="362"/>
                          <a:pt x="4072" y="362"/>
                        </a:cubicBezTo>
                        <a:cubicBezTo>
                          <a:pt x="3535" y="362"/>
                          <a:pt x="3029" y="777"/>
                          <a:pt x="2858" y="1291"/>
                        </a:cubicBezTo>
                        <a:cubicBezTo>
                          <a:pt x="2525" y="2220"/>
                          <a:pt x="2894" y="2970"/>
                          <a:pt x="3549" y="3470"/>
                        </a:cubicBezTo>
                        <a:cubicBezTo>
                          <a:pt x="2712" y="3968"/>
                          <a:pt x="1626" y="4158"/>
                          <a:pt x="659" y="4158"/>
                        </a:cubicBezTo>
                        <a:cubicBezTo>
                          <a:pt x="470" y="4158"/>
                          <a:pt x="285" y="4150"/>
                          <a:pt x="108" y="4137"/>
                        </a:cubicBezTo>
                        <a:cubicBezTo>
                          <a:pt x="104" y="4136"/>
                          <a:pt x="101" y="4136"/>
                          <a:pt x="97" y="4136"/>
                        </a:cubicBezTo>
                        <a:cubicBezTo>
                          <a:pt x="1" y="4136"/>
                          <a:pt x="4" y="4292"/>
                          <a:pt x="108" y="4303"/>
                        </a:cubicBezTo>
                        <a:cubicBezTo>
                          <a:pt x="335" y="4323"/>
                          <a:pt x="584" y="4335"/>
                          <a:pt x="846" y="4335"/>
                        </a:cubicBezTo>
                        <a:cubicBezTo>
                          <a:pt x="1831" y="4335"/>
                          <a:pt x="2995" y="4171"/>
                          <a:pt x="3870" y="3672"/>
                        </a:cubicBezTo>
                        <a:cubicBezTo>
                          <a:pt x="4369" y="3960"/>
                          <a:pt x="4969" y="4117"/>
                          <a:pt x="5538" y="4117"/>
                        </a:cubicBezTo>
                        <a:cubicBezTo>
                          <a:pt x="5675" y="4117"/>
                          <a:pt x="5810" y="4108"/>
                          <a:pt x="5942" y="4089"/>
                        </a:cubicBezTo>
                        <a:cubicBezTo>
                          <a:pt x="7704" y="3815"/>
                          <a:pt x="9692" y="2339"/>
                          <a:pt x="10038" y="505"/>
                        </a:cubicBezTo>
                        <a:cubicBezTo>
                          <a:pt x="10093" y="222"/>
                          <a:pt x="9867" y="1"/>
                          <a:pt x="963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2"/>
                  <p:cNvSpPr/>
                  <p:nvPr/>
                </p:nvSpPr>
                <p:spPr>
                  <a:xfrm>
                    <a:off x="1506368" y="1701548"/>
                    <a:ext cx="103952" cy="166862"/>
                  </a:xfrm>
                  <a:custGeom>
                    <a:avLst/>
                    <a:gdLst/>
                    <a:ahLst/>
                    <a:cxnLst/>
                    <a:rect l="l" t="t" r="r" b="b"/>
                    <a:pathLst>
                      <a:path w="3437" h="5517" extrusionOk="0">
                        <a:moveTo>
                          <a:pt x="2843" y="0"/>
                        </a:moveTo>
                        <a:cubicBezTo>
                          <a:pt x="2775" y="0"/>
                          <a:pt x="2703" y="21"/>
                          <a:pt x="2631" y="70"/>
                        </a:cubicBezTo>
                        <a:cubicBezTo>
                          <a:pt x="881" y="1237"/>
                          <a:pt x="0" y="3368"/>
                          <a:pt x="357" y="5440"/>
                        </a:cubicBezTo>
                        <a:cubicBezTo>
                          <a:pt x="368" y="5492"/>
                          <a:pt x="413" y="5517"/>
                          <a:pt x="459" y="5517"/>
                        </a:cubicBezTo>
                        <a:cubicBezTo>
                          <a:pt x="518" y="5517"/>
                          <a:pt x="578" y="5477"/>
                          <a:pt x="572" y="5404"/>
                        </a:cubicBezTo>
                        <a:cubicBezTo>
                          <a:pt x="464" y="3487"/>
                          <a:pt x="1417" y="1772"/>
                          <a:pt x="3048" y="784"/>
                        </a:cubicBezTo>
                        <a:cubicBezTo>
                          <a:pt x="3437" y="555"/>
                          <a:pt x="3191" y="0"/>
                          <a:pt x="284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2"/>
                  <p:cNvSpPr/>
                  <p:nvPr/>
                </p:nvSpPr>
                <p:spPr>
                  <a:xfrm>
                    <a:off x="2330295" y="1831453"/>
                    <a:ext cx="94727" cy="85140"/>
                  </a:xfrm>
                  <a:custGeom>
                    <a:avLst/>
                    <a:gdLst/>
                    <a:ahLst/>
                    <a:cxnLst/>
                    <a:rect l="l" t="t" r="r" b="b"/>
                    <a:pathLst>
                      <a:path w="3132" h="2815" extrusionOk="0">
                        <a:moveTo>
                          <a:pt x="1993" y="1"/>
                        </a:moveTo>
                        <a:cubicBezTo>
                          <a:pt x="1940" y="1"/>
                          <a:pt x="1888" y="19"/>
                          <a:pt x="1846" y="61"/>
                        </a:cubicBezTo>
                        <a:cubicBezTo>
                          <a:pt x="1572" y="335"/>
                          <a:pt x="1298" y="597"/>
                          <a:pt x="1036" y="871"/>
                        </a:cubicBezTo>
                        <a:cubicBezTo>
                          <a:pt x="810" y="799"/>
                          <a:pt x="584" y="740"/>
                          <a:pt x="358" y="680"/>
                        </a:cubicBezTo>
                        <a:cubicBezTo>
                          <a:pt x="333" y="673"/>
                          <a:pt x="310" y="669"/>
                          <a:pt x="288" y="669"/>
                        </a:cubicBezTo>
                        <a:cubicBezTo>
                          <a:pt x="106" y="669"/>
                          <a:pt x="16" y="911"/>
                          <a:pt x="143" y="1049"/>
                        </a:cubicBezTo>
                        <a:cubicBezTo>
                          <a:pt x="251" y="1180"/>
                          <a:pt x="358" y="1311"/>
                          <a:pt x="477" y="1430"/>
                        </a:cubicBezTo>
                        <a:cubicBezTo>
                          <a:pt x="334" y="1573"/>
                          <a:pt x="191" y="1716"/>
                          <a:pt x="60" y="1871"/>
                        </a:cubicBezTo>
                        <a:cubicBezTo>
                          <a:pt x="24" y="1907"/>
                          <a:pt x="12" y="1954"/>
                          <a:pt x="24" y="1990"/>
                        </a:cubicBezTo>
                        <a:cubicBezTo>
                          <a:pt x="1" y="2121"/>
                          <a:pt x="60" y="2264"/>
                          <a:pt x="239" y="2264"/>
                        </a:cubicBezTo>
                        <a:cubicBezTo>
                          <a:pt x="548" y="2264"/>
                          <a:pt x="858" y="2252"/>
                          <a:pt x="1167" y="2228"/>
                        </a:cubicBezTo>
                        <a:cubicBezTo>
                          <a:pt x="1322" y="2395"/>
                          <a:pt x="1465" y="2573"/>
                          <a:pt x="1620" y="2752"/>
                        </a:cubicBezTo>
                        <a:cubicBezTo>
                          <a:pt x="1663" y="2795"/>
                          <a:pt x="1721" y="2814"/>
                          <a:pt x="1779" y="2814"/>
                        </a:cubicBezTo>
                        <a:cubicBezTo>
                          <a:pt x="1884" y="2814"/>
                          <a:pt x="1990" y="2752"/>
                          <a:pt x="2013" y="2645"/>
                        </a:cubicBezTo>
                        <a:cubicBezTo>
                          <a:pt x="2037" y="2466"/>
                          <a:pt x="2072" y="2288"/>
                          <a:pt x="2096" y="2097"/>
                        </a:cubicBezTo>
                        <a:cubicBezTo>
                          <a:pt x="2358" y="2049"/>
                          <a:pt x="2632" y="2002"/>
                          <a:pt x="2894" y="1930"/>
                        </a:cubicBezTo>
                        <a:cubicBezTo>
                          <a:pt x="3132" y="1871"/>
                          <a:pt x="3096" y="1561"/>
                          <a:pt x="2894" y="1490"/>
                        </a:cubicBezTo>
                        <a:cubicBezTo>
                          <a:pt x="2656" y="1407"/>
                          <a:pt x="2418" y="1323"/>
                          <a:pt x="2179" y="1240"/>
                        </a:cubicBezTo>
                        <a:cubicBezTo>
                          <a:pt x="2203" y="895"/>
                          <a:pt x="2215" y="561"/>
                          <a:pt x="2215" y="216"/>
                        </a:cubicBezTo>
                        <a:cubicBezTo>
                          <a:pt x="2215" y="86"/>
                          <a:pt x="2105" y="1"/>
                          <a:pt x="199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2"/>
                  <p:cNvSpPr/>
                  <p:nvPr/>
                </p:nvSpPr>
                <p:spPr>
                  <a:xfrm>
                    <a:off x="1860002" y="1207063"/>
                    <a:ext cx="24861" cy="19478"/>
                  </a:xfrm>
                  <a:custGeom>
                    <a:avLst/>
                    <a:gdLst/>
                    <a:ahLst/>
                    <a:cxnLst/>
                    <a:rect l="l" t="t" r="r" b="b"/>
                    <a:pathLst>
                      <a:path w="822" h="644" extrusionOk="0">
                        <a:moveTo>
                          <a:pt x="417" y="0"/>
                        </a:moveTo>
                        <a:cubicBezTo>
                          <a:pt x="0" y="0"/>
                          <a:pt x="0" y="643"/>
                          <a:pt x="417" y="643"/>
                        </a:cubicBezTo>
                        <a:cubicBezTo>
                          <a:pt x="822" y="643"/>
                          <a:pt x="822" y="0"/>
                          <a:pt x="417"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2"/>
                  <p:cNvSpPr/>
                  <p:nvPr/>
                </p:nvSpPr>
                <p:spPr>
                  <a:xfrm>
                    <a:off x="2337856" y="1755899"/>
                    <a:ext cx="24892" cy="22623"/>
                  </a:xfrm>
                  <a:custGeom>
                    <a:avLst/>
                    <a:gdLst/>
                    <a:ahLst/>
                    <a:cxnLst/>
                    <a:rect l="l" t="t" r="r" b="b"/>
                    <a:pathLst>
                      <a:path w="823" h="748" extrusionOk="0">
                        <a:moveTo>
                          <a:pt x="460" y="1"/>
                        </a:moveTo>
                        <a:cubicBezTo>
                          <a:pt x="378" y="1"/>
                          <a:pt x="297" y="31"/>
                          <a:pt x="239" y="95"/>
                        </a:cubicBezTo>
                        <a:cubicBezTo>
                          <a:pt x="203" y="130"/>
                          <a:pt x="167" y="166"/>
                          <a:pt x="132" y="214"/>
                        </a:cubicBezTo>
                        <a:cubicBezTo>
                          <a:pt x="24" y="333"/>
                          <a:pt x="1" y="535"/>
                          <a:pt x="132" y="654"/>
                        </a:cubicBezTo>
                        <a:cubicBezTo>
                          <a:pt x="195" y="718"/>
                          <a:pt x="274" y="748"/>
                          <a:pt x="352" y="748"/>
                        </a:cubicBezTo>
                        <a:cubicBezTo>
                          <a:pt x="434" y="748"/>
                          <a:pt x="517" y="715"/>
                          <a:pt x="584" y="654"/>
                        </a:cubicBezTo>
                        <a:cubicBezTo>
                          <a:pt x="620" y="630"/>
                          <a:pt x="655" y="595"/>
                          <a:pt x="691" y="559"/>
                        </a:cubicBezTo>
                        <a:cubicBezTo>
                          <a:pt x="822" y="440"/>
                          <a:pt x="822" y="214"/>
                          <a:pt x="703" y="95"/>
                        </a:cubicBezTo>
                        <a:cubicBezTo>
                          <a:pt x="636" y="34"/>
                          <a:pt x="547" y="1"/>
                          <a:pt x="46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2"/>
                  <p:cNvSpPr/>
                  <p:nvPr/>
                </p:nvSpPr>
                <p:spPr>
                  <a:xfrm>
                    <a:off x="1965923" y="1859218"/>
                    <a:ext cx="24771" cy="22351"/>
                  </a:xfrm>
                  <a:custGeom>
                    <a:avLst/>
                    <a:gdLst/>
                    <a:ahLst/>
                    <a:cxnLst/>
                    <a:rect l="l" t="t" r="r" b="b"/>
                    <a:pathLst>
                      <a:path w="819" h="739" extrusionOk="0">
                        <a:moveTo>
                          <a:pt x="415" y="0"/>
                        </a:moveTo>
                        <a:cubicBezTo>
                          <a:pt x="284" y="12"/>
                          <a:pt x="141" y="84"/>
                          <a:pt x="118" y="215"/>
                        </a:cubicBezTo>
                        <a:cubicBezTo>
                          <a:pt x="118" y="231"/>
                          <a:pt x="106" y="264"/>
                          <a:pt x="111" y="264"/>
                        </a:cubicBezTo>
                        <a:cubicBezTo>
                          <a:pt x="113" y="264"/>
                          <a:pt x="118" y="258"/>
                          <a:pt x="128" y="242"/>
                        </a:cubicBezTo>
                        <a:lnTo>
                          <a:pt x="128" y="242"/>
                        </a:lnTo>
                        <a:cubicBezTo>
                          <a:pt x="0" y="455"/>
                          <a:pt x="166" y="739"/>
                          <a:pt x="415" y="739"/>
                        </a:cubicBezTo>
                        <a:cubicBezTo>
                          <a:pt x="652" y="739"/>
                          <a:pt x="818" y="455"/>
                          <a:pt x="691" y="242"/>
                        </a:cubicBezTo>
                        <a:lnTo>
                          <a:pt x="691" y="242"/>
                        </a:lnTo>
                        <a:cubicBezTo>
                          <a:pt x="701" y="258"/>
                          <a:pt x="706" y="264"/>
                          <a:pt x="708" y="264"/>
                        </a:cubicBezTo>
                        <a:cubicBezTo>
                          <a:pt x="712" y="264"/>
                          <a:pt x="701" y="231"/>
                          <a:pt x="701" y="215"/>
                        </a:cubicBezTo>
                        <a:cubicBezTo>
                          <a:pt x="677" y="96"/>
                          <a:pt x="534" y="0"/>
                          <a:pt x="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2"/>
                  <p:cNvSpPr/>
                  <p:nvPr/>
                </p:nvSpPr>
                <p:spPr>
                  <a:xfrm>
                    <a:off x="1412364" y="1390109"/>
                    <a:ext cx="103740" cy="94667"/>
                  </a:xfrm>
                  <a:custGeom>
                    <a:avLst/>
                    <a:gdLst/>
                    <a:ahLst/>
                    <a:cxnLst/>
                    <a:rect l="l" t="t" r="r" b="b"/>
                    <a:pathLst>
                      <a:path w="3430" h="3130" extrusionOk="0">
                        <a:moveTo>
                          <a:pt x="1989" y="1866"/>
                        </a:moveTo>
                        <a:cubicBezTo>
                          <a:pt x="1965" y="1925"/>
                          <a:pt x="1953" y="1985"/>
                          <a:pt x="1929" y="2056"/>
                        </a:cubicBezTo>
                        <a:cubicBezTo>
                          <a:pt x="1906" y="1997"/>
                          <a:pt x="1882" y="1925"/>
                          <a:pt x="1858" y="1866"/>
                        </a:cubicBezTo>
                        <a:close/>
                        <a:moveTo>
                          <a:pt x="945" y="0"/>
                        </a:moveTo>
                        <a:cubicBezTo>
                          <a:pt x="772" y="0"/>
                          <a:pt x="591" y="152"/>
                          <a:pt x="667" y="342"/>
                        </a:cubicBezTo>
                        <a:cubicBezTo>
                          <a:pt x="751" y="568"/>
                          <a:pt x="846" y="794"/>
                          <a:pt x="929" y="1020"/>
                        </a:cubicBezTo>
                        <a:cubicBezTo>
                          <a:pt x="751" y="1116"/>
                          <a:pt x="560" y="1211"/>
                          <a:pt x="382" y="1318"/>
                        </a:cubicBezTo>
                        <a:cubicBezTo>
                          <a:pt x="358" y="1318"/>
                          <a:pt x="334" y="1318"/>
                          <a:pt x="322" y="1330"/>
                        </a:cubicBezTo>
                        <a:cubicBezTo>
                          <a:pt x="1" y="1390"/>
                          <a:pt x="96" y="1854"/>
                          <a:pt x="393" y="1866"/>
                        </a:cubicBezTo>
                        <a:cubicBezTo>
                          <a:pt x="679" y="1878"/>
                          <a:pt x="977" y="1878"/>
                          <a:pt x="1275" y="1878"/>
                        </a:cubicBezTo>
                        <a:cubicBezTo>
                          <a:pt x="1405" y="2223"/>
                          <a:pt x="1548" y="2580"/>
                          <a:pt x="1691" y="2937"/>
                        </a:cubicBezTo>
                        <a:cubicBezTo>
                          <a:pt x="1741" y="3061"/>
                          <a:pt x="1857" y="3130"/>
                          <a:pt x="1969" y="3130"/>
                        </a:cubicBezTo>
                        <a:cubicBezTo>
                          <a:pt x="2074" y="3130"/>
                          <a:pt x="2175" y="3070"/>
                          <a:pt x="2215" y="2937"/>
                        </a:cubicBezTo>
                        <a:cubicBezTo>
                          <a:pt x="2334" y="2568"/>
                          <a:pt x="2441" y="2199"/>
                          <a:pt x="2548" y="1830"/>
                        </a:cubicBezTo>
                        <a:cubicBezTo>
                          <a:pt x="2727" y="1818"/>
                          <a:pt x="2894" y="1818"/>
                          <a:pt x="3060" y="1806"/>
                        </a:cubicBezTo>
                        <a:cubicBezTo>
                          <a:pt x="3322" y="1782"/>
                          <a:pt x="3430" y="1449"/>
                          <a:pt x="3203" y="1306"/>
                        </a:cubicBezTo>
                        <a:cubicBezTo>
                          <a:pt x="3060" y="1211"/>
                          <a:pt x="2929" y="1128"/>
                          <a:pt x="2787" y="1044"/>
                        </a:cubicBezTo>
                        <a:cubicBezTo>
                          <a:pt x="2858" y="830"/>
                          <a:pt x="2918" y="616"/>
                          <a:pt x="2989" y="401"/>
                        </a:cubicBezTo>
                        <a:cubicBezTo>
                          <a:pt x="3037" y="229"/>
                          <a:pt x="2893" y="88"/>
                          <a:pt x="2742" y="88"/>
                        </a:cubicBezTo>
                        <a:cubicBezTo>
                          <a:pt x="2705" y="88"/>
                          <a:pt x="2667" y="97"/>
                          <a:pt x="2632" y="116"/>
                        </a:cubicBezTo>
                        <a:cubicBezTo>
                          <a:pt x="2382" y="247"/>
                          <a:pt x="2144" y="378"/>
                          <a:pt x="1906" y="497"/>
                        </a:cubicBezTo>
                        <a:cubicBezTo>
                          <a:pt x="1632" y="342"/>
                          <a:pt x="1358" y="175"/>
                          <a:pt x="1072" y="32"/>
                        </a:cubicBezTo>
                        <a:cubicBezTo>
                          <a:pt x="1033" y="10"/>
                          <a:pt x="989" y="0"/>
                          <a:pt x="9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2"/>
                  <p:cNvSpPr/>
                  <p:nvPr/>
                </p:nvSpPr>
                <p:spPr>
                  <a:xfrm>
                    <a:off x="2184933" y="2240645"/>
                    <a:ext cx="97147" cy="80028"/>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2"/>
                  <p:cNvSpPr/>
                  <p:nvPr/>
                </p:nvSpPr>
                <p:spPr>
                  <a:xfrm>
                    <a:off x="2303285" y="1193725"/>
                    <a:ext cx="50812" cy="39651"/>
                  </a:xfrm>
                  <a:custGeom>
                    <a:avLst/>
                    <a:gdLst/>
                    <a:ahLst/>
                    <a:cxnLst/>
                    <a:rect l="l" t="t" r="r" b="b"/>
                    <a:pathLst>
                      <a:path w="1680" h="1311" extrusionOk="0">
                        <a:moveTo>
                          <a:pt x="846" y="1"/>
                        </a:moveTo>
                        <a:cubicBezTo>
                          <a:pt x="1" y="1"/>
                          <a:pt x="1" y="1310"/>
                          <a:pt x="846" y="1310"/>
                        </a:cubicBezTo>
                        <a:cubicBezTo>
                          <a:pt x="1679" y="1310"/>
                          <a:pt x="1679" y="1"/>
                          <a:pt x="84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2"/>
                  <p:cNvSpPr/>
                  <p:nvPr/>
                </p:nvSpPr>
                <p:spPr>
                  <a:xfrm>
                    <a:off x="2390787" y="1363645"/>
                    <a:ext cx="23621" cy="17391"/>
                  </a:xfrm>
                  <a:custGeom>
                    <a:avLst/>
                    <a:gdLst/>
                    <a:ahLst/>
                    <a:cxnLst/>
                    <a:rect l="l" t="t" r="r" b="b"/>
                    <a:pathLst>
                      <a:path w="781" h="575" extrusionOk="0">
                        <a:moveTo>
                          <a:pt x="458" y="1"/>
                        </a:moveTo>
                        <a:cubicBezTo>
                          <a:pt x="449" y="1"/>
                          <a:pt x="439" y="1"/>
                          <a:pt x="429" y="2"/>
                        </a:cubicBezTo>
                        <a:lnTo>
                          <a:pt x="358" y="2"/>
                        </a:lnTo>
                        <a:cubicBezTo>
                          <a:pt x="1" y="38"/>
                          <a:pt x="1" y="538"/>
                          <a:pt x="358" y="562"/>
                        </a:cubicBezTo>
                        <a:cubicBezTo>
                          <a:pt x="382" y="562"/>
                          <a:pt x="406" y="562"/>
                          <a:pt x="429" y="574"/>
                        </a:cubicBezTo>
                        <a:cubicBezTo>
                          <a:pt x="436" y="574"/>
                          <a:pt x="443" y="575"/>
                          <a:pt x="449" y="575"/>
                        </a:cubicBezTo>
                        <a:cubicBezTo>
                          <a:pt x="777" y="575"/>
                          <a:pt x="780" y="1"/>
                          <a:pt x="458"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2"/>
                  <p:cNvSpPr/>
                  <p:nvPr/>
                </p:nvSpPr>
                <p:spPr>
                  <a:xfrm>
                    <a:off x="2378204" y="2159194"/>
                    <a:ext cx="39984" cy="40377"/>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2"/>
                  <p:cNvSpPr/>
                  <p:nvPr/>
                </p:nvSpPr>
                <p:spPr>
                  <a:xfrm>
                    <a:off x="1500228" y="1199290"/>
                    <a:ext cx="19841" cy="15213"/>
                  </a:xfrm>
                  <a:custGeom>
                    <a:avLst/>
                    <a:gdLst/>
                    <a:ahLst/>
                    <a:cxnLst/>
                    <a:rect l="l" t="t" r="r" b="b"/>
                    <a:pathLst>
                      <a:path w="656" h="503" extrusionOk="0">
                        <a:moveTo>
                          <a:pt x="387" y="0"/>
                        </a:moveTo>
                        <a:cubicBezTo>
                          <a:pt x="365" y="0"/>
                          <a:pt x="344" y="3"/>
                          <a:pt x="322" y="7"/>
                        </a:cubicBezTo>
                        <a:lnTo>
                          <a:pt x="215" y="19"/>
                        </a:lnTo>
                        <a:cubicBezTo>
                          <a:pt x="1" y="79"/>
                          <a:pt x="1" y="424"/>
                          <a:pt x="215" y="483"/>
                        </a:cubicBezTo>
                        <a:lnTo>
                          <a:pt x="322" y="495"/>
                        </a:lnTo>
                        <a:cubicBezTo>
                          <a:pt x="344" y="500"/>
                          <a:pt x="365" y="502"/>
                          <a:pt x="386" y="502"/>
                        </a:cubicBezTo>
                        <a:cubicBezTo>
                          <a:pt x="529" y="502"/>
                          <a:pt x="656" y="401"/>
                          <a:pt x="656" y="245"/>
                        </a:cubicBezTo>
                        <a:cubicBezTo>
                          <a:pt x="656" y="100"/>
                          <a:pt x="529" y="0"/>
                          <a:pt x="387"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2"/>
                  <p:cNvSpPr/>
                  <p:nvPr/>
                </p:nvSpPr>
                <p:spPr>
                  <a:xfrm>
                    <a:off x="1627351" y="1291327"/>
                    <a:ext cx="20930" cy="16242"/>
                  </a:xfrm>
                  <a:custGeom>
                    <a:avLst/>
                    <a:gdLst/>
                    <a:ahLst/>
                    <a:cxnLst/>
                    <a:rect l="l" t="t" r="r" b="b"/>
                    <a:pathLst>
                      <a:path w="692" h="537" extrusionOk="0">
                        <a:moveTo>
                          <a:pt x="346" y="0"/>
                        </a:moveTo>
                        <a:cubicBezTo>
                          <a:pt x="1" y="0"/>
                          <a:pt x="1" y="536"/>
                          <a:pt x="346" y="536"/>
                        </a:cubicBezTo>
                        <a:cubicBezTo>
                          <a:pt x="691" y="536"/>
                          <a:pt x="691" y="0"/>
                          <a:pt x="34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2"/>
                  <p:cNvSpPr/>
                  <p:nvPr/>
                </p:nvSpPr>
                <p:spPr>
                  <a:xfrm>
                    <a:off x="1843064" y="1983104"/>
                    <a:ext cx="19115" cy="14790"/>
                  </a:xfrm>
                  <a:custGeom>
                    <a:avLst/>
                    <a:gdLst/>
                    <a:ahLst/>
                    <a:cxnLst/>
                    <a:rect l="l" t="t" r="r" b="b"/>
                    <a:pathLst>
                      <a:path w="632" h="489" extrusionOk="0">
                        <a:moveTo>
                          <a:pt x="322" y="0"/>
                        </a:moveTo>
                        <a:cubicBezTo>
                          <a:pt x="0" y="0"/>
                          <a:pt x="0" y="488"/>
                          <a:pt x="322" y="488"/>
                        </a:cubicBezTo>
                        <a:cubicBezTo>
                          <a:pt x="631" y="488"/>
                          <a:pt x="631" y="0"/>
                          <a:pt x="322"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2"/>
                  <p:cNvSpPr/>
                  <p:nvPr/>
                </p:nvSpPr>
                <p:spPr>
                  <a:xfrm>
                    <a:off x="2326333" y="1487591"/>
                    <a:ext cx="18026" cy="18570"/>
                  </a:xfrm>
                  <a:custGeom>
                    <a:avLst/>
                    <a:gdLst/>
                    <a:ahLst/>
                    <a:cxnLst/>
                    <a:rect l="l" t="t" r="r" b="b"/>
                    <a:pathLst>
                      <a:path w="596" h="614" extrusionOk="0">
                        <a:moveTo>
                          <a:pt x="298" y="0"/>
                        </a:moveTo>
                        <a:cubicBezTo>
                          <a:pt x="155" y="0"/>
                          <a:pt x="1" y="83"/>
                          <a:pt x="13" y="274"/>
                        </a:cubicBezTo>
                        <a:cubicBezTo>
                          <a:pt x="13" y="298"/>
                          <a:pt x="13" y="322"/>
                          <a:pt x="13" y="345"/>
                        </a:cubicBezTo>
                        <a:cubicBezTo>
                          <a:pt x="18" y="524"/>
                          <a:pt x="158" y="613"/>
                          <a:pt x="298" y="613"/>
                        </a:cubicBezTo>
                        <a:cubicBezTo>
                          <a:pt x="438" y="613"/>
                          <a:pt x="578" y="524"/>
                          <a:pt x="584" y="345"/>
                        </a:cubicBezTo>
                        <a:cubicBezTo>
                          <a:pt x="584" y="322"/>
                          <a:pt x="584" y="298"/>
                          <a:pt x="584" y="274"/>
                        </a:cubicBezTo>
                        <a:cubicBezTo>
                          <a:pt x="596" y="83"/>
                          <a:pt x="453"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826" name="Google Shape;2826;p22"/>
          <p:cNvSpPr txBox="1">
            <a:spLocks noGrp="1"/>
          </p:cNvSpPr>
          <p:nvPr>
            <p:ph type="title"/>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bg>
      <p:bgPr>
        <a:gradFill>
          <a:gsLst>
            <a:gs pos="0">
              <a:srgbClr val="CFF2F2"/>
            </a:gs>
            <a:gs pos="100000">
              <a:schemeClr val="accent1"/>
            </a:gs>
          </a:gsLst>
          <a:lin ang="5400700" scaled="0"/>
        </a:gradFill>
        <a:effectLst/>
      </p:bgPr>
    </p:bg>
    <p:spTree>
      <p:nvGrpSpPr>
        <p:cNvPr id="1" name="Shape 12"/>
        <p:cNvGrpSpPr/>
        <p:nvPr/>
      </p:nvGrpSpPr>
      <p:grpSpPr>
        <a:xfrm>
          <a:off x="0" y="0"/>
          <a:ext cx="0" cy="0"/>
          <a:chOff x="0" y="0"/>
          <a:chExt cx="0" cy="0"/>
        </a:xfrm>
      </p:grpSpPr>
      <p:sp>
        <p:nvSpPr>
          <p:cNvPr id="13" name="Google Shape;13;p3"/>
          <p:cNvSpPr txBox="1">
            <a:spLocks noGrp="1"/>
          </p:cNvSpPr>
          <p:nvPr>
            <p:ph type="title"/>
          </p:nvPr>
        </p:nvSpPr>
        <p:spPr>
          <a:xfrm>
            <a:off x="1146900" y="2517911"/>
            <a:ext cx="6850200" cy="84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4" name="Google Shape;14;p3"/>
          <p:cNvSpPr txBox="1">
            <a:spLocks noGrp="1"/>
          </p:cNvSpPr>
          <p:nvPr>
            <p:ph type="title" idx="2" hasCustomPrompt="1"/>
          </p:nvPr>
        </p:nvSpPr>
        <p:spPr>
          <a:xfrm>
            <a:off x="2678700" y="1171461"/>
            <a:ext cx="3786600" cy="1216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5" name="Google Shape;15;p3"/>
          <p:cNvSpPr txBox="1">
            <a:spLocks noGrp="1"/>
          </p:cNvSpPr>
          <p:nvPr>
            <p:ph type="subTitle" idx="1"/>
          </p:nvPr>
        </p:nvSpPr>
        <p:spPr>
          <a:xfrm>
            <a:off x="1693800" y="3441624"/>
            <a:ext cx="5756400" cy="57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200"/>
              <a:buNone/>
              <a:defRPr/>
            </a:lvl1pPr>
            <a:lvl2pPr lvl="1" rtl="0">
              <a:spcBef>
                <a:spcPts val="0"/>
              </a:spcBef>
              <a:spcAft>
                <a:spcPts val="0"/>
              </a:spcAft>
              <a:buSzPts val="2200"/>
              <a:buNone/>
              <a:defRPr sz="2200"/>
            </a:lvl2pPr>
            <a:lvl3pPr lvl="2" rtl="0">
              <a:spcBef>
                <a:spcPts val="0"/>
              </a:spcBef>
              <a:spcAft>
                <a:spcPts val="0"/>
              </a:spcAft>
              <a:buSzPts val="2200"/>
              <a:buNone/>
              <a:defRPr sz="2200"/>
            </a:lvl3pPr>
            <a:lvl4pPr lvl="3" rtl="0">
              <a:spcBef>
                <a:spcPts val="0"/>
              </a:spcBef>
              <a:spcAft>
                <a:spcPts val="0"/>
              </a:spcAft>
              <a:buSzPts val="2200"/>
              <a:buNone/>
              <a:defRPr sz="2200"/>
            </a:lvl4pPr>
            <a:lvl5pPr lvl="4" rtl="0">
              <a:spcBef>
                <a:spcPts val="0"/>
              </a:spcBef>
              <a:spcAft>
                <a:spcPts val="0"/>
              </a:spcAft>
              <a:buSzPts val="2200"/>
              <a:buNone/>
              <a:defRPr sz="2200"/>
            </a:lvl5pPr>
            <a:lvl6pPr lvl="5" rtl="0">
              <a:spcBef>
                <a:spcPts val="0"/>
              </a:spcBef>
              <a:spcAft>
                <a:spcPts val="0"/>
              </a:spcAft>
              <a:buSzPts val="2200"/>
              <a:buNone/>
              <a:defRPr sz="2200"/>
            </a:lvl6pPr>
            <a:lvl7pPr lvl="6" rtl="0">
              <a:spcBef>
                <a:spcPts val="0"/>
              </a:spcBef>
              <a:spcAft>
                <a:spcPts val="0"/>
              </a:spcAft>
              <a:buSzPts val="2200"/>
              <a:buNone/>
              <a:defRPr sz="2200"/>
            </a:lvl7pPr>
            <a:lvl8pPr lvl="7" rtl="0">
              <a:spcBef>
                <a:spcPts val="0"/>
              </a:spcBef>
              <a:spcAft>
                <a:spcPts val="0"/>
              </a:spcAft>
              <a:buSzPts val="2200"/>
              <a:buNone/>
              <a:defRPr sz="2200"/>
            </a:lvl8pPr>
            <a:lvl9pPr lvl="8" rtl="0">
              <a:spcBef>
                <a:spcPts val="0"/>
              </a:spcBef>
              <a:spcAft>
                <a:spcPts val="0"/>
              </a:spcAft>
              <a:buSzPts val="2200"/>
              <a:buNone/>
              <a:defRPr sz="2200"/>
            </a:lvl9pPr>
          </a:lstStyle>
          <a:p>
            <a:endParaRPr/>
          </a:p>
        </p:txBody>
      </p:sp>
      <p:grpSp>
        <p:nvGrpSpPr>
          <p:cNvPr id="16" name="Google Shape;16;p3"/>
          <p:cNvGrpSpPr/>
          <p:nvPr/>
        </p:nvGrpSpPr>
        <p:grpSpPr>
          <a:xfrm>
            <a:off x="-995182" y="-571764"/>
            <a:ext cx="11141523" cy="5686427"/>
            <a:chOff x="-995182" y="-571764"/>
            <a:chExt cx="11141523" cy="5686427"/>
          </a:xfrm>
        </p:grpSpPr>
        <p:grpSp>
          <p:nvGrpSpPr>
            <p:cNvPr id="17" name="Google Shape;17;p3"/>
            <p:cNvGrpSpPr/>
            <p:nvPr/>
          </p:nvGrpSpPr>
          <p:grpSpPr>
            <a:xfrm>
              <a:off x="-271300" y="796828"/>
              <a:ext cx="9289074" cy="3658614"/>
              <a:chOff x="-271300" y="796828"/>
              <a:chExt cx="9289074" cy="3658614"/>
            </a:xfrm>
          </p:grpSpPr>
          <p:sp>
            <p:nvSpPr>
              <p:cNvPr id="18" name="Google Shape;18;p3"/>
              <p:cNvSpPr/>
              <p:nvPr/>
            </p:nvSpPr>
            <p:spPr>
              <a:xfrm>
                <a:off x="-271300" y="927344"/>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3"/>
              <p:cNvSpPr/>
              <p:nvPr/>
            </p:nvSpPr>
            <p:spPr>
              <a:xfrm>
                <a:off x="7107124" y="1670325"/>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6841144" y="7968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p:nvPr/>
            </p:nvSpPr>
            <p:spPr>
              <a:xfrm flipH="1">
                <a:off x="643405" y="3925858"/>
                <a:ext cx="1531849" cy="529583"/>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 name="Google Shape;22;p3"/>
            <p:cNvGrpSpPr/>
            <p:nvPr/>
          </p:nvGrpSpPr>
          <p:grpSpPr>
            <a:xfrm>
              <a:off x="-995182" y="-571764"/>
              <a:ext cx="11141523" cy="1894612"/>
              <a:chOff x="-995182" y="-571764"/>
              <a:chExt cx="11141523" cy="1894612"/>
            </a:xfrm>
          </p:grpSpPr>
          <p:grpSp>
            <p:nvGrpSpPr>
              <p:cNvPr id="23" name="Google Shape;23;p3"/>
              <p:cNvGrpSpPr/>
              <p:nvPr/>
            </p:nvGrpSpPr>
            <p:grpSpPr>
              <a:xfrm>
                <a:off x="-995182" y="-490327"/>
                <a:ext cx="10384398" cy="1813175"/>
                <a:chOff x="-91357" y="3729561"/>
                <a:chExt cx="10384398" cy="1813175"/>
              </a:xfrm>
            </p:grpSpPr>
            <p:grpSp>
              <p:nvGrpSpPr>
                <p:cNvPr id="24" name="Google Shape;24;p3"/>
                <p:cNvGrpSpPr/>
                <p:nvPr/>
              </p:nvGrpSpPr>
              <p:grpSpPr>
                <a:xfrm rot="-1620964">
                  <a:off x="41637" y="4111227"/>
                  <a:ext cx="1932661" cy="1049842"/>
                  <a:chOff x="6572441" y="3068152"/>
                  <a:chExt cx="1932833" cy="1049935"/>
                </a:xfrm>
              </p:grpSpPr>
              <p:sp>
                <p:nvSpPr>
                  <p:cNvPr id="25" name="Google Shape;25;p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3"/>
                <p:cNvGrpSpPr/>
                <p:nvPr/>
              </p:nvGrpSpPr>
              <p:grpSpPr>
                <a:xfrm rot="-1620964">
                  <a:off x="2102587" y="4111227"/>
                  <a:ext cx="1932661" cy="1049842"/>
                  <a:chOff x="6572441" y="3068152"/>
                  <a:chExt cx="1932833" cy="1049935"/>
                </a:xfrm>
              </p:grpSpPr>
              <p:sp>
                <p:nvSpPr>
                  <p:cNvPr id="51" name="Google Shape;51;p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 name="Google Shape;76;p3"/>
                <p:cNvGrpSpPr/>
                <p:nvPr/>
              </p:nvGrpSpPr>
              <p:grpSpPr>
                <a:xfrm rot="-1620964">
                  <a:off x="4134512" y="4111227"/>
                  <a:ext cx="1932661" cy="1049842"/>
                  <a:chOff x="6572441" y="3068152"/>
                  <a:chExt cx="1932833" cy="1049935"/>
                </a:xfrm>
              </p:grpSpPr>
              <p:sp>
                <p:nvSpPr>
                  <p:cNvPr id="77" name="Google Shape;77;p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 name="Google Shape;102;p3"/>
                <p:cNvGrpSpPr/>
                <p:nvPr/>
              </p:nvGrpSpPr>
              <p:grpSpPr>
                <a:xfrm rot="-1620964">
                  <a:off x="6177912" y="4111227"/>
                  <a:ext cx="1932661" cy="1049842"/>
                  <a:chOff x="6572441" y="3068152"/>
                  <a:chExt cx="1932833" cy="1049935"/>
                </a:xfrm>
              </p:grpSpPr>
              <p:sp>
                <p:nvSpPr>
                  <p:cNvPr id="103" name="Google Shape;103;p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 name="Google Shape;128;p3"/>
                <p:cNvGrpSpPr/>
                <p:nvPr/>
              </p:nvGrpSpPr>
              <p:grpSpPr>
                <a:xfrm rot="-1620964">
                  <a:off x="8227387" y="4111227"/>
                  <a:ext cx="1932661" cy="1049842"/>
                  <a:chOff x="6572441" y="3068152"/>
                  <a:chExt cx="1932833" cy="1049935"/>
                </a:xfrm>
              </p:grpSpPr>
              <p:sp>
                <p:nvSpPr>
                  <p:cNvPr id="129" name="Google Shape;129;p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4" name="Google Shape;154;p3"/>
              <p:cNvGrpSpPr/>
              <p:nvPr/>
            </p:nvGrpSpPr>
            <p:grpSpPr>
              <a:xfrm flipH="1">
                <a:off x="-238057" y="-571764"/>
                <a:ext cx="10384398" cy="1813175"/>
                <a:chOff x="-91357" y="3729561"/>
                <a:chExt cx="10384398" cy="1813175"/>
              </a:xfrm>
            </p:grpSpPr>
            <p:grpSp>
              <p:nvGrpSpPr>
                <p:cNvPr id="155" name="Google Shape;155;p3"/>
                <p:cNvGrpSpPr/>
                <p:nvPr/>
              </p:nvGrpSpPr>
              <p:grpSpPr>
                <a:xfrm rot="-1620964">
                  <a:off x="41637" y="4111227"/>
                  <a:ext cx="1932661" cy="1049842"/>
                  <a:chOff x="6572441" y="3068152"/>
                  <a:chExt cx="1932833" cy="1049935"/>
                </a:xfrm>
              </p:grpSpPr>
              <p:sp>
                <p:nvSpPr>
                  <p:cNvPr id="156" name="Google Shape;156;p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 name="Google Shape;181;p3"/>
                <p:cNvGrpSpPr/>
                <p:nvPr/>
              </p:nvGrpSpPr>
              <p:grpSpPr>
                <a:xfrm rot="-1620964">
                  <a:off x="2102587" y="4111227"/>
                  <a:ext cx="1932661" cy="1049842"/>
                  <a:chOff x="6572441" y="3068152"/>
                  <a:chExt cx="1932833" cy="1049935"/>
                </a:xfrm>
              </p:grpSpPr>
              <p:sp>
                <p:nvSpPr>
                  <p:cNvPr id="182" name="Google Shape;182;p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 name="Google Shape;207;p3"/>
                <p:cNvGrpSpPr/>
                <p:nvPr/>
              </p:nvGrpSpPr>
              <p:grpSpPr>
                <a:xfrm rot="-1620964">
                  <a:off x="4134512" y="4111227"/>
                  <a:ext cx="1932661" cy="1049842"/>
                  <a:chOff x="6572441" y="3068152"/>
                  <a:chExt cx="1932833" cy="1049935"/>
                </a:xfrm>
              </p:grpSpPr>
              <p:sp>
                <p:nvSpPr>
                  <p:cNvPr id="208" name="Google Shape;208;p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 name="Google Shape;233;p3"/>
                <p:cNvGrpSpPr/>
                <p:nvPr/>
              </p:nvGrpSpPr>
              <p:grpSpPr>
                <a:xfrm rot="-1620964">
                  <a:off x="6177912" y="4111227"/>
                  <a:ext cx="1932661" cy="1049842"/>
                  <a:chOff x="6572441" y="3068152"/>
                  <a:chExt cx="1932833" cy="1049935"/>
                </a:xfrm>
              </p:grpSpPr>
              <p:sp>
                <p:nvSpPr>
                  <p:cNvPr id="234" name="Google Shape;234;p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 name="Google Shape;259;p3"/>
                <p:cNvGrpSpPr/>
                <p:nvPr/>
              </p:nvGrpSpPr>
              <p:grpSpPr>
                <a:xfrm rot="-1620964">
                  <a:off x="8227387" y="4111227"/>
                  <a:ext cx="1932661" cy="1049842"/>
                  <a:chOff x="6572441" y="3068152"/>
                  <a:chExt cx="1932833" cy="1049935"/>
                </a:xfrm>
              </p:grpSpPr>
              <p:sp>
                <p:nvSpPr>
                  <p:cNvPr id="260" name="Google Shape;260;p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85" name="Google Shape;285;p3"/>
            <p:cNvGrpSpPr/>
            <p:nvPr/>
          </p:nvGrpSpPr>
          <p:grpSpPr>
            <a:xfrm>
              <a:off x="713221" y="4078131"/>
              <a:ext cx="7717549" cy="1036532"/>
              <a:chOff x="713221" y="4078131"/>
              <a:chExt cx="7717549" cy="1036532"/>
            </a:xfrm>
          </p:grpSpPr>
          <p:grpSp>
            <p:nvGrpSpPr>
              <p:cNvPr id="286" name="Google Shape;286;p3"/>
              <p:cNvGrpSpPr/>
              <p:nvPr/>
            </p:nvGrpSpPr>
            <p:grpSpPr>
              <a:xfrm>
                <a:off x="713221" y="4078131"/>
                <a:ext cx="885999" cy="1001307"/>
                <a:chOff x="5990625" y="921375"/>
                <a:chExt cx="608725" cy="687900"/>
              </a:xfrm>
            </p:grpSpPr>
            <p:sp>
              <p:nvSpPr>
                <p:cNvPr id="287" name="Google Shape;287;p3"/>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 name="Google Shape;295;p3"/>
              <p:cNvGrpSpPr/>
              <p:nvPr/>
            </p:nvGrpSpPr>
            <p:grpSpPr>
              <a:xfrm>
                <a:off x="7544771" y="4113356"/>
                <a:ext cx="885999" cy="1001307"/>
                <a:chOff x="5990625" y="921375"/>
                <a:chExt cx="608725" cy="687900"/>
              </a:xfrm>
            </p:grpSpPr>
            <p:sp>
              <p:nvSpPr>
                <p:cNvPr id="296" name="Google Shape;296;p3"/>
                <p:cNvSpPr/>
                <p:nvPr/>
              </p:nvSpPr>
              <p:spPr>
                <a:xfrm>
                  <a:off x="6105525" y="1055925"/>
                  <a:ext cx="378925" cy="412575"/>
                </a:xfrm>
                <a:custGeom>
                  <a:avLst/>
                  <a:gdLst/>
                  <a:ahLst/>
                  <a:cxnLst/>
                  <a:rect l="l" t="t" r="r" b="b"/>
                  <a:pathLst>
                    <a:path w="15157" h="16503" extrusionOk="0">
                      <a:moveTo>
                        <a:pt x="7001" y="0"/>
                      </a:moveTo>
                      <a:lnTo>
                        <a:pt x="7049" y="1643"/>
                      </a:lnTo>
                      <a:lnTo>
                        <a:pt x="7108" y="3643"/>
                      </a:lnTo>
                      <a:lnTo>
                        <a:pt x="7215" y="7751"/>
                      </a:lnTo>
                      <a:lnTo>
                        <a:pt x="3691" y="5644"/>
                      </a:lnTo>
                      <a:lnTo>
                        <a:pt x="1965" y="4608"/>
                      </a:lnTo>
                      <a:lnTo>
                        <a:pt x="774" y="3905"/>
                      </a:lnTo>
                      <a:lnTo>
                        <a:pt x="202" y="4929"/>
                      </a:lnTo>
                      <a:lnTo>
                        <a:pt x="1429" y="5596"/>
                      </a:lnTo>
                      <a:lnTo>
                        <a:pt x="3191" y="6549"/>
                      </a:lnTo>
                      <a:lnTo>
                        <a:pt x="6691" y="8453"/>
                      </a:lnTo>
                      <a:lnTo>
                        <a:pt x="3227" y="10287"/>
                      </a:lnTo>
                      <a:lnTo>
                        <a:pt x="1453" y="11228"/>
                      </a:lnTo>
                      <a:lnTo>
                        <a:pt x="0" y="11990"/>
                      </a:lnTo>
                      <a:lnTo>
                        <a:pt x="583" y="13037"/>
                      </a:lnTo>
                      <a:lnTo>
                        <a:pt x="2012" y="12192"/>
                      </a:lnTo>
                      <a:lnTo>
                        <a:pt x="3739" y="11180"/>
                      </a:lnTo>
                      <a:lnTo>
                        <a:pt x="7203" y="9156"/>
                      </a:lnTo>
                      <a:lnTo>
                        <a:pt x="7108" y="13109"/>
                      </a:lnTo>
                      <a:lnTo>
                        <a:pt x="7049" y="15109"/>
                      </a:lnTo>
                      <a:lnTo>
                        <a:pt x="7013" y="16502"/>
                      </a:lnTo>
                      <a:lnTo>
                        <a:pt x="8192" y="16502"/>
                      </a:lnTo>
                      <a:lnTo>
                        <a:pt x="8168" y="15109"/>
                      </a:lnTo>
                      <a:lnTo>
                        <a:pt x="8132" y="13097"/>
                      </a:lnTo>
                      <a:lnTo>
                        <a:pt x="8072" y="9239"/>
                      </a:lnTo>
                      <a:lnTo>
                        <a:pt x="11406" y="11180"/>
                      </a:lnTo>
                      <a:lnTo>
                        <a:pt x="13145" y="12192"/>
                      </a:lnTo>
                      <a:lnTo>
                        <a:pt x="14573" y="13037"/>
                      </a:lnTo>
                      <a:lnTo>
                        <a:pt x="15157" y="11990"/>
                      </a:lnTo>
                      <a:lnTo>
                        <a:pt x="13704" y="11228"/>
                      </a:lnTo>
                      <a:lnTo>
                        <a:pt x="11930" y="10287"/>
                      </a:lnTo>
                      <a:lnTo>
                        <a:pt x="8453" y="8453"/>
                      </a:lnTo>
                      <a:lnTo>
                        <a:pt x="11966" y="6549"/>
                      </a:lnTo>
                      <a:lnTo>
                        <a:pt x="13728" y="5596"/>
                      </a:lnTo>
                      <a:lnTo>
                        <a:pt x="14954" y="4929"/>
                      </a:lnTo>
                      <a:lnTo>
                        <a:pt x="14371" y="3905"/>
                      </a:lnTo>
                      <a:lnTo>
                        <a:pt x="13180" y="4608"/>
                      </a:lnTo>
                      <a:lnTo>
                        <a:pt x="11466" y="5644"/>
                      </a:lnTo>
                      <a:lnTo>
                        <a:pt x="8072" y="7680"/>
                      </a:lnTo>
                      <a:lnTo>
                        <a:pt x="8144" y="3655"/>
                      </a:lnTo>
                      <a:lnTo>
                        <a:pt x="8168" y="1655"/>
                      </a:lnTo>
                      <a:lnTo>
                        <a:pt x="819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6259100" y="921375"/>
                  <a:ext cx="71775" cy="134575"/>
                </a:xfrm>
                <a:custGeom>
                  <a:avLst/>
                  <a:gdLst/>
                  <a:ahLst/>
                  <a:cxnLst/>
                  <a:rect l="l" t="t" r="r" b="b"/>
                  <a:pathLst>
                    <a:path w="2871" h="5383" extrusionOk="0">
                      <a:moveTo>
                        <a:pt x="1429" y="0"/>
                      </a:moveTo>
                      <a:cubicBezTo>
                        <a:pt x="1048" y="0"/>
                        <a:pt x="739" y="310"/>
                        <a:pt x="739" y="691"/>
                      </a:cubicBezTo>
                      <a:lnTo>
                        <a:pt x="834" y="4513"/>
                      </a:lnTo>
                      <a:lnTo>
                        <a:pt x="251" y="4513"/>
                      </a:lnTo>
                      <a:cubicBezTo>
                        <a:pt x="108" y="4513"/>
                        <a:pt x="1" y="4620"/>
                        <a:pt x="1" y="4763"/>
                      </a:cubicBezTo>
                      <a:lnTo>
                        <a:pt x="1" y="5132"/>
                      </a:lnTo>
                      <a:cubicBezTo>
                        <a:pt x="1" y="5263"/>
                        <a:pt x="108" y="5382"/>
                        <a:pt x="251" y="5382"/>
                      </a:cubicBezTo>
                      <a:lnTo>
                        <a:pt x="2608" y="5382"/>
                      </a:lnTo>
                      <a:cubicBezTo>
                        <a:pt x="2751" y="5382"/>
                        <a:pt x="2858" y="5263"/>
                        <a:pt x="2858" y="5132"/>
                      </a:cubicBezTo>
                      <a:lnTo>
                        <a:pt x="2858" y="4763"/>
                      </a:lnTo>
                      <a:cubicBezTo>
                        <a:pt x="2870" y="4620"/>
                        <a:pt x="2751" y="4513"/>
                        <a:pt x="2620" y="4513"/>
                      </a:cubicBezTo>
                      <a:lnTo>
                        <a:pt x="2072" y="4513"/>
                      </a:lnTo>
                      <a:lnTo>
                        <a:pt x="2132" y="691"/>
                      </a:lnTo>
                      <a:cubicBezTo>
                        <a:pt x="2132" y="310"/>
                        <a:pt x="1810" y="0"/>
                        <a:pt x="142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6259100" y="1468475"/>
                  <a:ext cx="71775" cy="140800"/>
                </a:xfrm>
                <a:custGeom>
                  <a:avLst/>
                  <a:gdLst/>
                  <a:ahLst/>
                  <a:cxnLst/>
                  <a:rect l="l" t="t" r="r" b="b"/>
                  <a:pathLst>
                    <a:path w="2871" h="5632" extrusionOk="0">
                      <a:moveTo>
                        <a:pt x="251" y="0"/>
                      </a:moveTo>
                      <a:cubicBezTo>
                        <a:pt x="108" y="0"/>
                        <a:pt x="1" y="107"/>
                        <a:pt x="1" y="238"/>
                      </a:cubicBezTo>
                      <a:lnTo>
                        <a:pt x="1" y="607"/>
                      </a:lnTo>
                      <a:cubicBezTo>
                        <a:pt x="1" y="750"/>
                        <a:pt x="108" y="857"/>
                        <a:pt x="251" y="857"/>
                      </a:cubicBezTo>
                      <a:lnTo>
                        <a:pt x="846" y="857"/>
                      </a:lnTo>
                      <a:lnTo>
                        <a:pt x="739" y="4941"/>
                      </a:lnTo>
                      <a:cubicBezTo>
                        <a:pt x="739" y="5322"/>
                        <a:pt x="1048" y="5632"/>
                        <a:pt x="1429" y="5632"/>
                      </a:cubicBezTo>
                      <a:cubicBezTo>
                        <a:pt x="1810" y="5632"/>
                        <a:pt x="2132" y="5322"/>
                        <a:pt x="2132" y="4941"/>
                      </a:cubicBezTo>
                      <a:lnTo>
                        <a:pt x="2060" y="857"/>
                      </a:lnTo>
                      <a:lnTo>
                        <a:pt x="2620" y="857"/>
                      </a:lnTo>
                      <a:cubicBezTo>
                        <a:pt x="2751" y="857"/>
                        <a:pt x="2858" y="750"/>
                        <a:pt x="2858" y="607"/>
                      </a:cubicBezTo>
                      <a:lnTo>
                        <a:pt x="2858" y="238"/>
                      </a:lnTo>
                      <a:cubicBezTo>
                        <a:pt x="2870" y="107"/>
                        <a:pt x="2751" y="0"/>
                        <a:pt x="262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6461200" y="1339250"/>
                  <a:ext cx="138150" cy="103825"/>
                </a:xfrm>
                <a:custGeom>
                  <a:avLst/>
                  <a:gdLst/>
                  <a:ahLst/>
                  <a:cxnLst/>
                  <a:rect l="l" t="t" r="r" b="b"/>
                  <a:pathLst>
                    <a:path w="5526" h="4153" extrusionOk="0">
                      <a:moveTo>
                        <a:pt x="1441" y="1"/>
                      </a:moveTo>
                      <a:cubicBezTo>
                        <a:pt x="1356" y="1"/>
                        <a:pt x="1274" y="43"/>
                        <a:pt x="1227" y="121"/>
                      </a:cubicBezTo>
                      <a:lnTo>
                        <a:pt x="930" y="657"/>
                      </a:lnTo>
                      <a:lnTo>
                        <a:pt x="346" y="1692"/>
                      </a:lnTo>
                      <a:lnTo>
                        <a:pt x="72" y="2193"/>
                      </a:lnTo>
                      <a:cubicBezTo>
                        <a:pt x="1" y="2312"/>
                        <a:pt x="37" y="2466"/>
                        <a:pt x="168" y="2526"/>
                      </a:cubicBezTo>
                      <a:lnTo>
                        <a:pt x="489" y="2716"/>
                      </a:lnTo>
                      <a:cubicBezTo>
                        <a:pt x="527" y="2735"/>
                        <a:pt x="567" y="2745"/>
                        <a:pt x="607" y="2745"/>
                      </a:cubicBezTo>
                      <a:cubicBezTo>
                        <a:pt x="692" y="2745"/>
                        <a:pt x="774" y="2702"/>
                        <a:pt x="823" y="2621"/>
                      </a:cubicBezTo>
                      <a:lnTo>
                        <a:pt x="1096" y="2133"/>
                      </a:lnTo>
                      <a:lnTo>
                        <a:pt x="4394" y="4062"/>
                      </a:lnTo>
                      <a:cubicBezTo>
                        <a:pt x="4502" y="4124"/>
                        <a:pt x="4619" y="4153"/>
                        <a:pt x="4734" y="4153"/>
                      </a:cubicBezTo>
                      <a:cubicBezTo>
                        <a:pt x="4974" y="4153"/>
                        <a:pt x="5206" y="4025"/>
                        <a:pt x="5335" y="3800"/>
                      </a:cubicBezTo>
                      <a:cubicBezTo>
                        <a:pt x="5525" y="3467"/>
                        <a:pt x="5406" y="3050"/>
                        <a:pt x="5073" y="2859"/>
                      </a:cubicBezTo>
                      <a:lnTo>
                        <a:pt x="1692" y="1073"/>
                      </a:lnTo>
                      <a:lnTo>
                        <a:pt x="1989" y="549"/>
                      </a:lnTo>
                      <a:cubicBezTo>
                        <a:pt x="2049" y="430"/>
                        <a:pt x="2013" y="276"/>
                        <a:pt x="1894" y="216"/>
                      </a:cubicBezTo>
                      <a:lnTo>
                        <a:pt x="1573" y="38"/>
                      </a:lnTo>
                      <a:cubicBezTo>
                        <a:pt x="1531" y="13"/>
                        <a:pt x="1486" y="1"/>
                        <a:pt x="1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5990625" y="1087575"/>
                  <a:ext cx="143775" cy="107025"/>
                </a:xfrm>
                <a:custGeom>
                  <a:avLst/>
                  <a:gdLst/>
                  <a:ahLst/>
                  <a:cxnLst/>
                  <a:rect l="l" t="t" r="r" b="b"/>
                  <a:pathLst>
                    <a:path w="5751" h="4281" extrusionOk="0">
                      <a:moveTo>
                        <a:pt x="789" y="0"/>
                      </a:moveTo>
                      <a:cubicBezTo>
                        <a:pt x="545" y="0"/>
                        <a:pt x="308" y="128"/>
                        <a:pt x="179" y="353"/>
                      </a:cubicBezTo>
                      <a:cubicBezTo>
                        <a:pt x="0" y="687"/>
                        <a:pt x="119" y="1115"/>
                        <a:pt x="441" y="1306"/>
                      </a:cubicBezTo>
                      <a:lnTo>
                        <a:pt x="4036" y="3247"/>
                      </a:lnTo>
                      <a:lnTo>
                        <a:pt x="3763" y="3735"/>
                      </a:lnTo>
                      <a:cubicBezTo>
                        <a:pt x="3691" y="3854"/>
                        <a:pt x="3739" y="3997"/>
                        <a:pt x="3858" y="4068"/>
                      </a:cubicBezTo>
                      <a:lnTo>
                        <a:pt x="4179" y="4247"/>
                      </a:lnTo>
                      <a:cubicBezTo>
                        <a:pt x="4217" y="4270"/>
                        <a:pt x="4259" y="4280"/>
                        <a:pt x="4300" y="4280"/>
                      </a:cubicBezTo>
                      <a:cubicBezTo>
                        <a:pt x="4388" y="4280"/>
                        <a:pt x="4472" y="4232"/>
                        <a:pt x="4513" y="4151"/>
                      </a:cubicBezTo>
                      <a:lnTo>
                        <a:pt x="4798" y="3663"/>
                      </a:lnTo>
                      <a:lnTo>
                        <a:pt x="5370" y="2627"/>
                      </a:lnTo>
                      <a:lnTo>
                        <a:pt x="5679" y="2092"/>
                      </a:lnTo>
                      <a:cubicBezTo>
                        <a:pt x="5751" y="1973"/>
                        <a:pt x="5703" y="1818"/>
                        <a:pt x="5584" y="1758"/>
                      </a:cubicBezTo>
                      <a:lnTo>
                        <a:pt x="5263" y="1568"/>
                      </a:lnTo>
                      <a:cubicBezTo>
                        <a:pt x="5225" y="1549"/>
                        <a:pt x="5183" y="1539"/>
                        <a:pt x="5142" y="1539"/>
                      </a:cubicBezTo>
                      <a:cubicBezTo>
                        <a:pt x="5055" y="1539"/>
                        <a:pt x="4970" y="1582"/>
                        <a:pt x="4929" y="1663"/>
                      </a:cubicBezTo>
                      <a:lnTo>
                        <a:pt x="4632" y="2187"/>
                      </a:lnTo>
                      <a:lnTo>
                        <a:pt x="1131" y="91"/>
                      </a:lnTo>
                      <a:cubicBezTo>
                        <a:pt x="1023" y="30"/>
                        <a:pt x="905" y="0"/>
                        <a:pt x="789"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5990625" y="1339325"/>
                  <a:ext cx="138125" cy="103750"/>
                </a:xfrm>
                <a:custGeom>
                  <a:avLst/>
                  <a:gdLst/>
                  <a:ahLst/>
                  <a:cxnLst/>
                  <a:rect l="l" t="t" r="r" b="b"/>
                  <a:pathLst>
                    <a:path w="5525" h="4150" extrusionOk="0">
                      <a:moveTo>
                        <a:pt x="4074" y="1"/>
                      </a:moveTo>
                      <a:cubicBezTo>
                        <a:pt x="4033" y="1"/>
                        <a:pt x="3991" y="12"/>
                        <a:pt x="3953" y="35"/>
                      </a:cubicBezTo>
                      <a:lnTo>
                        <a:pt x="3632" y="213"/>
                      </a:lnTo>
                      <a:cubicBezTo>
                        <a:pt x="3513" y="273"/>
                        <a:pt x="3465" y="427"/>
                        <a:pt x="3536" y="546"/>
                      </a:cubicBezTo>
                      <a:lnTo>
                        <a:pt x="3822" y="1070"/>
                      </a:lnTo>
                      <a:lnTo>
                        <a:pt x="441" y="2856"/>
                      </a:lnTo>
                      <a:cubicBezTo>
                        <a:pt x="107" y="3035"/>
                        <a:pt x="0" y="3464"/>
                        <a:pt x="179" y="3797"/>
                      </a:cubicBezTo>
                      <a:cubicBezTo>
                        <a:pt x="308" y="4022"/>
                        <a:pt x="545" y="4150"/>
                        <a:pt x="789" y="4150"/>
                      </a:cubicBezTo>
                      <a:cubicBezTo>
                        <a:pt x="905" y="4150"/>
                        <a:pt x="1023" y="4121"/>
                        <a:pt x="1131" y="4059"/>
                      </a:cubicBezTo>
                      <a:lnTo>
                        <a:pt x="4429" y="2130"/>
                      </a:lnTo>
                      <a:lnTo>
                        <a:pt x="4691" y="2618"/>
                      </a:lnTo>
                      <a:cubicBezTo>
                        <a:pt x="4740" y="2699"/>
                        <a:pt x="4827" y="2742"/>
                        <a:pt x="4916" y="2742"/>
                      </a:cubicBezTo>
                      <a:cubicBezTo>
                        <a:pt x="4957" y="2742"/>
                        <a:pt x="4999" y="2732"/>
                        <a:pt x="5037" y="2713"/>
                      </a:cubicBezTo>
                      <a:lnTo>
                        <a:pt x="5358" y="2523"/>
                      </a:lnTo>
                      <a:cubicBezTo>
                        <a:pt x="5477" y="2463"/>
                        <a:pt x="5525" y="2309"/>
                        <a:pt x="5453" y="2190"/>
                      </a:cubicBezTo>
                      <a:lnTo>
                        <a:pt x="5179" y="1701"/>
                      </a:lnTo>
                      <a:lnTo>
                        <a:pt x="4596" y="654"/>
                      </a:lnTo>
                      <a:lnTo>
                        <a:pt x="4286" y="130"/>
                      </a:lnTo>
                      <a:cubicBezTo>
                        <a:pt x="4246" y="49"/>
                        <a:pt x="4162" y="1"/>
                        <a:pt x="4074"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6455550" y="1087575"/>
                  <a:ext cx="143800" cy="107025"/>
                </a:xfrm>
                <a:custGeom>
                  <a:avLst/>
                  <a:gdLst/>
                  <a:ahLst/>
                  <a:cxnLst/>
                  <a:rect l="l" t="t" r="r" b="b"/>
                  <a:pathLst>
                    <a:path w="5752" h="4281" extrusionOk="0">
                      <a:moveTo>
                        <a:pt x="4960" y="0"/>
                      </a:moveTo>
                      <a:cubicBezTo>
                        <a:pt x="4845" y="0"/>
                        <a:pt x="4728" y="30"/>
                        <a:pt x="4620" y="91"/>
                      </a:cubicBezTo>
                      <a:lnTo>
                        <a:pt x="1108" y="2187"/>
                      </a:lnTo>
                      <a:lnTo>
                        <a:pt x="822" y="1675"/>
                      </a:lnTo>
                      <a:cubicBezTo>
                        <a:pt x="774" y="1594"/>
                        <a:pt x="687" y="1546"/>
                        <a:pt x="599" y="1546"/>
                      </a:cubicBezTo>
                      <a:cubicBezTo>
                        <a:pt x="557" y="1546"/>
                        <a:pt x="515" y="1557"/>
                        <a:pt x="477" y="1580"/>
                      </a:cubicBezTo>
                      <a:lnTo>
                        <a:pt x="156" y="1758"/>
                      </a:lnTo>
                      <a:cubicBezTo>
                        <a:pt x="36" y="1818"/>
                        <a:pt x="1" y="1973"/>
                        <a:pt x="60" y="2092"/>
                      </a:cubicBezTo>
                      <a:lnTo>
                        <a:pt x="370" y="2639"/>
                      </a:lnTo>
                      <a:lnTo>
                        <a:pt x="953" y="3663"/>
                      </a:lnTo>
                      <a:lnTo>
                        <a:pt x="1227" y="4151"/>
                      </a:lnTo>
                      <a:cubicBezTo>
                        <a:pt x="1276" y="4232"/>
                        <a:pt x="1363" y="4280"/>
                        <a:pt x="1451" y="4280"/>
                      </a:cubicBezTo>
                      <a:cubicBezTo>
                        <a:pt x="1492" y="4280"/>
                        <a:pt x="1534" y="4270"/>
                        <a:pt x="1572" y="4247"/>
                      </a:cubicBezTo>
                      <a:lnTo>
                        <a:pt x="1894" y="4068"/>
                      </a:lnTo>
                      <a:cubicBezTo>
                        <a:pt x="2013" y="4009"/>
                        <a:pt x="2049" y="3854"/>
                        <a:pt x="1989" y="3735"/>
                      </a:cubicBezTo>
                      <a:lnTo>
                        <a:pt x="1715" y="3247"/>
                      </a:lnTo>
                      <a:lnTo>
                        <a:pt x="5299" y="1306"/>
                      </a:lnTo>
                      <a:cubicBezTo>
                        <a:pt x="5632" y="1115"/>
                        <a:pt x="5751" y="687"/>
                        <a:pt x="5561" y="353"/>
                      </a:cubicBezTo>
                      <a:cubicBezTo>
                        <a:pt x="5432" y="128"/>
                        <a:pt x="5200" y="0"/>
                        <a:pt x="4960"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6133500" y="1103825"/>
                  <a:ext cx="322975" cy="323000"/>
                </a:xfrm>
                <a:custGeom>
                  <a:avLst/>
                  <a:gdLst/>
                  <a:ahLst/>
                  <a:cxnLst/>
                  <a:rect l="l" t="t" r="r" b="b"/>
                  <a:pathLst>
                    <a:path w="12919" h="12920" extrusionOk="0">
                      <a:moveTo>
                        <a:pt x="6453" y="1977"/>
                      </a:moveTo>
                      <a:cubicBezTo>
                        <a:pt x="8930" y="1977"/>
                        <a:pt x="10930" y="3990"/>
                        <a:pt x="10930" y="6466"/>
                      </a:cubicBezTo>
                      <a:cubicBezTo>
                        <a:pt x="10930" y="8931"/>
                        <a:pt x="8930" y="10943"/>
                        <a:pt x="6453" y="10943"/>
                      </a:cubicBezTo>
                      <a:cubicBezTo>
                        <a:pt x="3989" y="10943"/>
                        <a:pt x="1977" y="8931"/>
                        <a:pt x="1977" y="6466"/>
                      </a:cubicBezTo>
                      <a:cubicBezTo>
                        <a:pt x="1977" y="3990"/>
                        <a:pt x="3977" y="1977"/>
                        <a:pt x="6453" y="1977"/>
                      </a:cubicBezTo>
                      <a:close/>
                      <a:moveTo>
                        <a:pt x="6453" y="1"/>
                      </a:moveTo>
                      <a:cubicBezTo>
                        <a:pt x="2893" y="1"/>
                        <a:pt x="0" y="2894"/>
                        <a:pt x="0" y="6466"/>
                      </a:cubicBezTo>
                      <a:cubicBezTo>
                        <a:pt x="0" y="10026"/>
                        <a:pt x="2893" y="12919"/>
                        <a:pt x="6453" y="12919"/>
                      </a:cubicBezTo>
                      <a:cubicBezTo>
                        <a:pt x="10025" y="12919"/>
                        <a:pt x="12918" y="10026"/>
                        <a:pt x="12918" y="6466"/>
                      </a:cubicBezTo>
                      <a:cubicBezTo>
                        <a:pt x="12918" y="2894"/>
                        <a:pt x="10025" y="1"/>
                        <a:pt x="64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extLst>
      <p:ext uri="{BB962C8B-B14F-4D97-AF65-F5344CB8AC3E}">
        <p14:creationId xmlns:p14="http://schemas.microsoft.com/office/powerpoint/2010/main" val="385676160"/>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2699"/>
        <p:cNvGrpSpPr/>
        <p:nvPr/>
      </p:nvGrpSpPr>
      <p:grpSpPr>
        <a:xfrm>
          <a:off x="0" y="0"/>
          <a:ext cx="0" cy="0"/>
          <a:chOff x="0" y="0"/>
          <a:chExt cx="0" cy="0"/>
        </a:xfrm>
      </p:grpSpPr>
      <p:grpSp>
        <p:nvGrpSpPr>
          <p:cNvPr id="2700" name="Google Shape;2700;p22"/>
          <p:cNvGrpSpPr/>
          <p:nvPr/>
        </p:nvGrpSpPr>
        <p:grpSpPr>
          <a:xfrm>
            <a:off x="-123949" y="-198505"/>
            <a:ext cx="9401579" cy="5441566"/>
            <a:chOff x="-123949" y="-198505"/>
            <a:chExt cx="9401579" cy="5441566"/>
          </a:xfrm>
        </p:grpSpPr>
        <p:grpSp>
          <p:nvGrpSpPr>
            <p:cNvPr id="2701" name="Google Shape;2701;p22"/>
            <p:cNvGrpSpPr/>
            <p:nvPr/>
          </p:nvGrpSpPr>
          <p:grpSpPr>
            <a:xfrm flipH="1">
              <a:off x="0" y="-85036"/>
              <a:ext cx="9226099" cy="5291835"/>
              <a:chOff x="0" y="-85036"/>
              <a:chExt cx="9226099" cy="5291835"/>
            </a:xfrm>
          </p:grpSpPr>
          <p:grpSp>
            <p:nvGrpSpPr>
              <p:cNvPr id="2702" name="Google Shape;2702;p22"/>
              <p:cNvGrpSpPr/>
              <p:nvPr/>
            </p:nvGrpSpPr>
            <p:grpSpPr>
              <a:xfrm>
                <a:off x="0" y="4010342"/>
                <a:ext cx="1844327" cy="1196457"/>
                <a:chOff x="5966825" y="3635467"/>
                <a:chExt cx="1844327" cy="1196457"/>
              </a:xfrm>
            </p:grpSpPr>
            <p:sp>
              <p:nvSpPr>
                <p:cNvPr id="2703" name="Google Shape;2703;p22"/>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2"/>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2"/>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2"/>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2"/>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2"/>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2"/>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2"/>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2"/>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2"/>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2"/>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2"/>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2"/>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2"/>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2"/>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2"/>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2"/>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2"/>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2"/>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2"/>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2"/>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2"/>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2"/>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2"/>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2"/>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8" name="Google Shape;2728;p22"/>
              <p:cNvGrpSpPr/>
              <p:nvPr/>
            </p:nvGrpSpPr>
            <p:grpSpPr>
              <a:xfrm>
                <a:off x="7293266" y="-85036"/>
                <a:ext cx="1932833" cy="1049935"/>
                <a:chOff x="6572441" y="3068152"/>
                <a:chExt cx="1932833" cy="1049935"/>
              </a:xfrm>
            </p:grpSpPr>
            <p:sp>
              <p:nvSpPr>
                <p:cNvPr id="2729" name="Google Shape;2729;p22"/>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2"/>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2"/>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2"/>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2"/>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2"/>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2"/>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2"/>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2"/>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2"/>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2"/>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2"/>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2"/>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2"/>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2"/>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2"/>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2"/>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2"/>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2"/>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2"/>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2"/>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2"/>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2"/>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2"/>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2"/>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54" name="Google Shape;2754;p22"/>
            <p:cNvGrpSpPr/>
            <p:nvPr/>
          </p:nvGrpSpPr>
          <p:grpSpPr>
            <a:xfrm>
              <a:off x="-123949" y="-198505"/>
              <a:ext cx="9401579" cy="5441566"/>
              <a:chOff x="-123949" y="-198505"/>
              <a:chExt cx="9401579" cy="5441566"/>
            </a:xfrm>
          </p:grpSpPr>
          <p:grpSp>
            <p:nvGrpSpPr>
              <p:cNvPr id="2755" name="Google Shape;2755;p22"/>
              <p:cNvGrpSpPr/>
              <p:nvPr/>
            </p:nvGrpSpPr>
            <p:grpSpPr>
              <a:xfrm>
                <a:off x="314657" y="1157363"/>
                <a:ext cx="8751742" cy="2484427"/>
                <a:chOff x="314657" y="1157363"/>
                <a:chExt cx="8751742" cy="2484427"/>
              </a:xfrm>
            </p:grpSpPr>
            <p:sp>
              <p:nvSpPr>
                <p:cNvPr id="2756" name="Google Shape;2756;p22"/>
                <p:cNvSpPr/>
                <p:nvPr/>
              </p:nvSpPr>
              <p:spPr>
                <a:xfrm>
                  <a:off x="743800" y="1157363"/>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2"/>
                <p:cNvSpPr/>
                <p:nvPr/>
              </p:nvSpPr>
              <p:spPr>
                <a:xfrm>
                  <a:off x="7155749" y="121406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2"/>
                <p:cNvSpPr/>
                <p:nvPr/>
              </p:nvSpPr>
              <p:spPr>
                <a:xfrm>
                  <a:off x="314657" y="3346153"/>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9" name="Google Shape;2759;p22"/>
              <p:cNvGrpSpPr/>
              <p:nvPr/>
            </p:nvGrpSpPr>
            <p:grpSpPr>
              <a:xfrm>
                <a:off x="-123949" y="-198505"/>
                <a:ext cx="9401579" cy="5441566"/>
                <a:chOff x="-123949" y="-198505"/>
                <a:chExt cx="9401579" cy="5441566"/>
              </a:xfrm>
            </p:grpSpPr>
            <p:grpSp>
              <p:nvGrpSpPr>
                <p:cNvPr id="2760" name="Google Shape;2760;p22"/>
                <p:cNvGrpSpPr/>
                <p:nvPr/>
              </p:nvGrpSpPr>
              <p:grpSpPr>
                <a:xfrm rot="1014335">
                  <a:off x="8008810" y="-58649"/>
                  <a:ext cx="1129365" cy="1126966"/>
                  <a:chOff x="1295675" y="1193725"/>
                  <a:chExt cx="1129347" cy="1126948"/>
                </a:xfrm>
              </p:grpSpPr>
              <p:sp>
                <p:nvSpPr>
                  <p:cNvPr id="2761" name="Google Shape;2761;p22"/>
                  <p:cNvSpPr/>
                  <p:nvPr/>
                </p:nvSpPr>
                <p:spPr>
                  <a:xfrm>
                    <a:off x="1608992" y="1622607"/>
                    <a:ext cx="286299" cy="349753"/>
                  </a:xfrm>
                  <a:custGeom>
                    <a:avLst/>
                    <a:gdLst/>
                    <a:ahLst/>
                    <a:cxnLst/>
                    <a:rect l="l" t="t" r="r" b="b"/>
                    <a:pathLst>
                      <a:path w="9466" h="11564" extrusionOk="0">
                        <a:moveTo>
                          <a:pt x="9359" y="1"/>
                        </a:moveTo>
                        <a:cubicBezTo>
                          <a:pt x="6954" y="394"/>
                          <a:pt x="4703" y="2108"/>
                          <a:pt x="3167" y="3966"/>
                        </a:cubicBezTo>
                        <a:cubicBezTo>
                          <a:pt x="1536" y="5918"/>
                          <a:pt x="453" y="8288"/>
                          <a:pt x="72" y="10800"/>
                        </a:cubicBezTo>
                        <a:cubicBezTo>
                          <a:pt x="0" y="11289"/>
                          <a:pt x="339" y="11564"/>
                          <a:pt x="680" y="11564"/>
                        </a:cubicBezTo>
                        <a:cubicBezTo>
                          <a:pt x="961" y="11564"/>
                          <a:pt x="1244" y="11376"/>
                          <a:pt x="1298" y="10967"/>
                        </a:cubicBezTo>
                        <a:cubicBezTo>
                          <a:pt x="1584" y="8621"/>
                          <a:pt x="2584" y="6383"/>
                          <a:pt x="4037" y="4525"/>
                        </a:cubicBezTo>
                        <a:cubicBezTo>
                          <a:pt x="5525" y="2620"/>
                          <a:pt x="7394" y="1382"/>
                          <a:pt x="9406" y="108"/>
                        </a:cubicBezTo>
                        <a:cubicBezTo>
                          <a:pt x="9466" y="72"/>
                          <a:pt x="9430" y="1"/>
                          <a:pt x="9359"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2"/>
                  <p:cNvSpPr/>
                  <p:nvPr/>
                </p:nvSpPr>
                <p:spPr>
                  <a:xfrm>
                    <a:off x="1561718" y="1523674"/>
                    <a:ext cx="338714" cy="73737"/>
                  </a:xfrm>
                  <a:custGeom>
                    <a:avLst/>
                    <a:gdLst/>
                    <a:ahLst/>
                    <a:cxnLst/>
                    <a:rect l="l" t="t" r="r" b="b"/>
                    <a:pathLst>
                      <a:path w="11199" h="2438" extrusionOk="0">
                        <a:moveTo>
                          <a:pt x="5184" y="0"/>
                        </a:moveTo>
                        <a:cubicBezTo>
                          <a:pt x="3538" y="0"/>
                          <a:pt x="1725" y="342"/>
                          <a:pt x="420" y="1224"/>
                        </a:cubicBezTo>
                        <a:cubicBezTo>
                          <a:pt x="0" y="1497"/>
                          <a:pt x="173" y="2243"/>
                          <a:pt x="637" y="2243"/>
                        </a:cubicBezTo>
                        <a:cubicBezTo>
                          <a:pt x="699" y="2243"/>
                          <a:pt x="766" y="2230"/>
                          <a:pt x="837" y="2200"/>
                        </a:cubicBezTo>
                        <a:cubicBezTo>
                          <a:pt x="1611" y="1891"/>
                          <a:pt x="2325" y="1486"/>
                          <a:pt x="3135" y="1236"/>
                        </a:cubicBezTo>
                        <a:cubicBezTo>
                          <a:pt x="4016" y="974"/>
                          <a:pt x="4921" y="831"/>
                          <a:pt x="5838" y="807"/>
                        </a:cubicBezTo>
                        <a:cubicBezTo>
                          <a:pt x="5963" y="804"/>
                          <a:pt x="6089" y="802"/>
                          <a:pt x="6217" y="802"/>
                        </a:cubicBezTo>
                        <a:cubicBezTo>
                          <a:pt x="7901" y="802"/>
                          <a:pt x="9784" y="1119"/>
                          <a:pt x="10957" y="2403"/>
                        </a:cubicBezTo>
                        <a:cubicBezTo>
                          <a:pt x="10979" y="2427"/>
                          <a:pt x="11006" y="2437"/>
                          <a:pt x="11034" y="2437"/>
                        </a:cubicBezTo>
                        <a:cubicBezTo>
                          <a:pt x="11115" y="2437"/>
                          <a:pt x="11198" y="2349"/>
                          <a:pt x="11136" y="2260"/>
                        </a:cubicBezTo>
                        <a:cubicBezTo>
                          <a:pt x="10112" y="784"/>
                          <a:pt x="8028" y="236"/>
                          <a:pt x="6338" y="57"/>
                        </a:cubicBezTo>
                        <a:cubicBezTo>
                          <a:pt x="5969" y="20"/>
                          <a:pt x="5582" y="0"/>
                          <a:pt x="518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2"/>
                  <p:cNvSpPr/>
                  <p:nvPr/>
                </p:nvSpPr>
                <p:spPr>
                  <a:xfrm>
                    <a:off x="1945931" y="1627053"/>
                    <a:ext cx="142393" cy="339107"/>
                  </a:xfrm>
                  <a:custGeom>
                    <a:avLst/>
                    <a:gdLst/>
                    <a:ahLst/>
                    <a:cxnLst/>
                    <a:rect l="l" t="t" r="r" b="b"/>
                    <a:pathLst>
                      <a:path w="4708" h="11212" extrusionOk="0">
                        <a:moveTo>
                          <a:pt x="161" y="1"/>
                        </a:moveTo>
                        <a:cubicBezTo>
                          <a:pt x="67" y="1"/>
                          <a:pt x="0" y="153"/>
                          <a:pt x="100" y="223"/>
                        </a:cubicBezTo>
                        <a:cubicBezTo>
                          <a:pt x="3529" y="2580"/>
                          <a:pt x="3541" y="7033"/>
                          <a:pt x="3326" y="10724"/>
                        </a:cubicBezTo>
                        <a:cubicBezTo>
                          <a:pt x="3309" y="11050"/>
                          <a:pt x="3545" y="11211"/>
                          <a:pt x="3793" y="11211"/>
                        </a:cubicBezTo>
                        <a:cubicBezTo>
                          <a:pt x="4044" y="11211"/>
                          <a:pt x="4309" y="11047"/>
                          <a:pt x="4338" y="10724"/>
                        </a:cubicBezTo>
                        <a:cubicBezTo>
                          <a:pt x="4708" y="6748"/>
                          <a:pt x="3838" y="2271"/>
                          <a:pt x="219" y="21"/>
                        </a:cubicBezTo>
                        <a:cubicBezTo>
                          <a:pt x="199" y="7"/>
                          <a:pt x="180" y="1"/>
                          <a:pt x="16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2"/>
                  <p:cNvSpPr/>
                  <p:nvPr/>
                </p:nvSpPr>
                <p:spPr>
                  <a:xfrm>
                    <a:off x="1962384" y="1581050"/>
                    <a:ext cx="362819" cy="163383"/>
                  </a:xfrm>
                  <a:custGeom>
                    <a:avLst/>
                    <a:gdLst/>
                    <a:ahLst/>
                    <a:cxnLst/>
                    <a:rect l="l" t="t" r="r" b="b"/>
                    <a:pathLst>
                      <a:path w="11996" h="5402" extrusionOk="0">
                        <a:moveTo>
                          <a:pt x="3244" y="1"/>
                        </a:moveTo>
                        <a:cubicBezTo>
                          <a:pt x="2189" y="1"/>
                          <a:pt x="1142" y="124"/>
                          <a:pt x="163" y="351"/>
                        </a:cubicBezTo>
                        <a:cubicBezTo>
                          <a:pt x="0" y="386"/>
                          <a:pt x="31" y="637"/>
                          <a:pt x="188" y="637"/>
                        </a:cubicBezTo>
                        <a:cubicBezTo>
                          <a:pt x="191" y="637"/>
                          <a:pt x="195" y="637"/>
                          <a:pt x="199" y="637"/>
                        </a:cubicBezTo>
                        <a:cubicBezTo>
                          <a:pt x="880" y="604"/>
                          <a:pt x="1562" y="576"/>
                          <a:pt x="2243" y="576"/>
                        </a:cubicBezTo>
                        <a:cubicBezTo>
                          <a:pt x="3800" y="576"/>
                          <a:pt x="5344" y="724"/>
                          <a:pt x="6819" y="1304"/>
                        </a:cubicBezTo>
                        <a:cubicBezTo>
                          <a:pt x="8640" y="2018"/>
                          <a:pt x="10164" y="3351"/>
                          <a:pt x="10962" y="5149"/>
                        </a:cubicBezTo>
                        <a:cubicBezTo>
                          <a:pt x="11044" y="5328"/>
                          <a:pt x="11184" y="5402"/>
                          <a:pt x="11329" y="5402"/>
                        </a:cubicBezTo>
                        <a:cubicBezTo>
                          <a:pt x="11649" y="5402"/>
                          <a:pt x="11996" y="5042"/>
                          <a:pt x="11807" y="4649"/>
                        </a:cubicBezTo>
                        <a:cubicBezTo>
                          <a:pt x="10291" y="1334"/>
                          <a:pt x="6722" y="1"/>
                          <a:pt x="324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2"/>
                  <p:cNvSpPr/>
                  <p:nvPr/>
                </p:nvSpPr>
                <p:spPr>
                  <a:xfrm>
                    <a:off x="1870860" y="1247744"/>
                    <a:ext cx="111967" cy="309739"/>
                  </a:xfrm>
                  <a:custGeom>
                    <a:avLst/>
                    <a:gdLst/>
                    <a:ahLst/>
                    <a:cxnLst/>
                    <a:rect l="l" t="t" r="r" b="b"/>
                    <a:pathLst>
                      <a:path w="3702" h="10241" extrusionOk="0">
                        <a:moveTo>
                          <a:pt x="743" y="1"/>
                        </a:moveTo>
                        <a:cubicBezTo>
                          <a:pt x="388" y="1"/>
                          <a:pt x="0" y="425"/>
                          <a:pt x="260" y="774"/>
                        </a:cubicBezTo>
                        <a:cubicBezTo>
                          <a:pt x="2296" y="3453"/>
                          <a:pt x="3308" y="6799"/>
                          <a:pt x="2475" y="10133"/>
                        </a:cubicBezTo>
                        <a:cubicBezTo>
                          <a:pt x="2460" y="10198"/>
                          <a:pt x="2511" y="10241"/>
                          <a:pt x="2562" y="10241"/>
                        </a:cubicBezTo>
                        <a:cubicBezTo>
                          <a:pt x="2595" y="10241"/>
                          <a:pt x="2627" y="10223"/>
                          <a:pt x="2641" y="10180"/>
                        </a:cubicBezTo>
                        <a:cubicBezTo>
                          <a:pt x="3701" y="6811"/>
                          <a:pt x="3272" y="2989"/>
                          <a:pt x="1058" y="155"/>
                        </a:cubicBezTo>
                        <a:cubicBezTo>
                          <a:pt x="973" y="47"/>
                          <a:pt x="860" y="1"/>
                          <a:pt x="74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2"/>
                  <p:cNvSpPr/>
                  <p:nvPr/>
                </p:nvSpPr>
                <p:spPr>
                  <a:xfrm>
                    <a:off x="2056600" y="1368030"/>
                    <a:ext cx="74584" cy="135770"/>
                  </a:xfrm>
                  <a:custGeom>
                    <a:avLst/>
                    <a:gdLst/>
                    <a:ahLst/>
                    <a:cxnLst/>
                    <a:rect l="l" t="t" r="r" b="b"/>
                    <a:pathLst>
                      <a:path w="2466" h="4489" extrusionOk="0">
                        <a:moveTo>
                          <a:pt x="2205" y="0"/>
                        </a:moveTo>
                        <a:cubicBezTo>
                          <a:pt x="2073" y="0"/>
                          <a:pt x="1936" y="84"/>
                          <a:pt x="1930" y="250"/>
                        </a:cubicBezTo>
                        <a:cubicBezTo>
                          <a:pt x="1882" y="1870"/>
                          <a:pt x="1227" y="3382"/>
                          <a:pt x="1" y="4477"/>
                        </a:cubicBezTo>
                        <a:cubicBezTo>
                          <a:pt x="1" y="4477"/>
                          <a:pt x="13" y="4489"/>
                          <a:pt x="13" y="4489"/>
                        </a:cubicBezTo>
                        <a:cubicBezTo>
                          <a:pt x="1430" y="3489"/>
                          <a:pt x="2334" y="1989"/>
                          <a:pt x="2454" y="250"/>
                        </a:cubicBezTo>
                        <a:cubicBezTo>
                          <a:pt x="2465" y="84"/>
                          <a:pt x="2337" y="0"/>
                          <a:pt x="220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2"/>
                  <p:cNvSpPr/>
                  <p:nvPr/>
                </p:nvSpPr>
                <p:spPr>
                  <a:xfrm>
                    <a:off x="1863450" y="1690267"/>
                    <a:ext cx="66055" cy="213832"/>
                  </a:xfrm>
                  <a:custGeom>
                    <a:avLst/>
                    <a:gdLst/>
                    <a:ahLst/>
                    <a:cxnLst/>
                    <a:rect l="l" t="t" r="r" b="b"/>
                    <a:pathLst>
                      <a:path w="2184" h="7070" extrusionOk="0">
                        <a:moveTo>
                          <a:pt x="1407" y="0"/>
                        </a:moveTo>
                        <a:cubicBezTo>
                          <a:pt x="1364" y="0"/>
                          <a:pt x="1320" y="28"/>
                          <a:pt x="1327" y="74"/>
                        </a:cubicBezTo>
                        <a:cubicBezTo>
                          <a:pt x="1553" y="2169"/>
                          <a:pt x="1779" y="4634"/>
                          <a:pt x="291" y="6348"/>
                        </a:cubicBezTo>
                        <a:cubicBezTo>
                          <a:pt x="1" y="6681"/>
                          <a:pt x="316" y="7069"/>
                          <a:pt x="628" y="7069"/>
                        </a:cubicBezTo>
                        <a:cubicBezTo>
                          <a:pt x="751" y="7069"/>
                          <a:pt x="873" y="7009"/>
                          <a:pt x="958" y="6860"/>
                        </a:cubicBezTo>
                        <a:cubicBezTo>
                          <a:pt x="2184" y="4729"/>
                          <a:pt x="1862" y="2384"/>
                          <a:pt x="1481" y="62"/>
                        </a:cubicBezTo>
                        <a:cubicBezTo>
                          <a:pt x="1476" y="19"/>
                          <a:pt x="1442" y="0"/>
                          <a:pt x="140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2"/>
                  <p:cNvSpPr/>
                  <p:nvPr/>
                </p:nvSpPr>
                <p:spPr>
                  <a:xfrm>
                    <a:off x="2051700" y="1645049"/>
                    <a:ext cx="167467" cy="171187"/>
                  </a:xfrm>
                  <a:custGeom>
                    <a:avLst/>
                    <a:gdLst/>
                    <a:ahLst/>
                    <a:cxnLst/>
                    <a:rect l="l" t="t" r="r" b="b"/>
                    <a:pathLst>
                      <a:path w="5537" h="5660" extrusionOk="0">
                        <a:moveTo>
                          <a:pt x="187" y="1"/>
                        </a:moveTo>
                        <a:cubicBezTo>
                          <a:pt x="44" y="1"/>
                          <a:pt x="1" y="241"/>
                          <a:pt x="163" y="295"/>
                        </a:cubicBezTo>
                        <a:cubicBezTo>
                          <a:pt x="2401" y="1033"/>
                          <a:pt x="4151" y="2974"/>
                          <a:pt x="4521" y="5331"/>
                        </a:cubicBezTo>
                        <a:cubicBezTo>
                          <a:pt x="4558" y="5561"/>
                          <a:pt x="4736" y="5660"/>
                          <a:pt x="4926" y="5660"/>
                        </a:cubicBezTo>
                        <a:cubicBezTo>
                          <a:pt x="5218" y="5660"/>
                          <a:pt x="5536" y="5427"/>
                          <a:pt x="5413" y="5081"/>
                        </a:cubicBezTo>
                        <a:cubicBezTo>
                          <a:pt x="4556" y="2664"/>
                          <a:pt x="2723" y="759"/>
                          <a:pt x="234" y="9"/>
                        </a:cubicBezTo>
                        <a:cubicBezTo>
                          <a:pt x="218" y="4"/>
                          <a:pt x="202" y="1"/>
                          <a:pt x="18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2"/>
                  <p:cNvSpPr/>
                  <p:nvPr/>
                </p:nvSpPr>
                <p:spPr>
                  <a:xfrm>
                    <a:off x="2088752" y="1379161"/>
                    <a:ext cx="181742" cy="147747"/>
                  </a:xfrm>
                  <a:custGeom>
                    <a:avLst/>
                    <a:gdLst/>
                    <a:ahLst/>
                    <a:cxnLst/>
                    <a:rect l="l" t="t" r="r" b="b"/>
                    <a:pathLst>
                      <a:path w="6009" h="4885" extrusionOk="0">
                        <a:moveTo>
                          <a:pt x="5613" y="1"/>
                        </a:moveTo>
                        <a:cubicBezTo>
                          <a:pt x="5484" y="1"/>
                          <a:pt x="5352" y="66"/>
                          <a:pt x="5296" y="216"/>
                        </a:cubicBezTo>
                        <a:cubicBezTo>
                          <a:pt x="4439" y="2442"/>
                          <a:pt x="2403" y="4311"/>
                          <a:pt x="45" y="4800"/>
                        </a:cubicBezTo>
                        <a:cubicBezTo>
                          <a:pt x="1" y="4811"/>
                          <a:pt x="8" y="4884"/>
                          <a:pt x="48" y="4884"/>
                        </a:cubicBezTo>
                        <a:cubicBezTo>
                          <a:pt x="51" y="4884"/>
                          <a:pt x="54" y="4884"/>
                          <a:pt x="57" y="4883"/>
                        </a:cubicBezTo>
                        <a:cubicBezTo>
                          <a:pt x="2724" y="4526"/>
                          <a:pt x="4939" y="2942"/>
                          <a:pt x="5915" y="394"/>
                        </a:cubicBezTo>
                        <a:cubicBezTo>
                          <a:pt x="6009" y="156"/>
                          <a:pt x="5813" y="1"/>
                          <a:pt x="561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2"/>
                  <p:cNvSpPr/>
                  <p:nvPr/>
                </p:nvSpPr>
                <p:spPr>
                  <a:xfrm>
                    <a:off x="1754111" y="1319395"/>
                    <a:ext cx="153947" cy="191905"/>
                  </a:xfrm>
                  <a:custGeom>
                    <a:avLst/>
                    <a:gdLst/>
                    <a:ahLst/>
                    <a:cxnLst/>
                    <a:rect l="l" t="t" r="r" b="b"/>
                    <a:pathLst>
                      <a:path w="5090" h="6345" extrusionOk="0">
                        <a:moveTo>
                          <a:pt x="539" y="1"/>
                        </a:moveTo>
                        <a:cubicBezTo>
                          <a:pt x="534" y="1"/>
                          <a:pt x="529" y="1"/>
                          <a:pt x="524" y="1"/>
                        </a:cubicBezTo>
                        <a:cubicBezTo>
                          <a:pt x="191" y="13"/>
                          <a:pt x="1" y="430"/>
                          <a:pt x="251" y="668"/>
                        </a:cubicBezTo>
                        <a:cubicBezTo>
                          <a:pt x="596" y="1001"/>
                          <a:pt x="1072" y="1120"/>
                          <a:pt x="1489" y="1382"/>
                        </a:cubicBezTo>
                        <a:cubicBezTo>
                          <a:pt x="1989" y="1715"/>
                          <a:pt x="2429" y="2132"/>
                          <a:pt x="2810" y="2585"/>
                        </a:cubicBezTo>
                        <a:cubicBezTo>
                          <a:pt x="3703" y="3644"/>
                          <a:pt x="4382" y="5002"/>
                          <a:pt x="4882" y="6276"/>
                        </a:cubicBezTo>
                        <a:cubicBezTo>
                          <a:pt x="4901" y="6324"/>
                          <a:pt x="4942" y="6344"/>
                          <a:pt x="4980" y="6344"/>
                        </a:cubicBezTo>
                        <a:cubicBezTo>
                          <a:pt x="5037" y="6344"/>
                          <a:pt x="5089" y="6299"/>
                          <a:pt x="5061" y="6228"/>
                        </a:cubicBezTo>
                        <a:cubicBezTo>
                          <a:pt x="4537" y="4799"/>
                          <a:pt x="4156" y="3358"/>
                          <a:pt x="3263" y="2096"/>
                        </a:cubicBezTo>
                        <a:cubicBezTo>
                          <a:pt x="2694" y="1290"/>
                          <a:pt x="1630" y="1"/>
                          <a:pt x="53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2"/>
                  <p:cNvSpPr/>
                  <p:nvPr/>
                </p:nvSpPr>
                <p:spPr>
                  <a:xfrm>
                    <a:off x="1714368" y="1425588"/>
                    <a:ext cx="133864" cy="62607"/>
                  </a:xfrm>
                  <a:custGeom>
                    <a:avLst/>
                    <a:gdLst/>
                    <a:ahLst/>
                    <a:cxnLst/>
                    <a:rect l="l" t="t" r="r" b="b"/>
                    <a:pathLst>
                      <a:path w="4426" h="2070" extrusionOk="0">
                        <a:moveTo>
                          <a:pt x="209" y="1"/>
                        </a:moveTo>
                        <a:cubicBezTo>
                          <a:pt x="58" y="1"/>
                          <a:pt x="1" y="230"/>
                          <a:pt x="160" y="264"/>
                        </a:cubicBezTo>
                        <a:cubicBezTo>
                          <a:pt x="1696" y="514"/>
                          <a:pt x="3112" y="1098"/>
                          <a:pt x="4351" y="2062"/>
                        </a:cubicBezTo>
                        <a:cubicBezTo>
                          <a:pt x="4359" y="2067"/>
                          <a:pt x="4367" y="2070"/>
                          <a:pt x="4376" y="2070"/>
                        </a:cubicBezTo>
                        <a:cubicBezTo>
                          <a:pt x="4404" y="2070"/>
                          <a:pt x="4426" y="2042"/>
                          <a:pt x="4398" y="2014"/>
                        </a:cubicBezTo>
                        <a:cubicBezTo>
                          <a:pt x="3220" y="955"/>
                          <a:pt x="1803" y="228"/>
                          <a:pt x="231" y="2"/>
                        </a:cubicBezTo>
                        <a:cubicBezTo>
                          <a:pt x="224" y="1"/>
                          <a:pt x="216" y="1"/>
                          <a:pt x="20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2"/>
                  <p:cNvSpPr/>
                  <p:nvPr/>
                </p:nvSpPr>
                <p:spPr>
                  <a:xfrm>
                    <a:off x="1705900" y="1590154"/>
                    <a:ext cx="95907" cy="35114"/>
                  </a:xfrm>
                  <a:custGeom>
                    <a:avLst/>
                    <a:gdLst/>
                    <a:ahLst/>
                    <a:cxnLst/>
                    <a:rect l="l" t="t" r="r" b="b"/>
                    <a:pathLst>
                      <a:path w="3171" h="1161" extrusionOk="0">
                        <a:moveTo>
                          <a:pt x="2986" y="1"/>
                        </a:moveTo>
                        <a:cubicBezTo>
                          <a:pt x="2979" y="1"/>
                          <a:pt x="2971" y="1"/>
                          <a:pt x="2964" y="2"/>
                        </a:cubicBezTo>
                        <a:cubicBezTo>
                          <a:pt x="1999" y="157"/>
                          <a:pt x="1059" y="419"/>
                          <a:pt x="178" y="848"/>
                        </a:cubicBezTo>
                        <a:cubicBezTo>
                          <a:pt x="1" y="931"/>
                          <a:pt x="106" y="1160"/>
                          <a:pt x="271" y="1160"/>
                        </a:cubicBezTo>
                        <a:cubicBezTo>
                          <a:pt x="294" y="1160"/>
                          <a:pt x="319" y="1156"/>
                          <a:pt x="344" y="1145"/>
                        </a:cubicBezTo>
                        <a:cubicBezTo>
                          <a:pt x="1214" y="764"/>
                          <a:pt x="2095" y="443"/>
                          <a:pt x="3023" y="241"/>
                        </a:cubicBezTo>
                        <a:cubicBezTo>
                          <a:pt x="3170" y="207"/>
                          <a:pt x="3124" y="1"/>
                          <a:pt x="298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2"/>
                  <p:cNvSpPr/>
                  <p:nvPr/>
                </p:nvSpPr>
                <p:spPr>
                  <a:xfrm>
                    <a:off x="2013833" y="1320817"/>
                    <a:ext cx="32362" cy="98326"/>
                  </a:xfrm>
                  <a:custGeom>
                    <a:avLst/>
                    <a:gdLst/>
                    <a:ahLst/>
                    <a:cxnLst/>
                    <a:rect l="l" t="t" r="r" b="b"/>
                    <a:pathLst>
                      <a:path w="1070" h="3251" extrusionOk="0">
                        <a:moveTo>
                          <a:pt x="108" y="0"/>
                        </a:moveTo>
                        <a:cubicBezTo>
                          <a:pt x="53" y="0"/>
                          <a:pt x="1" y="55"/>
                          <a:pt x="34" y="121"/>
                        </a:cubicBezTo>
                        <a:cubicBezTo>
                          <a:pt x="510" y="1145"/>
                          <a:pt x="915" y="2085"/>
                          <a:pt x="1022" y="3228"/>
                        </a:cubicBezTo>
                        <a:cubicBezTo>
                          <a:pt x="1022" y="3241"/>
                          <a:pt x="1036" y="3251"/>
                          <a:pt x="1049" y="3251"/>
                        </a:cubicBezTo>
                        <a:cubicBezTo>
                          <a:pt x="1060" y="3251"/>
                          <a:pt x="1070" y="3244"/>
                          <a:pt x="1070" y="3228"/>
                        </a:cubicBezTo>
                        <a:cubicBezTo>
                          <a:pt x="1046" y="2133"/>
                          <a:pt x="820" y="942"/>
                          <a:pt x="177" y="37"/>
                        </a:cubicBezTo>
                        <a:cubicBezTo>
                          <a:pt x="158" y="11"/>
                          <a:pt x="133" y="0"/>
                          <a:pt x="10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2"/>
                  <p:cNvSpPr/>
                  <p:nvPr/>
                </p:nvSpPr>
                <p:spPr>
                  <a:xfrm>
                    <a:off x="2171262" y="1551107"/>
                    <a:ext cx="89041" cy="22260"/>
                  </a:xfrm>
                  <a:custGeom>
                    <a:avLst/>
                    <a:gdLst/>
                    <a:ahLst/>
                    <a:cxnLst/>
                    <a:rect l="l" t="t" r="r" b="b"/>
                    <a:pathLst>
                      <a:path w="2944" h="736" extrusionOk="0">
                        <a:moveTo>
                          <a:pt x="865" y="0"/>
                        </a:moveTo>
                        <a:cubicBezTo>
                          <a:pt x="602" y="0"/>
                          <a:pt x="336" y="27"/>
                          <a:pt x="67" y="79"/>
                        </a:cubicBezTo>
                        <a:cubicBezTo>
                          <a:pt x="1" y="90"/>
                          <a:pt x="27" y="163"/>
                          <a:pt x="80" y="163"/>
                        </a:cubicBezTo>
                        <a:cubicBezTo>
                          <a:pt x="83" y="163"/>
                          <a:pt x="87" y="163"/>
                          <a:pt x="91" y="162"/>
                        </a:cubicBezTo>
                        <a:cubicBezTo>
                          <a:pt x="284" y="136"/>
                          <a:pt x="475" y="122"/>
                          <a:pt x="665" y="122"/>
                        </a:cubicBezTo>
                        <a:cubicBezTo>
                          <a:pt x="1402" y="122"/>
                          <a:pt x="2114" y="324"/>
                          <a:pt x="2758" y="722"/>
                        </a:cubicBezTo>
                        <a:cubicBezTo>
                          <a:pt x="2775" y="731"/>
                          <a:pt x="2791" y="735"/>
                          <a:pt x="2807" y="735"/>
                        </a:cubicBezTo>
                        <a:cubicBezTo>
                          <a:pt x="2890" y="735"/>
                          <a:pt x="2944" y="616"/>
                          <a:pt x="2854" y="555"/>
                        </a:cubicBezTo>
                        <a:cubicBezTo>
                          <a:pt x="2232" y="184"/>
                          <a:pt x="1560" y="0"/>
                          <a:pt x="86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2"/>
                  <p:cNvSpPr/>
                  <p:nvPr/>
                </p:nvSpPr>
                <p:spPr>
                  <a:xfrm>
                    <a:off x="1969432" y="1737238"/>
                    <a:ext cx="26706" cy="81389"/>
                  </a:xfrm>
                  <a:custGeom>
                    <a:avLst/>
                    <a:gdLst/>
                    <a:ahLst/>
                    <a:cxnLst/>
                    <a:rect l="l" t="t" r="r" b="b"/>
                    <a:pathLst>
                      <a:path w="883" h="2691" extrusionOk="0">
                        <a:moveTo>
                          <a:pt x="83" y="1"/>
                        </a:moveTo>
                        <a:cubicBezTo>
                          <a:pt x="43" y="1"/>
                          <a:pt x="1" y="44"/>
                          <a:pt x="25" y="92"/>
                        </a:cubicBezTo>
                        <a:cubicBezTo>
                          <a:pt x="490" y="866"/>
                          <a:pt x="633" y="1700"/>
                          <a:pt x="549" y="2593"/>
                        </a:cubicBezTo>
                        <a:cubicBezTo>
                          <a:pt x="542" y="2653"/>
                          <a:pt x="604" y="2691"/>
                          <a:pt x="661" y="2691"/>
                        </a:cubicBezTo>
                        <a:cubicBezTo>
                          <a:pt x="705" y="2691"/>
                          <a:pt x="746" y="2668"/>
                          <a:pt x="752" y="2617"/>
                        </a:cubicBezTo>
                        <a:cubicBezTo>
                          <a:pt x="883" y="1688"/>
                          <a:pt x="633" y="807"/>
                          <a:pt x="132" y="33"/>
                        </a:cubicBezTo>
                        <a:cubicBezTo>
                          <a:pt x="121" y="10"/>
                          <a:pt x="102" y="1"/>
                          <a:pt x="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2"/>
                  <p:cNvSpPr/>
                  <p:nvPr/>
                </p:nvSpPr>
                <p:spPr>
                  <a:xfrm>
                    <a:off x="1295675" y="1481209"/>
                    <a:ext cx="150197" cy="403257"/>
                  </a:xfrm>
                  <a:custGeom>
                    <a:avLst/>
                    <a:gdLst/>
                    <a:ahLst/>
                    <a:cxnLst/>
                    <a:rect l="l" t="t" r="r" b="b"/>
                    <a:pathLst>
                      <a:path w="4966" h="13333" extrusionOk="0">
                        <a:moveTo>
                          <a:pt x="2741" y="7051"/>
                        </a:moveTo>
                        <a:cubicBezTo>
                          <a:pt x="2805" y="7051"/>
                          <a:pt x="2870" y="7057"/>
                          <a:pt x="2942" y="7069"/>
                        </a:cubicBezTo>
                        <a:cubicBezTo>
                          <a:pt x="3180" y="7117"/>
                          <a:pt x="3954" y="7641"/>
                          <a:pt x="3728" y="7772"/>
                        </a:cubicBezTo>
                        <a:cubicBezTo>
                          <a:pt x="3706" y="7785"/>
                          <a:pt x="3680" y="7790"/>
                          <a:pt x="3650" y="7790"/>
                        </a:cubicBezTo>
                        <a:cubicBezTo>
                          <a:pt x="3436" y="7790"/>
                          <a:pt x="3045" y="7486"/>
                          <a:pt x="2930" y="7402"/>
                        </a:cubicBezTo>
                        <a:cubicBezTo>
                          <a:pt x="2799" y="7307"/>
                          <a:pt x="2668" y="7188"/>
                          <a:pt x="2549" y="7069"/>
                        </a:cubicBezTo>
                        <a:cubicBezTo>
                          <a:pt x="2614" y="7057"/>
                          <a:pt x="2677" y="7051"/>
                          <a:pt x="2741" y="7051"/>
                        </a:cubicBezTo>
                        <a:close/>
                        <a:moveTo>
                          <a:pt x="3551" y="0"/>
                        </a:moveTo>
                        <a:cubicBezTo>
                          <a:pt x="3501" y="0"/>
                          <a:pt x="3448" y="10"/>
                          <a:pt x="3394" y="33"/>
                        </a:cubicBezTo>
                        <a:cubicBezTo>
                          <a:pt x="1323" y="902"/>
                          <a:pt x="1" y="3366"/>
                          <a:pt x="406" y="5557"/>
                        </a:cubicBezTo>
                        <a:cubicBezTo>
                          <a:pt x="525" y="6248"/>
                          <a:pt x="811" y="6914"/>
                          <a:pt x="1239" y="7474"/>
                        </a:cubicBezTo>
                        <a:cubicBezTo>
                          <a:pt x="13" y="9284"/>
                          <a:pt x="1346" y="11986"/>
                          <a:pt x="2716" y="13296"/>
                        </a:cubicBezTo>
                        <a:cubicBezTo>
                          <a:pt x="2741" y="13322"/>
                          <a:pt x="2769" y="13332"/>
                          <a:pt x="2796" y="13332"/>
                        </a:cubicBezTo>
                        <a:cubicBezTo>
                          <a:pt x="2882" y="13332"/>
                          <a:pt x="2955" y="13223"/>
                          <a:pt x="2882" y="13141"/>
                        </a:cubicBezTo>
                        <a:cubicBezTo>
                          <a:pt x="1823" y="11998"/>
                          <a:pt x="870" y="10212"/>
                          <a:pt x="1203" y="8605"/>
                        </a:cubicBezTo>
                        <a:cubicBezTo>
                          <a:pt x="1251" y="8331"/>
                          <a:pt x="1358" y="8057"/>
                          <a:pt x="1513" y="7819"/>
                        </a:cubicBezTo>
                        <a:cubicBezTo>
                          <a:pt x="1668" y="7974"/>
                          <a:pt x="1834" y="8129"/>
                          <a:pt x="2013" y="8272"/>
                        </a:cubicBezTo>
                        <a:cubicBezTo>
                          <a:pt x="2412" y="8579"/>
                          <a:pt x="3040" y="8931"/>
                          <a:pt x="3601" y="8931"/>
                        </a:cubicBezTo>
                        <a:cubicBezTo>
                          <a:pt x="3910" y="8931"/>
                          <a:pt x="4198" y="8824"/>
                          <a:pt x="4418" y="8545"/>
                        </a:cubicBezTo>
                        <a:cubicBezTo>
                          <a:pt x="4966" y="7855"/>
                          <a:pt x="4299" y="6950"/>
                          <a:pt x="3632" y="6641"/>
                        </a:cubicBezTo>
                        <a:cubicBezTo>
                          <a:pt x="3401" y="6536"/>
                          <a:pt x="3164" y="6489"/>
                          <a:pt x="2932" y="6489"/>
                        </a:cubicBezTo>
                        <a:cubicBezTo>
                          <a:pt x="2685" y="6489"/>
                          <a:pt x="2442" y="6542"/>
                          <a:pt x="2215" y="6641"/>
                        </a:cubicBezTo>
                        <a:cubicBezTo>
                          <a:pt x="1751" y="5938"/>
                          <a:pt x="1549" y="5045"/>
                          <a:pt x="1668" y="4212"/>
                        </a:cubicBezTo>
                        <a:cubicBezTo>
                          <a:pt x="1858" y="2723"/>
                          <a:pt x="2835" y="1818"/>
                          <a:pt x="3870" y="866"/>
                        </a:cubicBezTo>
                        <a:cubicBezTo>
                          <a:pt x="4176" y="582"/>
                          <a:pt x="3932" y="0"/>
                          <a:pt x="355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2"/>
                  <p:cNvSpPr/>
                  <p:nvPr/>
                </p:nvSpPr>
                <p:spPr>
                  <a:xfrm>
                    <a:off x="1860184" y="2128616"/>
                    <a:ext cx="326192" cy="122704"/>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2"/>
                  <p:cNvSpPr/>
                  <p:nvPr/>
                </p:nvSpPr>
                <p:spPr>
                  <a:xfrm>
                    <a:off x="2034279" y="1936133"/>
                    <a:ext cx="305263" cy="131142"/>
                  </a:xfrm>
                  <a:custGeom>
                    <a:avLst/>
                    <a:gdLst/>
                    <a:ahLst/>
                    <a:cxnLst/>
                    <a:rect l="l" t="t" r="r" b="b"/>
                    <a:pathLst>
                      <a:path w="10093" h="4336" extrusionOk="0">
                        <a:moveTo>
                          <a:pt x="4296" y="1065"/>
                        </a:moveTo>
                        <a:cubicBezTo>
                          <a:pt x="4741" y="1065"/>
                          <a:pt x="4772" y="1846"/>
                          <a:pt x="4680" y="2172"/>
                        </a:cubicBezTo>
                        <a:cubicBezTo>
                          <a:pt x="4596" y="2422"/>
                          <a:pt x="4465" y="2648"/>
                          <a:pt x="4299" y="2839"/>
                        </a:cubicBezTo>
                        <a:cubicBezTo>
                          <a:pt x="4227" y="2791"/>
                          <a:pt x="4144" y="2732"/>
                          <a:pt x="4084" y="2660"/>
                        </a:cubicBezTo>
                        <a:cubicBezTo>
                          <a:pt x="3727" y="2291"/>
                          <a:pt x="3418" y="1446"/>
                          <a:pt x="4037" y="1136"/>
                        </a:cubicBezTo>
                        <a:cubicBezTo>
                          <a:pt x="4136" y="1087"/>
                          <a:pt x="4222" y="1065"/>
                          <a:pt x="4296" y="1065"/>
                        </a:cubicBezTo>
                        <a:close/>
                        <a:moveTo>
                          <a:pt x="9638" y="1"/>
                        </a:moveTo>
                        <a:cubicBezTo>
                          <a:pt x="9521" y="1"/>
                          <a:pt x="9404" y="59"/>
                          <a:pt x="9323" y="196"/>
                        </a:cubicBezTo>
                        <a:cubicBezTo>
                          <a:pt x="8752" y="1148"/>
                          <a:pt x="8240" y="2006"/>
                          <a:pt x="7240" y="2589"/>
                        </a:cubicBezTo>
                        <a:cubicBezTo>
                          <a:pt x="6734" y="2885"/>
                          <a:pt x="6024" y="3144"/>
                          <a:pt x="5357" y="3144"/>
                        </a:cubicBezTo>
                        <a:cubicBezTo>
                          <a:pt x="5114" y="3144"/>
                          <a:pt x="4876" y="3109"/>
                          <a:pt x="4656" y="3029"/>
                        </a:cubicBezTo>
                        <a:cubicBezTo>
                          <a:pt x="4882" y="2768"/>
                          <a:pt x="5037" y="2458"/>
                          <a:pt x="5120" y="2077"/>
                        </a:cubicBezTo>
                        <a:cubicBezTo>
                          <a:pt x="5251" y="1482"/>
                          <a:pt x="5085" y="720"/>
                          <a:pt x="4477" y="446"/>
                        </a:cubicBezTo>
                        <a:cubicBezTo>
                          <a:pt x="4344" y="388"/>
                          <a:pt x="4207" y="362"/>
                          <a:pt x="4072" y="362"/>
                        </a:cubicBezTo>
                        <a:cubicBezTo>
                          <a:pt x="3535" y="362"/>
                          <a:pt x="3029" y="777"/>
                          <a:pt x="2858" y="1291"/>
                        </a:cubicBezTo>
                        <a:cubicBezTo>
                          <a:pt x="2525" y="2220"/>
                          <a:pt x="2894" y="2970"/>
                          <a:pt x="3549" y="3470"/>
                        </a:cubicBezTo>
                        <a:cubicBezTo>
                          <a:pt x="2712" y="3968"/>
                          <a:pt x="1626" y="4158"/>
                          <a:pt x="659" y="4158"/>
                        </a:cubicBezTo>
                        <a:cubicBezTo>
                          <a:pt x="470" y="4158"/>
                          <a:pt x="285" y="4150"/>
                          <a:pt x="108" y="4137"/>
                        </a:cubicBezTo>
                        <a:cubicBezTo>
                          <a:pt x="104" y="4136"/>
                          <a:pt x="101" y="4136"/>
                          <a:pt x="97" y="4136"/>
                        </a:cubicBezTo>
                        <a:cubicBezTo>
                          <a:pt x="1" y="4136"/>
                          <a:pt x="4" y="4292"/>
                          <a:pt x="108" y="4303"/>
                        </a:cubicBezTo>
                        <a:cubicBezTo>
                          <a:pt x="335" y="4323"/>
                          <a:pt x="584" y="4335"/>
                          <a:pt x="846" y="4335"/>
                        </a:cubicBezTo>
                        <a:cubicBezTo>
                          <a:pt x="1831" y="4335"/>
                          <a:pt x="2995" y="4171"/>
                          <a:pt x="3870" y="3672"/>
                        </a:cubicBezTo>
                        <a:cubicBezTo>
                          <a:pt x="4369" y="3960"/>
                          <a:pt x="4969" y="4117"/>
                          <a:pt x="5538" y="4117"/>
                        </a:cubicBezTo>
                        <a:cubicBezTo>
                          <a:pt x="5675" y="4117"/>
                          <a:pt x="5810" y="4108"/>
                          <a:pt x="5942" y="4089"/>
                        </a:cubicBezTo>
                        <a:cubicBezTo>
                          <a:pt x="7704" y="3815"/>
                          <a:pt x="9692" y="2339"/>
                          <a:pt x="10038" y="505"/>
                        </a:cubicBezTo>
                        <a:cubicBezTo>
                          <a:pt x="10093" y="222"/>
                          <a:pt x="9867" y="1"/>
                          <a:pt x="963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22"/>
                  <p:cNvSpPr/>
                  <p:nvPr/>
                </p:nvSpPr>
                <p:spPr>
                  <a:xfrm>
                    <a:off x="1506368" y="1701548"/>
                    <a:ext cx="103952" cy="166862"/>
                  </a:xfrm>
                  <a:custGeom>
                    <a:avLst/>
                    <a:gdLst/>
                    <a:ahLst/>
                    <a:cxnLst/>
                    <a:rect l="l" t="t" r="r" b="b"/>
                    <a:pathLst>
                      <a:path w="3437" h="5517" extrusionOk="0">
                        <a:moveTo>
                          <a:pt x="2843" y="0"/>
                        </a:moveTo>
                        <a:cubicBezTo>
                          <a:pt x="2775" y="0"/>
                          <a:pt x="2703" y="21"/>
                          <a:pt x="2631" y="70"/>
                        </a:cubicBezTo>
                        <a:cubicBezTo>
                          <a:pt x="881" y="1237"/>
                          <a:pt x="0" y="3368"/>
                          <a:pt x="357" y="5440"/>
                        </a:cubicBezTo>
                        <a:cubicBezTo>
                          <a:pt x="368" y="5492"/>
                          <a:pt x="413" y="5517"/>
                          <a:pt x="459" y="5517"/>
                        </a:cubicBezTo>
                        <a:cubicBezTo>
                          <a:pt x="518" y="5517"/>
                          <a:pt x="578" y="5477"/>
                          <a:pt x="572" y="5404"/>
                        </a:cubicBezTo>
                        <a:cubicBezTo>
                          <a:pt x="464" y="3487"/>
                          <a:pt x="1417" y="1772"/>
                          <a:pt x="3048" y="784"/>
                        </a:cubicBezTo>
                        <a:cubicBezTo>
                          <a:pt x="3437" y="555"/>
                          <a:pt x="3191" y="0"/>
                          <a:pt x="284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2"/>
                  <p:cNvSpPr/>
                  <p:nvPr/>
                </p:nvSpPr>
                <p:spPr>
                  <a:xfrm>
                    <a:off x="2330295" y="1831453"/>
                    <a:ext cx="94727" cy="85140"/>
                  </a:xfrm>
                  <a:custGeom>
                    <a:avLst/>
                    <a:gdLst/>
                    <a:ahLst/>
                    <a:cxnLst/>
                    <a:rect l="l" t="t" r="r" b="b"/>
                    <a:pathLst>
                      <a:path w="3132" h="2815" extrusionOk="0">
                        <a:moveTo>
                          <a:pt x="1993" y="1"/>
                        </a:moveTo>
                        <a:cubicBezTo>
                          <a:pt x="1940" y="1"/>
                          <a:pt x="1888" y="19"/>
                          <a:pt x="1846" y="61"/>
                        </a:cubicBezTo>
                        <a:cubicBezTo>
                          <a:pt x="1572" y="335"/>
                          <a:pt x="1298" y="597"/>
                          <a:pt x="1036" y="871"/>
                        </a:cubicBezTo>
                        <a:cubicBezTo>
                          <a:pt x="810" y="799"/>
                          <a:pt x="584" y="740"/>
                          <a:pt x="358" y="680"/>
                        </a:cubicBezTo>
                        <a:cubicBezTo>
                          <a:pt x="333" y="673"/>
                          <a:pt x="310" y="669"/>
                          <a:pt x="288" y="669"/>
                        </a:cubicBezTo>
                        <a:cubicBezTo>
                          <a:pt x="106" y="669"/>
                          <a:pt x="16" y="911"/>
                          <a:pt x="143" y="1049"/>
                        </a:cubicBezTo>
                        <a:cubicBezTo>
                          <a:pt x="251" y="1180"/>
                          <a:pt x="358" y="1311"/>
                          <a:pt x="477" y="1430"/>
                        </a:cubicBezTo>
                        <a:cubicBezTo>
                          <a:pt x="334" y="1573"/>
                          <a:pt x="191" y="1716"/>
                          <a:pt x="60" y="1871"/>
                        </a:cubicBezTo>
                        <a:cubicBezTo>
                          <a:pt x="24" y="1907"/>
                          <a:pt x="12" y="1954"/>
                          <a:pt x="24" y="1990"/>
                        </a:cubicBezTo>
                        <a:cubicBezTo>
                          <a:pt x="1" y="2121"/>
                          <a:pt x="60" y="2264"/>
                          <a:pt x="239" y="2264"/>
                        </a:cubicBezTo>
                        <a:cubicBezTo>
                          <a:pt x="548" y="2264"/>
                          <a:pt x="858" y="2252"/>
                          <a:pt x="1167" y="2228"/>
                        </a:cubicBezTo>
                        <a:cubicBezTo>
                          <a:pt x="1322" y="2395"/>
                          <a:pt x="1465" y="2573"/>
                          <a:pt x="1620" y="2752"/>
                        </a:cubicBezTo>
                        <a:cubicBezTo>
                          <a:pt x="1663" y="2795"/>
                          <a:pt x="1721" y="2814"/>
                          <a:pt x="1779" y="2814"/>
                        </a:cubicBezTo>
                        <a:cubicBezTo>
                          <a:pt x="1884" y="2814"/>
                          <a:pt x="1990" y="2752"/>
                          <a:pt x="2013" y="2645"/>
                        </a:cubicBezTo>
                        <a:cubicBezTo>
                          <a:pt x="2037" y="2466"/>
                          <a:pt x="2072" y="2288"/>
                          <a:pt x="2096" y="2097"/>
                        </a:cubicBezTo>
                        <a:cubicBezTo>
                          <a:pt x="2358" y="2049"/>
                          <a:pt x="2632" y="2002"/>
                          <a:pt x="2894" y="1930"/>
                        </a:cubicBezTo>
                        <a:cubicBezTo>
                          <a:pt x="3132" y="1871"/>
                          <a:pt x="3096" y="1561"/>
                          <a:pt x="2894" y="1490"/>
                        </a:cubicBezTo>
                        <a:cubicBezTo>
                          <a:pt x="2656" y="1407"/>
                          <a:pt x="2418" y="1323"/>
                          <a:pt x="2179" y="1240"/>
                        </a:cubicBezTo>
                        <a:cubicBezTo>
                          <a:pt x="2203" y="895"/>
                          <a:pt x="2215" y="561"/>
                          <a:pt x="2215" y="216"/>
                        </a:cubicBezTo>
                        <a:cubicBezTo>
                          <a:pt x="2215" y="86"/>
                          <a:pt x="2105" y="1"/>
                          <a:pt x="199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2"/>
                  <p:cNvSpPr/>
                  <p:nvPr/>
                </p:nvSpPr>
                <p:spPr>
                  <a:xfrm>
                    <a:off x="1860002" y="1207063"/>
                    <a:ext cx="24861" cy="19478"/>
                  </a:xfrm>
                  <a:custGeom>
                    <a:avLst/>
                    <a:gdLst/>
                    <a:ahLst/>
                    <a:cxnLst/>
                    <a:rect l="l" t="t" r="r" b="b"/>
                    <a:pathLst>
                      <a:path w="822" h="644" extrusionOk="0">
                        <a:moveTo>
                          <a:pt x="417" y="0"/>
                        </a:moveTo>
                        <a:cubicBezTo>
                          <a:pt x="0" y="0"/>
                          <a:pt x="0" y="643"/>
                          <a:pt x="417" y="643"/>
                        </a:cubicBezTo>
                        <a:cubicBezTo>
                          <a:pt x="822" y="643"/>
                          <a:pt x="822" y="0"/>
                          <a:pt x="417"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2"/>
                  <p:cNvSpPr/>
                  <p:nvPr/>
                </p:nvSpPr>
                <p:spPr>
                  <a:xfrm>
                    <a:off x="2337856" y="1755899"/>
                    <a:ext cx="24892" cy="22623"/>
                  </a:xfrm>
                  <a:custGeom>
                    <a:avLst/>
                    <a:gdLst/>
                    <a:ahLst/>
                    <a:cxnLst/>
                    <a:rect l="l" t="t" r="r" b="b"/>
                    <a:pathLst>
                      <a:path w="823" h="748" extrusionOk="0">
                        <a:moveTo>
                          <a:pt x="460" y="1"/>
                        </a:moveTo>
                        <a:cubicBezTo>
                          <a:pt x="378" y="1"/>
                          <a:pt x="297" y="31"/>
                          <a:pt x="239" y="95"/>
                        </a:cubicBezTo>
                        <a:cubicBezTo>
                          <a:pt x="203" y="130"/>
                          <a:pt x="167" y="166"/>
                          <a:pt x="132" y="214"/>
                        </a:cubicBezTo>
                        <a:cubicBezTo>
                          <a:pt x="24" y="333"/>
                          <a:pt x="1" y="535"/>
                          <a:pt x="132" y="654"/>
                        </a:cubicBezTo>
                        <a:cubicBezTo>
                          <a:pt x="195" y="718"/>
                          <a:pt x="274" y="748"/>
                          <a:pt x="352" y="748"/>
                        </a:cubicBezTo>
                        <a:cubicBezTo>
                          <a:pt x="434" y="748"/>
                          <a:pt x="517" y="715"/>
                          <a:pt x="584" y="654"/>
                        </a:cubicBezTo>
                        <a:cubicBezTo>
                          <a:pt x="620" y="630"/>
                          <a:pt x="655" y="595"/>
                          <a:pt x="691" y="559"/>
                        </a:cubicBezTo>
                        <a:cubicBezTo>
                          <a:pt x="822" y="440"/>
                          <a:pt x="822" y="214"/>
                          <a:pt x="703" y="95"/>
                        </a:cubicBezTo>
                        <a:cubicBezTo>
                          <a:pt x="636" y="34"/>
                          <a:pt x="547" y="1"/>
                          <a:pt x="46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2"/>
                  <p:cNvSpPr/>
                  <p:nvPr/>
                </p:nvSpPr>
                <p:spPr>
                  <a:xfrm>
                    <a:off x="1965923" y="1859218"/>
                    <a:ext cx="24771" cy="22351"/>
                  </a:xfrm>
                  <a:custGeom>
                    <a:avLst/>
                    <a:gdLst/>
                    <a:ahLst/>
                    <a:cxnLst/>
                    <a:rect l="l" t="t" r="r" b="b"/>
                    <a:pathLst>
                      <a:path w="819" h="739" extrusionOk="0">
                        <a:moveTo>
                          <a:pt x="415" y="0"/>
                        </a:moveTo>
                        <a:cubicBezTo>
                          <a:pt x="284" y="12"/>
                          <a:pt x="141" y="84"/>
                          <a:pt x="118" y="215"/>
                        </a:cubicBezTo>
                        <a:cubicBezTo>
                          <a:pt x="118" y="231"/>
                          <a:pt x="106" y="264"/>
                          <a:pt x="111" y="264"/>
                        </a:cubicBezTo>
                        <a:cubicBezTo>
                          <a:pt x="113" y="264"/>
                          <a:pt x="118" y="258"/>
                          <a:pt x="128" y="242"/>
                        </a:cubicBezTo>
                        <a:lnTo>
                          <a:pt x="128" y="242"/>
                        </a:lnTo>
                        <a:cubicBezTo>
                          <a:pt x="0" y="455"/>
                          <a:pt x="166" y="739"/>
                          <a:pt x="415" y="739"/>
                        </a:cubicBezTo>
                        <a:cubicBezTo>
                          <a:pt x="652" y="739"/>
                          <a:pt x="818" y="455"/>
                          <a:pt x="691" y="242"/>
                        </a:cubicBezTo>
                        <a:lnTo>
                          <a:pt x="691" y="242"/>
                        </a:lnTo>
                        <a:cubicBezTo>
                          <a:pt x="701" y="258"/>
                          <a:pt x="706" y="264"/>
                          <a:pt x="708" y="264"/>
                        </a:cubicBezTo>
                        <a:cubicBezTo>
                          <a:pt x="712" y="264"/>
                          <a:pt x="701" y="231"/>
                          <a:pt x="701" y="215"/>
                        </a:cubicBezTo>
                        <a:cubicBezTo>
                          <a:pt x="677" y="96"/>
                          <a:pt x="534" y="0"/>
                          <a:pt x="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2"/>
                  <p:cNvSpPr/>
                  <p:nvPr/>
                </p:nvSpPr>
                <p:spPr>
                  <a:xfrm>
                    <a:off x="1412364" y="1390109"/>
                    <a:ext cx="103740" cy="94667"/>
                  </a:xfrm>
                  <a:custGeom>
                    <a:avLst/>
                    <a:gdLst/>
                    <a:ahLst/>
                    <a:cxnLst/>
                    <a:rect l="l" t="t" r="r" b="b"/>
                    <a:pathLst>
                      <a:path w="3430" h="3130" extrusionOk="0">
                        <a:moveTo>
                          <a:pt x="1989" y="1866"/>
                        </a:moveTo>
                        <a:cubicBezTo>
                          <a:pt x="1965" y="1925"/>
                          <a:pt x="1953" y="1985"/>
                          <a:pt x="1929" y="2056"/>
                        </a:cubicBezTo>
                        <a:cubicBezTo>
                          <a:pt x="1906" y="1997"/>
                          <a:pt x="1882" y="1925"/>
                          <a:pt x="1858" y="1866"/>
                        </a:cubicBezTo>
                        <a:close/>
                        <a:moveTo>
                          <a:pt x="945" y="0"/>
                        </a:moveTo>
                        <a:cubicBezTo>
                          <a:pt x="772" y="0"/>
                          <a:pt x="591" y="152"/>
                          <a:pt x="667" y="342"/>
                        </a:cubicBezTo>
                        <a:cubicBezTo>
                          <a:pt x="751" y="568"/>
                          <a:pt x="846" y="794"/>
                          <a:pt x="929" y="1020"/>
                        </a:cubicBezTo>
                        <a:cubicBezTo>
                          <a:pt x="751" y="1116"/>
                          <a:pt x="560" y="1211"/>
                          <a:pt x="382" y="1318"/>
                        </a:cubicBezTo>
                        <a:cubicBezTo>
                          <a:pt x="358" y="1318"/>
                          <a:pt x="334" y="1318"/>
                          <a:pt x="322" y="1330"/>
                        </a:cubicBezTo>
                        <a:cubicBezTo>
                          <a:pt x="1" y="1390"/>
                          <a:pt x="96" y="1854"/>
                          <a:pt x="393" y="1866"/>
                        </a:cubicBezTo>
                        <a:cubicBezTo>
                          <a:pt x="679" y="1878"/>
                          <a:pt x="977" y="1878"/>
                          <a:pt x="1275" y="1878"/>
                        </a:cubicBezTo>
                        <a:cubicBezTo>
                          <a:pt x="1405" y="2223"/>
                          <a:pt x="1548" y="2580"/>
                          <a:pt x="1691" y="2937"/>
                        </a:cubicBezTo>
                        <a:cubicBezTo>
                          <a:pt x="1741" y="3061"/>
                          <a:pt x="1857" y="3130"/>
                          <a:pt x="1969" y="3130"/>
                        </a:cubicBezTo>
                        <a:cubicBezTo>
                          <a:pt x="2074" y="3130"/>
                          <a:pt x="2175" y="3070"/>
                          <a:pt x="2215" y="2937"/>
                        </a:cubicBezTo>
                        <a:cubicBezTo>
                          <a:pt x="2334" y="2568"/>
                          <a:pt x="2441" y="2199"/>
                          <a:pt x="2548" y="1830"/>
                        </a:cubicBezTo>
                        <a:cubicBezTo>
                          <a:pt x="2727" y="1818"/>
                          <a:pt x="2894" y="1818"/>
                          <a:pt x="3060" y="1806"/>
                        </a:cubicBezTo>
                        <a:cubicBezTo>
                          <a:pt x="3322" y="1782"/>
                          <a:pt x="3430" y="1449"/>
                          <a:pt x="3203" y="1306"/>
                        </a:cubicBezTo>
                        <a:cubicBezTo>
                          <a:pt x="3060" y="1211"/>
                          <a:pt x="2929" y="1128"/>
                          <a:pt x="2787" y="1044"/>
                        </a:cubicBezTo>
                        <a:cubicBezTo>
                          <a:pt x="2858" y="830"/>
                          <a:pt x="2918" y="616"/>
                          <a:pt x="2989" y="401"/>
                        </a:cubicBezTo>
                        <a:cubicBezTo>
                          <a:pt x="3037" y="229"/>
                          <a:pt x="2893" y="88"/>
                          <a:pt x="2742" y="88"/>
                        </a:cubicBezTo>
                        <a:cubicBezTo>
                          <a:pt x="2705" y="88"/>
                          <a:pt x="2667" y="97"/>
                          <a:pt x="2632" y="116"/>
                        </a:cubicBezTo>
                        <a:cubicBezTo>
                          <a:pt x="2382" y="247"/>
                          <a:pt x="2144" y="378"/>
                          <a:pt x="1906" y="497"/>
                        </a:cubicBezTo>
                        <a:cubicBezTo>
                          <a:pt x="1632" y="342"/>
                          <a:pt x="1358" y="175"/>
                          <a:pt x="1072" y="32"/>
                        </a:cubicBezTo>
                        <a:cubicBezTo>
                          <a:pt x="1033" y="10"/>
                          <a:pt x="989" y="0"/>
                          <a:pt x="9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2"/>
                  <p:cNvSpPr/>
                  <p:nvPr/>
                </p:nvSpPr>
                <p:spPr>
                  <a:xfrm>
                    <a:off x="2184933" y="2240645"/>
                    <a:ext cx="97147" cy="80028"/>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2"/>
                  <p:cNvSpPr/>
                  <p:nvPr/>
                </p:nvSpPr>
                <p:spPr>
                  <a:xfrm>
                    <a:off x="2303285" y="1193725"/>
                    <a:ext cx="50812" cy="39651"/>
                  </a:xfrm>
                  <a:custGeom>
                    <a:avLst/>
                    <a:gdLst/>
                    <a:ahLst/>
                    <a:cxnLst/>
                    <a:rect l="l" t="t" r="r" b="b"/>
                    <a:pathLst>
                      <a:path w="1680" h="1311" extrusionOk="0">
                        <a:moveTo>
                          <a:pt x="846" y="1"/>
                        </a:moveTo>
                        <a:cubicBezTo>
                          <a:pt x="1" y="1"/>
                          <a:pt x="1" y="1310"/>
                          <a:pt x="846" y="1310"/>
                        </a:cubicBezTo>
                        <a:cubicBezTo>
                          <a:pt x="1679" y="1310"/>
                          <a:pt x="1679" y="1"/>
                          <a:pt x="84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2"/>
                  <p:cNvSpPr/>
                  <p:nvPr/>
                </p:nvSpPr>
                <p:spPr>
                  <a:xfrm>
                    <a:off x="2390787" y="1363645"/>
                    <a:ext cx="23621" cy="17391"/>
                  </a:xfrm>
                  <a:custGeom>
                    <a:avLst/>
                    <a:gdLst/>
                    <a:ahLst/>
                    <a:cxnLst/>
                    <a:rect l="l" t="t" r="r" b="b"/>
                    <a:pathLst>
                      <a:path w="781" h="575" extrusionOk="0">
                        <a:moveTo>
                          <a:pt x="458" y="1"/>
                        </a:moveTo>
                        <a:cubicBezTo>
                          <a:pt x="449" y="1"/>
                          <a:pt x="439" y="1"/>
                          <a:pt x="429" y="2"/>
                        </a:cubicBezTo>
                        <a:lnTo>
                          <a:pt x="358" y="2"/>
                        </a:lnTo>
                        <a:cubicBezTo>
                          <a:pt x="1" y="38"/>
                          <a:pt x="1" y="538"/>
                          <a:pt x="358" y="562"/>
                        </a:cubicBezTo>
                        <a:cubicBezTo>
                          <a:pt x="382" y="562"/>
                          <a:pt x="406" y="562"/>
                          <a:pt x="429" y="574"/>
                        </a:cubicBezTo>
                        <a:cubicBezTo>
                          <a:pt x="436" y="574"/>
                          <a:pt x="443" y="575"/>
                          <a:pt x="449" y="575"/>
                        </a:cubicBezTo>
                        <a:cubicBezTo>
                          <a:pt x="777" y="575"/>
                          <a:pt x="780" y="1"/>
                          <a:pt x="458"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2"/>
                  <p:cNvSpPr/>
                  <p:nvPr/>
                </p:nvSpPr>
                <p:spPr>
                  <a:xfrm>
                    <a:off x="2378204" y="2159194"/>
                    <a:ext cx="39984" cy="40377"/>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2"/>
                  <p:cNvSpPr/>
                  <p:nvPr/>
                </p:nvSpPr>
                <p:spPr>
                  <a:xfrm>
                    <a:off x="1500228" y="1199290"/>
                    <a:ext cx="19841" cy="15213"/>
                  </a:xfrm>
                  <a:custGeom>
                    <a:avLst/>
                    <a:gdLst/>
                    <a:ahLst/>
                    <a:cxnLst/>
                    <a:rect l="l" t="t" r="r" b="b"/>
                    <a:pathLst>
                      <a:path w="656" h="503" extrusionOk="0">
                        <a:moveTo>
                          <a:pt x="387" y="0"/>
                        </a:moveTo>
                        <a:cubicBezTo>
                          <a:pt x="365" y="0"/>
                          <a:pt x="344" y="3"/>
                          <a:pt x="322" y="7"/>
                        </a:cubicBezTo>
                        <a:lnTo>
                          <a:pt x="215" y="19"/>
                        </a:lnTo>
                        <a:cubicBezTo>
                          <a:pt x="1" y="79"/>
                          <a:pt x="1" y="424"/>
                          <a:pt x="215" y="483"/>
                        </a:cubicBezTo>
                        <a:lnTo>
                          <a:pt x="322" y="495"/>
                        </a:lnTo>
                        <a:cubicBezTo>
                          <a:pt x="344" y="500"/>
                          <a:pt x="365" y="502"/>
                          <a:pt x="386" y="502"/>
                        </a:cubicBezTo>
                        <a:cubicBezTo>
                          <a:pt x="529" y="502"/>
                          <a:pt x="656" y="401"/>
                          <a:pt x="656" y="245"/>
                        </a:cubicBezTo>
                        <a:cubicBezTo>
                          <a:pt x="656" y="100"/>
                          <a:pt x="529" y="0"/>
                          <a:pt x="387"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2"/>
                  <p:cNvSpPr/>
                  <p:nvPr/>
                </p:nvSpPr>
                <p:spPr>
                  <a:xfrm>
                    <a:off x="1627351" y="1291327"/>
                    <a:ext cx="20930" cy="16242"/>
                  </a:xfrm>
                  <a:custGeom>
                    <a:avLst/>
                    <a:gdLst/>
                    <a:ahLst/>
                    <a:cxnLst/>
                    <a:rect l="l" t="t" r="r" b="b"/>
                    <a:pathLst>
                      <a:path w="692" h="537" extrusionOk="0">
                        <a:moveTo>
                          <a:pt x="346" y="0"/>
                        </a:moveTo>
                        <a:cubicBezTo>
                          <a:pt x="1" y="0"/>
                          <a:pt x="1" y="536"/>
                          <a:pt x="346" y="536"/>
                        </a:cubicBezTo>
                        <a:cubicBezTo>
                          <a:pt x="691" y="536"/>
                          <a:pt x="691" y="0"/>
                          <a:pt x="34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2"/>
                  <p:cNvSpPr/>
                  <p:nvPr/>
                </p:nvSpPr>
                <p:spPr>
                  <a:xfrm>
                    <a:off x="1843064" y="1983104"/>
                    <a:ext cx="19115" cy="14790"/>
                  </a:xfrm>
                  <a:custGeom>
                    <a:avLst/>
                    <a:gdLst/>
                    <a:ahLst/>
                    <a:cxnLst/>
                    <a:rect l="l" t="t" r="r" b="b"/>
                    <a:pathLst>
                      <a:path w="632" h="489" extrusionOk="0">
                        <a:moveTo>
                          <a:pt x="322" y="0"/>
                        </a:moveTo>
                        <a:cubicBezTo>
                          <a:pt x="0" y="0"/>
                          <a:pt x="0" y="488"/>
                          <a:pt x="322" y="488"/>
                        </a:cubicBezTo>
                        <a:cubicBezTo>
                          <a:pt x="631" y="488"/>
                          <a:pt x="631" y="0"/>
                          <a:pt x="322"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2"/>
                  <p:cNvSpPr/>
                  <p:nvPr/>
                </p:nvSpPr>
                <p:spPr>
                  <a:xfrm>
                    <a:off x="2326333" y="1487591"/>
                    <a:ext cx="18026" cy="18570"/>
                  </a:xfrm>
                  <a:custGeom>
                    <a:avLst/>
                    <a:gdLst/>
                    <a:ahLst/>
                    <a:cxnLst/>
                    <a:rect l="l" t="t" r="r" b="b"/>
                    <a:pathLst>
                      <a:path w="596" h="614" extrusionOk="0">
                        <a:moveTo>
                          <a:pt x="298" y="0"/>
                        </a:moveTo>
                        <a:cubicBezTo>
                          <a:pt x="155" y="0"/>
                          <a:pt x="1" y="83"/>
                          <a:pt x="13" y="274"/>
                        </a:cubicBezTo>
                        <a:cubicBezTo>
                          <a:pt x="13" y="298"/>
                          <a:pt x="13" y="322"/>
                          <a:pt x="13" y="345"/>
                        </a:cubicBezTo>
                        <a:cubicBezTo>
                          <a:pt x="18" y="524"/>
                          <a:pt x="158" y="613"/>
                          <a:pt x="298" y="613"/>
                        </a:cubicBezTo>
                        <a:cubicBezTo>
                          <a:pt x="438" y="613"/>
                          <a:pt x="578" y="524"/>
                          <a:pt x="584" y="345"/>
                        </a:cubicBezTo>
                        <a:cubicBezTo>
                          <a:pt x="584" y="322"/>
                          <a:pt x="584" y="298"/>
                          <a:pt x="584" y="274"/>
                        </a:cubicBezTo>
                        <a:cubicBezTo>
                          <a:pt x="596" y="83"/>
                          <a:pt x="453"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3" name="Google Shape;2793;p22"/>
                <p:cNvGrpSpPr/>
                <p:nvPr/>
              </p:nvGrpSpPr>
              <p:grpSpPr>
                <a:xfrm rot="-6030190" flipH="1">
                  <a:off x="-31650" y="4021590"/>
                  <a:ext cx="1129411" cy="1127012"/>
                  <a:chOff x="1295675" y="1193725"/>
                  <a:chExt cx="1129347" cy="1126948"/>
                </a:xfrm>
              </p:grpSpPr>
              <p:sp>
                <p:nvSpPr>
                  <p:cNvPr id="2794" name="Google Shape;2794;p22"/>
                  <p:cNvSpPr/>
                  <p:nvPr/>
                </p:nvSpPr>
                <p:spPr>
                  <a:xfrm>
                    <a:off x="1608992" y="1622607"/>
                    <a:ext cx="286299" cy="349753"/>
                  </a:xfrm>
                  <a:custGeom>
                    <a:avLst/>
                    <a:gdLst/>
                    <a:ahLst/>
                    <a:cxnLst/>
                    <a:rect l="l" t="t" r="r" b="b"/>
                    <a:pathLst>
                      <a:path w="9466" h="11564" extrusionOk="0">
                        <a:moveTo>
                          <a:pt x="9359" y="1"/>
                        </a:moveTo>
                        <a:cubicBezTo>
                          <a:pt x="6954" y="394"/>
                          <a:pt x="4703" y="2108"/>
                          <a:pt x="3167" y="3966"/>
                        </a:cubicBezTo>
                        <a:cubicBezTo>
                          <a:pt x="1536" y="5918"/>
                          <a:pt x="453" y="8288"/>
                          <a:pt x="72" y="10800"/>
                        </a:cubicBezTo>
                        <a:cubicBezTo>
                          <a:pt x="0" y="11289"/>
                          <a:pt x="339" y="11564"/>
                          <a:pt x="680" y="11564"/>
                        </a:cubicBezTo>
                        <a:cubicBezTo>
                          <a:pt x="961" y="11564"/>
                          <a:pt x="1244" y="11376"/>
                          <a:pt x="1298" y="10967"/>
                        </a:cubicBezTo>
                        <a:cubicBezTo>
                          <a:pt x="1584" y="8621"/>
                          <a:pt x="2584" y="6383"/>
                          <a:pt x="4037" y="4525"/>
                        </a:cubicBezTo>
                        <a:cubicBezTo>
                          <a:pt x="5525" y="2620"/>
                          <a:pt x="7394" y="1382"/>
                          <a:pt x="9406" y="108"/>
                        </a:cubicBezTo>
                        <a:cubicBezTo>
                          <a:pt x="9466" y="72"/>
                          <a:pt x="9430" y="1"/>
                          <a:pt x="9359"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2"/>
                  <p:cNvSpPr/>
                  <p:nvPr/>
                </p:nvSpPr>
                <p:spPr>
                  <a:xfrm>
                    <a:off x="1561718" y="1523674"/>
                    <a:ext cx="338714" cy="73737"/>
                  </a:xfrm>
                  <a:custGeom>
                    <a:avLst/>
                    <a:gdLst/>
                    <a:ahLst/>
                    <a:cxnLst/>
                    <a:rect l="l" t="t" r="r" b="b"/>
                    <a:pathLst>
                      <a:path w="11199" h="2438" extrusionOk="0">
                        <a:moveTo>
                          <a:pt x="5184" y="0"/>
                        </a:moveTo>
                        <a:cubicBezTo>
                          <a:pt x="3538" y="0"/>
                          <a:pt x="1725" y="342"/>
                          <a:pt x="420" y="1224"/>
                        </a:cubicBezTo>
                        <a:cubicBezTo>
                          <a:pt x="0" y="1497"/>
                          <a:pt x="173" y="2243"/>
                          <a:pt x="637" y="2243"/>
                        </a:cubicBezTo>
                        <a:cubicBezTo>
                          <a:pt x="699" y="2243"/>
                          <a:pt x="766" y="2230"/>
                          <a:pt x="837" y="2200"/>
                        </a:cubicBezTo>
                        <a:cubicBezTo>
                          <a:pt x="1611" y="1891"/>
                          <a:pt x="2325" y="1486"/>
                          <a:pt x="3135" y="1236"/>
                        </a:cubicBezTo>
                        <a:cubicBezTo>
                          <a:pt x="4016" y="974"/>
                          <a:pt x="4921" y="831"/>
                          <a:pt x="5838" y="807"/>
                        </a:cubicBezTo>
                        <a:cubicBezTo>
                          <a:pt x="5963" y="804"/>
                          <a:pt x="6089" y="802"/>
                          <a:pt x="6217" y="802"/>
                        </a:cubicBezTo>
                        <a:cubicBezTo>
                          <a:pt x="7901" y="802"/>
                          <a:pt x="9784" y="1119"/>
                          <a:pt x="10957" y="2403"/>
                        </a:cubicBezTo>
                        <a:cubicBezTo>
                          <a:pt x="10979" y="2427"/>
                          <a:pt x="11006" y="2437"/>
                          <a:pt x="11034" y="2437"/>
                        </a:cubicBezTo>
                        <a:cubicBezTo>
                          <a:pt x="11115" y="2437"/>
                          <a:pt x="11198" y="2349"/>
                          <a:pt x="11136" y="2260"/>
                        </a:cubicBezTo>
                        <a:cubicBezTo>
                          <a:pt x="10112" y="784"/>
                          <a:pt x="8028" y="236"/>
                          <a:pt x="6338" y="57"/>
                        </a:cubicBezTo>
                        <a:cubicBezTo>
                          <a:pt x="5969" y="20"/>
                          <a:pt x="5582" y="0"/>
                          <a:pt x="518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2"/>
                  <p:cNvSpPr/>
                  <p:nvPr/>
                </p:nvSpPr>
                <p:spPr>
                  <a:xfrm>
                    <a:off x="1945931" y="1627053"/>
                    <a:ext cx="142393" cy="339107"/>
                  </a:xfrm>
                  <a:custGeom>
                    <a:avLst/>
                    <a:gdLst/>
                    <a:ahLst/>
                    <a:cxnLst/>
                    <a:rect l="l" t="t" r="r" b="b"/>
                    <a:pathLst>
                      <a:path w="4708" h="11212" extrusionOk="0">
                        <a:moveTo>
                          <a:pt x="161" y="1"/>
                        </a:moveTo>
                        <a:cubicBezTo>
                          <a:pt x="67" y="1"/>
                          <a:pt x="0" y="153"/>
                          <a:pt x="100" y="223"/>
                        </a:cubicBezTo>
                        <a:cubicBezTo>
                          <a:pt x="3529" y="2580"/>
                          <a:pt x="3541" y="7033"/>
                          <a:pt x="3326" y="10724"/>
                        </a:cubicBezTo>
                        <a:cubicBezTo>
                          <a:pt x="3309" y="11050"/>
                          <a:pt x="3545" y="11211"/>
                          <a:pt x="3793" y="11211"/>
                        </a:cubicBezTo>
                        <a:cubicBezTo>
                          <a:pt x="4044" y="11211"/>
                          <a:pt x="4309" y="11047"/>
                          <a:pt x="4338" y="10724"/>
                        </a:cubicBezTo>
                        <a:cubicBezTo>
                          <a:pt x="4708" y="6748"/>
                          <a:pt x="3838" y="2271"/>
                          <a:pt x="219" y="21"/>
                        </a:cubicBezTo>
                        <a:cubicBezTo>
                          <a:pt x="199" y="7"/>
                          <a:pt x="180" y="1"/>
                          <a:pt x="16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2"/>
                  <p:cNvSpPr/>
                  <p:nvPr/>
                </p:nvSpPr>
                <p:spPr>
                  <a:xfrm>
                    <a:off x="1962384" y="1581050"/>
                    <a:ext cx="362819" cy="163383"/>
                  </a:xfrm>
                  <a:custGeom>
                    <a:avLst/>
                    <a:gdLst/>
                    <a:ahLst/>
                    <a:cxnLst/>
                    <a:rect l="l" t="t" r="r" b="b"/>
                    <a:pathLst>
                      <a:path w="11996" h="5402" extrusionOk="0">
                        <a:moveTo>
                          <a:pt x="3244" y="1"/>
                        </a:moveTo>
                        <a:cubicBezTo>
                          <a:pt x="2189" y="1"/>
                          <a:pt x="1142" y="124"/>
                          <a:pt x="163" y="351"/>
                        </a:cubicBezTo>
                        <a:cubicBezTo>
                          <a:pt x="0" y="386"/>
                          <a:pt x="31" y="637"/>
                          <a:pt x="188" y="637"/>
                        </a:cubicBezTo>
                        <a:cubicBezTo>
                          <a:pt x="191" y="637"/>
                          <a:pt x="195" y="637"/>
                          <a:pt x="199" y="637"/>
                        </a:cubicBezTo>
                        <a:cubicBezTo>
                          <a:pt x="880" y="604"/>
                          <a:pt x="1562" y="576"/>
                          <a:pt x="2243" y="576"/>
                        </a:cubicBezTo>
                        <a:cubicBezTo>
                          <a:pt x="3800" y="576"/>
                          <a:pt x="5344" y="724"/>
                          <a:pt x="6819" y="1304"/>
                        </a:cubicBezTo>
                        <a:cubicBezTo>
                          <a:pt x="8640" y="2018"/>
                          <a:pt x="10164" y="3351"/>
                          <a:pt x="10962" y="5149"/>
                        </a:cubicBezTo>
                        <a:cubicBezTo>
                          <a:pt x="11044" y="5328"/>
                          <a:pt x="11184" y="5402"/>
                          <a:pt x="11329" y="5402"/>
                        </a:cubicBezTo>
                        <a:cubicBezTo>
                          <a:pt x="11649" y="5402"/>
                          <a:pt x="11996" y="5042"/>
                          <a:pt x="11807" y="4649"/>
                        </a:cubicBezTo>
                        <a:cubicBezTo>
                          <a:pt x="10291" y="1334"/>
                          <a:pt x="6722" y="1"/>
                          <a:pt x="324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2"/>
                  <p:cNvSpPr/>
                  <p:nvPr/>
                </p:nvSpPr>
                <p:spPr>
                  <a:xfrm>
                    <a:off x="1870860" y="1247744"/>
                    <a:ext cx="111967" cy="309739"/>
                  </a:xfrm>
                  <a:custGeom>
                    <a:avLst/>
                    <a:gdLst/>
                    <a:ahLst/>
                    <a:cxnLst/>
                    <a:rect l="l" t="t" r="r" b="b"/>
                    <a:pathLst>
                      <a:path w="3702" h="10241" extrusionOk="0">
                        <a:moveTo>
                          <a:pt x="743" y="1"/>
                        </a:moveTo>
                        <a:cubicBezTo>
                          <a:pt x="388" y="1"/>
                          <a:pt x="0" y="425"/>
                          <a:pt x="260" y="774"/>
                        </a:cubicBezTo>
                        <a:cubicBezTo>
                          <a:pt x="2296" y="3453"/>
                          <a:pt x="3308" y="6799"/>
                          <a:pt x="2475" y="10133"/>
                        </a:cubicBezTo>
                        <a:cubicBezTo>
                          <a:pt x="2460" y="10198"/>
                          <a:pt x="2511" y="10241"/>
                          <a:pt x="2562" y="10241"/>
                        </a:cubicBezTo>
                        <a:cubicBezTo>
                          <a:pt x="2595" y="10241"/>
                          <a:pt x="2627" y="10223"/>
                          <a:pt x="2641" y="10180"/>
                        </a:cubicBezTo>
                        <a:cubicBezTo>
                          <a:pt x="3701" y="6811"/>
                          <a:pt x="3272" y="2989"/>
                          <a:pt x="1058" y="155"/>
                        </a:cubicBezTo>
                        <a:cubicBezTo>
                          <a:pt x="973" y="47"/>
                          <a:pt x="860" y="1"/>
                          <a:pt x="74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2"/>
                  <p:cNvSpPr/>
                  <p:nvPr/>
                </p:nvSpPr>
                <p:spPr>
                  <a:xfrm>
                    <a:off x="2056600" y="1368030"/>
                    <a:ext cx="74584" cy="135770"/>
                  </a:xfrm>
                  <a:custGeom>
                    <a:avLst/>
                    <a:gdLst/>
                    <a:ahLst/>
                    <a:cxnLst/>
                    <a:rect l="l" t="t" r="r" b="b"/>
                    <a:pathLst>
                      <a:path w="2466" h="4489" extrusionOk="0">
                        <a:moveTo>
                          <a:pt x="2205" y="0"/>
                        </a:moveTo>
                        <a:cubicBezTo>
                          <a:pt x="2073" y="0"/>
                          <a:pt x="1936" y="84"/>
                          <a:pt x="1930" y="250"/>
                        </a:cubicBezTo>
                        <a:cubicBezTo>
                          <a:pt x="1882" y="1870"/>
                          <a:pt x="1227" y="3382"/>
                          <a:pt x="1" y="4477"/>
                        </a:cubicBezTo>
                        <a:cubicBezTo>
                          <a:pt x="1" y="4477"/>
                          <a:pt x="13" y="4489"/>
                          <a:pt x="13" y="4489"/>
                        </a:cubicBezTo>
                        <a:cubicBezTo>
                          <a:pt x="1430" y="3489"/>
                          <a:pt x="2334" y="1989"/>
                          <a:pt x="2454" y="250"/>
                        </a:cubicBezTo>
                        <a:cubicBezTo>
                          <a:pt x="2465" y="84"/>
                          <a:pt x="2337" y="0"/>
                          <a:pt x="220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2"/>
                  <p:cNvSpPr/>
                  <p:nvPr/>
                </p:nvSpPr>
                <p:spPr>
                  <a:xfrm>
                    <a:off x="1863450" y="1690267"/>
                    <a:ext cx="66055" cy="213832"/>
                  </a:xfrm>
                  <a:custGeom>
                    <a:avLst/>
                    <a:gdLst/>
                    <a:ahLst/>
                    <a:cxnLst/>
                    <a:rect l="l" t="t" r="r" b="b"/>
                    <a:pathLst>
                      <a:path w="2184" h="7070" extrusionOk="0">
                        <a:moveTo>
                          <a:pt x="1407" y="0"/>
                        </a:moveTo>
                        <a:cubicBezTo>
                          <a:pt x="1364" y="0"/>
                          <a:pt x="1320" y="28"/>
                          <a:pt x="1327" y="74"/>
                        </a:cubicBezTo>
                        <a:cubicBezTo>
                          <a:pt x="1553" y="2169"/>
                          <a:pt x="1779" y="4634"/>
                          <a:pt x="291" y="6348"/>
                        </a:cubicBezTo>
                        <a:cubicBezTo>
                          <a:pt x="1" y="6681"/>
                          <a:pt x="316" y="7069"/>
                          <a:pt x="628" y="7069"/>
                        </a:cubicBezTo>
                        <a:cubicBezTo>
                          <a:pt x="751" y="7069"/>
                          <a:pt x="873" y="7009"/>
                          <a:pt x="958" y="6860"/>
                        </a:cubicBezTo>
                        <a:cubicBezTo>
                          <a:pt x="2184" y="4729"/>
                          <a:pt x="1862" y="2384"/>
                          <a:pt x="1481" y="62"/>
                        </a:cubicBezTo>
                        <a:cubicBezTo>
                          <a:pt x="1476" y="19"/>
                          <a:pt x="1442" y="0"/>
                          <a:pt x="140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2"/>
                  <p:cNvSpPr/>
                  <p:nvPr/>
                </p:nvSpPr>
                <p:spPr>
                  <a:xfrm>
                    <a:off x="2051700" y="1645049"/>
                    <a:ext cx="167467" cy="171187"/>
                  </a:xfrm>
                  <a:custGeom>
                    <a:avLst/>
                    <a:gdLst/>
                    <a:ahLst/>
                    <a:cxnLst/>
                    <a:rect l="l" t="t" r="r" b="b"/>
                    <a:pathLst>
                      <a:path w="5537" h="5660" extrusionOk="0">
                        <a:moveTo>
                          <a:pt x="187" y="1"/>
                        </a:moveTo>
                        <a:cubicBezTo>
                          <a:pt x="44" y="1"/>
                          <a:pt x="1" y="241"/>
                          <a:pt x="163" y="295"/>
                        </a:cubicBezTo>
                        <a:cubicBezTo>
                          <a:pt x="2401" y="1033"/>
                          <a:pt x="4151" y="2974"/>
                          <a:pt x="4521" y="5331"/>
                        </a:cubicBezTo>
                        <a:cubicBezTo>
                          <a:pt x="4558" y="5561"/>
                          <a:pt x="4736" y="5660"/>
                          <a:pt x="4926" y="5660"/>
                        </a:cubicBezTo>
                        <a:cubicBezTo>
                          <a:pt x="5218" y="5660"/>
                          <a:pt x="5536" y="5427"/>
                          <a:pt x="5413" y="5081"/>
                        </a:cubicBezTo>
                        <a:cubicBezTo>
                          <a:pt x="4556" y="2664"/>
                          <a:pt x="2723" y="759"/>
                          <a:pt x="234" y="9"/>
                        </a:cubicBezTo>
                        <a:cubicBezTo>
                          <a:pt x="218" y="4"/>
                          <a:pt x="202" y="1"/>
                          <a:pt x="18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2"/>
                  <p:cNvSpPr/>
                  <p:nvPr/>
                </p:nvSpPr>
                <p:spPr>
                  <a:xfrm>
                    <a:off x="2088752" y="1379161"/>
                    <a:ext cx="181742" cy="147747"/>
                  </a:xfrm>
                  <a:custGeom>
                    <a:avLst/>
                    <a:gdLst/>
                    <a:ahLst/>
                    <a:cxnLst/>
                    <a:rect l="l" t="t" r="r" b="b"/>
                    <a:pathLst>
                      <a:path w="6009" h="4885" extrusionOk="0">
                        <a:moveTo>
                          <a:pt x="5613" y="1"/>
                        </a:moveTo>
                        <a:cubicBezTo>
                          <a:pt x="5484" y="1"/>
                          <a:pt x="5352" y="66"/>
                          <a:pt x="5296" y="216"/>
                        </a:cubicBezTo>
                        <a:cubicBezTo>
                          <a:pt x="4439" y="2442"/>
                          <a:pt x="2403" y="4311"/>
                          <a:pt x="45" y="4800"/>
                        </a:cubicBezTo>
                        <a:cubicBezTo>
                          <a:pt x="1" y="4811"/>
                          <a:pt x="8" y="4884"/>
                          <a:pt x="48" y="4884"/>
                        </a:cubicBezTo>
                        <a:cubicBezTo>
                          <a:pt x="51" y="4884"/>
                          <a:pt x="54" y="4884"/>
                          <a:pt x="57" y="4883"/>
                        </a:cubicBezTo>
                        <a:cubicBezTo>
                          <a:pt x="2724" y="4526"/>
                          <a:pt x="4939" y="2942"/>
                          <a:pt x="5915" y="394"/>
                        </a:cubicBezTo>
                        <a:cubicBezTo>
                          <a:pt x="6009" y="156"/>
                          <a:pt x="5813" y="1"/>
                          <a:pt x="561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2"/>
                  <p:cNvSpPr/>
                  <p:nvPr/>
                </p:nvSpPr>
                <p:spPr>
                  <a:xfrm>
                    <a:off x="1754111" y="1319395"/>
                    <a:ext cx="153947" cy="191905"/>
                  </a:xfrm>
                  <a:custGeom>
                    <a:avLst/>
                    <a:gdLst/>
                    <a:ahLst/>
                    <a:cxnLst/>
                    <a:rect l="l" t="t" r="r" b="b"/>
                    <a:pathLst>
                      <a:path w="5090" h="6345" extrusionOk="0">
                        <a:moveTo>
                          <a:pt x="539" y="1"/>
                        </a:moveTo>
                        <a:cubicBezTo>
                          <a:pt x="534" y="1"/>
                          <a:pt x="529" y="1"/>
                          <a:pt x="524" y="1"/>
                        </a:cubicBezTo>
                        <a:cubicBezTo>
                          <a:pt x="191" y="13"/>
                          <a:pt x="1" y="430"/>
                          <a:pt x="251" y="668"/>
                        </a:cubicBezTo>
                        <a:cubicBezTo>
                          <a:pt x="596" y="1001"/>
                          <a:pt x="1072" y="1120"/>
                          <a:pt x="1489" y="1382"/>
                        </a:cubicBezTo>
                        <a:cubicBezTo>
                          <a:pt x="1989" y="1715"/>
                          <a:pt x="2429" y="2132"/>
                          <a:pt x="2810" y="2585"/>
                        </a:cubicBezTo>
                        <a:cubicBezTo>
                          <a:pt x="3703" y="3644"/>
                          <a:pt x="4382" y="5002"/>
                          <a:pt x="4882" y="6276"/>
                        </a:cubicBezTo>
                        <a:cubicBezTo>
                          <a:pt x="4901" y="6324"/>
                          <a:pt x="4942" y="6344"/>
                          <a:pt x="4980" y="6344"/>
                        </a:cubicBezTo>
                        <a:cubicBezTo>
                          <a:pt x="5037" y="6344"/>
                          <a:pt x="5089" y="6299"/>
                          <a:pt x="5061" y="6228"/>
                        </a:cubicBezTo>
                        <a:cubicBezTo>
                          <a:pt x="4537" y="4799"/>
                          <a:pt x="4156" y="3358"/>
                          <a:pt x="3263" y="2096"/>
                        </a:cubicBezTo>
                        <a:cubicBezTo>
                          <a:pt x="2694" y="1290"/>
                          <a:pt x="1630" y="1"/>
                          <a:pt x="53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2"/>
                  <p:cNvSpPr/>
                  <p:nvPr/>
                </p:nvSpPr>
                <p:spPr>
                  <a:xfrm>
                    <a:off x="1714368" y="1425588"/>
                    <a:ext cx="133864" cy="62607"/>
                  </a:xfrm>
                  <a:custGeom>
                    <a:avLst/>
                    <a:gdLst/>
                    <a:ahLst/>
                    <a:cxnLst/>
                    <a:rect l="l" t="t" r="r" b="b"/>
                    <a:pathLst>
                      <a:path w="4426" h="2070" extrusionOk="0">
                        <a:moveTo>
                          <a:pt x="209" y="1"/>
                        </a:moveTo>
                        <a:cubicBezTo>
                          <a:pt x="58" y="1"/>
                          <a:pt x="1" y="230"/>
                          <a:pt x="160" y="264"/>
                        </a:cubicBezTo>
                        <a:cubicBezTo>
                          <a:pt x="1696" y="514"/>
                          <a:pt x="3112" y="1098"/>
                          <a:pt x="4351" y="2062"/>
                        </a:cubicBezTo>
                        <a:cubicBezTo>
                          <a:pt x="4359" y="2067"/>
                          <a:pt x="4367" y="2070"/>
                          <a:pt x="4376" y="2070"/>
                        </a:cubicBezTo>
                        <a:cubicBezTo>
                          <a:pt x="4404" y="2070"/>
                          <a:pt x="4426" y="2042"/>
                          <a:pt x="4398" y="2014"/>
                        </a:cubicBezTo>
                        <a:cubicBezTo>
                          <a:pt x="3220" y="955"/>
                          <a:pt x="1803" y="228"/>
                          <a:pt x="231" y="2"/>
                        </a:cubicBezTo>
                        <a:cubicBezTo>
                          <a:pt x="224" y="1"/>
                          <a:pt x="216" y="1"/>
                          <a:pt x="20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2"/>
                  <p:cNvSpPr/>
                  <p:nvPr/>
                </p:nvSpPr>
                <p:spPr>
                  <a:xfrm>
                    <a:off x="1705900" y="1590154"/>
                    <a:ext cx="95907" cy="35114"/>
                  </a:xfrm>
                  <a:custGeom>
                    <a:avLst/>
                    <a:gdLst/>
                    <a:ahLst/>
                    <a:cxnLst/>
                    <a:rect l="l" t="t" r="r" b="b"/>
                    <a:pathLst>
                      <a:path w="3171" h="1161" extrusionOk="0">
                        <a:moveTo>
                          <a:pt x="2986" y="1"/>
                        </a:moveTo>
                        <a:cubicBezTo>
                          <a:pt x="2979" y="1"/>
                          <a:pt x="2971" y="1"/>
                          <a:pt x="2964" y="2"/>
                        </a:cubicBezTo>
                        <a:cubicBezTo>
                          <a:pt x="1999" y="157"/>
                          <a:pt x="1059" y="419"/>
                          <a:pt x="178" y="848"/>
                        </a:cubicBezTo>
                        <a:cubicBezTo>
                          <a:pt x="1" y="931"/>
                          <a:pt x="106" y="1160"/>
                          <a:pt x="271" y="1160"/>
                        </a:cubicBezTo>
                        <a:cubicBezTo>
                          <a:pt x="294" y="1160"/>
                          <a:pt x="319" y="1156"/>
                          <a:pt x="344" y="1145"/>
                        </a:cubicBezTo>
                        <a:cubicBezTo>
                          <a:pt x="1214" y="764"/>
                          <a:pt x="2095" y="443"/>
                          <a:pt x="3023" y="241"/>
                        </a:cubicBezTo>
                        <a:cubicBezTo>
                          <a:pt x="3170" y="207"/>
                          <a:pt x="3124" y="1"/>
                          <a:pt x="298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2"/>
                  <p:cNvSpPr/>
                  <p:nvPr/>
                </p:nvSpPr>
                <p:spPr>
                  <a:xfrm>
                    <a:off x="2013833" y="1320817"/>
                    <a:ext cx="32362" cy="98326"/>
                  </a:xfrm>
                  <a:custGeom>
                    <a:avLst/>
                    <a:gdLst/>
                    <a:ahLst/>
                    <a:cxnLst/>
                    <a:rect l="l" t="t" r="r" b="b"/>
                    <a:pathLst>
                      <a:path w="1070" h="3251" extrusionOk="0">
                        <a:moveTo>
                          <a:pt x="108" y="0"/>
                        </a:moveTo>
                        <a:cubicBezTo>
                          <a:pt x="53" y="0"/>
                          <a:pt x="1" y="55"/>
                          <a:pt x="34" y="121"/>
                        </a:cubicBezTo>
                        <a:cubicBezTo>
                          <a:pt x="510" y="1145"/>
                          <a:pt x="915" y="2085"/>
                          <a:pt x="1022" y="3228"/>
                        </a:cubicBezTo>
                        <a:cubicBezTo>
                          <a:pt x="1022" y="3241"/>
                          <a:pt x="1036" y="3251"/>
                          <a:pt x="1049" y="3251"/>
                        </a:cubicBezTo>
                        <a:cubicBezTo>
                          <a:pt x="1060" y="3251"/>
                          <a:pt x="1070" y="3244"/>
                          <a:pt x="1070" y="3228"/>
                        </a:cubicBezTo>
                        <a:cubicBezTo>
                          <a:pt x="1046" y="2133"/>
                          <a:pt x="820" y="942"/>
                          <a:pt x="177" y="37"/>
                        </a:cubicBezTo>
                        <a:cubicBezTo>
                          <a:pt x="158" y="11"/>
                          <a:pt x="133" y="0"/>
                          <a:pt x="10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2"/>
                  <p:cNvSpPr/>
                  <p:nvPr/>
                </p:nvSpPr>
                <p:spPr>
                  <a:xfrm>
                    <a:off x="2171262" y="1551107"/>
                    <a:ext cx="89041" cy="22260"/>
                  </a:xfrm>
                  <a:custGeom>
                    <a:avLst/>
                    <a:gdLst/>
                    <a:ahLst/>
                    <a:cxnLst/>
                    <a:rect l="l" t="t" r="r" b="b"/>
                    <a:pathLst>
                      <a:path w="2944" h="736" extrusionOk="0">
                        <a:moveTo>
                          <a:pt x="865" y="0"/>
                        </a:moveTo>
                        <a:cubicBezTo>
                          <a:pt x="602" y="0"/>
                          <a:pt x="336" y="27"/>
                          <a:pt x="67" y="79"/>
                        </a:cubicBezTo>
                        <a:cubicBezTo>
                          <a:pt x="1" y="90"/>
                          <a:pt x="27" y="163"/>
                          <a:pt x="80" y="163"/>
                        </a:cubicBezTo>
                        <a:cubicBezTo>
                          <a:pt x="83" y="163"/>
                          <a:pt x="87" y="163"/>
                          <a:pt x="91" y="162"/>
                        </a:cubicBezTo>
                        <a:cubicBezTo>
                          <a:pt x="284" y="136"/>
                          <a:pt x="475" y="122"/>
                          <a:pt x="665" y="122"/>
                        </a:cubicBezTo>
                        <a:cubicBezTo>
                          <a:pt x="1402" y="122"/>
                          <a:pt x="2114" y="324"/>
                          <a:pt x="2758" y="722"/>
                        </a:cubicBezTo>
                        <a:cubicBezTo>
                          <a:pt x="2775" y="731"/>
                          <a:pt x="2791" y="735"/>
                          <a:pt x="2807" y="735"/>
                        </a:cubicBezTo>
                        <a:cubicBezTo>
                          <a:pt x="2890" y="735"/>
                          <a:pt x="2944" y="616"/>
                          <a:pt x="2854" y="555"/>
                        </a:cubicBezTo>
                        <a:cubicBezTo>
                          <a:pt x="2232" y="184"/>
                          <a:pt x="1560" y="0"/>
                          <a:pt x="86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2"/>
                  <p:cNvSpPr/>
                  <p:nvPr/>
                </p:nvSpPr>
                <p:spPr>
                  <a:xfrm>
                    <a:off x="1969432" y="1737238"/>
                    <a:ext cx="26706" cy="81389"/>
                  </a:xfrm>
                  <a:custGeom>
                    <a:avLst/>
                    <a:gdLst/>
                    <a:ahLst/>
                    <a:cxnLst/>
                    <a:rect l="l" t="t" r="r" b="b"/>
                    <a:pathLst>
                      <a:path w="883" h="2691" extrusionOk="0">
                        <a:moveTo>
                          <a:pt x="83" y="1"/>
                        </a:moveTo>
                        <a:cubicBezTo>
                          <a:pt x="43" y="1"/>
                          <a:pt x="1" y="44"/>
                          <a:pt x="25" y="92"/>
                        </a:cubicBezTo>
                        <a:cubicBezTo>
                          <a:pt x="490" y="866"/>
                          <a:pt x="633" y="1700"/>
                          <a:pt x="549" y="2593"/>
                        </a:cubicBezTo>
                        <a:cubicBezTo>
                          <a:pt x="542" y="2653"/>
                          <a:pt x="604" y="2691"/>
                          <a:pt x="661" y="2691"/>
                        </a:cubicBezTo>
                        <a:cubicBezTo>
                          <a:pt x="705" y="2691"/>
                          <a:pt x="746" y="2668"/>
                          <a:pt x="752" y="2617"/>
                        </a:cubicBezTo>
                        <a:cubicBezTo>
                          <a:pt x="883" y="1688"/>
                          <a:pt x="633" y="807"/>
                          <a:pt x="132" y="33"/>
                        </a:cubicBezTo>
                        <a:cubicBezTo>
                          <a:pt x="121" y="10"/>
                          <a:pt x="102" y="1"/>
                          <a:pt x="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2"/>
                  <p:cNvSpPr/>
                  <p:nvPr/>
                </p:nvSpPr>
                <p:spPr>
                  <a:xfrm>
                    <a:off x="1295675" y="1481209"/>
                    <a:ext cx="150197" cy="403257"/>
                  </a:xfrm>
                  <a:custGeom>
                    <a:avLst/>
                    <a:gdLst/>
                    <a:ahLst/>
                    <a:cxnLst/>
                    <a:rect l="l" t="t" r="r" b="b"/>
                    <a:pathLst>
                      <a:path w="4966" h="13333" extrusionOk="0">
                        <a:moveTo>
                          <a:pt x="2741" y="7051"/>
                        </a:moveTo>
                        <a:cubicBezTo>
                          <a:pt x="2805" y="7051"/>
                          <a:pt x="2870" y="7057"/>
                          <a:pt x="2942" y="7069"/>
                        </a:cubicBezTo>
                        <a:cubicBezTo>
                          <a:pt x="3180" y="7117"/>
                          <a:pt x="3954" y="7641"/>
                          <a:pt x="3728" y="7772"/>
                        </a:cubicBezTo>
                        <a:cubicBezTo>
                          <a:pt x="3706" y="7785"/>
                          <a:pt x="3680" y="7790"/>
                          <a:pt x="3650" y="7790"/>
                        </a:cubicBezTo>
                        <a:cubicBezTo>
                          <a:pt x="3436" y="7790"/>
                          <a:pt x="3045" y="7486"/>
                          <a:pt x="2930" y="7402"/>
                        </a:cubicBezTo>
                        <a:cubicBezTo>
                          <a:pt x="2799" y="7307"/>
                          <a:pt x="2668" y="7188"/>
                          <a:pt x="2549" y="7069"/>
                        </a:cubicBezTo>
                        <a:cubicBezTo>
                          <a:pt x="2614" y="7057"/>
                          <a:pt x="2677" y="7051"/>
                          <a:pt x="2741" y="7051"/>
                        </a:cubicBezTo>
                        <a:close/>
                        <a:moveTo>
                          <a:pt x="3551" y="0"/>
                        </a:moveTo>
                        <a:cubicBezTo>
                          <a:pt x="3501" y="0"/>
                          <a:pt x="3448" y="10"/>
                          <a:pt x="3394" y="33"/>
                        </a:cubicBezTo>
                        <a:cubicBezTo>
                          <a:pt x="1323" y="902"/>
                          <a:pt x="1" y="3366"/>
                          <a:pt x="406" y="5557"/>
                        </a:cubicBezTo>
                        <a:cubicBezTo>
                          <a:pt x="525" y="6248"/>
                          <a:pt x="811" y="6914"/>
                          <a:pt x="1239" y="7474"/>
                        </a:cubicBezTo>
                        <a:cubicBezTo>
                          <a:pt x="13" y="9284"/>
                          <a:pt x="1346" y="11986"/>
                          <a:pt x="2716" y="13296"/>
                        </a:cubicBezTo>
                        <a:cubicBezTo>
                          <a:pt x="2741" y="13322"/>
                          <a:pt x="2769" y="13332"/>
                          <a:pt x="2796" y="13332"/>
                        </a:cubicBezTo>
                        <a:cubicBezTo>
                          <a:pt x="2882" y="13332"/>
                          <a:pt x="2955" y="13223"/>
                          <a:pt x="2882" y="13141"/>
                        </a:cubicBezTo>
                        <a:cubicBezTo>
                          <a:pt x="1823" y="11998"/>
                          <a:pt x="870" y="10212"/>
                          <a:pt x="1203" y="8605"/>
                        </a:cubicBezTo>
                        <a:cubicBezTo>
                          <a:pt x="1251" y="8331"/>
                          <a:pt x="1358" y="8057"/>
                          <a:pt x="1513" y="7819"/>
                        </a:cubicBezTo>
                        <a:cubicBezTo>
                          <a:pt x="1668" y="7974"/>
                          <a:pt x="1834" y="8129"/>
                          <a:pt x="2013" y="8272"/>
                        </a:cubicBezTo>
                        <a:cubicBezTo>
                          <a:pt x="2412" y="8579"/>
                          <a:pt x="3040" y="8931"/>
                          <a:pt x="3601" y="8931"/>
                        </a:cubicBezTo>
                        <a:cubicBezTo>
                          <a:pt x="3910" y="8931"/>
                          <a:pt x="4198" y="8824"/>
                          <a:pt x="4418" y="8545"/>
                        </a:cubicBezTo>
                        <a:cubicBezTo>
                          <a:pt x="4966" y="7855"/>
                          <a:pt x="4299" y="6950"/>
                          <a:pt x="3632" y="6641"/>
                        </a:cubicBezTo>
                        <a:cubicBezTo>
                          <a:pt x="3401" y="6536"/>
                          <a:pt x="3164" y="6489"/>
                          <a:pt x="2932" y="6489"/>
                        </a:cubicBezTo>
                        <a:cubicBezTo>
                          <a:pt x="2685" y="6489"/>
                          <a:pt x="2442" y="6542"/>
                          <a:pt x="2215" y="6641"/>
                        </a:cubicBezTo>
                        <a:cubicBezTo>
                          <a:pt x="1751" y="5938"/>
                          <a:pt x="1549" y="5045"/>
                          <a:pt x="1668" y="4212"/>
                        </a:cubicBezTo>
                        <a:cubicBezTo>
                          <a:pt x="1858" y="2723"/>
                          <a:pt x="2835" y="1818"/>
                          <a:pt x="3870" y="866"/>
                        </a:cubicBezTo>
                        <a:cubicBezTo>
                          <a:pt x="4176" y="582"/>
                          <a:pt x="3932" y="0"/>
                          <a:pt x="355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2"/>
                  <p:cNvSpPr/>
                  <p:nvPr/>
                </p:nvSpPr>
                <p:spPr>
                  <a:xfrm>
                    <a:off x="1860184" y="2128616"/>
                    <a:ext cx="326192" cy="122704"/>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2"/>
                  <p:cNvSpPr/>
                  <p:nvPr/>
                </p:nvSpPr>
                <p:spPr>
                  <a:xfrm>
                    <a:off x="2034279" y="1936133"/>
                    <a:ext cx="305263" cy="131142"/>
                  </a:xfrm>
                  <a:custGeom>
                    <a:avLst/>
                    <a:gdLst/>
                    <a:ahLst/>
                    <a:cxnLst/>
                    <a:rect l="l" t="t" r="r" b="b"/>
                    <a:pathLst>
                      <a:path w="10093" h="4336" extrusionOk="0">
                        <a:moveTo>
                          <a:pt x="4296" y="1065"/>
                        </a:moveTo>
                        <a:cubicBezTo>
                          <a:pt x="4741" y="1065"/>
                          <a:pt x="4772" y="1846"/>
                          <a:pt x="4680" y="2172"/>
                        </a:cubicBezTo>
                        <a:cubicBezTo>
                          <a:pt x="4596" y="2422"/>
                          <a:pt x="4465" y="2648"/>
                          <a:pt x="4299" y="2839"/>
                        </a:cubicBezTo>
                        <a:cubicBezTo>
                          <a:pt x="4227" y="2791"/>
                          <a:pt x="4144" y="2732"/>
                          <a:pt x="4084" y="2660"/>
                        </a:cubicBezTo>
                        <a:cubicBezTo>
                          <a:pt x="3727" y="2291"/>
                          <a:pt x="3418" y="1446"/>
                          <a:pt x="4037" y="1136"/>
                        </a:cubicBezTo>
                        <a:cubicBezTo>
                          <a:pt x="4136" y="1087"/>
                          <a:pt x="4222" y="1065"/>
                          <a:pt x="4296" y="1065"/>
                        </a:cubicBezTo>
                        <a:close/>
                        <a:moveTo>
                          <a:pt x="9638" y="1"/>
                        </a:moveTo>
                        <a:cubicBezTo>
                          <a:pt x="9521" y="1"/>
                          <a:pt x="9404" y="59"/>
                          <a:pt x="9323" y="196"/>
                        </a:cubicBezTo>
                        <a:cubicBezTo>
                          <a:pt x="8752" y="1148"/>
                          <a:pt x="8240" y="2006"/>
                          <a:pt x="7240" y="2589"/>
                        </a:cubicBezTo>
                        <a:cubicBezTo>
                          <a:pt x="6734" y="2885"/>
                          <a:pt x="6024" y="3144"/>
                          <a:pt x="5357" y="3144"/>
                        </a:cubicBezTo>
                        <a:cubicBezTo>
                          <a:pt x="5114" y="3144"/>
                          <a:pt x="4876" y="3109"/>
                          <a:pt x="4656" y="3029"/>
                        </a:cubicBezTo>
                        <a:cubicBezTo>
                          <a:pt x="4882" y="2768"/>
                          <a:pt x="5037" y="2458"/>
                          <a:pt x="5120" y="2077"/>
                        </a:cubicBezTo>
                        <a:cubicBezTo>
                          <a:pt x="5251" y="1482"/>
                          <a:pt x="5085" y="720"/>
                          <a:pt x="4477" y="446"/>
                        </a:cubicBezTo>
                        <a:cubicBezTo>
                          <a:pt x="4344" y="388"/>
                          <a:pt x="4207" y="362"/>
                          <a:pt x="4072" y="362"/>
                        </a:cubicBezTo>
                        <a:cubicBezTo>
                          <a:pt x="3535" y="362"/>
                          <a:pt x="3029" y="777"/>
                          <a:pt x="2858" y="1291"/>
                        </a:cubicBezTo>
                        <a:cubicBezTo>
                          <a:pt x="2525" y="2220"/>
                          <a:pt x="2894" y="2970"/>
                          <a:pt x="3549" y="3470"/>
                        </a:cubicBezTo>
                        <a:cubicBezTo>
                          <a:pt x="2712" y="3968"/>
                          <a:pt x="1626" y="4158"/>
                          <a:pt x="659" y="4158"/>
                        </a:cubicBezTo>
                        <a:cubicBezTo>
                          <a:pt x="470" y="4158"/>
                          <a:pt x="285" y="4150"/>
                          <a:pt x="108" y="4137"/>
                        </a:cubicBezTo>
                        <a:cubicBezTo>
                          <a:pt x="104" y="4136"/>
                          <a:pt x="101" y="4136"/>
                          <a:pt x="97" y="4136"/>
                        </a:cubicBezTo>
                        <a:cubicBezTo>
                          <a:pt x="1" y="4136"/>
                          <a:pt x="4" y="4292"/>
                          <a:pt x="108" y="4303"/>
                        </a:cubicBezTo>
                        <a:cubicBezTo>
                          <a:pt x="335" y="4323"/>
                          <a:pt x="584" y="4335"/>
                          <a:pt x="846" y="4335"/>
                        </a:cubicBezTo>
                        <a:cubicBezTo>
                          <a:pt x="1831" y="4335"/>
                          <a:pt x="2995" y="4171"/>
                          <a:pt x="3870" y="3672"/>
                        </a:cubicBezTo>
                        <a:cubicBezTo>
                          <a:pt x="4369" y="3960"/>
                          <a:pt x="4969" y="4117"/>
                          <a:pt x="5538" y="4117"/>
                        </a:cubicBezTo>
                        <a:cubicBezTo>
                          <a:pt x="5675" y="4117"/>
                          <a:pt x="5810" y="4108"/>
                          <a:pt x="5942" y="4089"/>
                        </a:cubicBezTo>
                        <a:cubicBezTo>
                          <a:pt x="7704" y="3815"/>
                          <a:pt x="9692" y="2339"/>
                          <a:pt x="10038" y="505"/>
                        </a:cubicBezTo>
                        <a:cubicBezTo>
                          <a:pt x="10093" y="222"/>
                          <a:pt x="9867" y="1"/>
                          <a:pt x="963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2"/>
                  <p:cNvSpPr/>
                  <p:nvPr/>
                </p:nvSpPr>
                <p:spPr>
                  <a:xfrm>
                    <a:off x="1506368" y="1701548"/>
                    <a:ext cx="103952" cy="166862"/>
                  </a:xfrm>
                  <a:custGeom>
                    <a:avLst/>
                    <a:gdLst/>
                    <a:ahLst/>
                    <a:cxnLst/>
                    <a:rect l="l" t="t" r="r" b="b"/>
                    <a:pathLst>
                      <a:path w="3437" h="5517" extrusionOk="0">
                        <a:moveTo>
                          <a:pt x="2843" y="0"/>
                        </a:moveTo>
                        <a:cubicBezTo>
                          <a:pt x="2775" y="0"/>
                          <a:pt x="2703" y="21"/>
                          <a:pt x="2631" y="70"/>
                        </a:cubicBezTo>
                        <a:cubicBezTo>
                          <a:pt x="881" y="1237"/>
                          <a:pt x="0" y="3368"/>
                          <a:pt x="357" y="5440"/>
                        </a:cubicBezTo>
                        <a:cubicBezTo>
                          <a:pt x="368" y="5492"/>
                          <a:pt x="413" y="5517"/>
                          <a:pt x="459" y="5517"/>
                        </a:cubicBezTo>
                        <a:cubicBezTo>
                          <a:pt x="518" y="5517"/>
                          <a:pt x="578" y="5477"/>
                          <a:pt x="572" y="5404"/>
                        </a:cubicBezTo>
                        <a:cubicBezTo>
                          <a:pt x="464" y="3487"/>
                          <a:pt x="1417" y="1772"/>
                          <a:pt x="3048" y="784"/>
                        </a:cubicBezTo>
                        <a:cubicBezTo>
                          <a:pt x="3437" y="555"/>
                          <a:pt x="3191" y="0"/>
                          <a:pt x="284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2"/>
                  <p:cNvSpPr/>
                  <p:nvPr/>
                </p:nvSpPr>
                <p:spPr>
                  <a:xfrm>
                    <a:off x="2330295" y="1831453"/>
                    <a:ext cx="94727" cy="85140"/>
                  </a:xfrm>
                  <a:custGeom>
                    <a:avLst/>
                    <a:gdLst/>
                    <a:ahLst/>
                    <a:cxnLst/>
                    <a:rect l="l" t="t" r="r" b="b"/>
                    <a:pathLst>
                      <a:path w="3132" h="2815" extrusionOk="0">
                        <a:moveTo>
                          <a:pt x="1993" y="1"/>
                        </a:moveTo>
                        <a:cubicBezTo>
                          <a:pt x="1940" y="1"/>
                          <a:pt x="1888" y="19"/>
                          <a:pt x="1846" y="61"/>
                        </a:cubicBezTo>
                        <a:cubicBezTo>
                          <a:pt x="1572" y="335"/>
                          <a:pt x="1298" y="597"/>
                          <a:pt x="1036" y="871"/>
                        </a:cubicBezTo>
                        <a:cubicBezTo>
                          <a:pt x="810" y="799"/>
                          <a:pt x="584" y="740"/>
                          <a:pt x="358" y="680"/>
                        </a:cubicBezTo>
                        <a:cubicBezTo>
                          <a:pt x="333" y="673"/>
                          <a:pt x="310" y="669"/>
                          <a:pt x="288" y="669"/>
                        </a:cubicBezTo>
                        <a:cubicBezTo>
                          <a:pt x="106" y="669"/>
                          <a:pt x="16" y="911"/>
                          <a:pt x="143" y="1049"/>
                        </a:cubicBezTo>
                        <a:cubicBezTo>
                          <a:pt x="251" y="1180"/>
                          <a:pt x="358" y="1311"/>
                          <a:pt x="477" y="1430"/>
                        </a:cubicBezTo>
                        <a:cubicBezTo>
                          <a:pt x="334" y="1573"/>
                          <a:pt x="191" y="1716"/>
                          <a:pt x="60" y="1871"/>
                        </a:cubicBezTo>
                        <a:cubicBezTo>
                          <a:pt x="24" y="1907"/>
                          <a:pt x="12" y="1954"/>
                          <a:pt x="24" y="1990"/>
                        </a:cubicBezTo>
                        <a:cubicBezTo>
                          <a:pt x="1" y="2121"/>
                          <a:pt x="60" y="2264"/>
                          <a:pt x="239" y="2264"/>
                        </a:cubicBezTo>
                        <a:cubicBezTo>
                          <a:pt x="548" y="2264"/>
                          <a:pt x="858" y="2252"/>
                          <a:pt x="1167" y="2228"/>
                        </a:cubicBezTo>
                        <a:cubicBezTo>
                          <a:pt x="1322" y="2395"/>
                          <a:pt x="1465" y="2573"/>
                          <a:pt x="1620" y="2752"/>
                        </a:cubicBezTo>
                        <a:cubicBezTo>
                          <a:pt x="1663" y="2795"/>
                          <a:pt x="1721" y="2814"/>
                          <a:pt x="1779" y="2814"/>
                        </a:cubicBezTo>
                        <a:cubicBezTo>
                          <a:pt x="1884" y="2814"/>
                          <a:pt x="1990" y="2752"/>
                          <a:pt x="2013" y="2645"/>
                        </a:cubicBezTo>
                        <a:cubicBezTo>
                          <a:pt x="2037" y="2466"/>
                          <a:pt x="2072" y="2288"/>
                          <a:pt x="2096" y="2097"/>
                        </a:cubicBezTo>
                        <a:cubicBezTo>
                          <a:pt x="2358" y="2049"/>
                          <a:pt x="2632" y="2002"/>
                          <a:pt x="2894" y="1930"/>
                        </a:cubicBezTo>
                        <a:cubicBezTo>
                          <a:pt x="3132" y="1871"/>
                          <a:pt x="3096" y="1561"/>
                          <a:pt x="2894" y="1490"/>
                        </a:cubicBezTo>
                        <a:cubicBezTo>
                          <a:pt x="2656" y="1407"/>
                          <a:pt x="2418" y="1323"/>
                          <a:pt x="2179" y="1240"/>
                        </a:cubicBezTo>
                        <a:cubicBezTo>
                          <a:pt x="2203" y="895"/>
                          <a:pt x="2215" y="561"/>
                          <a:pt x="2215" y="216"/>
                        </a:cubicBezTo>
                        <a:cubicBezTo>
                          <a:pt x="2215" y="86"/>
                          <a:pt x="2105" y="1"/>
                          <a:pt x="199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2"/>
                  <p:cNvSpPr/>
                  <p:nvPr/>
                </p:nvSpPr>
                <p:spPr>
                  <a:xfrm>
                    <a:off x="1860002" y="1207063"/>
                    <a:ext cx="24861" cy="19478"/>
                  </a:xfrm>
                  <a:custGeom>
                    <a:avLst/>
                    <a:gdLst/>
                    <a:ahLst/>
                    <a:cxnLst/>
                    <a:rect l="l" t="t" r="r" b="b"/>
                    <a:pathLst>
                      <a:path w="822" h="644" extrusionOk="0">
                        <a:moveTo>
                          <a:pt x="417" y="0"/>
                        </a:moveTo>
                        <a:cubicBezTo>
                          <a:pt x="0" y="0"/>
                          <a:pt x="0" y="643"/>
                          <a:pt x="417" y="643"/>
                        </a:cubicBezTo>
                        <a:cubicBezTo>
                          <a:pt x="822" y="643"/>
                          <a:pt x="822" y="0"/>
                          <a:pt x="417"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2"/>
                  <p:cNvSpPr/>
                  <p:nvPr/>
                </p:nvSpPr>
                <p:spPr>
                  <a:xfrm>
                    <a:off x="2337856" y="1755899"/>
                    <a:ext cx="24892" cy="22623"/>
                  </a:xfrm>
                  <a:custGeom>
                    <a:avLst/>
                    <a:gdLst/>
                    <a:ahLst/>
                    <a:cxnLst/>
                    <a:rect l="l" t="t" r="r" b="b"/>
                    <a:pathLst>
                      <a:path w="823" h="748" extrusionOk="0">
                        <a:moveTo>
                          <a:pt x="460" y="1"/>
                        </a:moveTo>
                        <a:cubicBezTo>
                          <a:pt x="378" y="1"/>
                          <a:pt x="297" y="31"/>
                          <a:pt x="239" y="95"/>
                        </a:cubicBezTo>
                        <a:cubicBezTo>
                          <a:pt x="203" y="130"/>
                          <a:pt x="167" y="166"/>
                          <a:pt x="132" y="214"/>
                        </a:cubicBezTo>
                        <a:cubicBezTo>
                          <a:pt x="24" y="333"/>
                          <a:pt x="1" y="535"/>
                          <a:pt x="132" y="654"/>
                        </a:cubicBezTo>
                        <a:cubicBezTo>
                          <a:pt x="195" y="718"/>
                          <a:pt x="274" y="748"/>
                          <a:pt x="352" y="748"/>
                        </a:cubicBezTo>
                        <a:cubicBezTo>
                          <a:pt x="434" y="748"/>
                          <a:pt x="517" y="715"/>
                          <a:pt x="584" y="654"/>
                        </a:cubicBezTo>
                        <a:cubicBezTo>
                          <a:pt x="620" y="630"/>
                          <a:pt x="655" y="595"/>
                          <a:pt x="691" y="559"/>
                        </a:cubicBezTo>
                        <a:cubicBezTo>
                          <a:pt x="822" y="440"/>
                          <a:pt x="822" y="214"/>
                          <a:pt x="703" y="95"/>
                        </a:cubicBezTo>
                        <a:cubicBezTo>
                          <a:pt x="636" y="34"/>
                          <a:pt x="547" y="1"/>
                          <a:pt x="46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2"/>
                  <p:cNvSpPr/>
                  <p:nvPr/>
                </p:nvSpPr>
                <p:spPr>
                  <a:xfrm>
                    <a:off x="1965923" y="1859218"/>
                    <a:ext cx="24771" cy="22351"/>
                  </a:xfrm>
                  <a:custGeom>
                    <a:avLst/>
                    <a:gdLst/>
                    <a:ahLst/>
                    <a:cxnLst/>
                    <a:rect l="l" t="t" r="r" b="b"/>
                    <a:pathLst>
                      <a:path w="819" h="739" extrusionOk="0">
                        <a:moveTo>
                          <a:pt x="415" y="0"/>
                        </a:moveTo>
                        <a:cubicBezTo>
                          <a:pt x="284" y="12"/>
                          <a:pt x="141" y="84"/>
                          <a:pt x="118" y="215"/>
                        </a:cubicBezTo>
                        <a:cubicBezTo>
                          <a:pt x="118" y="231"/>
                          <a:pt x="106" y="264"/>
                          <a:pt x="111" y="264"/>
                        </a:cubicBezTo>
                        <a:cubicBezTo>
                          <a:pt x="113" y="264"/>
                          <a:pt x="118" y="258"/>
                          <a:pt x="128" y="242"/>
                        </a:cubicBezTo>
                        <a:lnTo>
                          <a:pt x="128" y="242"/>
                        </a:lnTo>
                        <a:cubicBezTo>
                          <a:pt x="0" y="455"/>
                          <a:pt x="166" y="739"/>
                          <a:pt x="415" y="739"/>
                        </a:cubicBezTo>
                        <a:cubicBezTo>
                          <a:pt x="652" y="739"/>
                          <a:pt x="818" y="455"/>
                          <a:pt x="691" y="242"/>
                        </a:cubicBezTo>
                        <a:lnTo>
                          <a:pt x="691" y="242"/>
                        </a:lnTo>
                        <a:cubicBezTo>
                          <a:pt x="701" y="258"/>
                          <a:pt x="706" y="264"/>
                          <a:pt x="708" y="264"/>
                        </a:cubicBezTo>
                        <a:cubicBezTo>
                          <a:pt x="712" y="264"/>
                          <a:pt x="701" y="231"/>
                          <a:pt x="701" y="215"/>
                        </a:cubicBezTo>
                        <a:cubicBezTo>
                          <a:pt x="677" y="96"/>
                          <a:pt x="534" y="0"/>
                          <a:pt x="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2"/>
                  <p:cNvSpPr/>
                  <p:nvPr/>
                </p:nvSpPr>
                <p:spPr>
                  <a:xfrm>
                    <a:off x="1412364" y="1390109"/>
                    <a:ext cx="103740" cy="94667"/>
                  </a:xfrm>
                  <a:custGeom>
                    <a:avLst/>
                    <a:gdLst/>
                    <a:ahLst/>
                    <a:cxnLst/>
                    <a:rect l="l" t="t" r="r" b="b"/>
                    <a:pathLst>
                      <a:path w="3430" h="3130" extrusionOk="0">
                        <a:moveTo>
                          <a:pt x="1989" y="1866"/>
                        </a:moveTo>
                        <a:cubicBezTo>
                          <a:pt x="1965" y="1925"/>
                          <a:pt x="1953" y="1985"/>
                          <a:pt x="1929" y="2056"/>
                        </a:cubicBezTo>
                        <a:cubicBezTo>
                          <a:pt x="1906" y="1997"/>
                          <a:pt x="1882" y="1925"/>
                          <a:pt x="1858" y="1866"/>
                        </a:cubicBezTo>
                        <a:close/>
                        <a:moveTo>
                          <a:pt x="945" y="0"/>
                        </a:moveTo>
                        <a:cubicBezTo>
                          <a:pt x="772" y="0"/>
                          <a:pt x="591" y="152"/>
                          <a:pt x="667" y="342"/>
                        </a:cubicBezTo>
                        <a:cubicBezTo>
                          <a:pt x="751" y="568"/>
                          <a:pt x="846" y="794"/>
                          <a:pt x="929" y="1020"/>
                        </a:cubicBezTo>
                        <a:cubicBezTo>
                          <a:pt x="751" y="1116"/>
                          <a:pt x="560" y="1211"/>
                          <a:pt x="382" y="1318"/>
                        </a:cubicBezTo>
                        <a:cubicBezTo>
                          <a:pt x="358" y="1318"/>
                          <a:pt x="334" y="1318"/>
                          <a:pt x="322" y="1330"/>
                        </a:cubicBezTo>
                        <a:cubicBezTo>
                          <a:pt x="1" y="1390"/>
                          <a:pt x="96" y="1854"/>
                          <a:pt x="393" y="1866"/>
                        </a:cubicBezTo>
                        <a:cubicBezTo>
                          <a:pt x="679" y="1878"/>
                          <a:pt x="977" y="1878"/>
                          <a:pt x="1275" y="1878"/>
                        </a:cubicBezTo>
                        <a:cubicBezTo>
                          <a:pt x="1405" y="2223"/>
                          <a:pt x="1548" y="2580"/>
                          <a:pt x="1691" y="2937"/>
                        </a:cubicBezTo>
                        <a:cubicBezTo>
                          <a:pt x="1741" y="3061"/>
                          <a:pt x="1857" y="3130"/>
                          <a:pt x="1969" y="3130"/>
                        </a:cubicBezTo>
                        <a:cubicBezTo>
                          <a:pt x="2074" y="3130"/>
                          <a:pt x="2175" y="3070"/>
                          <a:pt x="2215" y="2937"/>
                        </a:cubicBezTo>
                        <a:cubicBezTo>
                          <a:pt x="2334" y="2568"/>
                          <a:pt x="2441" y="2199"/>
                          <a:pt x="2548" y="1830"/>
                        </a:cubicBezTo>
                        <a:cubicBezTo>
                          <a:pt x="2727" y="1818"/>
                          <a:pt x="2894" y="1818"/>
                          <a:pt x="3060" y="1806"/>
                        </a:cubicBezTo>
                        <a:cubicBezTo>
                          <a:pt x="3322" y="1782"/>
                          <a:pt x="3430" y="1449"/>
                          <a:pt x="3203" y="1306"/>
                        </a:cubicBezTo>
                        <a:cubicBezTo>
                          <a:pt x="3060" y="1211"/>
                          <a:pt x="2929" y="1128"/>
                          <a:pt x="2787" y="1044"/>
                        </a:cubicBezTo>
                        <a:cubicBezTo>
                          <a:pt x="2858" y="830"/>
                          <a:pt x="2918" y="616"/>
                          <a:pt x="2989" y="401"/>
                        </a:cubicBezTo>
                        <a:cubicBezTo>
                          <a:pt x="3037" y="229"/>
                          <a:pt x="2893" y="88"/>
                          <a:pt x="2742" y="88"/>
                        </a:cubicBezTo>
                        <a:cubicBezTo>
                          <a:pt x="2705" y="88"/>
                          <a:pt x="2667" y="97"/>
                          <a:pt x="2632" y="116"/>
                        </a:cubicBezTo>
                        <a:cubicBezTo>
                          <a:pt x="2382" y="247"/>
                          <a:pt x="2144" y="378"/>
                          <a:pt x="1906" y="497"/>
                        </a:cubicBezTo>
                        <a:cubicBezTo>
                          <a:pt x="1632" y="342"/>
                          <a:pt x="1358" y="175"/>
                          <a:pt x="1072" y="32"/>
                        </a:cubicBezTo>
                        <a:cubicBezTo>
                          <a:pt x="1033" y="10"/>
                          <a:pt x="989" y="0"/>
                          <a:pt x="9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2"/>
                  <p:cNvSpPr/>
                  <p:nvPr/>
                </p:nvSpPr>
                <p:spPr>
                  <a:xfrm>
                    <a:off x="2184933" y="2240645"/>
                    <a:ext cx="97147" cy="80028"/>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2"/>
                  <p:cNvSpPr/>
                  <p:nvPr/>
                </p:nvSpPr>
                <p:spPr>
                  <a:xfrm>
                    <a:off x="2303285" y="1193725"/>
                    <a:ext cx="50812" cy="39651"/>
                  </a:xfrm>
                  <a:custGeom>
                    <a:avLst/>
                    <a:gdLst/>
                    <a:ahLst/>
                    <a:cxnLst/>
                    <a:rect l="l" t="t" r="r" b="b"/>
                    <a:pathLst>
                      <a:path w="1680" h="1311" extrusionOk="0">
                        <a:moveTo>
                          <a:pt x="846" y="1"/>
                        </a:moveTo>
                        <a:cubicBezTo>
                          <a:pt x="1" y="1"/>
                          <a:pt x="1" y="1310"/>
                          <a:pt x="846" y="1310"/>
                        </a:cubicBezTo>
                        <a:cubicBezTo>
                          <a:pt x="1679" y="1310"/>
                          <a:pt x="1679" y="1"/>
                          <a:pt x="84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2"/>
                  <p:cNvSpPr/>
                  <p:nvPr/>
                </p:nvSpPr>
                <p:spPr>
                  <a:xfrm>
                    <a:off x="2390787" y="1363645"/>
                    <a:ext cx="23621" cy="17391"/>
                  </a:xfrm>
                  <a:custGeom>
                    <a:avLst/>
                    <a:gdLst/>
                    <a:ahLst/>
                    <a:cxnLst/>
                    <a:rect l="l" t="t" r="r" b="b"/>
                    <a:pathLst>
                      <a:path w="781" h="575" extrusionOk="0">
                        <a:moveTo>
                          <a:pt x="458" y="1"/>
                        </a:moveTo>
                        <a:cubicBezTo>
                          <a:pt x="449" y="1"/>
                          <a:pt x="439" y="1"/>
                          <a:pt x="429" y="2"/>
                        </a:cubicBezTo>
                        <a:lnTo>
                          <a:pt x="358" y="2"/>
                        </a:lnTo>
                        <a:cubicBezTo>
                          <a:pt x="1" y="38"/>
                          <a:pt x="1" y="538"/>
                          <a:pt x="358" y="562"/>
                        </a:cubicBezTo>
                        <a:cubicBezTo>
                          <a:pt x="382" y="562"/>
                          <a:pt x="406" y="562"/>
                          <a:pt x="429" y="574"/>
                        </a:cubicBezTo>
                        <a:cubicBezTo>
                          <a:pt x="436" y="574"/>
                          <a:pt x="443" y="575"/>
                          <a:pt x="449" y="575"/>
                        </a:cubicBezTo>
                        <a:cubicBezTo>
                          <a:pt x="777" y="575"/>
                          <a:pt x="780" y="1"/>
                          <a:pt x="458"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2"/>
                  <p:cNvSpPr/>
                  <p:nvPr/>
                </p:nvSpPr>
                <p:spPr>
                  <a:xfrm>
                    <a:off x="2378204" y="2159194"/>
                    <a:ext cx="39984" cy="40377"/>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2"/>
                  <p:cNvSpPr/>
                  <p:nvPr/>
                </p:nvSpPr>
                <p:spPr>
                  <a:xfrm>
                    <a:off x="1500228" y="1199290"/>
                    <a:ext cx="19841" cy="15213"/>
                  </a:xfrm>
                  <a:custGeom>
                    <a:avLst/>
                    <a:gdLst/>
                    <a:ahLst/>
                    <a:cxnLst/>
                    <a:rect l="l" t="t" r="r" b="b"/>
                    <a:pathLst>
                      <a:path w="656" h="503" extrusionOk="0">
                        <a:moveTo>
                          <a:pt x="387" y="0"/>
                        </a:moveTo>
                        <a:cubicBezTo>
                          <a:pt x="365" y="0"/>
                          <a:pt x="344" y="3"/>
                          <a:pt x="322" y="7"/>
                        </a:cubicBezTo>
                        <a:lnTo>
                          <a:pt x="215" y="19"/>
                        </a:lnTo>
                        <a:cubicBezTo>
                          <a:pt x="1" y="79"/>
                          <a:pt x="1" y="424"/>
                          <a:pt x="215" y="483"/>
                        </a:cubicBezTo>
                        <a:lnTo>
                          <a:pt x="322" y="495"/>
                        </a:lnTo>
                        <a:cubicBezTo>
                          <a:pt x="344" y="500"/>
                          <a:pt x="365" y="502"/>
                          <a:pt x="386" y="502"/>
                        </a:cubicBezTo>
                        <a:cubicBezTo>
                          <a:pt x="529" y="502"/>
                          <a:pt x="656" y="401"/>
                          <a:pt x="656" y="245"/>
                        </a:cubicBezTo>
                        <a:cubicBezTo>
                          <a:pt x="656" y="100"/>
                          <a:pt x="529" y="0"/>
                          <a:pt x="387"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2"/>
                  <p:cNvSpPr/>
                  <p:nvPr/>
                </p:nvSpPr>
                <p:spPr>
                  <a:xfrm>
                    <a:off x="1627351" y="1291327"/>
                    <a:ext cx="20930" cy="16242"/>
                  </a:xfrm>
                  <a:custGeom>
                    <a:avLst/>
                    <a:gdLst/>
                    <a:ahLst/>
                    <a:cxnLst/>
                    <a:rect l="l" t="t" r="r" b="b"/>
                    <a:pathLst>
                      <a:path w="692" h="537" extrusionOk="0">
                        <a:moveTo>
                          <a:pt x="346" y="0"/>
                        </a:moveTo>
                        <a:cubicBezTo>
                          <a:pt x="1" y="0"/>
                          <a:pt x="1" y="536"/>
                          <a:pt x="346" y="536"/>
                        </a:cubicBezTo>
                        <a:cubicBezTo>
                          <a:pt x="691" y="536"/>
                          <a:pt x="691" y="0"/>
                          <a:pt x="34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2"/>
                  <p:cNvSpPr/>
                  <p:nvPr/>
                </p:nvSpPr>
                <p:spPr>
                  <a:xfrm>
                    <a:off x="1843064" y="1983104"/>
                    <a:ext cx="19115" cy="14790"/>
                  </a:xfrm>
                  <a:custGeom>
                    <a:avLst/>
                    <a:gdLst/>
                    <a:ahLst/>
                    <a:cxnLst/>
                    <a:rect l="l" t="t" r="r" b="b"/>
                    <a:pathLst>
                      <a:path w="632" h="489" extrusionOk="0">
                        <a:moveTo>
                          <a:pt x="322" y="0"/>
                        </a:moveTo>
                        <a:cubicBezTo>
                          <a:pt x="0" y="0"/>
                          <a:pt x="0" y="488"/>
                          <a:pt x="322" y="488"/>
                        </a:cubicBezTo>
                        <a:cubicBezTo>
                          <a:pt x="631" y="488"/>
                          <a:pt x="631" y="0"/>
                          <a:pt x="322"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2"/>
                  <p:cNvSpPr/>
                  <p:nvPr/>
                </p:nvSpPr>
                <p:spPr>
                  <a:xfrm>
                    <a:off x="2326333" y="1487591"/>
                    <a:ext cx="18026" cy="18570"/>
                  </a:xfrm>
                  <a:custGeom>
                    <a:avLst/>
                    <a:gdLst/>
                    <a:ahLst/>
                    <a:cxnLst/>
                    <a:rect l="l" t="t" r="r" b="b"/>
                    <a:pathLst>
                      <a:path w="596" h="614" extrusionOk="0">
                        <a:moveTo>
                          <a:pt x="298" y="0"/>
                        </a:moveTo>
                        <a:cubicBezTo>
                          <a:pt x="155" y="0"/>
                          <a:pt x="1" y="83"/>
                          <a:pt x="13" y="274"/>
                        </a:cubicBezTo>
                        <a:cubicBezTo>
                          <a:pt x="13" y="298"/>
                          <a:pt x="13" y="322"/>
                          <a:pt x="13" y="345"/>
                        </a:cubicBezTo>
                        <a:cubicBezTo>
                          <a:pt x="18" y="524"/>
                          <a:pt x="158" y="613"/>
                          <a:pt x="298" y="613"/>
                        </a:cubicBezTo>
                        <a:cubicBezTo>
                          <a:pt x="438" y="613"/>
                          <a:pt x="578" y="524"/>
                          <a:pt x="584" y="345"/>
                        </a:cubicBezTo>
                        <a:cubicBezTo>
                          <a:pt x="584" y="322"/>
                          <a:pt x="584" y="298"/>
                          <a:pt x="584" y="274"/>
                        </a:cubicBezTo>
                        <a:cubicBezTo>
                          <a:pt x="596" y="83"/>
                          <a:pt x="453"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2826" name="Google Shape;2826;p22"/>
          <p:cNvSpPr txBox="1">
            <a:spLocks noGrp="1"/>
          </p:cNvSpPr>
          <p:nvPr>
            <p:ph type="title"/>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3869801802"/>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5">
  <p:cSld name="CUSTOM_15">
    <p:spTree>
      <p:nvGrpSpPr>
        <p:cNvPr id="1" name="Shape 3486"/>
        <p:cNvGrpSpPr/>
        <p:nvPr/>
      </p:nvGrpSpPr>
      <p:grpSpPr>
        <a:xfrm>
          <a:off x="0" y="0"/>
          <a:ext cx="0" cy="0"/>
          <a:chOff x="0" y="0"/>
          <a:chExt cx="0" cy="0"/>
        </a:xfrm>
      </p:grpSpPr>
      <p:sp>
        <p:nvSpPr>
          <p:cNvPr id="3487" name="Google Shape;3487;p27"/>
          <p:cNvSpPr txBox="1">
            <a:spLocks noGrp="1"/>
          </p:cNvSpPr>
          <p:nvPr>
            <p:ph type="title"/>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3488" name="Google Shape;3488;p27"/>
          <p:cNvGrpSpPr/>
          <p:nvPr/>
        </p:nvGrpSpPr>
        <p:grpSpPr>
          <a:xfrm>
            <a:off x="-58705" y="-32171"/>
            <a:ext cx="9344584" cy="4980711"/>
            <a:chOff x="-58705" y="-32171"/>
            <a:chExt cx="9344584" cy="4980711"/>
          </a:xfrm>
        </p:grpSpPr>
        <p:grpSp>
          <p:nvGrpSpPr>
            <p:cNvPr id="3489" name="Google Shape;3489;p27"/>
            <p:cNvGrpSpPr/>
            <p:nvPr/>
          </p:nvGrpSpPr>
          <p:grpSpPr>
            <a:xfrm>
              <a:off x="-58705" y="-32171"/>
              <a:ext cx="9278610" cy="1049935"/>
              <a:chOff x="-58705" y="-32171"/>
              <a:chExt cx="9278610" cy="1049935"/>
            </a:xfrm>
          </p:grpSpPr>
          <p:grpSp>
            <p:nvGrpSpPr>
              <p:cNvPr id="3490" name="Google Shape;3490;p27"/>
              <p:cNvGrpSpPr/>
              <p:nvPr/>
            </p:nvGrpSpPr>
            <p:grpSpPr>
              <a:xfrm>
                <a:off x="6490745" y="-32171"/>
                <a:ext cx="2729160" cy="1049935"/>
                <a:chOff x="6572441" y="3068152"/>
                <a:chExt cx="1932833" cy="1049935"/>
              </a:xfrm>
            </p:grpSpPr>
            <p:sp>
              <p:nvSpPr>
                <p:cNvPr id="3491" name="Google Shape;3491;p27"/>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27"/>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27"/>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27"/>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27"/>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27"/>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27"/>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27"/>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27"/>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27"/>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27"/>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27"/>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27"/>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27"/>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27"/>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27"/>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27"/>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27"/>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27"/>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27"/>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27"/>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27"/>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27"/>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27"/>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27"/>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6" name="Google Shape;3516;p27"/>
              <p:cNvGrpSpPr/>
              <p:nvPr/>
            </p:nvGrpSpPr>
            <p:grpSpPr>
              <a:xfrm flipH="1">
                <a:off x="-58705" y="-32171"/>
                <a:ext cx="2729160" cy="1049935"/>
                <a:chOff x="6572441" y="3068152"/>
                <a:chExt cx="1932833" cy="1049935"/>
              </a:xfrm>
            </p:grpSpPr>
            <p:sp>
              <p:nvSpPr>
                <p:cNvPr id="3517" name="Google Shape;3517;p27"/>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27"/>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27"/>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27"/>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27"/>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27"/>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27"/>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27"/>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27"/>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27"/>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27"/>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27"/>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27"/>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27"/>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27"/>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27"/>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27"/>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27"/>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27"/>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27"/>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27"/>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27"/>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27"/>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27"/>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27"/>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42" name="Google Shape;3542;p27"/>
            <p:cNvGrpSpPr/>
            <p:nvPr/>
          </p:nvGrpSpPr>
          <p:grpSpPr>
            <a:xfrm flipH="1">
              <a:off x="156244" y="192428"/>
              <a:ext cx="9129635" cy="4756113"/>
              <a:chOff x="147458" y="192428"/>
              <a:chExt cx="9129635" cy="4756113"/>
            </a:xfrm>
          </p:grpSpPr>
          <p:grpSp>
            <p:nvGrpSpPr>
              <p:cNvPr id="3543" name="Google Shape;3543;p27"/>
              <p:cNvGrpSpPr/>
              <p:nvPr/>
            </p:nvGrpSpPr>
            <p:grpSpPr>
              <a:xfrm flipH="1">
                <a:off x="173869" y="1157338"/>
                <a:ext cx="9103224" cy="3791202"/>
                <a:chOff x="-77900" y="1157338"/>
                <a:chExt cx="9103224" cy="3791202"/>
              </a:xfrm>
            </p:grpSpPr>
            <p:sp>
              <p:nvSpPr>
                <p:cNvPr id="3544" name="Google Shape;3544;p27"/>
                <p:cNvSpPr/>
                <p:nvPr/>
              </p:nvSpPr>
              <p:spPr>
                <a:xfrm>
                  <a:off x="-77900" y="1157338"/>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27"/>
                <p:cNvSpPr/>
                <p:nvPr/>
              </p:nvSpPr>
              <p:spPr>
                <a:xfrm>
                  <a:off x="7114674" y="369666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27"/>
                <p:cNvSpPr/>
                <p:nvPr/>
              </p:nvSpPr>
              <p:spPr>
                <a:xfrm>
                  <a:off x="848819" y="4652903"/>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7" name="Google Shape;3547;p27"/>
              <p:cNvSpPr/>
              <p:nvPr/>
            </p:nvSpPr>
            <p:spPr>
              <a:xfrm flipH="1">
                <a:off x="147458" y="1924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6">
  <p:cSld name="CUSTOM_16">
    <p:spTree>
      <p:nvGrpSpPr>
        <p:cNvPr id="1" name="Shape 3548"/>
        <p:cNvGrpSpPr/>
        <p:nvPr/>
      </p:nvGrpSpPr>
      <p:grpSpPr>
        <a:xfrm>
          <a:off x="0" y="0"/>
          <a:ext cx="0" cy="0"/>
          <a:chOff x="0" y="0"/>
          <a:chExt cx="0" cy="0"/>
        </a:xfrm>
      </p:grpSpPr>
      <p:grpSp>
        <p:nvGrpSpPr>
          <p:cNvPr id="3549" name="Google Shape;3549;p28"/>
          <p:cNvGrpSpPr/>
          <p:nvPr/>
        </p:nvGrpSpPr>
        <p:grpSpPr>
          <a:xfrm>
            <a:off x="-79550" y="-210061"/>
            <a:ext cx="9424999" cy="5672610"/>
            <a:chOff x="-79550" y="-210061"/>
            <a:chExt cx="9424999" cy="5672610"/>
          </a:xfrm>
        </p:grpSpPr>
        <p:grpSp>
          <p:nvGrpSpPr>
            <p:cNvPr id="3550" name="Google Shape;3550;p28"/>
            <p:cNvGrpSpPr/>
            <p:nvPr/>
          </p:nvGrpSpPr>
          <p:grpSpPr>
            <a:xfrm>
              <a:off x="-79550" y="-210061"/>
              <a:ext cx="9424999" cy="5672610"/>
              <a:chOff x="-79550" y="-210061"/>
              <a:chExt cx="9424999" cy="5672610"/>
            </a:xfrm>
          </p:grpSpPr>
          <p:grpSp>
            <p:nvGrpSpPr>
              <p:cNvPr id="3551" name="Google Shape;3551;p28"/>
              <p:cNvGrpSpPr/>
              <p:nvPr/>
            </p:nvGrpSpPr>
            <p:grpSpPr>
              <a:xfrm>
                <a:off x="368675" y="663646"/>
                <a:ext cx="8247345" cy="3828157"/>
                <a:chOff x="368675" y="663646"/>
                <a:chExt cx="8247345" cy="3828157"/>
              </a:xfrm>
            </p:grpSpPr>
            <p:sp>
              <p:nvSpPr>
                <p:cNvPr id="3552" name="Google Shape;3552;p28"/>
                <p:cNvSpPr/>
                <p:nvPr/>
              </p:nvSpPr>
              <p:spPr>
                <a:xfrm>
                  <a:off x="368675" y="1184638"/>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28"/>
                <p:cNvSpPr/>
                <p:nvPr/>
              </p:nvSpPr>
              <p:spPr>
                <a:xfrm>
                  <a:off x="7299475" y="663646"/>
                  <a:ext cx="1316545" cy="327360"/>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28"/>
                <p:cNvSpPr/>
                <p:nvPr/>
              </p:nvSpPr>
              <p:spPr>
                <a:xfrm>
                  <a:off x="7426482" y="4196165"/>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5" name="Google Shape;3555;p28"/>
              <p:cNvGrpSpPr/>
              <p:nvPr/>
            </p:nvGrpSpPr>
            <p:grpSpPr>
              <a:xfrm>
                <a:off x="-79550" y="-210061"/>
                <a:ext cx="9424999" cy="5672610"/>
                <a:chOff x="-79550" y="-210061"/>
                <a:chExt cx="9424999" cy="5672610"/>
              </a:xfrm>
            </p:grpSpPr>
            <p:grpSp>
              <p:nvGrpSpPr>
                <p:cNvPr id="3556" name="Google Shape;3556;p28"/>
                <p:cNvGrpSpPr/>
                <p:nvPr/>
              </p:nvGrpSpPr>
              <p:grpSpPr>
                <a:xfrm>
                  <a:off x="-79550" y="4266092"/>
                  <a:ext cx="1844327" cy="1196457"/>
                  <a:chOff x="5966825" y="3635467"/>
                  <a:chExt cx="1844327" cy="1196457"/>
                </a:xfrm>
              </p:grpSpPr>
              <p:sp>
                <p:nvSpPr>
                  <p:cNvPr id="3557" name="Google Shape;3557;p28"/>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28"/>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28"/>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28"/>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28"/>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28"/>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28"/>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28"/>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28"/>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28"/>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28"/>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28"/>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28"/>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28"/>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28"/>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28"/>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28"/>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28"/>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28"/>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28"/>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28"/>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28"/>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28"/>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28"/>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28"/>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2" name="Google Shape;3582;p28"/>
                <p:cNvGrpSpPr/>
                <p:nvPr/>
              </p:nvGrpSpPr>
              <p:grpSpPr>
                <a:xfrm>
                  <a:off x="7412616" y="-210061"/>
                  <a:ext cx="1932833" cy="1049935"/>
                  <a:chOff x="6572441" y="3068152"/>
                  <a:chExt cx="1932833" cy="1049935"/>
                </a:xfrm>
              </p:grpSpPr>
              <p:sp>
                <p:nvSpPr>
                  <p:cNvPr id="3583" name="Google Shape;3583;p2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2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2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2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2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2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2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2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2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2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2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2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2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2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2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2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2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2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2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2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2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2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2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2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2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08" name="Google Shape;3608;p28"/>
            <p:cNvGrpSpPr/>
            <p:nvPr/>
          </p:nvGrpSpPr>
          <p:grpSpPr>
            <a:xfrm>
              <a:off x="371513" y="135425"/>
              <a:ext cx="8372038" cy="4794425"/>
              <a:chOff x="371513" y="135425"/>
              <a:chExt cx="8372038" cy="4794425"/>
            </a:xfrm>
          </p:grpSpPr>
          <p:grpSp>
            <p:nvGrpSpPr>
              <p:cNvPr id="3609" name="Google Shape;3609;p28"/>
              <p:cNvGrpSpPr/>
              <p:nvPr/>
            </p:nvGrpSpPr>
            <p:grpSpPr>
              <a:xfrm>
                <a:off x="8060125" y="4121700"/>
                <a:ext cx="683425" cy="808150"/>
                <a:chOff x="5712500" y="3352850"/>
                <a:chExt cx="683425" cy="808150"/>
              </a:xfrm>
            </p:grpSpPr>
            <p:sp>
              <p:nvSpPr>
                <p:cNvPr id="3610" name="Google Shape;3610;p28"/>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28"/>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28"/>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28"/>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28"/>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28"/>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28"/>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28"/>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28"/>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28"/>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28"/>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28"/>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28"/>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28"/>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4" name="Google Shape;3624;p28"/>
              <p:cNvGrpSpPr/>
              <p:nvPr/>
            </p:nvGrpSpPr>
            <p:grpSpPr>
              <a:xfrm>
                <a:off x="371513" y="135425"/>
                <a:ext cx="683425" cy="808150"/>
                <a:chOff x="5712500" y="3352850"/>
                <a:chExt cx="683425" cy="808150"/>
              </a:xfrm>
            </p:grpSpPr>
            <p:sp>
              <p:nvSpPr>
                <p:cNvPr id="3625" name="Google Shape;3625;p28"/>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28"/>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28"/>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28"/>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28"/>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28"/>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28"/>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28"/>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28"/>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28"/>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28"/>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28"/>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28"/>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28"/>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3639" name="Google Shape;3639;p28"/>
          <p:cNvSpPr txBox="1">
            <a:spLocks noGrp="1"/>
          </p:cNvSpPr>
          <p:nvPr>
            <p:ph type="title"/>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8">
  <p:cSld name="CUSTOM_19">
    <p:spTree>
      <p:nvGrpSpPr>
        <p:cNvPr id="1" name="Shape 3640"/>
        <p:cNvGrpSpPr/>
        <p:nvPr/>
      </p:nvGrpSpPr>
      <p:grpSpPr>
        <a:xfrm>
          <a:off x="0" y="0"/>
          <a:ext cx="0" cy="0"/>
          <a:chOff x="0" y="0"/>
          <a:chExt cx="0" cy="0"/>
        </a:xfrm>
      </p:grpSpPr>
      <p:grpSp>
        <p:nvGrpSpPr>
          <p:cNvPr id="3641" name="Google Shape;3641;p29"/>
          <p:cNvGrpSpPr/>
          <p:nvPr/>
        </p:nvGrpSpPr>
        <p:grpSpPr>
          <a:xfrm>
            <a:off x="-65380" y="-26871"/>
            <a:ext cx="9274704" cy="5258294"/>
            <a:chOff x="-58705" y="-32171"/>
            <a:chExt cx="9274704" cy="5258294"/>
          </a:xfrm>
        </p:grpSpPr>
        <p:grpSp>
          <p:nvGrpSpPr>
            <p:cNvPr id="3642" name="Google Shape;3642;p29"/>
            <p:cNvGrpSpPr/>
            <p:nvPr/>
          </p:nvGrpSpPr>
          <p:grpSpPr>
            <a:xfrm>
              <a:off x="181894" y="1169113"/>
              <a:ext cx="9034105" cy="4057010"/>
              <a:chOff x="-31" y="993038"/>
              <a:chExt cx="9034105" cy="4057010"/>
            </a:xfrm>
          </p:grpSpPr>
          <p:grpSp>
            <p:nvGrpSpPr>
              <p:cNvPr id="3643" name="Google Shape;3643;p29"/>
              <p:cNvGrpSpPr/>
              <p:nvPr/>
            </p:nvGrpSpPr>
            <p:grpSpPr>
              <a:xfrm flipH="1">
                <a:off x="-31" y="993038"/>
                <a:ext cx="8748874" cy="3529090"/>
                <a:chOff x="450350" y="993038"/>
                <a:chExt cx="8748874" cy="3529090"/>
              </a:xfrm>
            </p:grpSpPr>
            <p:sp>
              <p:nvSpPr>
                <p:cNvPr id="3644" name="Google Shape;3644;p29"/>
                <p:cNvSpPr/>
                <p:nvPr/>
              </p:nvSpPr>
              <p:spPr>
                <a:xfrm>
                  <a:off x="450350" y="993038"/>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29"/>
                <p:cNvSpPr/>
                <p:nvPr/>
              </p:nvSpPr>
              <p:spPr>
                <a:xfrm>
                  <a:off x="7288574" y="101420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29"/>
                <p:cNvSpPr/>
                <p:nvPr/>
              </p:nvSpPr>
              <p:spPr>
                <a:xfrm>
                  <a:off x="8058382" y="4226490"/>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7" name="Google Shape;3647;p29"/>
              <p:cNvGrpSpPr/>
              <p:nvPr/>
            </p:nvGrpSpPr>
            <p:grpSpPr>
              <a:xfrm>
                <a:off x="6924842" y="3371250"/>
                <a:ext cx="2109232" cy="1678798"/>
                <a:chOff x="6924842" y="3371250"/>
                <a:chExt cx="2109232" cy="1678798"/>
              </a:xfrm>
            </p:grpSpPr>
            <p:sp>
              <p:nvSpPr>
                <p:cNvPr id="3648" name="Google Shape;3648;p29"/>
                <p:cNvSpPr/>
                <p:nvPr/>
              </p:nvSpPr>
              <p:spPr>
                <a:xfrm>
                  <a:off x="7411075" y="3982885"/>
                  <a:ext cx="111725" cy="568139"/>
                </a:xfrm>
                <a:custGeom>
                  <a:avLst/>
                  <a:gdLst/>
                  <a:ahLst/>
                  <a:cxnLst/>
                  <a:rect l="l" t="t" r="r" b="b"/>
                  <a:pathLst>
                    <a:path w="2631" h="13379" extrusionOk="0">
                      <a:moveTo>
                        <a:pt x="1380" y="1"/>
                      </a:moveTo>
                      <a:cubicBezTo>
                        <a:pt x="1123" y="1"/>
                        <a:pt x="873" y="174"/>
                        <a:pt x="880" y="491"/>
                      </a:cubicBezTo>
                      <a:cubicBezTo>
                        <a:pt x="916" y="1491"/>
                        <a:pt x="1404" y="2527"/>
                        <a:pt x="1559" y="3539"/>
                      </a:cubicBezTo>
                      <a:cubicBezTo>
                        <a:pt x="1725" y="4610"/>
                        <a:pt x="1761" y="5706"/>
                        <a:pt x="1702" y="6777"/>
                      </a:cubicBezTo>
                      <a:cubicBezTo>
                        <a:pt x="1595" y="9028"/>
                        <a:pt x="1011" y="11242"/>
                        <a:pt x="35" y="13266"/>
                      </a:cubicBezTo>
                      <a:cubicBezTo>
                        <a:pt x="1" y="13326"/>
                        <a:pt x="51" y="13379"/>
                        <a:pt x="101" y="13379"/>
                      </a:cubicBezTo>
                      <a:cubicBezTo>
                        <a:pt x="120" y="13379"/>
                        <a:pt x="140" y="13370"/>
                        <a:pt x="154" y="13350"/>
                      </a:cubicBezTo>
                      <a:cubicBezTo>
                        <a:pt x="1392" y="11397"/>
                        <a:pt x="2166" y="9242"/>
                        <a:pt x="2464" y="6956"/>
                      </a:cubicBezTo>
                      <a:cubicBezTo>
                        <a:pt x="2607" y="5825"/>
                        <a:pt x="2630" y="4682"/>
                        <a:pt x="2535" y="3539"/>
                      </a:cubicBezTo>
                      <a:cubicBezTo>
                        <a:pt x="2452" y="2527"/>
                        <a:pt x="2380" y="1098"/>
                        <a:pt x="1821" y="229"/>
                      </a:cubicBezTo>
                      <a:cubicBezTo>
                        <a:pt x="1717" y="74"/>
                        <a:pt x="1547" y="1"/>
                        <a:pt x="138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29"/>
                <p:cNvSpPr/>
                <p:nvPr/>
              </p:nvSpPr>
              <p:spPr>
                <a:xfrm>
                  <a:off x="7958756" y="3873875"/>
                  <a:ext cx="497393" cy="280099"/>
                </a:xfrm>
                <a:custGeom>
                  <a:avLst/>
                  <a:gdLst/>
                  <a:ahLst/>
                  <a:cxnLst/>
                  <a:rect l="l" t="t" r="r" b="b"/>
                  <a:pathLst>
                    <a:path w="11713" h="6596" extrusionOk="0">
                      <a:moveTo>
                        <a:pt x="813" y="0"/>
                      </a:moveTo>
                      <a:cubicBezTo>
                        <a:pt x="405" y="0"/>
                        <a:pt x="1" y="416"/>
                        <a:pt x="282" y="855"/>
                      </a:cubicBezTo>
                      <a:cubicBezTo>
                        <a:pt x="2652" y="4466"/>
                        <a:pt x="6667" y="6595"/>
                        <a:pt x="10952" y="6595"/>
                      </a:cubicBezTo>
                      <a:cubicBezTo>
                        <a:pt x="11145" y="6595"/>
                        <a:pt x="11339" y="6591"/>
                        <a:pt x="11534" y="6582"/>
                      </a:cubicBezTo>
                      <a:cubicBezTo>
                        <a:pt x="11712" y="6582"/>
                        <a:pt x="11712" y="6320"/>
                        <a:pt x="11534" y="6308"/>
                      </a:cubicBezTo>
                      <a:cubicBezTo>
                        <a:pt x="7438" y="6046"/>
                        <a:pt x="3533" y="3713"/>
                        <a:pt x="1294" y="272"/>
                      </a:cubicBezTo>
                      <a:cubicBezTo>
                        <a:pt x="1171" y="80"/>
                        <a:pt x="992" y="0"/>
                        <a:pt x="81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29"/>
                <p:cNvSpPr/>
                <p:nvPr/>
              </p:nvSpPr>
              <p:spPr>
                <a:xfrm>
                  <a:off x="7141545" y="4226978"/>
                  <a:ext cx="240225" cy="314411"/>
                </a:xfrm>
                <a:custGeom>
                  <a:avLst/>
                  <a:gdLst/>
                  <a:ahLst/>
                  <a:cxnLst/>
                  <a:rect l="l" t="t" r="r" b="b"/>
                  <a:pathLst>
                    <a:path w="5657" h="7404" extrusionOk="0">
                      <a:moveTo>
                        <a:pt x="705" y="1"/>
                      </a:moveTo>
                      <a:cubicBezTo>
                        <a:pt x="563" y="1"/>
                        <a:pt x="429" y="72"/>
                        <a:pt x="333" y="208"/>
                      </a:cubicBezTo>
                      <a:cubicBezTo>
                        <a:pt x="0" y="684"/>
                        <a:pt x="357" y="1732"/>
                        <a:pt x="500" y="2244"/>
                      </a:cubicBezTo>
                      <a:cubicBezTo>
                        <a:pt x="738" y="3149"/>
                        <a:pt x="1131" y="4018"/>
                        <a:pt x="1679" y="4780"/>
                      </a:cubicBezTo>
                      <a:cubicBezTo>
                        <a:pt x="2608" y="6066"/>
                        <a:pt x="3917" y="7054"/>
                        <a:pt x="5477" y="7399"/>
                      </a:cubicBezTo>
                      <a:cubicBezTo>
                        <a:pt x="5488" y="7402"/>
                        <a:pt x="5499" y="7403"/>
                        <a:pt x="5509" y="7403"/>
                      </a:cubicBezTo>
                      <a:cubicBezTo>
                        <a:pt x="5626" y="7403"/>
                        <a:pt x="5657" y="7228"/>
                        <a:pt x="5536" y="7173"/>
                      </a:cubicBezTo>
                      <a:cubicBezTo>
                        <a:pt x="4203" y="6649"/>
                        <a:pt x="3072" y="5780"/>
                        <a:pt x="2298" y="4566"/>
                      </a:cubicBezTo>
                      <a:cubicBezTo>
                        <a:pt x="1893" y="3946"/>
                        <a:pt x="1595" y="3256"/>
                        <a:pt x="1393" y="2541"/>
                      </a:cubicBezTo>
                      <a:cubicBezTo>
                        <a:pt x="1286" y="2172"/>
                        <a:pt x="1012" y="1268"/>
                        <a:pt x="1036" y="827"/>
                      </a:cubicBezTo>
                      <a:cubicBezTo>
                        <a:pt x="1095" y="779"/>
                        <a:pt x="1143" y="708"/>
                        <a:pt x="1167" y="613"/>
                      </a:cubicBezTo>
                      <a:cubicBezTo>
                        <a:pt x="1167" y="589"/>
                        <a:pt x="1179" y="565"/>
                        <a:pt x="1179" y="541"/>
                      </a:cubicBezTo>
                      <a:cubicBezTo>
                        <a:pt x="1214" y="375"/>
                        <a:pt x="1155" y="172"/>
                        <a:pt x="988" y="89"/>
                      </a:cubicBezTo>
                      <a:cubicBezTo>
                        <a:pt x="964" y="77"/>
                        <a:pt x="941" y="65"/>
                        <a:pt x="917" y="53"/>
                      </a:cubicBezTo>
                      <a:cubicBezTo>
                        <a:pt x="846" y="18"/>
                        <a:pt x="774" y="1"/>
                        <a:pt x="70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29"/>
                <p:cNvSpPr/>
                <p:nvPr/>
              </p:nvSpPr>
              <p:spPr>
                <a:xfrm>
                  <a:off x="6924842" y="4585092"/>
                  <a:ext cx="452507" cy="68369"/>
                </a:xfrm>
                <a:custGeom>
                  <a:avLst/>
                  <a:gdLst/>
                  <a:ahLst/>
                  <a:cxnLst/>
                  <a:rect l="l" t="t" r="r" b="b"/>
                  <a:pathLst>
                    <a:path w="10656" h="1610" extrusionOk="0">
                      <a:moveTo>
                        <a:pt x="10415" y="0"/>
                      </a:moveTo>
                      <a:cubicBezTo>
                        <a:pt x="10407" y="0"/>
                        <a:pt x="10398" y="1"/>
                        <a:pt x="10389" y="2"/>
                      </a:cubicBezTo>
                      <a:cubicBezTo>
                        <a:pt x="8782" y="288"/>
                        <a:pt x="7222" y="657"/>
                        <a:pt x="5579" y="669"/>
                      </a:cubicBezTo>
                      <a:cubicBezTo>
                        <a:pt x="5534" y="669"/>
                        <a:pt x="5488" y="669"/>
                        <a:pt x="5443" y="669"/>
                      </a:cubicBezTo>
                      <a:cubicBezTo>
                        <a:pt x="3861" y="669"/>
                        <a:pt x="2344" y="468"/>
                        <a:pt x="793" y="109"/>
                      </a:cubicBezTo>
                      <a:cubicBezTo>
                        <a:pt x="752" y="100"/>
                        <a:pt x="713" y="96"/>
                        <a:pt x="676" y="96"/>
                      </a:cubicBezTo>
                      <a:cubicBezTo>
                        <a:pt x="179" y="96"/>
                        <a:pt x="0" y="859"/>
                        <a:pt x="543" y="1014"/>
                      </a:cubicBezTo>
                      <a:cubicBezTo>
                        <a:pt x="1848" y="1395"/>
                        <a:pt x="3313" y="1610"/>
                        <a:pt x="4787" y="1610"/>
                      </a:cubicBezTo>
                      <a:cubicBezTo>
                        <a:pt x="6810" y="1610"/>
                        <a:pt x="8848" y="1206"/>
                        <a:pt x="10508" y="276"/>
                      </a:cubicBezTo>
                      <a:cubicBezTo>
                        <a:pt x="10655" y="197"/>
                        <a:pt x="10567" y="0"/>
                        <a:pt x="10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29"/>
                <p:cNvSpPr/>
                <p:nvPr/>
              </p:nvSpPr>
              <p:spPr>
                <a:xfrm>
                  <a:off x="7318755" y="4650065"/>
                  <a:ext cx="110494" cy="278401"/>
                </a:xfrm>
                <a:custGeom>
                  <a:avLst/>
                  <a:gdLst/>
                  <a:ahLst/>
                  <a:cxnLst/>
                  <a:rect l="l" t="t" r="r" b="b"/>
                  <a:pathLst>
                    <a:path w="2602" h="6556" extrusionOk="0">
                      <a:moveTo>
                        <a:pt x="2076" y="1"/>
                      </a:moveTo>
                      <a:cubicBezTo>
                        <a:pt x="2031" y="1"/>
                        <a:pt x="1983" y="33"/>
                        <a:pt x="1983" y="79"/>
                      </a:cubicBezTo>
                      <a:cubicBezTo>
                        <a:pt x="1899" y="2199"/>
                        <a:pt x="1828" y="4306"/>
                        <a:pt x="268" y="5902"/>
                      </a:cubicBezTo>
                      <a:cubicBezTo>
                        <a:pt x="0" y="6179"/>
                        <a:pt x="255" y="6556"/>
                        <a:pt x="555" y="6556"/>
                      </a:cubicBezTo>
                      <a:cubicBezTo>
                        <a:pt x="642" y="6556"/>
                        <a:pt x="733" y="6524"/>
                        <a:pt x="816" y="6449"/>
                      </a:cubicBezTo>
                      <a:cubicBezTo>
                        <a:pt x="2602" y="4854"/>
                        <a:pt x="2590" y="2223"/>
                        <a:pt x="2149" y="67"/>
                      </a:cubicBezTo>
                      <a:cubicBezTo>
                        <a:pt x="2144" y="20"/>
                        <a:pt x="2111" y="1"/>
                        <a:pt x="207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29"/>
                <p:cNvSpPr/>
                <p:nvPr/>
              </p:nvSpPr>
              <p:spPr>
                <a:xfrm>
                  <a:off x="7444284" y="4587385"/>
                  <a:ext cx="472805" cy="113297"/>
                </a:xfrm>
                <a:custGeom>
                  <a:avLst/>
                  <a:gdLst/>
                  <a:ahLst/>
                  <a:cxnLst/>
                  <a:rect l="l" t="t" r="r" b="b"/>
                  <a:pathLst>
                    <a:path w="11134" h="2668" extrusionOk="0">
                      <a:moveTo>
                        <a:pt x="174" y="0"/>
                      </a:moveTo>
                      <a:cubicBezTo>
                        <a:pt x="90" y="0"/>
                        <a:pt x="0" y="106"/>
                        <a:pt x="62" y="186"/>
                      </a:cubicBezTo>
                      <a:cubicBezTo>
                        <a:pt x="1170" y="1698"/>
                        <a:pt x="2860" y="2282"/>
                        <a:pt x="4658" y="2520"/>
                      </a:cubicBezTo>
                      <a:cubicBezTo>
                        <a:pt x="5289" y="2607"/>
                        <a:pt x="5997" y="2668"/>
                        <a:pt x="6721" y="2668"/>
                      </a:cubicBezTo>
                      <a:cubicBezTo>
                        <a:pt x="8169" y="2668"/>
                        <a:pt x="9683" y="2425"/>
                        <a:pt x="10778" y="1663"/>
                      </a:cubicBezTo>
                      <a:cubicBezTo>
                        <a:pt x="11133" y="1415"/>
                        <a:pt x="10982" y="807"/>
                        <a:pt x="10572" y="807"/>
                      </a:cubicBezTo>
                      <a:cubicBezTo>
                        <a:pt x="10528" y="807"/>
                        <a:pt x="10482" y="814"/>
                        <a:pt x="10433" y="829"/>
                      </a:cubicBezTo>
                      <a:cubicBezTo>
                        <a:pt x="9564" y="1103"/>
                        <a:pt x="8778" y="1496"/>
                        <a:pt x="7873" y="1663"/>
                      </a:cubicBezTo>
                      <a:cubicBezTo>
                        <a:pt x="7206" y="1789"/>
                        <a:pt x="6528" y="1844"/>
                        <a:pt x="5850" y="1844"/>
                      </a:cubicBezTo>
                      <a:cubicBezTo>
                        <a:pt x="5571" y="1844"/>
                        <a:pt x="5293" y="1835"/>
                        <a:pt x="5015" y="1817"/>
                      </a:cubicBezTo>
                      <a:cubicBezTo>
                        <a:pt x="3372" y="1722"/>
                        <a:pt x="1336" y="1424"/>
                        <a:pt x="253" y="43"/>
                      </a:cubicBezTo>
                      <a:cubicBezTo>
                        <a:pt x="232" y="13"/>
                        <a:pt x="203" y="0"/>
                        <a:pt x="17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29"/>
                <p:cNvSpPr/>
                <p:nvPr/>
              </p:nvSpPr>
              <p:spPr>
                <a:xfrm>
                  <a:off x="8102163" y="4196785"/>
                  <a:ext cx="365114" cy="229099"/>
                </a:xfrm>
                <a:custGeom>
                  <a:avLst/>
                  <a:gdLst/>
                  <a:ahLst/>
                  <a:cxnLst/>
                  <a:rect l="l" t="t" r="r" b="b"/>
                  <a:pathLst>
                    <a:path w="8598" h="5395" extrusionOk="0">
                      <a:moveTo>
                        <a:pt x="8281" y="1"/>
                      </a:moveTo>
                      <a:cubicBezTo>
                        <a:pt x="8222" y="1"/>
                        <a:pt x="8165" y="33"/>
                        <a:pt x="8145" y="109"/>
                      </a:cubicBezTo>
                      <a:cubicBezTo>
                        <a:pt x="7800" y="1693"/>
                        <a:pt x="6597" y="2598"/>
                        <a:pt x="5180" y="3241"/>
                      </a:cubicBezTo>
                      <a:cubicBezTo>
                        <a:pt x="4478" y="3562"/>
                        <a:pt x="3739" y="3788"/>
                        <a:pt x="2989" y="3931"/>
                      </a:cubicBezTo>
                      <a:cubicBezTo>
                        <a:pt x="2180" y="4098"/>
                        <a:pt x="1370" y="4062"/>
                        <a:pt x="561" y="4181"/>
                      </a:cubicBezTo>
                      <a:cubicBezTo>
                        <a:pt x="1" y="4276"/>
                        <a:pt x="25" y="5193"/>
                        <a:pt x="561" y="5300"/>
                      </a:cubicBezTo>
                      <a:cubicBezTo>
                        <a:pt x="870" y="5365"/>
                        <a:pt x="1193" y="5394"/>
                        <a:pt x="1523" y="5394"/>
                      </a:cubicBezTo>
                      <a:cubicBezTo>
                        <a:pt x="3088" y="5394"/>
                        <a:pt x="4818" y="4730"/>
                        <a:pt x="6037" y="3943"/>
                      </a:cubicBezTo>
                      <a:cubicBezTo>
                        <a:pt x="7299" y="3133"/>
                        <a:pt x="8597" y="1764"/>
                        <a:pt x="8454" y="157"/>
                      </a:cubicBezTo>
                      <a:cubicBezTo>
                        <a:pt x="8447" y="61"/>
                        <a:pt x="8362" y="1"/>
                        <a:pt x="828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29"/>
                <p:cNvSpPr/>
                <p:nvPr/>
              </p:nvSpPr>
              <p:spPr>
                <a:xfrm>
                  <a:off x="8516969" y="4191816"/>
                  <a:ext cx="193513" cy="425669"/>
                </a:xfrm>
                <a:custGeom>
                  <a:avLst/>
                  <a:gdLst/>
                  <a:ahLst/>
                  <a:cxnLst/>
                  <a:rect l="l" t="t" r="r" b="b"/>
                  <a:pathLst>
                    <a:path w="4557" h="10024" extrusionOk="0">
                      <a:moveTo>
                        <a:pt x="116" y="0"/>
                      </a:moveTo>
                      <a:cubicBezTo>
                        <a:pt x="51" y="0"/>
                        <a:pt x="1" y="79"/>
                        <a:pt x="56" y="143"/>
                      </a:cubicBezTo>
                      <a:cubicBezTo>
                        <a:pt x="2484" y="2667"/>
                        <a:pt x="3127" y="6215"/>
                        <a:pt x="2901" y="9573"/>
                      </a:cubicBezTo>
                      <a:cubicBezTo>
                        <a:pt x="2881" y="9860"/>
                        <a:pt x="3135" y="10023"/>
                        <a:pt x="3380" y="10023"/>
                      </a:cubicBezTo>
                      <a:cubicBezTo>
                        <a:pt x="3572" y="10023"/>
                        <a:pt x="3759" y="9923"/>
                        <a:pt x="3806" y="9704"/>
                      </a:cubicBezTo>
                      <a:cubicBezTo>
                        <a:pt x="4556" y="6036"/>
                        <a:pt x="2782" y="2477"/>
                        <a:pt x="175" y="24"/>
                      </a:cubicBezTo>
                      <a:cubicBezTo>
                        <a:pt x="155" y="7"/>
                        <a:pt x="135" y="0"/>
                        <a:pt x="11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29"/>
                <p:cNvSpPr/>
                <p:nvPr/>
              </p:nvSpPr>
              <p:spPr>
                <a:xfrm>
                  <a:off x="8257206" y="3810176"/>
                  <a:ext cx="245957" cy="296363"/>
                </a:xfrm>
                <a:custGeom>
                  <a:avLst/>
                  <a:gdLst/>
                  <a:ahLst/>
                  <a:cxnLst/>
                  <a:rect l="l" t="t" r="r" b="b"/>
                  <a:pathLst>
                    <a:path w="5792" h="6979" extrusionOk="0">
                      <a:moveTo>
                        <a:pt x="699" y="0"/>
                      </a:moveTo>
                      <a:cubicBezTo>
                        <a:pt x="273" y="0"/>
                        <a:pt x="1" y="597"/>
                        <a:pt x="446" y="819"/>
                      </a:cubicBezTo>
                      <a:cubicBezTo>
                        <a:pt x="1684" y="1462"/>
                        <a:pt x="2791" y="2010"/>
                        <a:pt x="3696" y="3105"/>
                      </a:cubicBezTo>
                      <a:cubicBezTo>
                        <a:pt x="4613" y="4213"/>
                        <a:pt x="5053" y="5498"/>
                        <a:pt x="5315" y="6892"/>
                      </a:cubicBezTo>
                      <a:cubicBezTo>
                        <a:pt x="5331" y="6952"/>
                        <a:pt x="5376" y="6979"/>
                        <a:pt x="5424" y="6979"/>
                      </a:cubicBezTo>
                      <a:cubicBezTo>
                        <a:pt x="5489" y="6979"/>
                        <a:pt x="5559" y="6931"/>
                        <a:pt x="5565" y="6856"/>
                      </a:cubicBezTo>
                      <a:cubicBezTo>
                        <a:pt x="5792" y="4105"/>
                        <a:pt x="3577" y="605"/>
                        <a:pt x="791" y="10"/>
                      </a:cubicBezTo>
                      <a:cubicBezTo>
                        <a:pt x="760" y="3"/>
                        <a:pt x="729" y="0"/>
                        <a:pt x="69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29"/>
                <p:cNvSpPr/>
                <p:nvPr/>
              </p:nvSpPr>
              <p:spPr>
                <a:xfrm>
                  <a:off x="8531110" y="3740065"/>
                  <a:ext cx="223833" cy="371102"/>
                </a:xfrm>
                <a:custGeom>
                  <a:avLst/>
                  <a:gdLst/>
                  <a:ahLst/>
                  <a:cxnLst/>
                  <a:rect l="l" t="t" r="r" b="b"/>
                  <a:pathLst>
                    <a:path w="5271" h="8739" extrusionOk="0">
                      <a:moveTo>
                        <a:pt x="3687" y="1"/>
                      </a:moveTo>
                      <a:cubicBezTo>
                        <a:pt x="3453" y="1"/>
                        <a:pt x="3226" y="198"/>
                        <a:pt x="3283" y="518"/>
                      </a:cubicBezTo>
                      <a:cubicBezTo>
                        <a:pt x="3783" y="3411"/>
                        <a:pt x="2020" y="6316"/>
                        <a:pt x="139" y="8400"/>
                      </a:cubicBezTo>
                      <a:cubicBezTo>
                        <a:pt x="1" y="8548"/>
                        <a:pt x="128" y="8739"/>
                        <a:pt x="280" y="8739"/>
                      </a:cubicBezTo>
                      <a:cubicBezTo>
                        <a:pt x="324" y="8739"/>
                        <a:pt x="371" y="8723"/>
                        <a:pt x="413" y="8685"/>
                      </a:cubicBezTo>
                      <a:cubicBezTo>
                        <a:pt x="2461" y="6733"/>
                        <a:pt x="5271" y="3375"/>
                        <a:pt x="4080" y="292"/>
                      </a:cubicBezTo>
                      <a:cubicBezTo>
                        <a:pt x="4004" y="90"/>
                        <a:pt x="3844" y="1"/>
                        <a:pt x="368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29"/>
                <p:cNvSpPr/>
                <p:nvPr/>
              </p:nvSpPr>
              <p:spPr>
                <a:xfrm>
                  <a:off x="8619736" y="4011040"/>
                  <a:ext cx="361420" cy="174064"/>
                </a:xfrm>
                <a:custGeom>
                  <a:avLst/>
                  <a:gdLst/>
                  <a:ahLst/>
                  <a:cxnLst/>
                  <a:rect l="l" t="t" r="r" b="b"/>
                  <a:pathLst>
                    <a:path w="8511" h="4099" extrusionOk="0">
                      <a:moveTo>
                        <a:pt x="8039" y="0"/>
                      </a:moveTo>
                      <a:cubicBezTo>
                        <a:pt x="7931" y="0"/>
                        <a:pt x="7822" y="51"/>
                        <a:pt x="7744" y="173"/>
                      </a:cubicBezTo>
                      <a:cubicBezTo>
                        <a:pt x="6982" y="1352"/>
                        <a:pt x="6101" y="2340"/>
                        <a:pt x="4815" y="2971"/>
                      </a:cubicBezTo>
                      <a:cubicBezTo>
                        <a:pt x="3835" y="3453"/>
                        <a:pt x="2657" y="3742"/>
                        <a:pt x="1511" y="3742"/>
                      </a:cubicBezTo>
                      <a:cubicBezTo>
                        <a:pt x="1042" y="3742"/>
                        <a:pt x="578" y="3694"/>
                        <a:pt x="136" y="3590"/>
                      </a:cubicBezTo>
                      <a:cubicBezTo>
                        <a:pt x="129" y="3589"/>
                        <a:pt x="123" y="3588"/>
                        <a:pt x="116" y="3588"/>
                      </a:cubicBezTo>
                      <a:cubicBezTo>
                        <a:pt x="35" y="3588"/>
                        <a:pt x="1" y="3723"/>
                        <a:pt x="100" y="3745"/>
                      </a:cubicBezTo>
                      <a:cubicBezTo>
                        <a:pt x="901" y="3967"/>
                        <a:pt x="1680" y="4099"/>
                        <a:pt x="2453" y="4099"/>
                      </a:cubicBezTo>
                      <a:cubicBezTo>
                        <a:pt x="3301" y="4099"/>
                        <a:pt x="4141" y="3940"/>
                        <a:pt x="4994" y="3566"/>
                      </a:cubicBezTo>
                      <a:cubicBezTo>
                        <a:pt x="6363" y="2959"/>
                        <a:pt x="7661" y="1876"/>
                        <a:pt x="8363" y="530"/>
                      </a:cubicBezTo>
                      <a:cubicBezTo>
                        <a:pt x="8511" y="251"/>
                        <a:pt x="8279" y="0"/>
                        <a:pt x="803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29"/>
                <p:cNvSpPr/>
                <p:nvPr/>
              </p:nvSpPr>
              <p:spPr>
                <a:xfrm>
                  <a:off x="7302830" y="4201414"/>
                  <a:ext cx="63230" cy="223069"/>
                </a:xfrm>
                <a:custGeom>
                  <a:avLst/>
                  <a:gdLst/>
                  <a:ahLst/>
                  <a:cxnLst/>
                  <a:rect l="l" t="t" r="r" b="b"/>
                  <a:pathLst>
                    <a:path w="1489" h="5253" extrusionOk="0">
                      <a:moveTo>
                        <a:pt x="564" y="0"/>
                      </a:moveTo>
                      <a:cubicBezTo>
                        <a:pt x="461" y="0"/>
                        <a:pt x="362" y="57"/>
                        <a:pt x="334" y="191"/>
                      </a:cubicBezTo>
                      <a:cubicBezTo>
                        <a:pt x="0" y="2012"/>
                        <a:pt x="393" y="3644"/>
                        <a:pt x="1346" y="5215"/>
                      </a:cubicBezTo>
                      <a:cubicBezTo>
                        <a:pt x="1357" y="5242"/>
                        <a:pt x="1377" y="5253"/>
                        <a:pt x="1398" y="5253"/>
                      </a:cubicBezTo>
                      <a:cubicBezTo>
                        <a:pt x="1442" y="5253"/>
                        <a:pt x="1489" y="5204"/>
                        <a:pt x="1465" y="5156"/>
                      </a:cubicBezTo>
                      <a:cubicBezTo>
                        <a:pt x="619" y="3715"/>
                        <a:pt x="453" y="1929"/>
                        <a:pt x="834" y="322"/>
                      </a:cubicBezTo>
                      <a:cubicBezTo>
                        <a:pt x="884" y="129"/>
                        <a:pt x="719" y="0"/>
                        <a:pt x="564"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29"/>
                <p:cNvSpPr/>
                <p:nvPr/>
              </p:nvSpPr>
              <p:spPr>
                <a:xfrm>
                  <a:off x="7053344" y="4421896"/>
                  <a:ext cx="245957" cy="125909"/>
                </a:xfrm>
                <a:custGeom>
                  <a:avLst/>
                  <a:gdLst/>
                  <a:ahLst/>
                  <a:cxnLst/>
                  <a:rect l="l" t="t" r="r" b="b"/>
                  <a:pathLst>
                    <a:path w="5792" h="2965" extrusionOk="0">
                      <a:moveTo>
                        <a:pt x="283" y="1"/>
                      </a:moveTo>
                      <a:cubicBezTo>
                        <a:pt x="141" y="1"/>
                        <a:pt x="0" y="171"/>
                        <a:pt x="89" y="321"/>
                      </a:cubicBezTo>
                      <a:cubicBezTo>
                        <a:pt x="1089" y="1934"/>
                        <a:pt x="3119" y="2964"/>
                        <a:pt x="5029" y="2964"/>
                      </a:cubicBezTo>
                      <a:cubicBezTo>
                        <a:pt x="5233" y="2964"/>
                        <a:pt x="5437" y="2952"/>
                        <a:pt x="5637" y="2928"/>
                      </a:cubicBezTo>
                      <a:cubicBezTo>
                        <a:pt x="5780" y="2916"/>
                        <a:pt x="5792" y="2702"/>
                        <a:pt x="5637" y="2702"/>
                      </a:cubicBezTo>
                      <a:cubicBezTo>
                        <a:pt x="3458" y="2595"/>
                        <a:pt x="1827" y="1702"/>
                        <a:pt x="422" y="71"/>
                      </a:cubicBezTo>
                      <a:cubicBezTo>
                        <a:pt x="382" y="22"/>
                        <a:pt x="333" y="1"/>
                        <a:pt x="2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29"/>
                <p:cNvSpPr/>
                <p:nvPr/>
              </p:nvSpPr>
              <p:spPr>
                <a:xfrm>
                  <a:off x="7081371" y="4679876"/>
                  <a:ext cx="264345" cy="135930"/>
                </a:xfrm>
                <a:custGeom>
                  <a:avLst/>
                  <a:gdLst/>
                  <a:ahLst/>
                  <a:cxnLst/>
                  <a:rect l="l" t="t" r="r" b="b"/>
                  <a:pathLst>
                    <a:path w="6225" h="3201" extrusionOk="0">
                      <a:moveTo>
                        <a:pt x="6109" y="0"/>
                      </a:moveTo>
                      <a:cubicBezTo>
                        <a:pt x="6092" y="0"/>
                        <a:pt x="6075" y="6"/>
                        <a:pt x="6060" y="20"/>
                      </a:cubicBezTo>
                      <a:cubicBezTo>
                        <a:pt x="5322" y="759"/>
                        <a:pt x="4453" y="1378"/>
                        <a:pt x="3513" y="1830"/>
                      </a:cubicBezTo>
                      <a:cubicBezTo>
                        <a:pt x="2489" y="2306"/>
                        <a:pt x="1488" y="2449"/>
                        <a:pt x="381" y="2592"/>
                      </a:cubicBezTo>
                      <a:cubicBezTo>
                        <a:pt x="12" y="2640"/>
                        <a:pt x="0" y="3152"/>
                        <a:pt x="381" y="3187"/>
                      </a:cubicBezTo>
                      <a:cubicBezTo>
                        <a:pt x="504" y="3196"/>
                        <a:pt x="626" y="3201"/>
                        <a:pt x="749" y="3201"/>
                      </a:cubicBezTo>
                      <a:cubicBezTo>
                        <a:pt x="2890" y="3201"/>
                        <a:pt x="5020" y="1851"/>
                        <a:pt x="6180" y="127"/>
                      </a:cubicBezTo>
                      <a:cubicBezTo>
                        <a:pt x="6225" y="64"/>
                        <a:pt x="6166" y="0"/>
                        <a:pt x="610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29"/>
                <p:cNvSpPr/>
                <p:nvPr/>
              </p:nvSpPr>
              <p:spPr>
                <a:xfrm>
                  <a:off x="7471079" y="4700047"/>
                  <a:ext cx="291395" cy="224173"/>
                </a:xfrm>
                <a:custGeom>
                  <a:avLst/>
                  <a:gdLst/>
                  <a:ahLst/>
                  <a:cxnLst/>
                  <a:rect l="l" t="t" r="r" b="b"/>
                  <a:pathLst>
                    <a:path w="6862" h="5279" extrusionOk="0">
                      <a:moveTo>
                        <a:pt x="167" y="1"/>
                      </a:moveTo>
                      <a:cubicBezTo>
                        <a:pt x="84" y="1"/>
                        <a:pt x="1" y="89"/>
                        <a:pt x="51" y="188"/>
                      </a:cubicBezTo>
                      <a:cubicBezTo>
                        <a:pt x="1325" y="2629"/>
                        <a:pt x="3563" y="4701"/>
                        <a:pt x="6337" y="5272"/>
                      </a:cubicBezTo>
                      <a:cubicBezTo>
                        <a:pt x="6359" y="5276"/>
                        <a:pt x="6381" y="5278"/>
                        <a:pt x="6402" y="5278"/>
                      </a:cubicBezTo>
                      <a:cubicBezTo>
                        <a:pt x="6736" y="5278"/>
                        <a:pt x="6862" y="4767"/>
                        <a:pt x="6492" y="4677"/>
                      </a:cubicBezTo>
                      <a:cubicBezTo>
                        <a:pt x="3884" y="3963"/>
                        <a:pt x="1551" y="2498"/>
                        <a:pt x="265" y="57"/>
                      </a:cubicBezTo>
                      <a:cubicBezTo>
                        <a:pt x="240" y="18"/>
                        <a:pt x="203" y="1"/>
                        <a:pt x="16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29"/>
                <p:cNvSpPr/>
                <p:nvPr/>
              </p:nvSpPr>
              <p:spPr>
                <a:xfrm>
                  <a:off x="7521316" y="4508781"/>
                  <a:ext cx="299718" cy="49047"/>
                </a:xfrm>
                <a:custGeom>
                  <a:avLst/>
                  <a:gdLst/>
                  <a:ahLst/>
                  <a:cxnLst/>
                  <a:rect l="l" t="t" r="r" b="b"/>
                  <a:pathLst>
                    <a:path w="7058" h="1155" extrusionOk="0">
                      <a:moveTo>
                        <a:pt x="6660" y="1"/>
                      </a:moveTo>
                      <a:cubicBezTo>
                        <a:pt x="6635" y="1"/>
                        <a:pt x="6610" y="5"/>
                        <a:pt x="6583" y="13"/>
                      </a:cubicBezTo>
                      <a:cubicBezTo>
                        <a:pt x="5422" y="389"/>
                        <a:pt x="4306" y="595"/>
                        <a:pt x="3185" y="595"/>
                      </a:cubicBezTo>
                      <a:cubicBezTo>
                        <a:pt x="2213" y="595"/>
                        <a:pt x="1237" y="440"/>
                        <a:pt x="225" y="108"/>
                      </a:cubicBezTo>
                      <a:cubicBezTo>
                        <a:pt x="213" y="104"/>
                        <a:pt x="200" y="102"/>
                        <a:pt x="189" y="102"/>
                      </a:cubicBezTo>
                      <a:cubicBezTo>
                        <a:pt x="76" y="102"/>
                        <a:pt x="0" y="293"/>
                        <a:pt x="130" y="347"/>
                      </a:cubicBezTo>
                      <a:cubicBezTo>
                        <a:pt x="1223" y="874"/>
                        <a:pt x="2477" y="1155"/>
                        <a:pt x="3726" y="1155"/>
                      </a:cubicBezTo>
                      <a:cubicBezTo>
                        <a:pt x="4787" y="1155"/>
                        <a:pt x="5845" y="952"/>
                        <a:pt x="6797" y="525"/>
                      </a:cubicBezTo>
                      <a:cubicBezTo>
                        <a:pt x="7057" y="406"/>
                        <a:pt x="6913" y="1"/>
                        <a:pt x="66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29"/>
                <p:cNvSpPr/>
                <p:nvPr/>
              </p:nvSpPr>
              <p:spPr>
                <a:xfrm>
                  <a:off x="8054220" y="4204047"/>
                  <a:ext cx="280694" cy="54483"/>
                </a:xfrm>
                <a:custGeom>
                  <a:avLst/>
                  <a:gdLst/>
                  <a:ahLst/>
                  <a:cxnLst/>
                  <a:rect l="l" t="t" r="r" b="b"/>
                  <a:pathLst>
                    <a:path w="6610" h="1283" extrusionOk="0">
                      <a:moveTo>
                        <a:pt x="505" y="0"/>
                      </a:moveTo>
                      <a:cubicBezTo>
                        <a:pt x="188" y="0"/>
                        <a:pt x="1" y="516"/>
                        <a:pt x="332" y="676"/>
                      </a:cubicBezTo>
                      <a:cubicBezTo>
                        <a:pt x="1211" y="1092"/>
                        <a:pt x="2171" y="1282"/>
                        <a:pt x="3134" y="1282"/>
                      </a:cubicBezTo>
                      <a:cubicBezTo>
                        <a:pt x="4297" y="1282"/>
                        <a:pt x="5464" y="1005"/>
                        <a:pt x="6500" y="510"/>
                      </a:cubicBezTo>
                      <a:cubicBezTo>
                        <a:pt x="6609" y="455"/>
                        <a:pt x="6547" y="279"/>
                        <a:pt x="6435" y="279"/>
                      </a:cubicBezTo>
                      <a:cubicBezTo>
                        <a:pt x="6425" y="279"/>
                        <a:pt x="6415" y="281"/>
                        <a:pt x="6404" y="284"/>
                      </a:cubicBezTo>
                      <a:cubicBezTo>
                        <a:pt x="5583" y="549"/>
                        <a:pt x="4783" y="668"/>
                        <a:pt x="3990" y="668"/>
                      </a:cubicBezTo>
                      <a:cubicBezTo>
                        <a:pt x="2862" y="668"/>
                        <a:pt x="1750" y="427"/>
                        <a:pt x="618" y="22"/>
                      </a:cubicBezTo>
                      <a:cubicBezTo>
                        <a:pt x="579" y="7"/>
                        <a:pt x="541" y="0"/>
                        <a:pt x="50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29"/>
                <p:cNvSpPr/>
                <p:nvPr/>
              </p:nvSpPr>
              <p:spPr>
                <a:xfrm>
                  <a:off x="8433481" y="4295306"/>
                  <a:ext cx="142003" cy="342862"/>
                </a:xfrm>
                <a:custGeom>
                  <a:avLst/>
                  <a:gdLst/>
                  <a:ahLst/>
                  <a:cxnLst/>
                  <a:rect l="l" t="t" r="r" b="b"/>
                  <a:pathLst>
                    <a:path w="3344" h="8074" extrusionOk="0">
                      <a:moveTo>
                        <a:pt x="1929" y="0"/>
                      </a:moveTo>
                      <a:cubicBezTo>
                        <a:pt x="1858" y="0"/>
                        <a:pt x="1781" y="60"/>
                        <a:pt x="1795" y="147"/>
                      </a:cubicBezTo>
                      <a:cubicBezTo>
                        <a:pt x="2153" y="2647"/>
                        <a:pt x="2081" y="5278"/>
                        <a:pt x="331" y="7231"/>
                      </a:cubicBezTo>
                      <a:cubicBezTo>
                        <a:pt x="1" y="7607"/>
                        <a:pt x="313" y="8074"/>
                        <a:pt x="697" y="8074"/>
                      </a:cubicBezTo>
                      <a:cubicBezTo>
                        <a:pt x="811" y="8074"/>
                        <a:pt x="933" y="8032"/>
                        <a:pt x="1045" y="7933"/>
                      </a:cubicBezTo>
                      <a:cubicBezTo>
                        <a:pt x="3343" y="5945"/>
                        <a:pt x="2510" y="2635"/>
                        <a:pt x="2033" y="87"/>
                      </a:cubicBezTo>
                      <a:cubicBezTo>
                        <a:pt x="2019" y="26"/>
                        <a:pt x="1975" y="0"/>
                        <a:pt x="192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29"/>
                <p:cNvSpPr/>
                <p:nvPr/>
              </p:nvSpPr>
              <p:spPr>
                <a:xfrm>
                  <a:off x="8671799" y="4257299"/>
                  <a:ext cx="131939" cy="234025"/>
                </a:xfrm>
                <a:custGeom>
                  <a:avLst/>
                  <a:gdLst/>
                  <a:ahLst/>
                  <a:cxnLst/>
                  <a:rect l="l" t="t" r="r" b="b"/>
                  <a:pathLst>
                    <a:path w="3107" h="5511" extrusionOk="0">
                      <a:moveTo>
                        <a:pt x="221" y="1"/>
                      </a:moveTo>
                      <a:cubicBezTo>
                        <a:pt x="107" y="1"/>
                        <a:pt x="1" y="154"/>
                        <a:pt x="112" y="256"/>
                      </a:cubicBezTo>
                      <a:cubicBezTo>
                        <a:pt x="1446" y="1566"/>
                        <a:pt x="2160" y="3351"/>
                        <a:pt x="2387" y="5185"/>
                      </a:cubicBezTo>
                      <a:cubicBezTo>
                        <a:pt x="2416" y="5401"/>
                        <a:pt x="2606" y="5511"/>
                        <a:pt x="2780" y="5511"/>
                      </a:cubicBezTo>
                      <a:cubicBezTo>
                        <a:pt x="2951" y="5511"/>
                        <a:pt x="3107" y="5404"/>
                        <a:pt x="3077" y="5185"/>
                      </a:cubicBezTo>
                      <a:cubicBezTo>
                        <a:pt x="2815" y="3149"/>
                        <a:pt x="1779" y="1446"/>
                        <a:pt x="315" y="42"/>
                      </a:cubicBezTo>
                      <a:cubicBezTo>
                        <a:pt x="286" y="13"/>
                        <a:pt x="253" y="1"/>
                        <a:pt x="22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29"/>
                <p:cNvSpPr/>
                <p:nvPr/>
              </p:nvSpPr>
              <p:spPr>
                <a:xfrm>
                  <a:off x="8650397" y="3900713"/>
                  <a:ext cx="224555" cy="195594"/>
                </a:xfrm>
                <a:custGeom>
                  <a:avLst/>
                  <a:gdLst/>
                  <a:ahLst/>
                  <a:cxnLst/>
                  <a:rect l="l" t="t" r="r" b="b"/>
                  <a:pathLst>
                    <a:path w="5288" h="4606" extrusionOk="0">
                      <a:moveTo>
                        <a:pt x="4842" y="0"/>
                      </a:moveTo>
                      <a:cubicBezTo>
                        <a:pt x="4701" y="0"/>
                        <a:pt x="4561" y="74"/>
                        <a:pt x="4510" y="247"/>
                      </a:cubicBezTo>
                      <a:cubicBezTo>
                        <a:pt x="3891" y="2378"/>
                        <a:pt x="2236" y="3747"/>
                        <a:pt x="140" y="4331"/>
                      </a:cubicBezTo>
                      <a:cubicBezTo>
                        <a:pt x="1" y="4366"/>
                        <a:pt x="20" y="4605"/>
                        <a:pt x="165" y="4605"/>
                      </a:cubicBezTo>
                      <a:cubicBezTo>
                        <a:pt x="169" y="4605"/>
                        <a:pt x="172" y="4605"/>
                        <a:pt x="176" y="4605"/>
                      </a:cubicBezTo>
                      <a:cubicBezTo>
                        <a:pt x="2486" y="4426"/>
                        <a:pt x="4486" y="2605"/>
                        <a:pt x="5200" y="438"/>
                      </a:cubicBezTo>
                      <a:cubicBezTo>
                        <a:pt x="5287" y="177"/>
                        <a:pt x="5062" y="0"/>
                        <a:pt x="484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29"/>
                <p:cNvSpPr/>
                <p:nvPr/>
              </p:nvSpPr>
              <p:spPr>
                <a:xfrm>
                  <a:off x="8487201" y="3814465"/>
                  <a:ext cx="71086" cy="188842"/>
                </a:xfrm>
                <a:custGeom>
                  <a:avLst/>
                  <a:gdLst/>
                  <a:ahLst/>
                  <a:cxnLst/>
                  <a:rect l="l" t="t" r="r" b="b"/>
                  <a:pathLst>
                    <a:path w="1674" h="4447" extrusionOk="0">
                      <a:moveTo>
                        <a:pt x="353" y="0"/>
                      </a:moveTo>
                      <a:cubicBezTo>
                        <a:pt x="173" y="0"/>
                        <a:pt x="0" y="178"/>
                        <a:pt x="126" y="361"/>
                      </a:cubicBezTo>
                      <a:cubicBezTo>
                        <a:pt x="935" y="1516"/>
                        <a:pt x="1376" y="2897"/>
                        <a:pt x="1161" y="4314"/>
                      </a:cubicBezTo>
                      <a:cubicBezTo>
                        <a:pt x="1147" y="4394"/>
                        <a:pt x="1212" y="4447"/>
                        <a:pt x="1270" y="4447"/>
                      </a:cubicBezTo>
                      <a:cubicBezTo>
                        <a:pt x="1308" y="4447"/>
                        <a:pt x="1343" y="4425"/>
                        <a:pt x="1352" y="4374"/>
                      </a:cubicBezTo>
                      <a:cubicBezTo>
                        <a:pt x="1673" y="2873"/>
                        <a:pt x="1483" y="1373"/>
                        <a:pt x="566" y="111"/>
                      </a:cubicBezTo>
                      <a:cubicBezTo>
                        <a:pt x="509" y="33"/>
                        <a:pt x="431" y="0"/>
                        <a:pt x="35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29"/>
                <p:cNvSpPr/>
                <p:nvPr/>
              </p:nvSpPr>
              <p:spPr>
                <a:xfrm>
                  <a:off x="7101627" y="4697966"/>
                  <a:ext cx="97287" cy="20553"/>
                </a:xfrm>
                <a:custGeom>
                  <a:avLst/>
                  <a:gdLst/>
                  <a:ahLst/>
                  <a:cxnLst/>
                  <a:rect l="l" t="t" r="r" b="b"/>
                  <a:pathLst>
                    <a:path w="2291" h="484" extrusionOk="0">
                      <a:moveTo>
                        <a:pt x="113" y="1"/>
                      </a:moveTo>
                      <a:cubicBezTo>
                        <a:pt x="41" y="1"/>
                        <a:pt x="0" y="102"/>
                        <a:pt x="71" y="142"/>
                      </a:cubicBezTo>
                      <a:cubicBezTo>
                        <a:pt x="479" y="375"/>
                        <a:pt x="917" y="483"/>
                        <a:pt x="1366" y="483"/>
                      </a:cubicBezTo>
                      <a:cubicBezTo>
                        <a:pt x="1651" y="483"/>
                        <a:pt x="1939" y="440"/>
                        <a:pt x="2226" y="356"/>
                      </a:cubicBezTo>
                      <a:cubicBezTo>
                        <a:pt x="2291" y="335"/>
                        <a:pt x="2277" y="234"/>
                        <a:pt x="2211" y="234"/>
                      </a:cubicBezTo>
                      <a:cubicBezTo>
                        <a:pt x="2205" y="234"/>
                        <a:pt x="2198" y="235"/>
                        <a:pt x="2190" y="237"/>
                      </a:cubicBezTo>
                      <a:cubicBezTo>
                        <a:pt x="1968" y="287"/>
                        <a:pt x="1744" y="311"/>
                        <a:pt x="1522" y="311"/>
                      </a:cubicBezTo>
                      <a:cubicBezTo>
                        <a:pt x="1054" y="311"/>
                        <a:pt x="590" y="205"/>
                        <a:pt x="154" y="11"/>
                      </a:cubicBezTo>
                      <a:cubicBezTo>
                        <a:pt x="140" y="4"/>
                        <a:pt x="126" y="1"/>
                        <a:pt x="11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29"/>
                <p:cNvSpPr/>
                <p:nvPr/>
              </p:nvSpPr>
              <p:spPr>
                <a:xfrm>
                  <a:off x="7554100" y="4448607"/>
                  <a:ext cx="110919" cy="39280"/>
                </a:xfrm>
                <a:custGeom>
                  <a:avLst/>
                  <a:gdLst/>
                  <a:ahLst/>
                  <a:cxnLst/>
                  <a:rect l="l" t="t" r="r" b="b"/>
                  <a:pathLst>
                    <a:path w="2612" h="925" extrusionOk="0">
                      <a:moveTo>
                        <a:pt x="2446" y="0"/>
                      </a:moveTo>
                      <a:cubicBezTo>
                        <a:pt x="2421" y="0"/>
                        <a:pt x="2395" y="8"/>
                        <a:pt x="2370" y="25"/>
                      </a:cubicBezTo>
                      <a:cubicBezTo>
                        <a:pt x="1750" y="525"/>
                        <a:pt x="1081" y="807"/>
                        <a:pt x="290" y="807"/>
                      </a:cubicBezTo>
                      <a:cubicBezTo>
                        <a:pt x="214" y="807"/>
                        <a:pt x="138" y="804"/>
                        <a:pt x="60" y="799"/>
                      </a:cubicBezTo>
                      <a:cubicBezTo>
                        <a:pt x="12" y="799"/>
                        <a:pt x="1" y="882"/>
                        <a:pt x="48" y="894"/>
                      </a:cubicBezTo>
                      <a:cubicBezTo>
                        <a:pt x="201" y="915"/>
                        <a:pt x="354" y="925"/>
                        <a:pt x="507" y="925"/>
                      </a:cubicBezTo>
                      <a:cubicBezTo>
                        <a:pt x="1248" y="925"/>
                        <a:pt x="1974" y="683"/>
                        <a:pt x="2537" y="180"/>
                      </a:cubicBezTo>
                      <a:cubicBezTo>
                        <a:pt x="2612" y="105"/>
                        <a:pt x="2539" y="0"/>
                        <a:pt x="244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29"/>
                <p:cNvSpPr/>
                <p:nvPr/>
              </p:nvSpPr>
              <p:spPr>
                <a:xfrm>
                  <a:off x="8348635" y="4421302"/>
                  <a:ext cx="84081" cy="108965"/>
                </a:xfrm>
                <a:custGeom>
                  <a:avLst/>
                  <a:gdLst/>
                  <a:ahLst/>
                  <a:cxnLst/>
                  <a:rect l="l" t="t" r="r" b="b"/>
                  <a:pathLst>
                    <a:path w="1980" h="2566" extrusionOk="0">
                      <a:moveTo>
                        <a:pt x="1948" y="0"/>
                      </a:moveTo>
                      <a:cubicBezTo>
                        <a:pt x="1938" y="0"/>
                        <a:pt x="1929" y="4"/>
                        <a:pt x="1924" y="13"/>
                      </a:cubicBezTo>
                      <a:cubicBezTo>
                        <a:pt x="1519" y="978"/>
                        <a:pt x="876" y="1680"/>
                        <a:pt x="91" y="2347"/>
                      </a:cubicBezTo>
                      <a:cubicBezTo>
                        <a:pt x="0" y="2427"/>
                        <a:pt x="87" y="2566"/>
                        <a:pt x="187" y="2566"/>
                      </a:cubicBezTo>
                      <a:cubicBezTo>
                        <a:pt x="207" y="2566"/>
                        <a:pt x="226" y="2561"/>
                        <a:pt x="245" y="2549"/>
                      </a:cubicBezTo>
                      <a:cubicBezTo>
                        <a:pt x="1126" y="1990"/>
                        <a:pt x="1710" y="1013"/>
                        <a:pt x="1972" y="25"/>
                      </a:cubicBezTo>
                      <a:cubicBezTo>
                        <a:pt x="1979" y="11"/>
                        <a:pt x="1964" y="0"/>
                        <a:pt x="194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29"/>
                <p:cNvSpPr/>
                <p:nvPr/>
              </p:nvSpPr>
              <p:spPr>
                <a:xfrm>
                  <a:off x="8784758" y="4226596"/>
                  <a:ext cx="105186" cy="37624"/>
                </a:xfrm>
                <a:custGeom>
                  <a:avLst/>
                  <a:gdLst/>
                  <a:ahLst/>
                  <a:cxnLst/>
                  <a:rect l="l" t="t" r="r" b="b"/>
                  <a:pathLst>
                    <a:path w="2477" h="886" extrusionOk="0">
                      <a:moveTo>
                        <a:pt x="2345" y="0"/>
                      </a:moveTo>
                      <a:cubicBezTo>
                        <a:pt x="2330" y="0"/>
                        <a:pt x="2314" y="5"/>
                        <a:pt x="2298" y="14"/>
                      </a:cubicBezTo>
                      <a:cubicBezTo>
                        <a:pt x="1669" y="489"/>
                        <a:pt x="1029" y="770"/>
                        <a:pt x="246" y="770"/>
                      </a:cubicBezTo>
                      <a:cubicBezTo>
                        <a:pt x="185" y="770"/>
                        <a:pt x="123" y="768"/>
                        <a:pt x="60" y="765"/>
                      </a:cubicBezTo>
                      <a:cubicBezTo>
                        <a:pt x="0" y="765"/>
                        <a:pt x="0" y="860"/>
                        <a:pt x="60" y="872"/>
                      </a:cubicBezTo>
                      <a:cubicBezTo>
                        <a:pt x="166" y="881"/>
                        <a:pt x="274" y="885"/>
                        <a:pt x="381" y="885"/>
                      </a:cubicBezTo>
                      <a:cubicBezTo>
                        <a:pt x="1117" y="885"/>
                        <a:pt x="1867" y="668"/>
                        <a:pt x="2417" y="169"/>
                      </a:cubicBezTo>
                      <a:cubicBezTo>
                        <a:pt x="2477" y="110"/>
                        <a:pt x="2420" y="0"/>
                        <a:pt x="23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29"/>
                <p:cNvSpPr/>
                <p:nvPr/>
              </p:nvSpPr>
              <p:spPr>
                <a:xfrm>
                  <a:off x="8166669" y="3371250"/>
                  <a:ext cx="457985" cy="172281"/>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29"/>
                <p:cNvSpPr/>
                <p:nvPr/>
              </p:nvSpPr>
              <p:spPr>
                <a:xfrm>
                  <a:off x="7915102" y="4289318"/>
                  <a:ext cx="562534" cy="564954"/>
                </a:xfrm>
                <a:custGeom>
                  <a:avLst/>
                  <a:gdLst/>
                  <a:ahLst/>
                  <a:cxnLst/>
                  <a:rect l="l" t="t" r="r" b="b"/>
                  <a:pathLst>
                    <a:path w="13247" h="13304" extrusionOk="0">
                      <a:moveTo>
                        <a:pt x="6487" y="7517"/>
                      </a:moveTo>
                      <a:cubicBezTo>
                        <a:pt x="6661" y="7517"/>
                        <a:pt x="6822" y="7596"/>
                        <a:pt x="6942" y="7801"/>
                      </a:cubicBezTo>
                      <a:cubicBezTo>
                        <a:pt x="7287" y="8408"/>
                        <a:pt x="6585" y="8991"/>
                        <a:pt x="6085" y="9170"/>
                      </a:cubicBezTo>
                      <a:cubicBezTo>
                        <a:pt x="5855" y="9256"/>
                        <a:pt x="5618" y="9296"/>
                        <a:pt x="5373" y="9296"/>
                      </a:cubicBezTo>
                      <a:cubicBezTo>
                        <a:pt x="5313" y="9296"/>
                        <a:pt x="5252" y="9293"/>
                        <a:pt x="5192" y="9289"/>
                      </a:cubicBezTo>
                      <a:cubicBezTo>
                        <a:pt x="5192" y="9277"/>
                        <a:pt x="5192" y="9265"/>
                        <a:pt x="5192" y="9253"/>
                      </a:cubicBezTo>
                      <a:cubicBezTo>
                        <a:pt x="5192" y="8872"/>
                        <a:pt x="5299" y="8467"/>
                        <a:pt x="5513" y="8146"/>
                      </a:cubicBezTo>
                      <a:cubicBezTo>
                        <a:pt x="5706" y="7864"/>
                        <a:pt x="6123" y="7517"/>
                        <a:pt x="6487" y="7517"/>
                      </a:cubicBezTo>
                      <a:close/>
                      <a:moveTo>
                        <a:pt x="47" y="0"/>
                      </a:moveTo>
                      <a:cubicBezTo>
                        <a:pt x="25" y="0"/>
                        <a:pt x="1" y="12"/>
                        <a:pt x="1" y="38"/>
                      </a:cubicBezTo>
                      <a:cubicBezTo>
                        <a:pt x="346" y="2633"/>
                        <a:pt x="941" y="5562"/>
                        <a:pt x="2322" y="7836"/>
                      </a:cubicBezTo>
                      <a:cubicBezTo>
                        <a:pt x="2703" y="8467"/>
                        <a:pt x="3299" y="9063"/>
                        <a:pt x="3989" y="9467"/>
                      </a:cubicBezTo>
                      <a:cubicBezTo>
                        <a:pt x="4096" y="10551"/>
                        <a:pt x="4751" y="11622"/>
                        <a:pt x="5668" y="12265"/>
                      </a:cubicBezTo>
                      <a:cubicBezTo>
                        <a:pt x="6672" y="12958"/>
                        <a:pt x="7944" y="13304"/>
                        <a:pt x="9217" y="13304"/>
                      </a:cubicBezTo>
                      <a:cubicBezTo>
                        <a:pt x="10615" y="13304"/>
                        <a:pt x="12015" y="12886"/>
                        <a:pt x="13062" y="12051"/>
                      </a:cubicBezTo>
                      <a:cubicBezTo>
                        <a:pt x="13247" y="11907"/>
                        <a:pt x="13077" y="11701"/>
                        <a:pt x="12897" y="11701"/>
                      </a:cubicBezTo>
                      <a:cubicBezTo>
                        <a:pt x="12868" y="11701"/>
                        <a:pt x="12839" y="11706"/>
                        <a:pt x="12812" y="11718"/>
                      </a:cubicBezTo>
                      <a:cubicBezTo>
                        <a:pt x="11808" y="12151"/>
                        <a:pt x="10743" y="12422"/>
                        <a:pt x="9691" y="12422"/>
                      </a:cubicBezTo>
                      <a:cubicBezTo>
                        <a:pt x="8632" y="12422"/>
                        <a:pt x="7587" y="12148"/>
                        <a:pt x="6632" y="11491"/>
                      </a:cubicBezTo>
                      <a:cubicBezTo>
                        <a:pt x="6085" y="11122"/>
                        <a:pt x="5561" y="10587"/>
                        <a:pt x="5323" y="9956"/>
                      </a:cubicBezTo>
                      <a:lnTo>
                        <a:pt x="5323" y="9956"/>
                      </a:lnTo>
                      <a:cubicBezTo>
                        <a:pt x="5427" y="9968"/>
                        <a:pt x="5532" y="9975"/>
                        <a:pt x="5636" y="9975"/>
                      </a:cubicBezTo>
                      <a:cubicBezTo>
                        <a:pt x="6212" y="9975"/>
                        <a:pt x="6785" y="9774"/>
                        <a:pt x="7299" y="9301"/>
                      </a:cubicBezTo>
                      <a:cubicBezTo>
                        <a:pt x="7966" y="8682"/>
                        <a:pt x="8156" y="7586"/>
                        <a:pt x="7478" y="6884"/>
                      </a:cubicBezTo>
                      <a:cubicBezTo>
                        <a:pt x="7180" y="6571"/>
                        <a:pt x="6794" y="6439"/>
                        <a:pt x="6396" y="6439"/>
                      </a:cubicBezTo>
                      <a:cubicBezTo>
                        <a:pt x="5870" y="6439"/>
                        <a:pt x="5323" y="6669"/>
                        <a:pt x="4930" y="7015"/>
                      </a:cubicBezTo>
                      <a:cubicBezTo>
                        <a:pt x="4323" y="7550"/>
                        <a:pt x="4025" y="8217"/>
                        <a:pt x="3977" y="8920"/>
                      </a:cubicBezTo>
                      <a:cubicBezTo>
                        <a:pt x="3156" y="8455"/>
                        <a:pt x="2584" y="7634"/>
                        <a:pt x="2156" y="6788"/>
                      </a:cubicBezTo>
                      <a:cubicBezTo>
                        <a:pt x="1084" y="4705"/>
                        <a:pt x="465" y="2336"/>
                        <a:pt x="84" y="26"/>
                      </a:cubicBezTo>
                      <a:cubicBezTo>
                        <a:pt x="84" y="9"/>
                        <a:pt x="66" y="0"/>
                        <a:pt x="4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29"/>
                <p:cNvSpPr/>
                <p:nvPr/>
              </p:nvSpPr>
              <p:spPr>
                <a:xfrm>
                  <a:off x="6927135" y="4950638"/>
                  <a:ext cx="106799" cy="99411"/>
                </a:xfrm>
                <a:custGeom>
                  <a:avLst/>
                  <a:gdLst/>
                  <a:ahLst/>
                  <a:cxnLst/>
                  <a:rect l="l" t="t" r="r" b="b"/>
                  <a:pathLst>
                    <a:path w="2515" h="2341" extrusionOk="0">
                      <a:moveTo>
                        <a:pt x="851" y="1"/>
                      </a:moveTo>
                      <a:cubicBezTo>
                        <a:pt x="757" y="1"/>
                        <a:pt x="663" y="70"/>
                        <a:pt x="656" y="181"/>
                      </a:cubicBezTo>
                      <a:cubicBezTo>
                        <a:pt x="644" y="407"/>
                        <a:pt x="632" y="633"/>
                        <a:pt x="644" y="848"/>
                      </a:cubicBezTo>
                      <a:cubicBezTo>
                        <a:pt x="513" y="871"/>
                        <a:pt x="370" y="895"/>
                        <a:pt x="239" y="919"/>
                      </a:cubicBezTo>
                      <a:cubicBezTo>
                        <a:pt x="156" y="931"/>
                        <a:pt x="84" y="979"/>
                        <a:pt x="48" y="1050"/>
                      </a:cubicBezTo>
                      <a:cubicBezTo>
                        <a:pt x="25" y="1062"/>
                        <a:pt x="25" y="1086"/>
                        <a:pt x="25" y="1110"/>
                      </a:cubicBezTo>
                      <a:cubicBezTo>
                        <a:pt x="1" y="1193"/>
                        <a:pt x="25" y="1276"/>
                        <a:pt x="120" y="1324"/>
                      </a:cubicBezTo>
                      <a:cubicBezTo>
                        <a:pt x="287" y="1407"/>
                        <a:pt x="489" y="1502"/>
                        <a:pt x="703" y="1550"/>
                      </a:cubicBezTo>
                      <a:cubicBezTo>
                        <a:pt x="739" y="1764"/>
                        <a:pt x="787" y="1991"/>
                        <a:pt x="834" y="2205"/>
                      </a:cubicBezTo>
                      <a:cubicBezTo>
                        <a:pt x="859" y="2300"/>
                        <a:pt x="932" y="2341"/>
                        <a:pt x="1008" y="2341"/>
                      </a:cubicBezTo>
                      <a:cubicBezTo>
                        <a:pt x="1076" y="2341"/>
                        <a:pt x="1147" y="2308"/>
                        <a:pt x="1191" y="2253"/>
                      </a:cubicBezTo>
                      <a:cubicBezTo>
                        <a:pt x="1310" y="2098"/>
                        <a:pt x="1430" y="1943"/>
                        <a:pt x="1549" y="1788"/>
                      </a:cubicBezTo>
                      <a:cubicBezTo>
                        <a:pt x="1739" y="1836"/>
                        <a:pt x="1930" y="1872"/>
                        <a:pt x="2108" y="1907"/>
                      </a:cubicBezTo>
                      <a:cubicBezTo>
                        <a:pt x="2121" y="1910"/>
                        <a:pt x="2134" y="1912"/>
                        <a:pt x="2146" y="1912"/>
                      </a:cubicBezTo>
                      <a:cubicBezTo>
                        <a:pt x="2283" y="1912"/>
                        <a:pt x="2384" y="1743"/>
                        <a:pt x="2275" y="1633"/>
                      </a:cubicBezTo>
                      <a:cubicBezTo>
                        <a:pt x="2156" y="1514"/>
                        <a:pt x="2049" y="1407"/>
                        <a:pt x="1942" y="1288"/>
                      </a:cubicBezTo>
                      <a:cubicBezTo>
                        <a:pt x="2096" y="1086"/>
                        <a:pt x="2251" y="883"/>
                        <a:pt x="2406" y="681"/>
                      </a:cubicBezTo>
                      <a:cubicBezTo>
                        <a:pt x="2514" y="533"/>
                        <a:pt x="2361" y="401"/>
                        <a:pt x="2217" y="401"/>
                      </a:cubicBezTo>
                      <a:cubicBezTo>
                        <a:pt x="2188" y="401"/>
                        <a:pt x="2158" y="407"/>
                        <a:pt x="2132" y="419"/>
                      </a:cubicBezTo>
                      <a:cubicBezTo>
                        <a:pt x="1894" y="514"/>
                        <a:pt x="1656" y="598"/>
                        <a:pt x="1418" y="669"/>
                      </a:cubicBezTo>
                      <a:cubicBezTo>
                        <a:pt x="1275" y="479"/>
                        <a:pt x="1132" y="288"/>
                        <a:pt x="1001" y="86"/>
                      </a:cubicBezTo>
                      <a:cubicBezTo>
                        <a:pt x="965" y="27"/>
                        <a:pt x="908" y="1"/>
                        <a:pt x="85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29"/>
                <p:cNvSpPr/>
                <p:nvPr/>
              </p:nvSpPr>
              <p:spPr>
                <a:xfrm>
                  <a:off x="7274505" y="4951699"/>
                  <a:ext cx="36435" cy="26880"/>
                </a:xfrm>
                <a:custGeom>
                  <a:avLst/>
                  <a:gdLst/>
                  <a:ahLst/>
                  <a:cxnLst/>
                  <a:rect l="l" t="t" r="r" b="b"/>
                  <a:pathLst>
                    <a:path w="858" h="633" extrusionOk="0">
                      <a:moveTo>
                        <a:pt x="555" y="0"/>
                      </a:moveTo>
                      <a:cubicBezTo>
                        <a:pt x="549" y="0"/>
                        <a:pt x="543" y="1"/>
                        <a:pt x="536" y="1"/>
                      </a:cubicBezTo>
                      <a:lnTo>
                        <a:pt x="310" y="1"/>
                      </a:lnTo>
                      <a:cubicBezTo>
                        <a:pt x="155" y="13"/>
                        <a:pt x="0" y="144"/>
                        <a:pt x="12" y="311"/>
                      </a:cubicBezTo>
                      <a:cubicBezTo>
                        <a:pt x="12" y="477"/>
                        <a:pt x="143" y="608"/>
                        <a:pt x="310" y="620"/>
                      </a:cubicBezTo>
                      <a:cubicBezTo>
                        <a:pt x="393" y="620"/>
                        <a:pt x="465" y="620"/>
                        <a:pt x="536" y="632"/>
                      </a:cubicBezTo>
                      <a:cubicBezTo>
                        <a:pt x="703" y="632"/>
                        <a:pt x="858" y="477"/>
                        <a:pt x="846" y="311"/>
                      </a:cubicBezTo>
                      <a:cubicBezTo>
                        <a:pt x="846" y="150"/>
                        <a:pt x="724" y="0"/>
                        <a:pt x="55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29"/>
                <p:cNvSpPr/>
                <p:nvPr/>
              </p:nvSpPr>
              <p:spPr>
                <a:xfrm>
                  <a:off x="8063265" y="4375311"/>
                  <a:ext cx="27815" cy="31934"/>
                </a:xfrm>
                <a:custGeom>
                  <a:avLst/>
                  <a:gdLst/>
                  <a:ahLst/>
                  <a:cxnLst/>
                  <a:rect l="l" t="t" r="r" b="b"/>
                  <a:pathLst>
                    <a:path w="655" h="752" extrusionOk="0">
                      <a:moveTo>
                        <a:pt x="322" y="1"/>
                      </a:moveTo>
                      <a:cubicBezTo>
                        <a:pt x="155" y="13"/>
                        <a:pt x="0" y="144"/>
                        <a:pt x="0" y="322"/>
                      </a:cubicBezTo>
                      <a:lnTo>
                        <a:pt x="12" y="430"/>
                      </a:lnTo>
                      <a:cubicBezTo>
                        <a:pt x="12" y="591"/>
                        <a:pt x="145" y="752"/>
                        <a:pt x="315" y="752"/>
                      </a:cubicBezTo>
                      <a:cubicBezTo>
                        <a:pt x="321" y="752"/>
                        <a:pt x="327" y="751"/>
                        <a:pt x="334" y="751"/>
                      </a:cubicBezTo>
                      <a:cubicBezTo>
                        <a:pt x="512" y="751"/>
                        <a:pt x="643" y="608"/>
                        <a:pt x="643" y="430"/>
                      </a:cubicBezTo>
                      <a:lnTo>
                        <a:pt x="655" y="322"/>
                      </a:lnTo>
                      <a:cubicBezTo>
                        <a:pt x="655" y="156"/>
                        <a:pt x="500" y="1"/>
                        <a:pt x="3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29"/>
                <p:cNvSpPr/>
                <p:nvPr/>
              </p:nvSpPr>
              <p:spPr>
                <a:xfrm>
                  <a:off x="8183570" y="3797946"/>
                  <a:ext cx="28367" cy="21785"/>
                </a:xfrm>
                <a:custGeom>
                  <a:avLst/>
                  <a:gdLst/>
                  <a:ahLst/>
                  <a:cxnLst/>
                  <a:rect l="l" t="t" r="r" b="b"/>
                  <a:pathLst>
                    <a:path w="668" h="513" extrusionOk="0">
                      <a:moveTo>
                        <a:pt x="334" y="0"/>
                      </a:moveTo>
                      <a:cubicBezTo>
                        <a:pt x="1" y="0"/>
                        <a:pt x="1" y="512"/>
                        <a:pt x="334" y="512"/>
                      </a:cubicBezTo>
                      <a:cubicBezTo>
                        <a:pt x="668" y="512"/>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29"/>
                <p:cNvSpPr/>
                <p:nvPr/>
              </p:nvSpPr>
              <p:spPr>
                <a:xfrm>
                  <a:off x="9005198" y="3946067"/>
                  <a:ext cx="28876" cy="22804"/>
                </a:xfrm>
                <a:custGeom>
                  <a:avLst/>
                  <a:gdLst/>
                  <a:ahLst/>
                  <a:cxnLst/>
                  <a:rect l="l" t="t" r="r" b="b"/>
                  <a:pathLst>
                    <a:path w="680" h="537" extrusionOk="0">
                      <a:moveTo>
                        <a:pt x="346" y="1"/>
                      </a:moveTo>
                      <a:cubicBezTo>
                        <a:pt x="0" y="1"/>
                        <a:pt x="0" y="536"/>
                        <a:pt x="346" y="536"/>
                      </a:cubicBezTo>
                      <a:cubicBezTo>
                        <a:pt x="679" y="536"/>
                        <a:pt x="679" y="1"/>
                        <a:pt x="34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29"/>
                <p:cNvSpPr/>
                <p:nvPr/>
              </p:nvSpPr>
              <p:spPr>
                <a:xfrm>
                  <a:off x="8650269" y="4665522"/>
                  <a:ext cx="23780" cy="27390"/>
                </a:xfrm>
                <a:custGeom>
                  <a:avLst/>
                  <a:gdLst/>
                  <a:ahLst/>
                  <a:cxnLst/>
                  <a:rect l="l" t="t" r="r" b="b"/>
                  <a:pathLst>
                    <a:path w="560" h="645" extrusionOk="0">
                      <a:moveTo>
                        <a:pt x="291" y="0"/>
                      </a:moveTo>
                      <a:cubicBezTo>
                        <a:pt x="285" y="0"/>
                        <a:pt x="280" y="1"/>
                        <a:pt x="274" y="1"/>
                      </a:cubicBezTo>
                      <a:cubicBezTo>
                        <a:pt x="143" y="1"/>
                        <a:pt x="0" y="120"/>
                        <a:pt x="12" y="275"/>
                      </a:cubicBezTo>
                      <a:cubicBezTo>
                        <a:pt x="12" y="311"/>
                        <a:pt x="12" y="346"/>
                        <a:pt x="12" y="382"/>
                      </a:cubicBezTo>
                      <a:cubicBezTo>
                        <a:pt x="24" y="508"/>
                        <a:pt x="123" y="645"/>
                        <a:pt x="257" y="645"/>
                      </a:cubicBezTo>
                      <a:cubicBezTo>
                        <a:pt x="263" y="645"/>
                        <a:pt x="269" y="645"/>
                        <a:pt x="274" y="644"/>
                      </a:cubicBezTo>
                      <a:cubicBezTo>
                        <a:pt x="429" y="632"/>
                        <a:pt x="536" y="525"/>
                        <a:pt x="548" y="382"/>
                      </a:cubicBezTo>
                      <a:cubicBezTo>
                        <a:pt x="548" y="346"/>
                        <a:pt x="548" y="311"/>
                        <a:pt x="548" y="275"/>
                      </a:cubicBezTo>
                      <a:cubicBezTo>
                        <a:pt x="559" y="138"/>
                        <a:pt x="428" y="0"/>
                        <a:pt x="291"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29"/>
                <p:cNvSpPr/>
                <p:nvPr/>
              </p:nvSpPr>
              <p:spPr>
                <a:xfrm>
                  <a:off x="8513062" y="4710494"/>
                  <a:ext cx="105228" cy="88242"/>
                </a:xfrm>
                <a:custGeom>
                  <a:avLst/>
                  <a:gdLst/>
                  <a:ahLst/>
                  <a:cxnLst/>
                  <a:rect l="l" t="t" r="r" b="b"/>
                  <a:pathLst>
                    <a:path w="2478" h="2078" extrusionOk="0">
                      <a:moveTo>
                        <a:pt x="982" y="0"/>
                      </a:moveTo>
                      <a:cubicBezTo>
                        <a:pt x="887" y="0"/>
                        <a:pt x="791" y="70"/>
                        <a:pt x="791" y="180"/>
                      </a:cubicBezTo>
                      <a:cubicBezTo>
                        <a:pt x="791" y="252"/>
                        <a:pt x="791" y="323"/>
                        <a:pt x="791" y="395"/>
                      </a:cubicBezTo>
                      <a:lnTo>
                        <a:pt x="457" y="395"/>
                      </a:lnTo>
                      <a:cubicBezTo>
                        <a:pt x="421" y="383"/>
                        <a:pt x="386" y="383"/>
                        <a:pt x="362" y="371"/>
                      </a:cubicBezTo>
                      <a:cubicBezTo>
                        <a:pt x="340" y="364"/>
                        <a:pt x="319" y="361"/>
                        <a:pt x="299" y="361"/>
                      </a:cubicBezTo>
                      <a:cubicBezTo>
                        <a:pt x="100" y="361"/>
                        <a:pt x="1" y="656"/>
                        <a:pt x="195" y="764"/>
                      </a:cubicBezTo>
                      <a:cubicBezTo>
                        <a:pt x="398" y="883"/>
                        <a:pt x="600" y="1002"/>
                        <a:pt x="802" y="1121"/>
                      </a:cubicBezTo>
                      <a:cubicBezTo>
                        <a:pt x="802" y="1383"/>
                        <a:pt x="814" y="1645"/>
                        <a:pt x="814" y="1907"/>
                      </a:cubicBezTo>
                      <a:cubicBezTo>
                        <a:pt x="823" y="1998"/>
                        <a:pt x="911" y="2077"/>
                        <a:pt x="1001" y="2077"/>
                      </a:cubicBezTo>
                      <a:cubicBezTo>
                        <a:pt x="1040" y="2077"/>
                        <a:pt x="1079" y="2062"/>
                        <a:pt x="1112" y="2026"/>
                      </a:cubicBezTo>
                      <a:cubicBezTo>
                        <a:pt x="1243" y="1859"/>
                        <a:pt x="1386" y="1704"/>
                        <a:pt x="1517" y="1538"/>
                      </a:cubicBezTo>
                      <a:cubicBezTo>
                        <a:pt x="1695" y="1645"/>
                        <a:pt x="1886" y="1752"/>
                        <a:pt x="2064" y="1859"/>
                      </a:cubicBezTo>
                      <a:cubicBezTo>
                        <a:pt x="2096" y="1876"/>
                        <a:pt x="2129" y="1883"/>
                        <a:pt x="2160" y="1883"/>
                      </a:cubicBezTo>
                      <a:cubicBezTo>
                        <a:pt x="2331" y="1883"/>
                        <a:pt x="2477" y="1666"/>
                        <a:pt x="2326" y="1526"/>
                      </a:cubicBezTo>
                      <a:cubicBezTo>
                        <a:pt x="2172" y="1395"/>
                        <a:pt x="2029" y="1252"/>
                        <a:pt x="1898" y="1097"/>
                      </a:cubicBezTo>
                      <a:cubicBezTo>
                        <a:pt x="2017" y="954"/>
                        <a:pt x="2148" y="800"/>
                        <a:pt x="2279" y="645"/>
                      </a:cubicBezTo>
                      <a:cubicBezTo>
                        <a:pt x="2362" y="549"/>
                        <a:pt x="2315" y="371"/>
                        <a:pt x="2160" y="371"/>
                      </a:cubicBezTo>
                      <a:cubicBezTo>
                        <a:pt x="1886" y="371"/>
                        <a:pt x="1600" y="383"/>
                        <a:pt x="1326" y="383"/>
                      </a:cubicBezTo>
                      <a:cubicBezTo>
                        <a:pt x="1255" y="288"/>
                        <a:pt x="1195" y="192"/>
                        <a:pt x="1136" y="85"/>
                      </a:cubicBezTo>
                      <a:cubicBezTo>
                        <a:pt x="1100" y="26"/>
                        <a:pt x="1041" y="0"/>
                        <a:pt x="98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29"/>
                <p:cNvSpPr/>
                <p:nvPr/>
              </p:nvSpPr>
              <p:spPr>
                <a:xfrm>
                  <a:off x="8622624" y="3528543"/>
                  <a:ext cx="136398" cy="112362"/>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29"/>
                <p:cNvSpPr/>
                <p:nvPr/>
              </p:nvSpPr>
              <p:spPr>
                <a:xfrm>
                  <a:off x="8893980" y="3414183"/>
                  <a:ext cx="56139" cy="56691"/>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29"/>
                <p:cNvSpPr/>
                <p:nvPr/>
              </p:nvSpPr>
              <p:spPr>
                <a:xfrm>
                  <a:off x="8081950" y="3601584"/>
                  <a:ext cx="41828" cy="30447"/>
                </a:xfrm>
                <a:custGeom>
                  <a:avLst/>
                  <a:gdLst/>
                  <a:ahLst/>
                  <a:cxnLst/>
                  <a:rect l="l" t="t" r="r" b="b"/>
                  <a:pathLst>
                    <a:path w="985" h="717" extrusionOk="0">
                      <a:moveTo>
                        <a:pt x="460" y="1"/>
                      </a:moveTo>
                      <a:cubicBezTo>
                        <a:pt x="384" y="1"/>
                        <a:pt x="310" y="33"/>
                        <a:pt x="251" y="112"/>
                      </a:cubicBezTo>
                      <a:lnTo>
                        <a:pt x="203" y="171"/>
                      </a:lnTo>
                      <a:cubicBezTo>
                        <a:pt x="0" y="429"/>
                        <a:pt x="190" y="716"/>
                        <a:pt x="441" y="716"/>
                      </a:cubicBezTo>
                      <a:cubicBezTo>
                        <a:pt x="514" y="716"/>
                        <a:pt x="592" y="692"/>
                        <a:pt x="667" y="635"/>
                      </a:cubicBezTo>
                      <a:lnTo>
                        <a:pt x="727" y="588"/>
                      </a:lnTo>
                      <a:cubicBezTo>
                        <a:pt x="985" y="376"/>
                        <a:pt x="716" y="1"/>
                        <a:pt x="4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29"/>
                <p:cNvSpPr/>
                <p:nvPr/>
              </p:nvSpPr>
              <p:spPr>
                <a:xfrm>
                  <a:off x="7719419" y="4105823"/>
                  <a:ext cx="56181" cy="60258"/>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29"/>
                <p:cNvSpPr/>
                <p:nvPr/>
              </p:nvSpPr>
              <p:spPr>
                <a:xfrm>
                  <a:off x="8812064" y="4900910"/>
                  <a:ext cx="55629" cy="53506"/>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29"/>
                <p:cNvSpPr/>
                <p:nvPr/>
              </p:nvSpPr>
              <p:spPr>
                <a:xfrm>
                  <a:off x="7981348" y="4865791"/>
                  <a:ext cx="52614" cy="40469"/>
                </a:xfrm>
                <a:custGeom>
                  <a:avLst/>
                  <a:gdLst/>
                  <a:ahLst/>
                  <a:cxnLst/>
                  <a:rect l="l" t="t" r="r" b="b"/>
                  <a:pathLst>
                    <a:path w="1239" h="953" extrusionOk="0">
                      <a:moveTo>
                        <a:pt x="619" y="0"/>
                      </a:moveTo>
                      <a:cubicBezTo>
                        <a:pt x="0" y="0"/>
                        <a:pt x="0" y="953"/>
                        <a:pt x="619" y="953"/>
                      </a:cubicBezTo>
                      <a:cubicBezTo>
                        <a:pt x="1227" y="953"/>
                        <a:pt x="1239" y="0"/>
                        <a:pt x="61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29"/>
                <p:cNvSpPr/>
                <p:nvPr/>
              </p:nvSpPr>
              <p:spPr>
                <a:xfrm>
                  <a:off x="7161249" y="4018853"/>
                  <a:ext cx="25819" cy="16731"/>
                </a:xfrm>
                <a:custGeom>
                  <a:avLst/>
                  <a:gdLst/>
                  <a:ahLst/>
                  <a:cxnLst/>
                  <a:rect l="l" t="t" r="r" b="b"/>
                  <a:pathLst>
                    <a:path w="608" h="394" extrusionOk="0">
                      <a:moveTo>
                        <a:pt x="368" y="1"/>
                      </a:moveTo>
                      <a:cubicBezTo>
                        <a:pt x="365" y="1"/>
                        <a:pt x="361" y="1"/>
                        <a:pt x="358" y="1"/>
                      </a:cubicBezTo>
                      <a:lnTo>
                        <a:pt x="250" y="1"/>
                      </a:lnTo>
                      <a:cubicBezTo>
                        <a:pt x="0" y="1"/>
                        <a:pt x="0" y="382"/>
                        <a:pt x="250" y="382"/>
                      </a:cubicBezTo>
                      <a:lnTo>
                        <a:pt x="358" y="394"/>
                      </a:lnTo>
                      <a:cubicBezTo>
                        <a:pt x="604" y="394"/>
                        <a:pt x="608" y="1"/>
                        <a:pt x="36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29"/>
                <p:cNvSpPr/>
                <p:nvPr/>
              </p:nvSpPr>
              <p:spPr>
                <a:xfrm>
                  <a:off x="7740652" y="4333864"/>
                  <a:ext cx="22804" cy="17750"/>
                </a:xfrm>
                <a:custGeom>
                  <a:avLst/>
                  <a:gdLst/>
                  <a:ahLst/>
                  <a:cxnLst/>
                  <a:rect l="l" t="t" r="r" b="b"/>
                  <a:pathLst>
                    <a:path w="537" h="418" extrusionOk="0">
                      <a:moveTo>
                        <a:pt x="275" y="1"/>
                      </a:moveTo>
                      <a:cubicBezTo>
                        <a:pt x="1" y="1"/>
                        <a:pt x="1" y="417"/>
                        <a:pt x="275" y="417"/>
                      </a:cubicBezTo>
                      <a:cubicBezTo>
                        <a:pt x="537" y="417"/>
                        <a:pt x="537" y="1"/>
                        <a:pt x="27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29"/>
                <p:cNvSpPr/>
                <p:nvPr/>
              </p:nvSpPr>
              <p:spPr>
                <a:xfrm>
                  <a:off x="7884271" y="4976414"/>
                  <a:ext cx="27347" cy="23483"/>
                </a:xfrm>
                <a:custGeom>
                  <a:avLst/>
                  <a:gdLst/>
                  <a:ahLst/>
                  <a:cxnLst/>
                  <a:rect l="l" t="t" r="r" b="b"/>
                  <a:pathLst>
                    <a:path w="644" h="553" extrusionOk="0">
                      <a:moveTo>
                        <a:pt x="330" y="1"/>
                      </a:moveTo>
                      <a:cubicBezTo>
                        <a:pt x="291" y="1"/>
                        <a:pt x="251" y="8"/>
                        <a:pt x="203" y="14"/>
                      </a:cubicBezTo>
                      <a:cubicBezTo>
                        <a:pt x="96" y="26"/>
                        <a:pt x="0" y="169"/>
                        <a:pt x="12" y="276"/>
                      </a:cubicBezTo>
                      <a:cubicBezTo>
                        <a:pt x="12" y="383"/>
                        <a:pt x="84" y="514"/>
                        <a:pt x="203" y="538"/>
                      </a:cubicBezTo>
                      <a:cubicBezTo>
                        <a:pt x="244" y="545"/>
                        <a:pt x="285" y="552"/>
                        <a:pt x="326" y="552"/>
                      </a:cubicBezTo>
                      <a:cubicBezTo>
                        <a:pt x="357" y="552"/>
                        <a:pt x="387" y="548"/>
                        <a:pt x="417" y="538"/>
                      </a:cubicBezTo>
                      <a:cubicBezTo>
                        <a:pt x="500" y="514"/>
                        <a:pt x="548" y="467"/>
                        <a:pt x="596" y="395"/>
                      </a:cubicBezTo>
                      <a:cubicBezTo>
                        <a:pt x="643" y="336"/>
                        <a:pt x="643" y="217"/>
                        <a:pt x="596" y="145"/>
                      </a:cubicBezTo>
                      <a:cubicBezTo>
                        <a:pt x="548" y="86"/>
                        <a:pt x="500" y="38"/>
                        <a:pt x="417" y="14"/>
                      </a:cubicBezTo>
                      <a:cubicBezTo>
                        <a:pt x="387" y="4"/>
                        <a:pt x="359" y="1"/>
                        <a:pt x="33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29"/>
                <p:cNvSpPr/>
                <p:nvPr/>
              </p:nvSpPr>
              <p:spPr>
                <a:xfrm>
                  <a:off x="8917209" y="4698433"/>
                  <a:ext cx="28367" cy="22252"/>
                </a:xfrm>
                <a:custGeom>
                  <a:avLst/>
                  <a:gdLst/>
                  <a:ahLst/>
                  <a:cxnLst/>
                  <a:rect l="l" t="t" r="r" b="b"/>
                  <a:pathLst>
                    <a:path w="668" h="524" extrusionOk="0">
                      <a:moveTo>
                        <a:pt x="334" y="0"/>
                      </a:moveTo>
                      <a:cubicBezTo>
                        <a:pt x="1" y="0"/>
                        <a:pt x="1" y="524"/>
                        <a:pt x="334" y="524"/>
                      </a:cubicBezTo>
                      <a:cubicBezTo>
                        <a:pt x="668" y="524"/>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29"/>
                <p:cNvSpPr/>
                <p:nvPr/>
              </p:nvSpPr>
              <p:spPr>
                <a:xfrm>
                  <a:off x="8914194" y="3617934"/>
                  <a:ext cx="25309" cy="19746"/>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93" name="Google Shape;3693;p29"/>
            <p:cNvGrpSpPr/>
            <p:nvPr/>
          </p:nvGrpSpPr>
          <p:grpSpPr>
            <a:xfrm flipH="1">
              <a:off x="-58705" y="-32171"/>
              <a:ext cx="2729160" cy="1049935"/>
              <a:chOff x="6572441" y="3068152"/>
              <a:chExt cx="1932833" cy="1049935"/>
            </a:xfrm>
          </p:grpSpPr>
          <p:sp>
            <p:nvSpPr>
              <p:cNvPr id="3694" name="Google Shape;3694;p2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2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2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2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2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2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2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2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2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2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2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2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2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2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2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2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2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2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2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2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2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2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2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2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2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719" name="Google Shape;3719;p29"/>
          <p:cNvSpPr txBox="1">
            <a:spLocks noGrp="1"/>
          </p:cNvSpPr>
          <p:nvPr>
            <p:ph type="title"/>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Numbers and text">
  <p:cSld name="CUSTOM_17">
    <p:spTree>
      <p:nvGrpSpPr>
        <p:cNvPr id="1" name="Shape 3887"/>
        <p:cNvGrpSpPr/>
        <p:nvPr/>
      </p:nvGrpSpPr>
      <p:grpSpPr>
        <a:xfrm>
          <a:off x="0" y="0"/>
          <a:ext cx="0" cy="0"/>
          <a:chOff x="0" y="0"/>
          <a:chExt cx="0" cy="0"/>
        </a:xfrm>
      </p:grpSpPr>
      <p:grpSp>
        <p:nvGrpSpPr>
          <p:cNvPr id="3888" name="Google Shape;3888;p31"/>
          <p:cNvGrpSpPr/>
          <p:nvPr/>
        </p:nvGrpSpPr>
        <p:grpSpPr>
          <a:xfrm>
            <a:off x="-1098707" y="-505314"/>
            <a:ext cx="11301448" cy="5372615"/>
            <a:chOff x="-1098707" y="-505314"/>
            <a:chExt cx="11301448" cy="5372615"/>
          </a:xfrm>
        </p:grpSpPr>
        <p:grpSp>
          <p:nvGrpSpPr>
            <p:cNvPr id="3889" name="Google Shape;3889;p31"/>
            <p:cNvGrpSpPr/>
            <p:nvPr/>
          </p:nvGrpSpPr>
          <p:grpSpPr>
            <a:xfrm flipH="1">
              <a:off x="-6" y="1865513"/>
              <a:ext cx="9066405" cy="3001788"/>
              <a:chOff x="132794" y="1865513"/>
              <a:chExt cx="9066405" cy="3001788"/>
            </a:xfrm>
          </p:grpSpPr>
          <p:sp>
            <p:nvSpPr>
              <p:cNvPr id="3890" name="Google Shape;3890;p31"/>
              <p:cNvSpPr/>
              <p:nvPr/>
            </p:nvSpPr>
            <p:spPr>
              <a:xfrm>
                <a:off x="4627200" y="4349826"/>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1"/>
              <p:cNvSpPr/>
              <p:nvPr/>
            </p:nvSpPr>
            <p:spPr>
              <a:xfrm>
                <a:off x="7288549" y="186551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1"/>
              <p:cNvSpPr/>
              <p:nvPr/>
            </p:nvSpPr>
            <p:spPr>
              <a:xfrm>
                <a:off x="132794" y="408947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3" name="Google Shape;3893;p31"/>
            <p:cNvGrpSpPr/>
            <p:nvPr/>
          </p:nvGrpSpPr>
          <p:grpSpPr>
            <a:xfrm>
              <a:off x="-1098707" y="-505314"/>
              <a:ext cx="11301448" cy="2754275"/>
              <a:chOff x="-1098707" y="-505314"/>
              <a:chExt cx="11301448" cy="2754275"/>
            </a:xfrm>
          </p:grpSpPr>
          <p:grpSp>
            <p:nvGrpSpPr>
              <p:cNvPr id="3894" name="Google Shape;3894;p31"/>
              <p:cNvGrpSpPr/>
              <p:nvPr/>
            </p:nvGrpSpPr>
            <p:grpSpPr>
              <a:xfrm>
                <a:off x="-181657" y="-505314"/>
                <a:ext cx="10384398" cy="1813175"/>
                <a:chOff x="-91357" y="3729561"/>
                <a:chExt cx="10384398" cy="1813175"/>
              </a:xfrm>
            </p:grpSpPr>
            <p:grpSp>
              <p:nvGrpSpPr>
                <p:cNvPr id="3895" name="Google Shape;3895;p31"/>
                <p:cNvGrpSpPr/>
                <p:nvPr/>
              </p:nvGrpSpPr>
              <p:grpSpPr>
                <a:xfrm rot="-1620964">
                  <a:off x="41637" y="4111227"/>
                  <a:ext cx="1932661" cy="1049842"/>
                  <a:chOff x="6572441" y="3068152"/>
                  <a:chExt cx="1932833" cy="1049935"/>
                </a:xfrm>
              </p:grpSpPr>
              <p:sp>
                <p:nvSpPr>
                  <p:cNvPr id="3896" name="Google Shape;3896;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1" name="Google Shape;3921;p31"/>
                <p:cNvGrpSpPr/>
                <p:nvPr/>
              </p:nvGrpSpPr>
              <p:grpSpPr>
                <a:xfrm rot="-1620964">
                  <a:off x="2102587" y="4111227"/>
                  <a:ext cx="1932661" cy="1049842"/>
                  <a:chOff x="6572441" y="3068152"/>
                  <a:chExt cx="1932833" cy="1049935"/>
                </a:xfrm>
              </p:grpSpPr>
              <p:sp>
                <p:nvSpPr>
                  <p:cNvPr id="3922" name="Google Shape;3922;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7" name="Google Shape;3947;p31"/>
                <p:cNvGrpSpPr/>
                <p:nvPr/>
              </p:nvGrpSpPr>
              <p:grpSpPr>
                <a:xfrm rot="-1620964">
                  <a:off x="4134512" y="4111227"/>
                  <a:ext cx="1932661" cy="1049842"/>
                  <a:chOff x="6572441" y="3068152"/>
                  <a:chExt cx="1932833" cy="1049935"/>
                </a:xfrm>
              </p:grpSpPr>
              <p:sp>
                <p:nvSpPr>
                  <p:cNvPr id="3948" name="Google Shape;3948;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3" name="Google Shape;3973;p31"/>
                <p:cNvGrpSpPr/>
                <p:nvPr/>
              </p:nvGrpSpPr>
              <p:grpSpPr>
                <a:xfrm rot="-1620964">
                  <a:off x="6177912" y="4111227"/>
                  <a:ext cx="1932661" cy="1049842"/>
                  <a:chOff x="6572441" y="3068152"/>
                  <a:chExt cx="1932833" cy="1049935"/>
                </a:xfrm>
              </p:grpSpPr>
              <p:sp>
                <p:nvSpPr>
                  <p:cNvPr id="3974" name="Google Shape;3974;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9" name="Google Shape;3999;p31"/>
                <p:cNvGrpSpPr/>
                <p:nvPr/>
              </p:nvGrpSpPr>
              <p:grpSpPr>
                <a:xfrm rot="-1620964">
                  <a:off x="8227387" y="4111227"/>
                  <a:ext cx="1932661" cy="1049842"/>
                  <a:chOff x="6572441" y="3068152"/>
                  <a:chExt cx="1932833" cy="1049935"/>
                </a:xfrm>
              </p:grpSpPr>
              <p:sp>
                <p:nvSpPr>
                  <p:cNvPr id="4000" name="Google Shape;4000;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25" name="Google Shape;4025;p31"/>
              <p:cNvGrpSpPr/>
              <p:nvPr/>
            </p:nvGrpSpPr>
            <p:grpSpPr>
              <a:xfrm flipH="1">
                <a:off x="-1098707" y="435786"/>
                <a:ext cx="10384398" cy="1813175"/>
                <a:chOff x="-91357" y="3729561"/>
                <a:chExt cx="10384398" cy="1813175"/>
              </a:xfrm>
            </p:grpSpPr>
            <p:grpSp>
              <p:nvGrpSpPr>
                <p:cNvPr id="4026" name="Google Shape;4026;p31"/>
                <p:cNvGrpSpPr/>
                <p:nvPr/>
              </p:nvGrpSpPr>
              <p:grpSpPr>
                <a:xfrm rot="-1620964">
                  <a:off x="41637" y="4111227"/>
                  <a:ext cx="1932661" cy="1049842"/>
                  <a:chOff x="6572441" y="3068152"/>
                  <a:chExt cx="1932833" cy="1049935"/>
                </a:xfrm>
              </p:grpSpPr>
              <p:sp>
                <p:nvSpPr>
                  <p:cNvPr id="4027" name="Google Shape;4027;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2" name="Google Shape;4052;p31"/>
                <p:cNvGrpSpPr/>
                <p:nvPr/>
              </p:nvGrpSpPr>
              <p:grpSpPr>
                <a:xfrm rot="-1620964">
                  <a:off x="2102587" y="4111227"/>
                  <a:ext cx="1932661" cy="1049842"/>
                  <a:chOff x="6572441" y="3068152"/>
                  <a:chExt cx="1932833" cy="1049935"/>
                </a:xfrm>
              </p:grpSpPr>
              <p:sp>
                <p:nvSpPr>
                  <p:cNvPr id="4053" name="Google Shape;4053;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8" name="Google Shape;4078;p31"/>
                <p:cNvGrpSpPr/>
                <p:nvPr/>
              </p:nvGrpSpPr>
              <p:grpSpPr>
                <a:xfrm rot="-1620964">
                  <a:off x="4134512" y="4111227"/>
                  <a:ext cx="1932661" cy="1049842"/>
                  <a:chOff x="6572441" y="3068152"/>
                  <a:chExt cx="1932833" cy="1049935"/>
                </a:xfrm>
              </p:grpSpPr>
              <p:sp>
                <p:nvSpPr>
                  <p:cNvPr id="4079" name="Google Shape;4079;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4" name="Google Shape;4104;p31"/>
                <p:cNvGrpSpPr/>
                <p:nvPr/>
              </p:nvGrpSpPr>
              <p:grpSpPr>
                <a:xfrm rot="-1620964">
                  <a:off x="6177912" y="4111227"/>
                  <a:ext cx="1932661" cy="1049842"/>
                  <a:chOff x="6572441" y="3068152"/>
                  <a:chExt cx="1932833" cy="1049935"/>
                </a:xfrm>
              </p:grpSpPr>
              <p:sp>
                <p:nvSpPr>
                  <p:cNvPr id="4105" name="Google Shape;4105;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0" name="Google Shape;4130;p31"/>
                <p:cNvGrpSpPr/>
                <p:nvPr/>
              </p:nvGrpSpPr>
              <p:grpSpPr>
                <a:xfrm rot="-1620964">
                  <a:off x="8227387" y="4111227"/>
                  <a:ext cx="1932661" cy="1049842"/>
                  <a:chOff x="6572441" y="3068152"/>
                  <a:chExt cx="1932833" cy="1049935"/>
                </a:xfrm>
              </p:grpSpPr>
              <p:sp>
                <p:nvSpPr>
                  <p:cNvPr id="4131" name="Google Shape;4131;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56" name="Google Shape;4156;p31"/>
              <p:cNvGrpSpPr/>
              <p:nvPr/>
            </p:nvGrpSpPr>
            <p:grpSpPr>
              <a:xfrm rot="-5400000" flipH="1">
                <a:off x="3409786" y="983726"/>
                <a:ext cx="837210" cy="837210"/>
                <a:chOff x="8318850" y="307475"/>
                <a:chExt cx="573000" cy="573000"/>
              </a:xfrm>
            </p:grpSpPr>
            <p:sp>
              <p:nvSpPr>
                <p:cNvPr id="4157" name="Google Shape;4157;p3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3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3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9" name="Google Shape;4169;p31"/>
              <p:cNvGrpSpPr/>
              <p:nvPr/>
            </p:nvGrpSpPr>
            <p:grpSpPr>
              <a:xfrm rot="-5400000" flipH="1">
                <a:off x="4229486" y="91326"/>
                <a:ext cx="837210" cy="837210"/>
                <a:chOff x="8318850" y="307475"/>
                <a:chExt cx="573000" cy="573000"/>
              </a:xfrm>
            </p:grpSpPr>
            <p:sp>
              <p:nvSpPr>
                <p:cNvPr id="4170" name="Google Shape;4170;p3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2" name="Google Shape;4182;p31"/>
              <p:cNvGrpSpPr/>
              <p:nvPr/>
            </p:nvGrpSpPr>
            <p:grpSpPr>
              <a:xfrm rot="-5400000" flipH="1">
                <a:off x="5903111" y="1016176"/>
                <a:ext cx="837210" cy="837210"/>
                <a:chOff x="8318850" y="307475"/>
                <a:chExt cx="573000" cy="573000"/>
              </a:xfrm>
            </p:grpSpPr>
            <p:sp>
              <p:nvSpPr>
                <p:cNvPr id="4183" name="Google Shape;4183;p3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5" name="Google Shape;4195;p31"/>
              <p:cNvGrpSpPr/>
              <p:nvPr/>
            </p:nvGrpSpPr>
            <p:grpSpPr>
              <a:xfrm rot="-5400000" flipH="1">
                <a:off x="6825561" y="91326"/>
                <a:ext cx="837210" cy="837210"/>
                <a:chOff x="8318850" y="307475"/>
                <a:chExt cx="573000" cy="573000"/>
              </a:xfrm>
            </p:grpSpPr>
            <p:sp>
              <p:nvSpPr>
                <p:cNvPr id="4196" name="Google Shape;4196;p3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3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3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3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3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3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3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3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3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3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3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8" name="Google Shape;4208;p31"/>
              <p:cNvGrpSpPr/>
              <p:nvPr/>
            </p:nvGrpSpPr>
            <p:grpSpPr>
              <a:xfrm rot="-5400000" flipH="1">
                <a:off x="1588561" y="48051"/>
                <a:ext cx="837210" cy="837210"/>
                <a:chOff x="8318850" y="307475"/>
                <a:chExt cx="573000" cy="573000"/>
              </a:xfrm>
            </p:grpSpPr>
            <p:sp>
              <p:nvSpPr>
                <p:cNvPr id="4209" name="Google Shape;4209;p3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3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3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3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3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3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3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3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3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3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3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3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221" name="Google Shape;4221;p31"/>
          <p:cNvSpPr txBox="1">
            <a:spLocks noGrp="1"/>
          </p:cNvSpPr>
          <p:nvPr>
            <p:ph type="title" hasCustomPrompt="1"/>
          </p:nvPr>
        </p:nvSpPr>
        <p:spPr>
          <a:xfrm>
            <a:off x="798125" y="2163797"/>
            <a:ext cx="2305500" cy="94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000"/>
            </a:lvl1pPr>
            <a:lvl2pPr lvl="1" algn="ctr" rtl="0">
              <a:spcBef>
                <a:spcPts val="0"/>
              </a:spcBef>
              <a:spcAft>
                <a:spcPts val="0"/>
              </a:spcAft>
              <a:buSzPts val="9000"/>
              <a:buNone/>
              <a:defRPr sz="9000"/>
            </a:lvl2pPr>
            <a:lvl3pPr lvl="2" algn="ctr" rtl="0">
              <a:spcBef>
                <a:spcPts val="0"/>
              </a:spcBef>
              <a:spcAft>
                <a:spcPts val="0"/>
              </a:spcAft>
              <a:buSzPts val="9000"/>
              <a:buNone/>
              <a:defRPr sz="9000"/>
            </a:lvl3pPr>
            <a:lvl4pPr lvl="3" algn="ctr" rtl="0">
              <a:spcBef>
                <a:spcPts val="0"/>
              </a:spcBef>
              <a:spcAft>
                <a:spcPts val="0"/>
              </a:spcAft>
              <a:buSzPts val="9000"/>
              <a:buNone/>
              <a:defRPr sz="9000"/>
            </a:lvl4pPr>
            <a:lvl5pPr lvl="4" algn="ctr" rtl="0">
              <a:spcBef>
                <a:spcPts val="0"/>
              </a:spcBef>
              <a:spcAft>
                <a:spcPts val="0"/>
              </a:spcAft>
              <a:buSzPts val="9000"/>
              <a:buNone/>
              <a:defRPr sz="9000"/>
            </a:lvl5pPr>
            <a:lvl6pPr lvl="5" algn="ctr" rtl="0">
              <a:spcBef>
                <a:spcPts val="0"/>
              </a:spcBef>
              <a:spcAft>
                <a:spcPts val="0"/>
              </a:spcAft>
              <a:buSzPts val="9000"/>
              <a:buNone/>
              <a:defRPr sz="9000"/>
            </a:lvl6pPr>
            <a:lvl7pPr lvl="6" algn="ctr" rtl="0">
              <a:spcBef>
                <a:spcPts val="0"/>
              </a:spcBef>
              <a:spcAft>
                <a:spcPts val="0"/>
              </a:spcAft>
              <a:buSzPts val="9000"/>
              <a:buNone/>
              <a:defRPr sz="9000"/>
            </a:lvl7pPr>
            <a:lvl8pPr lvl="7" algn="ctr" rtl="0">
              <a:spcBef>
                <a:spcPts val="0"/>
              </a:spcBef>
              <a:spcAft>
                <a:spcPts val="0"/>
              </a:spcAft>
              <a:buSzPts val="9000"/>
              <a:buNone/>
              <a:defRPr sz="9000"/>
            </a:lvl8pPr>
            <a:lvl9pPr lvl="8" algn="ctr" rtl="0">
              <a:spcBef>
                <a:spcPts val="0"/>
              </a:spcBef>
              <a:spcAft>
                <a:spcPts val="0"/>
              </a:spcAft>
              <a:buSzPts val="9000"/>
              <a:buNone/>
              <a:defRPr sz="9000"/>
            </a:lvl9pPr>
          </a:lstStyle>
          <a:p>
            <a:r>
              <a:t>xx%</a:t>
            </a:r>
          </a:p>
        </p:txBody>
      </p:sp>
      <p:sp>
        <p:nvSpPr>
          <p:cNvPr id="4222" name="Google Shape;4222;p31"/>
          <p:cNvSpPr txBox="1">
            <a:spLocks noGrp="1"/>
          </p:cNvSpPr>
          <p:nvPr>
            <p:ph type="subTitle" idx="1"/>
          </p:nvPr>
        </p:nvSpPr>
        <p:spPr>
          <a:xfrm>
            <a:off x="798125" y="3448153"/>
            <a:ext cx="2305500" cy="47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223" name="Google Shape;4223;p31"/>
          <p:cNvSpPr txBox="1">
            <a:spLocks noGrp="1"/>
          </p:cNvSpPr>
          <p:nvPr>
            <p:ph type="title" idx="2" hasCustomPrompt="1"/>
          </p:nvPr>
        </p:nvSpPr>
        <p:spPr>
          <a:xfrm>
            <a:off x="3419250" y="2163797"/>
            <a:ext cx="2305500" cy="94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000"/>
            </a:lvl1pPr>
            <a:lvl2pPr lvl="1" algn="ctr" rtl="0">
              <a:spcBef>
                <a:spcPts val="0"/>
              </a:spcBef>
              <a:spcAft>
                <a:spcPts val="0"/>
              </a:spcAft>
              <a:buSzPts val="9000"/>
              <a:buNone/>
              <a:defRPr sz="9000"/>
            </a:lvl2pPr>
            <a:lvl3pPr lvl="2" algn="ctr" rtl="0">
              <a:spcBef>
                <a:spcPts val="0"/>
              </a:spcBef>
              <a:spcAft>
                <a:spcPts val="0"/>
              </a:spcAft>
              <a:buSzPts val="9000"/>
              <a:buNone/>
              <a:defRPr sz="9000"/>
            </a:lvl3pPr>
            <a:lvl4pPr lvl="3" algn="ctr" rtl="0">
              <a:spcBef>
                <a:spcPts val="0"/>
              </a:spcBef>
              <a:spcAft>
                <a:spcPts val="0"/>
              </a:spcAft>
              <a:buSzPts val="9000"/>
              <a:buNone/>
              <a:defRPr sz="9000"/>
            </a:lvl4pPr>
            <a:lvl5pPr lvl="4" algn="ctr" rtl="0">
              <a:spcBef>
                <a:spcPts val="0"/>
              </a:spcBef>
              <a:spcAft>
                <a:spcPts val="0"/>
              </a:spcAft>
              <a:buSzPts val="9000"/>
              <a:buNone/>
              <a:defRPr sz="9000"/>
            </a:lvl5pPr>
            <a:lvl6pPr lvl="5" algn="ctr" rtl="0">
              <a:spcBef>
                <a:spcPts val="0"/>
              </a:spcBef>
              <a:spcAft>
                <a:spcPts val="0"/>
              </a:spcAft>
              <a:buSzPts val="9000"/>
              <a:buNone/>
              <a:defRPr sz="9000"/>
            </a:lvl6pPr>
            <a:lvl7pPr lvl="6" algn="ctr" rtl="0">
              <a:spcBef>
                <a:spcPts val="0"/>
              </a:spcBef>
              <a:spcAft>
                <a:spcPts val="0"/>
              </a:spcAft>
              <a:buSzPts val="9000"/>
              <a:buNone/>
              <a:defRPr sz="9000"/>
            </a:lvl7pPr>
            <a:lvl8pPr lvl="7" algn="ctr" rtl="0">
              <a:spcBef>
                <a:spcPts val="0"/>
              </a:spcBef>
              <a:spcAft>
                <a:spcPts val="0"/>
              </a:spcAft>
              <a:buSzPts val="9000"/>
              <a:buNone/>
              <a:defRPr sz="9000"/>
            </a:lvl8pPr>
            <a:lvl9pPr lvl="8" algn="ctr" rtl="0">
              <a:spcBef>
                <a:spcPts val="0"/>
              </a:spcBef>
              <a:spcAft>
                <a:spcPts val="0"/>
              </a:spcAft>
              <a:buSzPts val="9000"/>
              <a:buNone/>
              <a:defRPr sz="9000"/>
            </a:lvl9pPr>
          </a:lstStyle>
          <a:p>
            <a:r>
              <a:t>xx%</a:t>
            </a:r>
          </a:p>
        </p:txBody>
      </p:sp>
      <p:sp>
        <p:nvSpPr>
          <p:cNvPr id="4224" name="Google Shape;4224;p31"/>
          <p:cNvSpPr txBox="1">
            <a:spLocks noGrp="1"/>
          </p:cNvSpPr>
          <p:nvPr>
            <p:ph type="subTitle" idx="3"/>
          </p:nvPr>
        </p:nvSpPr>
        <p:spPr>
          <a:xfrm>
            <a:off x="3419250" y="3448153"/>
            <a:ext cx="2305500" cy="47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225" name="Google Shape;4225;p31"/>
          <p:cNvSpPr txBox="1">
            <a:spLocks noGrp="1"/>
          </p:cNvSpPr>
          <p:nvPr>
            <p:ph type="title" idx="4" hasCustomPrompt="1"/>
          </p:nvPr>
        </p:nvSpPr>
        <p:spPr>
          <a:xfrm>
            <a:off x="6040375" y="2163797"/>
            <a:ext cx="2305500" cy="94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000"/>
            </a:lvl1pPr>
            <a:lvl2pPr lvl="1" algn="ctr" rtl="0">
              <a:spcBef>
                <a:spcPts val="0"/>
              </a:spcBef>
              <a:spcAft>
                <a:spcPts val="0"/>
              </a:spcAft>
              <a:buSzPts val="9000"/>
              <a:buNone/>
              <a:defRPr sz="9000"/>
            </a:lvl2pPr>
            <a:lvl3pPr lvl="2" algn="ctr" rtl="0">
              <a:spcBef>
                <a:spcPts val="0"/>
              </a:spcBef>
              <a:spcAft>
                <a:spcPts val="0"/>
              </a:spcAft>
              <a:buSzPts val="9000"/>
              <a:buNone/>
              <a:defRPr sz="9000"/>
            </a:lvl3pPr>
            <a:lvl4pPr lvl="3" algn="ctr" rtl="0">
              <a:spcBef>
                <a:spcPts val="0"/>
              </a:spcBef>
              <a:spcAft>
                <a:spcPts val="0"/>
              </a:spcAft>
              <a:buSzPts val="9000"/>
              <a:buNone/>
              <a:defRPr sz="9000"/>
            </a:lvl4pPr>
            <a:lvl5pPr lvl="4" algn="ctr" rtl="0">
              <a:spcBef>
                <a:spcPts val="0"/>
              </a:spcBef>
              <a:spcAft>
                <a:spcPts val="0"/>
              </a:spcAft>
              <a:buSzPts val="9000"/>
              <a:buNone/>
              <a:defRPr sz="9000"/>
            </a:lvl5pPr>
            <a:lvl6pPr lvl="5" algn="ctr" rtl="0">
              <a:spcBef>
                <a:spcPts val="0"/>
              </a:spcBef>
              <a:spcAft>
                <a:spcPts val="0"/>
              </a:spcAft>
              <a:buSzPts val="9000"/>
              <a:buNone/>
              <a:defRPr sz="9000"/>
            </a:lvl6pPr>
            <a:lvl7pPr lvl="6" algn="ctr" rtl="0">
              <a:spcBef>
                <a:spcPts val="0"/>
              </a:spcBef>
              <a:spcAft>
                <a:spcPts val="0"/>
              </a:spcAft>
              <a:buSzPts val="9000"/>
              <a:buNone/>
              <a:defRPr sz="9000"/>
            </a:lvl7pPr>
            <a:lvl8pPr lvl="7" algn="ctr" rtl="0">
              <a:spcBef>
                <a:spcPts val="0"/>
              </a:spcBef>
              <a:spcAft>
                <a:spcPts val="0"/>
              </a:spcAft>
              <a:buSzPts val="9000"/>
              <a:buNone/>
              <a:defRPr sz="9000"/>
            </a:lvl8pPr>
            <a:lvl9pPr lvl="8" algn="ctr" rtl="0">
              <a:spcBef>
                <a:spcPts val="0"/>
              </a:spcBef>
              <a:spcAft>
                <a:spcPts val="0"/>
              </a:spcAft>
              <a:buSzPts val="9000"/>
              <a:buNone/>
              <a:defRPr sz="9000"/>
            </a:lvl9pPr>
          </a:lstStyle>
          <a:p>
            <a:r>
              <a:t>xx%</a:t>
            </a:r>
          </a:p>
        </p:txBody>
      </p:sp>
      <p:sp>
        <p:nvSpPr>
          <p:cNvPr id="4226" name="Google Shape;4226;p31"/>
          <p:cNvSpPr txBox="1">
            <a:spLocks noGrp="1"/>
          </p:cNvSpPr>
          <p:nvPr>
            <p:ph type="subTitle" idx="5"/>
          </p:nvPr>
        </p:nvSpPr>
        <p:spPr>
          <a:xfrm>
            <a:off x="6040375" y="3448153"/>
            <a:ext cx="2305500" cy="47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Tree>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Numbers and text">
  <p:cSld name="1_Numbers and text">
    <p:spTree>
      <p:nvGrpSpPr>
        <p:cNvPr id="1" name="Shape 3887"/>
        <p:cNvGrpSpPr/>
        <p:nvPr/>
      </p:nvGrpSpPr>
      <p:grpSpPr>
        <a:xfrm>
          <a:off x="0" y="0"/>
          <a:ext cx="0" cy="0"/>
          <a:chOff x="0" y="0"/>
          <a:chExt cx="0" cy="0"/>
        </a:xfrm>
      </p:grpSpPr>
      <p:grpSp>
        <p:nvGrpSpPr>
          <p:cNvPr id="3888" name="Google Shape;3888;p31"/>
          <p:cNvGrpSpPr/>
          <p:nvPr/>
        </p:nvGrpSpPr>
        <p:grpSpPr>
          <a:xfrm>
            <a:off x="-1098707" y="-505314"/>
            <a:ext cx="11301448" cy="5372615"/>
            <a:chOff x="-1098707" y="-505314"/>
            <a:chExt cx="11301448" cy="5372615"/>
          </a:xfrm>
        </p:grpSpPr>
        <p:grpSp>
          <p:nvGrpSpPr>
            <p:cNvPr id="3889" name="Google Shape;3889;p31"/>
            <p:cNvGrpSpPr/>
            <p:nvPr/>
          </p:nvGrpSpPr>
          <p:grpSpPr>
            <a:xfrm flipH="1">
              <a:off x="-6" y="1865513"/>
              <a:ext cx="9066405" cy="3001788"/>
              <a:chOff x="132794" y="1865513"/>
              <a:chExt cx="9066405" cy="3001788"/>
            </a:xfrm>
          </p:grpSpPr>
          <p:sp>
            <p:nvSpPr>
              <p:cNvPr id="3890" name="Google Shape;3890;p31"/>
              <p:cNvSpPr/>
              <p:nvPr/>
            </p:nvSpPr>
            <p:spPr>
              <a:xfrm>
                <a:off x="4627200" y="4349826"/>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1"/>
              <p:cNvSpPr/>
              <p:nvPr/>
            </p:nvSpPr>
            <p:spPr>
              <a:xfrm>
                <a:off x="7288549" y="186551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1"/>
              <p:cNvSpPr/>
              <p:nvPr/>
            </p:nvSpPr>
            <p:spPr>
              <a:xfrm>
                <a:off x="132794" y="408947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3" name="Google Shape;3893;p31"/>
            <p:cNvGrpSpPr/>
            <p:nvPr/>
          </p:nvGrpSpPr>
          <p:grpSpPr>
            <a:xfrm>
              <a:off x="-1098707" y="-505314"/>
              <a:ext cx="11301448" cy="2754275"/>
              <a:chOff x="-1098707" y="-505314"/>
              <a:chExt cx="11301448" cy="2754275"/>
            </a:xfrm>
          </p:grpSpPr>
          <p:grpSp>
            <p:nvGrpSpPr>
              <p:cNvPr id="3894" name="Google Shape;3894;p31"/>
              <p:cNvGrpSpPr/>
              <p:nvPr/>
            </p:nvGrpSpPr>
            <p:grpSpPr>
              <a:xfrm>
                <a:off x="-181657" y="-505314"/>
                <a:ext cx="10384398" cy="1813175"/>
                <a:chOff x="-91357" y="3729561"/>
                <a:chExt cx="10384398" cy="1813175"/>
              </a:xfrm>
            </p:grpSpPr>
            <p:grpSp>
              <p:nvGrpSpPr>
                <p:cNvPr id="3895" name="Google Shape;3895;p31"/>
                <p:cNvGrpSpPr/>
                <p:nvPr/>
              </p:nvGrpSpPr>
              <p:grpSpPr>
                <a:xfrm rot="-1620964">
                  <a:off x="41637" y="4111227"/>
                  <a:ext cx="1932661" cy="1049842"/>
                  <a:chOff x="6572441" y="3068152"/>
                  <a:chExt cx="1932833" cy="1049935"/>
                </a:xfrm>
              </p:grpSpPr>
              <p:sp>
                <p:nvSpPr>
                  <p:cNvPr id="3896" name="Google Shape;3896;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1" name="Google Shape;3921;p31"/>
                <p:cNvGrpSpPr/>
                <p:nvPr/>
              </p:nvGrpSpPr>
              <p:grpSpPr>
                <a:xfrm rot="-1620964">
                  <a:off x="2102587" y="4111227"/>
                  <a:ext cx="1932661" cy="1049842"/>
                  <a:chOff x="6572441" y="3068152"/>
                  <a:chExt cx="1932833" cy="1049935"/>
                </a:xfrm>
              </p:grpSpPr>
              <p:sp>
                <p:nvSpPr>
                  <p:cNvPr id="3922" name="Google Shape;3922;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7" name="Google Shape;3947;p31"/>
                <p:cNvGrpSpPr/>
                <p:nvPr/>
              </p:nvGrpSpPr>
              <p:grpSpPr>
                <a:xfrm rot="-1620964">
                  <a:off x="4134512" y="4111227"/>
                  <a:ext cx="1932661" cy="1049842"/>
                  <a:chOff x="6572441" y="3068152"/>
                  <a:chExt cx="1932833" cy="1049935"/>
                </a:xfrm>
              </p:grpSpPr>
              <p:sp>
                <p:nvSpPr>
                  <p:cNvPr id="3948" name="Google Shape;3948;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3" name="Google Shape;3973;p31"/>
                <p:cNvGrpSpPr/>
                <p:nvPr/>
              </p:nvGrpSpPr>
              <p:grpSpPr>
                <a:xfrm rot="-1620964">
                  <a:off x="6177912" y="4111227"/>
                  <a:ext cx="1932661" cy="1049842"/>
                  <a:chOff x="6572441" y="3068152"/>
                  <a:chExt cx="1932833" cy="1049935"/>
                </a:xfrm>
              </p:grpSpPr>
              <p:sp>
                <p:nvSpPr>
                  <p:cNvPr id="3974" name="Google Shape;3974;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9" name="Google Shape;3999;p31"/>
                <p:cNvGrpSpPr/>
                <p:nvPr/>
              </p:nvGrpSpPr>
              <p:grpSpPr>
                <a:xfrm rot="-1620964">
                  <a:off x="8227387" y="4111227"/>
                  <a:ext cx="1932661" cy="1049842"/>
                  <a:chOff x="6572441" y="3068152"/>
                  <a:chExt cx="1932833" cy="1049935"/>
                </a:xfrm>
              </p:grpSpPr>
              <p:sp>
                <p:nvSpPr>
                  <p:cNvPr id="4000" name="Google Shape;4000;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25" name="Google Shape;4025;p31"/>
              <p:cNvGrpSpPr/>
              <p:nvPr/>
            </p:nvGrpSpPr>
            <p:grpSpPr>
              <a:xfrm flipH="1">
                <a:off x="-1098707" y="435786"/>
                <a:ext cx="10384398" cy="1813175"/>
                <a:chOff x="-91357" y="3729561"/>
                <a:chExt cx="10384398" cy="1813175"/>
              </a:xfrm>
            </p:grpSpPr>
            <p:grpSp>
              <p:nvGrpSpPr>
                <p:cNvPr id="4026" name="Google Shape;4026;p31"/>
                <p:cNvGrpSpPr/>
                <p:nvPr/>
              </p:nvGrpSpPr>
              <p:grpSpPr>
                <a:xfrm rot="-1620964">
                  <a:off x="41637" y="4111227"/>
                  <a:ext cx="1932661" cy="1049842"/>
                  <a:chOff x="6572441" y="3068152"/>
                  <a:chExt cx="1932833" cy="1049935"/>
                </a:xfrm>
              </p:grpSpPr>
              <p:sp>
                <p:nvSpPr>
                  <p:cNvPr id="4027" name="Google Shape;4027;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2" name="Google Shape;4052;p31"/>
                <p:cNvGrpSpPr/>
                <p:nvPr/>
              </p:nvGrpSpPr>
              <p:grpSpPr>
                <a:xfrm rot="-1620964">
                  <a:off x="2102587" y="4111227"/>
                  <a:ext cx="1932661" cy="1049842"/>
                  <a:chOff x="6572441" y="3068152"/>
                  <a:chExt cx="1932833" cy="1049935"/>
                </a:xfrm>
              </p:grpSpPr>
              <p:sp>
                <p:nvSpPr>
                  <p:cNvPr id="4053" name="Google Shape;4053;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8" name="Google Shape;4078;p31"/>
                <p:cNvGrpSpPr/>
                <p:nvPr/>
              </p:nvGrpSpPr>
              <p:grpSpPr>
                <a:xfrm rot="-1620964">
                  <a:off x="4134512" y="4111227"/>
                  <a:ext cx="1932661" cy="1049842"/>
                  <a:chOff x="6572441" y="3068152"/>
                  <a:chExt cx="1932833" cy="1049935"/>
                </a:xfrm>
              </p:grpSpPr>
              <p:sp>
                <p:nvSpPr>
                  <p:cNvPr id="4079" name="Google Shape;4079;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4" name="Google Shape;4104;p31"/>
                <p:cNvGrpSpPr/>
                <p:nvPr/>
              </p:nvGrpSpPr>
              <p:grpSpPr>
                <a:xfrm rot="-1620964">
                  <a:off x="6177912" y="4111227"/>
                  <a:ext cx="1932661" cy="1049842"/>
                  <a:chOff x="6572441" y="3068152"/>
                  <a:chExt cx="1932833" cy="1049935"/>
                </a:xfrm>
              </p:grpSpPr>
              <p:sp>
                <p:nvSpPr>
                  <p:cNvPr id="4105" name="Google Shape;4105;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0" name="Google Shape;4130;p31"/>
                <p:cNvGrpSpPr/>
                <p:nvPr/>
              </p:nvGrpSpPr>
              <p:grpSpPr>
                <a:xfrm rot="-1620964">
                  <a:off x="8227387" y="4111227"/>
                  <a:ext cx="1932661" cy="1049842"/>
                  <a:chOff x="6572441" y="3068152"/>
                  <a:chExt cx="1932833" cy="1049935"/>
                </a:xfrm>
              </p:grpSpPr>
              <p:sp>
                <p:nvSpPr>
                  <p:cNvPr id="4131" name="Google Shape;4131;p31"/>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1"/>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31"/>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1"/>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1"/>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1"/>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1"/>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1"/>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1"/>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31"/>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31"/>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1"/>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1"/>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1"/>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1"/>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1"/>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1"/>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1"/>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1"/>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1"/>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1"/>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1"/>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1"/>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1"/>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1"/>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56" name="Google Shape;4156;p31"/>
              <p:cNvGrpSpPr/>
              <p:nvPr/>
            </p:nvGrpSpPr>
            <p:grpSpPr>
              <a:xfrm rot="-5400000" flipH="1">
                <a:off x="3409786" y="983726"/>
                <a:ext cx="837210" cy="837210"/>
                <a:chOff x="8318850" y="307475"/>
                <a:chExt cx="573000" cy="573000"/>
              </a:xfrm>
            </p:grpSpPr>
            <p:sp>
              <p:nvSpPr>
                <p:cNvPr id="4157" name="Google Shape;4157;p3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3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3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9" name="Google Shape;4169;p31"/>
              <p:cNvGrpSpPr/>
              <p:nvPr/>
            </p:nvGrpSpPr>
            <p:grpSpPr>
              <a:xfrm rot="-5400000" flipH="1">
                <a:off x="4229486" y="91326"/>
                <a:ext cx="837210" cy="837210"/>
                <a:chOff x="8318850" y="307475"/>
                <a:chExt cx="573000" cy="573000"/>
              </a:xfrm>
            </p:grpSpPr>
            <p:sp>
              <p:nvSpPr>
                <p:cNvPr id="4170" name="Google Shape;4170;p3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2" name="Google Shape;4182;p31"/>
              <p:cNvGrpSpPr/>
              <p:nvPr/>
            </p:nvGrpSpPr>
            <p:grpSpPr>
              <a:xfrm rot="-5400000" flipH="1">
                <a:off x="5903111" y="1016176"/>
                <a:ext cx="837210" cy="837210"/>
                <a:chOff x="8318850" y="307475"/>
                <a:chExt cx="573000" cy="573000"/>
              </a:xfrm>
            </p:grpSpPr>
            <p:sp>
              <p:nvSpPr>
                <p:cNvPr id="4183" name="Google Shape;4183;p3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5" name="Google Shape;4195;p31"/>
              <p:cNvGrpSpPr/>
              <p:nvPr/>
            </p:nvGrpSpPr>
            <p:grpSpPr>
              <a:xfrm rot="-5400000" flipH="1">
                <a:off x="6825561" y="91326"/>
                <a:ext cx="837210" cy="837210"/>
                <a:chOff x="8318850" y="307475"/>
                <a:chExt cx="573000" cy="573000"/>
              </a:xfrm>
            </p:grpSpPr>
            <p:sp>
              <p:nvSpPr>
                <p:cNvPr id="4196" name="Google Shape;4196;p3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3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3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3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3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3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3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3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3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3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3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8" name="Google Shape;4208;p31"/>
              <p:cNvGrpSpPr/>
              <p:nvPr/>
            </p:nvGrpSpPr>
            <p:grpSpPr>
              <a:xfrm rot="-5400000" flipH="1">
                <a:off x="1588561" y="48051"/>
                <a:ext cx="837210" cy="837210"/>
                <a:chOff x="8318850" y="307475"/>
                <a:chExt cx="573000" cy="573000"/>
              </a:xfrm>
            </p:grpSpPr>
            <p:sp>
              <p:nvSpPr>
                <p:cNvPr id="4209" name="Google Shape;4209;p31"/>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31"/>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31"/>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31"/>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31"/>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31"/>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31"/>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31"/>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31"/>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31"/>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31"/>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31"/>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221" name="Google Shape;4221;p31"/>
          <p:cNvSpPr txBox="1">
            <a:spLocks noGrp="1"/>
          </p:cNvSpPr>
          <p:nvPr>
            <p:ph type="title" hasCustomPrompt="1"/>
          </p:nvPr>
        </p:nvSpPr>
        <p:spPr>
          <a:xfrm>
            <a:off x="798125" y="2163797"/>
            <a:ext cx="2305500" cy="94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000"/>
            </a:lvl1pPr>
            <a:lvl2pPr lvl="1" algn="ctr" rtl="0">
              <a:spcBef>
                <a:spcPts val="0"/>
              </a:spcBef>
              <a:spcAft>
                <a:spcPts val="0"/>
              </a:spcAft>
              <a:buSzPts val="9000"/>
              <a:buNone/>
              <a:defRPr sz="9000"/>
            </a:lvl2pPr>
            <a:lvl3pPr lvl="2" algn="ctr" rtl="0">
              <a:spcBef>
                <a:spcPts val="0"/>
              </a:spcBef>
              <a:spcAft>
                <a:spcPts val="0"/>
              </a:spcAft>
              <a:buSzPts val="9000"/>
              <a:buNone/>
              <a:defRPr sz="9000"/>
            </a:lvl3pPr>
            <a:lvl4pPr lvl="3" algn="ctr" rtl="0">
              <a:spcBef>
                <a:spcPts val="0"/>
              </a:spcBef>
              <a:spcAft>
                <a:spcPts val="0"/>
              </a:spcAft>
              <a:buSzPts val="9000"/>
              <a:buNone/>
              <a:defRPr sz="9000"/>
            </a:lvl4pPr>
            <a:lvl5pPr lvl="4" algn="ctr" rtl="0">
              <a:spcBef>
                <a:spcPts val="0"/>
              </a:spcBef>
              <a:spcAft>
                <a:spcPts val="0"/>
              </a:spcAft>
              <a:buSzPts val="9000"/>
              <a:buNone/>
              <a:defRPr sz="9000"/>
            </a:lvl5pPr>
            <a:lvl6pPr lvl="5" algn="ctr" rtl="0">
              <a:spcBef>
                <a:spcPts val="0"/>
              </a:spcBef>
              <a:spcAft>
                <a:spcPts val="0"/>
              </a:spcAft>
              <a:buSzPts val="9000"/>
              <a:buNone/>
              <a:defRPr sz="9000"/>
            </a:lvl6pPr>
            <a:lvl7pPr lvl="6" algn="ctr" rtl="0">
              <a:spcBef>
                <a:spcPts val="0"/>
              </a:spcBef>
              <a:spcAft>
                <a:spcPts val="0"/>
              </a:spcAft>
              <a:buSzPts val="9000"/>
              <a:buNone/>
              <a:defRPr sz="9000"/>
            </a:lvl7pPr>
            <a:lvl8pPr lvl="7" algn="ctr" rtl="0">
              <a:spcBef>
                <a:spcPts val="0"/>
              </a:spcBef>
              <a:spcAft>
                <a:spcPts val="0"/>
              </a:spcAft>
              <a:buSzPts val="9000"/>
              <a:buNone/>
              <a:defRPr sz="9000"/>
            </a:lvl8pPr>
            <a:lvl9pPr lvl="8" algn="ctr" rtl="0">
              <a:spcBef>
                <a:spcPts val="0"/>
              </a:spcBef>
              <a:spcAft>
                <a:spcPts val="0"/>
              </a:spcAft>
              <a:buSzPts val="9000"/>
              <a:buNone/>
              <a:defRPr sz="9000"/>
            </a:lvl9pPr>
          </a:lstStyle>
          <a:p>
            <a:r>
              <a:t>xx%</a:t>
            </a:r>
          </a:p>
        </p:txBody>
      </p:sp>
      <p:sp>
        <p:nvSpPr>
          <p:cNvPr id="4222" name="Google Shape;4222;p31"/>
          <p:cNvSpPr txBox="1">
            <a:spLocks noGrp="1"/>
          </p:cNvSpPr>
          <p:nvPr>
            <p:ph type="subTitle" idx="1"/>
          </p:nvPr>
        </p:nvSpPr>
        <p:spPr>
          <a:xfrm>
            <a:off x="798125" y="3448153"/>
            <a:ext cx="2305500" cy="47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223" name="Google Shape;4223;p31"/>
          <p:cNvSpPr txBox="1">
            <a:spLocks noGrp="1"/>
          </p:cNvSpPr>
          <p:nvPr>
            <p:ph type="title" idx="2" hasCustomPrompt="1"/>
          </p:nvPr>
        </p:nvSpPr>
        <p:spPr>
          <a:xfrm>
            <a:off x="3419250" y="2163797"/>
            <a:ext cx="2305500" cy="94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000"/>
            </a:lvl1pPr>
            <a:lvl2pPr lvl="1" algn="ctr" rtl="0">
              <a:spcBef>
                <a:spcPts val="0"/>
              </a:spcBef>
              <a:spcAft>
                <a:spcPts val="0"/>
              </a:spcAft>
              <a:buSzPts val="9000"/>
              <a:buNone/>
              <a:defRPr sz="9000"/>
            </a:lvl2pPr>
            <a:lvl3pPr lvl="2" algn="ctr" rtl="0">
              <a:spcBef>
                <a:spcPts val="0"/>
              </a:spcBef>
              <a:spcAft>
                <a:spcPts val="0"/>
              </a:spcAft>
              <a:buSzPts val="9000"/>
              <a:buNone/>
              <a:defRPr sz="9000"/>
            </a:lvl3pPr>
            <a:lvl4pPr lvl="3" algn="ctr" rtl="0">
              <a:spcBef>
                <a:spcPts val="0"/>
              </a:spcBef>
              <a:spcAft>
                <a:spcPts val="0"/>
              </a:spcAft>
              <a:buSzPts val="9000"/>
              <a:buNone/>
              <a:defRPr sz="9000"/>
            </a:lvl4pPr>
            <a:lvl5pPr lvl="4" algn="ctr" rtl="0">
              <a:spcBef>
                <a:spcPts val="0"/>
              </a:spcBef>
              <a:spcAft>
                <a:spcPts val="0"/>
              </a:spcAft>
              <a:buSzPts val="9000"/>
              <a:buNone/>
              <a:defRPr sz="9000"/>
            </a:lvl5pPr>
            <a:lvl6pPr lvl="5" algn="ctr" rtl="0">
              <a:spcBef>
                <a:spcPts val="0"/>
              </a:spcBef>
              <a:spcAft>
                <a:spcPts val="0"/>
              </a:spcAft>
              <a:buSzPts val="9000"/>
              <a:buNone/>
              <a:defRPr sz="9000"/>
            </a:lvl6pPr>
            <a:lvl7pPr lvl="6" algn="ctr" rtl="0">
              <a:spcBef>
                <a:spcPts val="0"/>
              </a:spcBef>
              <a:spcAft>
                <a:spcPts val="0"/>
              </a:spcAft>
              <a:buSzPts val="9000"/>
              <a:buNone/>
              <a:defRPr sz="9000"/>
            </a:lvl7pPr>
            <a:lvl8pPr lvl="7" algn="ctr" rtl="0">
              <a:spcBef>
                <a:spcPts val="0"/>
              </a:spcBef>
              <a:spcAft>
                <a:spcPts val="0"/>
              </a:spcAft>
              <a:buSzPts val="9000"/>
              <a:buNone/>
              <a:defRPr sz="9000"/>
            </a:lvl8pPr>
            <a:lvl9pPr lvl="8" algn="ctr" rtl="0">
              <a:spcBef>
                <a:spcPts val="0"/>
              </a:spcBef>
              <a:spcAft>
                <a:spcPts val="0"/>
              </a:spcAft>
              <a:buSzPts val="9000"/>
              <a:buNone/>
              <a:defRPr sz="9000"/>
            </a:lvl9pPr>
          </a:lstStyle>
          <a:p>
            <a:r>
              <a:t>xx%</a:t>
            </a:r>
          </a:p>
        </p:txBody>
      </p:sp>
      <p:sp>
        <p:nvSpPr>
          <p:cNvPr id="4224" name="Google Shape;4224;p31"/>
          <p:cNvSpPr txBox="1">
            <a:spLocks noGrp="1"/>
          </p:cNvSpPr>
          <p:nvPr>
            <p:ph type="subTitle" idx="3"/>
          </p:nvPr>
        </p:nvSpPr>
        <p:spPr>
          <a:xfrm>
            <a:off x="3419250" y="3448153"/>
            <a:ext cx="2305500" cy="47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
        <p:nvSpPr>
          <p:cNvPr id="4225" name="Google Shape;4225;p31"/>
          <p:cNvSpPr txBox="1">
            <a:spLocks noGrp="1"/>
          </p:cNvSpPr>
          <p:nvPr>
            <p:ph type="title" idx="4" hasCustomPrompt="1"/>
          </p:nvPr>
        </p:nvSpPr>
        <p:spPr>
          <a:xfrm>
            <a:off x="6040375" y="2163797"/>
            <a:ext cx="2305500" cy="94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000"/>
            </a:lvl1pPr>
            <a:lvl2pPr lvl="1" algn="ctr" rtl="0">
              <a:spcBef>
                <a:spcPts val="0"/>
              </a:spcBef>
              <a:spcAft>
                <a:spcPts val="0"/>
              </a:spcAft>
              <a:buSzPts val="9000"/>
              <a:buNone/>
              <a:defRPr sz="9000"/>
            </a:lvl2pPr>
            <a:lvl3pPr lvl="2" algn="ctr" rtl="0">
              <a:spcBef>
                <a:spcPts val="0"/>
              </a:spcBef>
              <a:spcAft>
                <a:spcPts val="0"/>
              </a:spcAft>
              <a:buSzPts val="9000"/>
              <a:buNone/>
              <a:defRPr sz="9000"/>
            </a:lvl3pPr>
            <a:lvl4pPr lvl="3" algn="ctr" rtl="0">
              <a:spcBef>
                <a:spcPts val="0"/>
              </a:spcBef>
              <a:spcAft>
                <a:spcPts val="0"/>
              </a:spcAft>
              <a:buSzPts val="9000"/>
              <a:buNone/>
              <a:defRPr sz="9000"/>
            </a:lvl4pPr>
            <a:lvl5pPr lvl="4" algn="ctr" rtl="0">
              <a:spcBef>
                <a:spcPts val="0"/>
              </a:spcBef>
              <a:spcAft>
                <a:spcPts val="0"/>
              </a:spcAft>
              <a:buSzPts val="9000"/>
              <a:buNone/>
              <a:defRPr sz="9000"/>
            </a:lvl5pPr>
            <a:lvl6pPr lvl="5" algn="ctr" rtl="0">
              <a:spcBef>
                <a:spcPts val="0"/>
              </a:spcBef>
              <a:spcAft>
                <a:spcPts val="0"/>
              </a:spcAft>
              <a:buSzPts val="9000"/>
              <a:buNone/>
              <a:defRPr sz="9000"/>
            </a:lvl6pPr>
            <a:lvl7pPr lvl="6" algn="ctr" rtl="0">
              <a:spcBef>
                <a:spcPts val="0"/>
              </a:spcBef>
              <a:spcAft>
                <a:spcPts val="0"/>
              </a:spcAft>
              <a:buSzPts val="9000"/>
              <a:buNone/>
              <a:defRPr sz="9000"/>
            </a:lvl7pPr>
            <a:lvl8pPr lvl="7" algn="ctr" rtl="0">
              <a:spcBef>
                <a:spcPts val="0"/>
              </a:spcBef>
              <a:spcAft>
                <a:spcPts val="0"/>
              </a:spcAft>
              <a:buSzPts val="9000"/>
              <a:buNone/>
              <a:defRPr sz="9000"/>
            </a:lvl8pPr>
            <a:lvl9pPr lvl="8" algn="ctr" rtl="0">
              <a:spcBef>
                <a:spcPts val="0"/>
              </a:spcBef>
              <a:spcAft>
                <a:spcPts val="0"/>
              </a:spcAft>
              <a:buSzPts val="9000"/>
              <a:buNone/>
              <a:defRPr sz="9000"/>
            </a:lvl9pPr>
          </a:lstStyle>
          <a:p>
            <a:r>
              <a:t>xx%</a:t>
            </a:r>
          </a:p>
        </p:txBody>
      </p:sp>
      <p:sp>
        <p:nvSpPr>
          <p:cNvPr id="4226" name="Google Shape;4226;p31"/>
          <p:cNvSpPr txBox="1">
            <a:spLocks noGrp="1"/>
          </p:cNvSpPr>
          <p:nvPr>
            <p:ph type="subTitle" idx="5"/>
          </p:nvPr>
        </p:nvSpPr>
        <p:spPr>
          <a:xfrm>
            <a:off x="6040375" y="3448153"/>
            <a:ext cx="2305500" cy="474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spcBef>
                <a:spcPts val="0"/>
              </a:spcBef>
              <a:spcAft>
                <a:spcPts val="0"/>
              </a:spcAft>
              <a:buSzPts val="1600"/>
              <a:buNone/>
              <a:defRPr sz="1600"/>
            </a:lvl2pPr>
            <a:lvl3pPr lvl="2" algn="ctr" rtl="0">
              <a:spcBef>
                <a:spcPts val="0"/>
              </a:spcBef>
              <a:spcAft>
                <a:spcPts val="0"/>
              </a:spcAft>
              <a:buSzPts val="1600"/>
              <a:buNone/>
              <a:defRPr sz="1600"/>
            </a:lvl3pPr>
            <a:lvl4pPr lvl="3" algn="ctr" rtl="0">
              <a:spcBef>
                <a:spcPts val="0"/>
              </a:spcBef>
              <a:spcAft>
                <a:spcPts val="0"/>
              </a:spcAft>
              <a:buSzPts val="1600"/>
              <a:buNone/>
              <a:defRPr sz="1600"/>
            </a:lvl4pPr>
            <a:lvl5pPr lvl="4" algn="ctr" rtl="0">
              <a:spcBef>
                <a:spcPts val="0"/>
              </a:spcBef>
              <a:spcAft>
                <a:spcPts val="0"/>
              </a:spcAft>
              <a:buSzPts val="1600"/>
              <a:buNone/>
              <a:defRPr sz="1600"/>
            </a:lvl5pPr>
            <a:lvl6pPr lvl="5" algn="ctr" rtl="0">
              <a:spcBef>
                <a:spcPts val="0"/>
              </a:spcBef>
              <a:spcAft>
                <a:spcPts val="0"/>
              </a:spcAft>
              <a:buSzPts val="1600"/>
              <a:buNone/>
              <a:defRPr sz="1600"/>
            </a:lvl6pPr>
            <a:lvl7pPr lvl="6" algn="ctr" rtl="0">
              <a:spcBef>
                <a:spcPts val="0"/>
              </a:spcBef>
              <a:spcAft>
                <a:spcPts val="0"/>
              </a:spcAft>
              <a:buSzPts val="1600"/>
              <a:buNone/>
              <a:defRPr sz="1600"/>
            </a:lvl7pPr>
            <a:lvl8pPr lvl="7" algn="ctr" rtl="0">
              <a:spcBef>
                <a:spcPts val="0"/>
              </a:spcBef>
              <a:spcAft>
                <a:spcPts val="0"/>
              </a:spcAft>
              <a:buSzPts val="1600"/>
              <a:buNone/>
              <a:defRPr sz="1600"/>
            </a:lvl8pPr>
            <a:lvl9pPr lvl="8" algn="ctr" rtl="0">
              <a:spcBef>
                <a:spcPts val="0"/>
              </a:spcBef>
              <a:spcAft>
                <a:spcPts val="0"/>
              </a:spcAft>
              <a:buSzPts val="1600"/>
              <a:buNone/>
              <a:defRPr sz="1600"/>
            </a:lvl9pPr>
          </a:lstStyle>
          <a:p>
            <a:endParaRPr/>
          </a:p>
        </p:txBody>
      </p:sp>
    </p:spTree>
    <p:extLst>
      <p:ext uri="{BB962C8B-B14F-4D97-AF65-F5344CB8AC3E}">
        <p14:creationId xmlns:p14="http://schemas.microsoft.com/office/powerpoint/2010/main" val="3690418337"/>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1">
  <p:cSld name="CUSTOM_20">
    <p:spTree>
      <p:nvGrpSpPr>
        <p:cNvPr id="1" name="Shape 4227"/>
        <p:cNvGrpSpPr/>
        <p:nvPr/>
      </p:nvGrpSpPr>
      <p:grpSpPr>
        <a:xfrm>
          <a:off x="0" y="0"/>
          <a:ext cx="0" cy="0"/>
          <a:chOff x="0" y="0"/>
          <a:chExt cx="0" cy="0"/>
        </a:xfrm>
      </p:grpSpPr>
      <p:grpSp>
        <p:nvGrpSpPr>
          <p:cNvPr id="4228" name="Google Shape;4228;p32"/>
          <p:cNvGrpSpPr/>
          <p:nvPr/>
        </p:nvGrpSpPr>
        <p:grpSpPr>
          <a:xfrm>
            <a:off x="-652591" y="-928819"/>
            <a:ext cx="10416498" cy="6293636"/>
            <a:chOff x="-652591" y="-928819"/>
            <a:chExt cx="10416498" cy="6293636"/>
          </a:xfrm>
        </p:grpSpPr>
        <p:grpSp>
          <p:nvGrpSpPr>
            <p:cNvPr id="4229" name="Google Shape;4229;p32"/>
            <p:cNvGrpSpPr/>
            <p:nvPr/>
          </p:nvGrpSpPr>
          <p:grpSpPr>
            <a:xfrm>
              <a:off x="-652591" y="-928819"/>
              <a:ext cx="10416498" cy="5600139"/>
              <a:chOff x="-652591" y="-928819"/>
              <a:chExt cx="10416498" cy="5600139"/>
            </a:xfrm>
          </p:grpSpPr>
          <p:grpSp>
            <p:nvGrpSpPr>
              <p:cNvPr id="4230" name="Google Shape;4230;p32"/>
              <p:cNvGrpSpPr/>
              <p:nvPr/>
            </p:nvGrpSpPr>
            <p:grpSpPr>
              <a:xfrm>
                <a:off x="1043125" y="1157363"/>
                <a:ext cx="7387597" cy="3513957"/>
                <a:chOff x="1043125" y="1157363"/>
                <a:chExt cx="7387597" cy="3513957"/>
              </a:xfrm>
            </p:grpSpPr>
            <p:grpSp>
              <p:nvGrpSpPr>
                <p:cNvPr id="4231" name="Google Shape;4231;p32"/>
                <p:cNvGrpSpPr/>
                <p:nvPr/>
              </p:nvGrpSpPr>
              <p:grpSpPr>
                <a:xfrm>
                  <a:off x="1043125" y="1157363"/>
                  <a:ext cx="7238522" cy="3513957"/>
                  <a:chOff x="1043125" y="1157363"/>
                  <a:chExt cx="7238522" cy="3513957"/>
                </a:xfrm>
              </p:grpSpPr>
              <p:sp>
                <p:nvSpPr>
                  <p:cNvPr id="4232" name="Google Shape;4232;p32"/>
                  <p:cNvSpPr/>
                  <p:nvPr/>
                </p:nvSpPr>
                <p:spPr>
                  <a:xfrm>
                    <a:off x="1043125" y="1157363"/>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32"/>
                  <p:cNvSpPr/>
                  <p:nvPr/>
                </p:nvSpPr>
                <p:spPr>
                  <a:xfrm>
                    <a:off x="2020324" y="419616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32"/>
                  <p:cNvSpPr/>
                  <p:nvPr/>
                </p:nvSpPr>
                <p:spPr>
                  <a:xfrm>
                    <a:off x="7426482" y="4196165"/>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5" name="Google Shape;4235;p32"/>
                <p:cNvSpPr/>
                <p:nvPr/>
              </p:nvSpPr>
              <p:spPr>
                <a:xfrm>
                  <a:off x="7575557" y="1327653"/>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6" name="Google Shape;4236;p32"/>
              <p:cNvGrpSpPr/>
              <p:nvPr/>
            </p:nvGrpSpPr>
            <p:grpSpPr>
              <a:xfrm>
                <a:off x="-652591" y="-928819"/>
                <a:ext cx="10416498" cy="2787380"/>
                <a:chOff x="-652591" y="-928819"/>
                <a:chExt cx="10416498" cy="2787380"/>
              </a:xfrm>
            </p:grpSpPr>
            <p:grpSp>
              <p:nvGrpSpPr>
                <p:cNvPr id="4237" name="Google Shape;4237;p32"/>
                <p:cNvGrpSpPr/>
                <p:nvPr/>
              </p:nvGrpSpPr>
              <p:grpSpPr>
                <a:xfrm rot="2538458">
                  <a:off x="-250310" y="-516658"/>
                  <a:ext cx="1984287" cy="1963057"/>
                  <a:chOff x="51713" y="626665"/>
                  <a:chExt cx="3798764" cy="3891006"/>
                </a:xfrm>
              </p:grpSpPr>
              <p:grpSp>
                <p:nvGrpSpPr>
                  <p:cNvPr id="4238" name="Google Shape;4238;p32"/>
                  <p:cNvGrpSpPr/>
                  <p:nvPr/>
                </p:nvGrpSpPr>
                <p:grpSpPr>
                  <a:xfrm rot="7767522">
                    <a:off x="416602" y="1375154"/>
                    <a:ext cx="3068986" cy="2394028"/>
                    <a:chOff x="6924842" y="3371250"/>
                    <a:chExt cx="2109232" cy="1678798"/>
                  </a:xfrm>
                </p:grpSpPr>
                <p:sp>
                  <p:nvSpPr>
                    <p:cNvPr id="4239" name="Google Shape;4239;p32"/>
                    <p:cNvSpPr/>
                    <p:nvPr/>
                  </p:nvSpPr>
                  <p:spPr>
                    <a:xfrm>
                      <a:off x="7411075" y="3982885"/>
                      <a:ext cx="111725" cy="568139"/>
                    </a:xfrm>
                    <a:custGeom>
                      <a:avLst/>
                      <a:gdLst/>
                      <a:ahLst/>
                      <a:cxnLst/>
                      <a:rect l="l" t="t" r="r" b="b"/>
                      <a:pathLst>
                        <a:path w="2631" h="13379" extrusionOk="0">
                          <a:moveTo>
                            <a:pt x="1380" y="1"/>
                          </a:moveTo>
                          <a:cubicBezTo>
                            <a:pt x="1123" y="1"/>
                            <a:pt x="873" y="174"/>
                            <a:pt x="880" y="491"/>
                          </a:cubicBezTo>
                          <a:cubicBezTo>
                            <a:pt x="916" y="1491"/>
                            <a:pt x="1404" y="2527"/>
                            <a:pt x="1559" y="3539"/>
                          </a:cubicBezTo>
                          <a:cubicBezTo>
                            <a:pt x="1725" y="4610"/>
                            <a:pt x="1761" y="5706"/>
                            <a:pt x="1702" y="6777"/>
                          </a:cubicBezTo>
                          <a:cubicBezTo>
                            <a:pt x="1595" y="9028"/>
                            <a:pt x="1011" y="11242"/>
                            <a:pt x="35" y="13266"/>
                          </a:cubicBezTo>
                          <a:cubicBezTo>
                            <a:pt x="1" y="13326"/>
                            <a:pt x="51" y="13379"/>
                            <a:pt x="101" y="13379"/>
                          </a:cubicBezTo>
                          <a:cubicBezTo>
                            <a:pt x="120" y="13379"/>
                            <a:pt x="140" y="13370"/>
                            <a:pt x="154" y="13350"/>
                          </a:cubicBezTo>
                          <a:cubicBezTo>
                            <a:pt x="1392" y="11397"/>
                            <a:pt x="2166" y="9242"/>
                            <a:pt x="2464" y="6956"/>
                          </a:cubicBezTo>
                          <a:cubicBezTo>
                            <a:pt x="2607" y="5825"/>
                            <a:pt x="2630" y="4682"/>
                            <a:pt x="2535" y="3539"/>
                          </a:cubicBezTo>
                          <a:cubicBezTo>
                            <a:pt x="2452" y="2527"/>
                            <a:pt x="2380" y="1098"/>
                            <a:pt x="1821" y="229"/>
                          </a:cubicBezTo>
                          <a:cubicBezTo>
                            <a:pt x="1717" y="74"/>
                            <a:pt x="1547" y="1"/>
                            <a:pt x="138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32"/>
                    <p:cNvSpPr/>
                    <p:nvPr/>
                  </p:nvSpPr>
                  <p:spPr>
                    <a:xfrm>
                      <a:off x="7958756" y="3873875"/>
                      <a:ext cx="497393" cy="280099"/>
                    </a:xfrm>
                    <a:custGeom>
                      <a:avLst/>
                      <a:gdLst/>
                      <a:ahLst/>
                      <a:cxnLst/>
                      <a:rect l="l" t="t" r="r" b="b"/>
                      <a:pathLst>
                        <a:path w="11713" h="6596" extrusionOk="0">
                          <a:moveTo>
                            <a:pt x="813" y="0"/>
                          </a:moveTo>
                          <a:cubicBezTo>
                            <a:pt x="405" y="0"/>
                            <a:pt x="1" y="416"/>
                            <a:pt x="282" y="855"/>
                          </a:cubicBezTo>
                          <a:cubicBezTo>
                            <a:pt x="2652" y="4466"/>
                            <a:pt x="6667" y="6595"/>
                            <a:pt x="10952" y="6595"/>
                          </a:cubicBezTo>
                          <a:cubicBezTo>
                            <a:pt x="11145" y="6595"/>
                            <a:pt x="11339" y="6591"/>
                            <a:pt x="11534" y="6582"/>
                          </a:cubicBezTo>
                          <a:cubicBezTo>
                            <a:pt x="11712" y="6582"/>
                            <a:pt x="11712" y="6320"/>
                            <a:pt x="11534" y="6308"/>
                          </a:cubicBezTo>
                          <a:cubicBezTo>
                            <a:pt x="7438" y="6046"/>
                            <a:pt x="3533" y="3713"/>
                            <a:pt x="1294" y="272"/>
                          </a:cubicBezTo>
                          <a:cubicBezTo>
                            <a:pt x="1171" y="80"/>
                            <a:pt x="992" y="0"/>
                            <a:pt x="81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32"/>
                    <p:cNvSpPr/>
                    <p:nvPr/>
                  </p:nvSpPr>
                  <p:spPr>
                    <a:xfrm>
                      <a:off x="7141545" y="4226978"/>
                      <a:ext cx="240225" cy="314411"/>
                    </a:xfrm>
                    <a:custGeom>
                      <a:avLst/>
                      <a:gdLst/>
                      <a:ahLst/>
                      <a:cxnLst/>
                      <a:rect l="l" t="t" r="r" b="b"/>
                      <a:pathLst>
                        <a:path w="5657" h="7404" extrusionOk="0">
                          <a:moveTo>
                            <a:pt x="705" y="1"/>
                          </a:moveTo>
                          <a:cubicBezTo>
                            <a:pt x="563" y="1"/>
                            <a:pt x="429" y="72"/>
                            <a:pt x="333" y="208"/>
                          </a:cubicBezTo>
                          <a:cubicBezTo>
                            <a:pt x="0" y="684"/>
                            <a:pt x="357" y="1732"/>
                            <a:pt x="500" y="2244"/>
                          </a:cubicBezTo>
                          <a:cubicBezTo>
                            <a:pt x="738" y="3149"/>
                            <a:pt x="1131" y="4018"/>
                            <a:pt x="1679" y="4780"/>
                          </a:cubicBezTo>
                          <a:cubicBezTo>
                            <a:pt x="2608" y="6066"/>
                            <a:pt x="3917" y="7054"/>
                            <a:pt x="5477" y="7399"/>
                          </a:cubicBezTo>
                          <a:cubicBezTo>
                            <a:pt x="5488" y="7402"/>
                            <a:pt x="5499" y="7403"/>
                            <a:pt x="5509" y="7403"/>
                          </a:cubicBezTo>
                          <a:cubicBezTo>
                            <a:pt x="5626" y="7403"/>
                            <a:pt x="5657" y="7228"/>
                            <a:pt x="5536" y="7173"/>
                          </a:cubicBezTo>
                          <a:cubicBezTo>
                            <a:pt x="4203" y="6649"/>
                            <a:pt x="3072" y="5780"/>
                            <a:pt x="2298" y="4566"/>
                          </a:cubicBezTo>
                          <a:cubicBezTo>
                            <a:pt x="1893" y="3946"/>
                            <a:pt x="1595" y="3256"/>
                            <a:pt x="1393" y="2541"/>
                          </a:cubicBezTo>
                          <a:cubicBezTo>
                            <a:pt x="1286" y="2172"/>
                            <a:pt x="1012" y="1268"/>
                            <a:pt x="1036" y="827"/>
                          </a:cubicBezTo>
                          <a:cubicBezTo>
                            <a:pt x="1095" y="779"/>
                            <a:pt x="1143" y="708"/>
                            <a:pt x="1167" y="613"/>
                          </a:cubicBezTo>
                          <a:cubicBezTo>
                            <a:pt x="1167" y="589"/>
                            <a:pt x="1179" y="565"/>
                            <a:pt x="1179" y="541"/>
                          </a:cubicBezTo>
                          <a:cubicBezTo>
                            <a:pt x="1214" y="375"/>
                            <a:pt x="1155" y="172"/>
                            <a:pt x="988" y="89"/>
                          </a:cubicBezTo>
                          <a:cubicBezTo>
                            <a:pt x="964" y="77"/>
                            <a:pt x="941" y="65"/>
                            <a:pt x="917" y="53"/>
                          </a:cubicBezTo>
                          <a:cubicBezTo>
                            <a:pt x="846" y="18"/>
                            <a:pt x="774" y="1"/>
                            <a:pt x="70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32"/>
                    <p:cNvSpPr/>
                    <p:nvPr/>
                  </p:nvSpPr>
                  <p:spPr>
                    <a:xfrm>
                      <a:off x="6924842" y="4585092"/>
                      <a:ext cx="452507" cy="68369"/>
                    </a:xfrm>
                    <a:custGeom>
                      <a:avLst/>
                      <a:gdLst/>
                      <a:ahLst/>
                      <a:cxnLst/>
                      <a:rect l="l" t="t" r="r" b="b"/>
                      <a:pathLst>
                        <a:path w="10656" h="1610" extrusionOk="0">
                          <a:moveTo>
                            <a:pt x="10415" y="0"/>
                          </a:moveTo>
                          <a:cubicBezTo>
                            <a:pt x="10407" y="0"/>
                            <a:pt x="10398" y="1"/>
                            <a:pt x="10389" y="2"/>
                          </a:cubicBezTo>
                          <a:cubicBezTo>
                            <a:pt x="8782" y="288"/>
                            <a:pt x="7222" y="657"/>
                            <a:pt x="5579" y="669"/>
                          </a:cubicBezTo>
                          <a:cubicBezTo>
                            <a:pt x="5534" y="669"/>
                            <a:pt x="5488" y="669"/>
                            <a:pt x="5443" y="669"/>
                          </a:cubicBezTo>
                          <a:cubicBezTo>
                            <a:pt x="3861" y="669"/>
                            <a:pt x="2344" y="468"/>
                            <a:pt x="793" y="109"/>
                          </a:cubicBezTo>
                          <a:cubicBezTo>
                            <a:pt x="752" y="100"/>
                            <a:pt x="713" y="96"/>
                            <a:pt x="676" y="96"/>
                          </a:cubicBezTo>
                          <a:cubicBezTo>
                            <a:pt x="179" y="96"/>
                            <a:pt x="0" y="859"/>
                            <a:pt x="543" y="1014"/>
                          </a:cubicBezTo>
                          <a:cubicBezTo>
                            <a:pt x="1848" y="1395"/>
                            <a:pt x="3313" y="1610"/>
                            <a:pt x="4787" y="1610"/>
                          </a:cubicBezTo>
                          <a:cubicBezTo>
                            <a:pt x="6810" y="1610"/>
                            <a:pt x="8848" y="1206"/>
                            <a:pt x="10508" y="276"/>
                          </a:cubicBezTo>
                          <a:cubicBezTo>
                            <a:pt x="10655" y="197"/>
                            <a:pt x="10567" y="0"/>
                            <a:pt x="10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32"/>
                    <p:cNvSpPr/>
                    <p:nvPr/>
                  </p:nvSpPr>
                  <p:spPr>
                    <a:xfrm>
                      <a:off x="7318755" y="4650065"/>
                      <a:ext cx="110494" cy="278401"/>
                    </a:xfrm>
                    <a:custGeom>
                      <a:avLst/>
                      <a:gdLst/>
                      <a:ahLst/>
                      <a:cxnLst/>
                      <a:rect l="l" t="t" r="r" b="b"/>
                      <a:pathLst>
                        <a:path w="2602" h="6556" extrusionOk="0">
                          <a:moveTo>
                            <a:pt x="2076" y="1"/>
                          </a:moveTo>
                          <a:cubicBezTo>
                            <a:pt x="2031" y="1"/>
                            <a:pt x="1983" y="33"/>
                            <a:pt x="1983" y="79"/>
                          </a:cubicBezTo>
                          <a:cubicBezTo>
                            <a:pt x="1899" y="2199"/>
                            <a:pt x="1828" y="4306"/>
                            <a:pt x="268" y="5902"/>
                          </a:cubicBezTo>
                          <a:cubicBezTo>
                            <a:pt x="0" y="6179"/>
                            <a:pt x="255" y="6556"/>
                            <a:pt x="555" y="6556"/>
                          </a:cubicBezTo>
                          <a:cubicBezTo>
                            <a:pt x="642" y="6556"/>
                            <a:pt x="733" y="6524"/>
                            <a:pt x="816" y="6449"/>
                          </a:cubicBezTo>
                          <a:cubicBezTo>
                            <a:pt x="2602" y="4854"/>
                            <a:pt x="2590" y="2223"/>
                            <a:pt x="2149" y="67"/>
                          </a:cubicBezTo>
                          <a:cubicBezTo>
                            <a:pt x="2144" y="20"/>
                            <a:pt x="2111" y="1"/>
                            <a:pt x="207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32"/>
                    <p:cNvSpPr/>
                    <p:nvPr/>
                  </p:nvSpPr>
                  <p:spPr>
                    <a:xfrm>
                      <a:off x="7444284" y="4587385"/>
                      <a:ext cx="472805" cy="113297"/>
                    </a:xfrm>
                    <a:custGeom>
                      <a:avLst/>
                      <a:gdLst/>
                      <a:ahLst/>
                      <a:cxnLst/>
                      <a:rect l="l" t="t" r="r" b="b"/>
                      <a:pathLst>
                        <a:path w="11134" h="2668" extrusionOk="0">
                          <a:moveTo>
                            <a:pt x="174" y="0"/>
                          </a:moveTo>
                          <a:cubicBezTo>
                            <a:pt x="90" y="0"/>
                            <a:pt x="0" y="106"/>
                            <a:pt x="62" y="186"/>
                          </a:cubicBezTo>
                          <a:cubicBezTo>
                            <a:pt x="1170" y="1698"/>
                            <a:pt x="2860" y="2282"/>
                            <a:pt x="4658" y="2520"/>
                          </a:cubicBezTo>
                          <a:cubicBezTo>
                            <a:pt x="5289" y="2607"/>
                            <a:pt x="5997" y="2668"/>
                            <a:pt x="6721" y="2668"/>
                          </a:cubicBezTo>
                          <a:cubicBezTo>
                            <a:pt x="8169" y="2668"/>
                            <a:pt x="9683" y="2425"/>
                            <a:pt x="10778" y="1663"/>
                          </a:cubicBezTo>
                          <a:cubicBezTo>
                            <a:pt x="11133" y="1415"/>
                            <a:pt x="10982" y="807"/>
                            <a:pt x="10572" y="807"/>
                          </a:cubicBezTo>
                          <a:cubicBezTo>
                            <a:pt x="10528" y="807"/>
                            <a:pt x="10482" y="814"/>
                            <a:pt x="10433" y="829"/>
                          </a:cubicBezTo>
                          <a:cubicBezTo>
                            <a:pt x="9564" y="1103"/>
                            <a:pt x="8778" y="1496"/>
                            <a:pt x="7873" y="1663"/>
                          </a:cubicBezTo>
                          <a:cubicBezTo>
                            <a:pt x="7206" y="1789"/>
                            <a:pt x="6528" y="1844"/>
                            <a:pt x="5850" y="1844"/>
                          </a:cubicBezTo>
                          <a:cubicBezTo>
                            <a:pt x="5571" y="1844"/>
                            <a:pt x="5293" y="1835"/>
                            <a:pt x="5015" y="1817"/>
                          </a:cubicBezTo>
                          <a:cubicBezTo>
                            <a:pt x="3372" y="1722"/>
                            <a:pt x="1336" y="1424"/>
                            <a:pt x="253" y="43"/>
                          </a:cubicBezTo>
                          <a:cubicBezTo>
                            <a:pt x="232" y="13"/>
                            <a:pt x="203" y="0"/>
                            <a:pt x="17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32"/>
                    <p:cNvSpPr/>
                    <p:nvPr/>
                  </p:nvSpPr>
                  <p:spPr>
                    <a:xfrm>
                      <a:off x="8102163" y="4196785"/>
                      <a:ext cx="365114" cy="229099"/>
                    </a:xfrm>
                    <a:custGeom>
                      <a:avLst/>
                      <a:gdLst/>
                      <a:ahLst/>
                      <a:cxnLst/>
                      <a:rect l="l" t="t" r="r" b="b"/>
                      <a:pathLst>
                        <a:path w="8598" h="5395" extrusionOk="0">
                          <a:moveTo>
                            <a:pt x="8281" y="1"/>
                          </a:moveTo>
                          <a:cubicBezTo>
                            <a:pt x="8222" y="1"/>
                            <a:pt x="8165" y="33"/>
                            <a:pt x="8145" y="109"/>
                          </a:cubicBezTo>
                          <a:cubicBezTo>
                            <a:pt x="7800" y="1693"/>
                            <a:pt x="6597" y="2598"/>
                            <a:pt x="5180" y="3241"/>
                          </a:cubicBezTo>
                          <a:cubicBezTo>
                            <a:pt x="4478" y="3562"/>
                            <a:pt x="3739" y="3788"/>
                            <a:pt x="2989" y="3931"/>
                          </a:cubicBezTo>
                          <a:cubicBezTo>
                            <a:pt x="2180" y="4098"/>
                            <a:pt x="1370" y="4062"/>
                            <a:pt x="561" y="4181"/>
                          </a:cubicBezTo>
                          <a:cubicBezTo>
                            <a:pt x="1" y="4276"/>
                            <a:pt x="25" y="5193"/>
                            <a:pt x="561" y="5300"/>
                          </a:cubicBezTo>
                          <a:cubicBezTo>
                            <a:pt x="870" y="5365"/>
                            <a:pt x="1193" y="5394"/>
                            <a:pt x="1523" y="5394"/>
                          </a:cubicBezTo>
                          <a:cubicBezTo>
                            <a:pt x="3088" y="5394"/>
                            <a:pt x="4818" y="4730"/>
                            <a:pt x="6037" y="3943"/>
                          </a:cubicBezTo>
                          <a:cubicBezTo>
                            <a:pt x="7299" y="3133"/>
                            <a:pt x="8597" y="1764"/>
                            <a:pt x="8454" y="157"/>
                          </a:cubicBezTo>
                          <a:cubicBezTo>
                            <a:pt x="8447" y="61"/>
                            <a:pt x="8362" y="1"/>
                            <a:pt x="828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32"/>
                    <p:cNvSpPr/>
                    <p:nvPr/>
                  </p:nvSpPr>
                  <p:spPr>
                    <a:xfrm>
                      <a:off x="8516969" y="4191816"/>
                      <a:ext cx="193513" cy="425669"/>
                    </a:xfrm>
                    <a:custGeom>
                      <a:avLst/>
                      <a:gdLst/>
                      <a:ahLst/>
                      <a:cxnLst/>
                      <a:rect l="l" t="t" r="r" b="b"/>
                      <a:pathLst>
                        <a:path w="4557" h="10024" extrusionOk="0">
                          <a:moveTo>
                            <a:pt x="116" y="0"/>
                          </a:moveTo>
                          <a:cubicBezTo>
                            <a:pt x="51" y="0"/>
                            <a:pt x="1" y="79"/>
                            <a:pt x="56" y="143"/>
                          </a:cubicBezTo>
                          <a:cubicBezTo>
                            <a:pt x="2484" y="2667"/>
                            <a:pt x="3127" y="6215"/>
                            <a:pt x="2901" y="9573"/>
                          </a:cubicBezTo>
                          <a:cubicBezTo>
                            <a:pt x="2881" y="9860"/>
                            <a:pt x="3135" y="10023"/>
                            <a:pt x="3380" y="10023"/>
                          </a:cubicBezTo>
                          <a:cubicBezTo>
                            <a:pt x="3572" y="10023"/>
                            <a:pt x="3759" y="9923"/>
                            <a:pt x="3806" y="9704"/>
                          </a:cubicBezTo>
                          <a:cubicBezTo>
                            <a:pt x="4556" y="6036"/>
                            <a:pt x="2782" y="2477"/>
                            <a:pt x="175" y="24"/>
                          </a:cubicBezTo>
                          <a:cubicBezTo>
                            <a:pt x="155" y="7"/>
                            <a:pt x="135" y="0"/>
                            <a:pt x="11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32"/>
                    <p:cNvSpPr/>
                    <p:nvPr/>
                  </p:nvSpPr>
                  <p:spPr>
                    <a:xfrm>
                      <a:off x="8257206" y="3810176"/>
                      <a:ext cx="245957" cy="296363"/>
                    </a:xfrm>
                    <a:custGeom>
                      <a:avLst/>
                      <a:gdLst/>
                      <a:ahLst/>
                      <a:cxnLst/>
                      <a:rect l="l" t="t" r="r" b="b"/>
                      <a:pathLst>
                        <a:path w="5792" h="6979" extrusionOk="0">
                          <a:moveTo>
                            <a:pt x="699" y="0"/>
                          </a:moveTo>
                          <a:cubicBezTo>
                            <a:pt x="273" y="0"/>
                            <a:pt x="1" y="597"/>
                            <a:pt x="446" y="819"/>
                          </a:cubicBezTo>
                          <a:cubicBezTo>
                            <a:pt x="1684" y="1462"/>
                            <a:pt x="2791" y="2010"/>
                            <a:pt x="3696" y="3105"/>
                          </a:cubicBezTo>
                          <a:cubicBezTo>
                            <a:pt x="4613" y="4213"/>
                            <a:pt x="5053" y="5498"/>
                            <a:pt x="5315" y="6892"/>
                          </a:cubicBezTo>
                          <a:cubicBezTo>
                            <a:pt x="5331" y="6952"/>
                            <a:pt x="5376" y="6979"/>
                            <a:pt x="5424" y="6979"/>
                          </a:cubicBezTo>
                          <a:cubicBezTo>
                            <a:pt x="5489" y="6979"/>
                            <a:pt x="5559" y="6931"/>
                            <a:pt x="5565" y="6856"/>
                          </a:cubicBezTo>
                          <a:cubicBezTo>
                            <a:pt x="5792" y="4105"/>
                            <a:pt x="3577" y="605"/>
                            <a:pt x="791" y="10"/>
                          </a:cubicBezTo>
                          <a:cubicBezTo>
                            <a:pt x="760" y="3"/>
                            <a:pt x="729" y="0"/>
                            <a:pt x="69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32"/>
                    <p:cNvSpPr/>
                    <p:nvPr/>
                  </p:nvSpPr>
                  <p:spPr>
                    <a:xfrm>
                      <a:off x="8531110" y="3740065"/>
                      <a:ext cx="223833" cy="371102"/>
                    </a:xfrm>
                    <a:custGeom>
                      <a:avLst/>
                      <a:gdLst/>
                      <a:ahLst/>
                      <a:cxnLst/>
                      <a:rect l="l" t="t" r="r" b="b"/>
                      <a:pathLst>
                        <a:path w="5271" h="8739" extrusionOk="0">
                          <a:moveTo>
                            <a:pt x="3687" y="1"/>
                          </a:moveTo>
                          <a:cubicBezTo>
                            <a:pt x="3453" y="1"/>
                            <a:pt x="3226" y="198"/>
                            <a:pt x="3283" y="518"/>
                          </a:cubicBezTo>
                          <a:cubicBezTo>
                            <a:pt x="3783" y="3411"/>
                            <a:pt x="2020" y="6316"/>
                            <a:pt x="139" y="8400"/>
                          </a:cubicBezTo>
                          <a:cubicBezTo>
                            <a:pt x="1" y="8548"/>
                            <a:pt x="128" y="8739"/>
                            <a:pt x="280" y="8739"/>
                          </a:cubicBezTo>
                          <a:cubicBezTo>
                            <a:pt x="324" y="8739"/>
                            <a:pt x="371" y="8723"/>
                            <a:pt x="413" y="8685"/>
                          </a:cubicBezTo>
                          <a:cubicBezTo>
                            <a:pt x="2461" y="6733"/>
                            <a:pt x="5271" y="3375"/>
                            <a:pt x="4080" y="292"/>
                          </a:cubicBezTo>
                          <a:cubicBezTo>
                            <a:pt x="4004" y="90"/>
                            <a:pt x="3844" y="1"/>
                            <a:pt x="368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32"/>
                    <p:cNvSpPr/>
                    <p:nvPr/>
                  </p:nvSpPr>
                  <p:spPr>
                    <a:xfrm>
                      <a:off x="8619736" y="4011040"/>
                      <a:ext cx="361420" cy="174064"/>
                    </a:xfrm>
                    <a:custGeom>
                      <a:avLst/>
                      <a:gdLst/>
                      <a:ahLst/>
                      <a:cxnLst/>
                      <a:rect l="l" t="t" r="r" b="b"/>
                      <a:pathLst>
                        <a:path w="8511" h="4099" extrusionOk="0">
                          <a:moveTo>
                            <a:pt x="8039" y="0"/>
                          </a:moveTo>
                          <a:cubicBezTo>
                            <a:pt x="7931" y="0"/>
                            <a:pt x="7822" y="51"/>
                            <a:pt x="7744" y="173"/>
                          </a:cubicBezTo>
                          <a:cubicBezTo>
                            <a:pt x="6982" y="1352"/>
                            <a:pt x="6101" y="2340"/>
                            <a:pt x="4815" y="2971"/>
                          </a:cubicBezTo>
                          <a:cubicBezTo>
                            <a:pt x="3835" y="3453"/>
                            <a:pt x="2657" y="3742"/>
                            <a:pt x="1511" y="3742"/>
                          </a:cubicBezTo>
                          <a:cubicBezTo>
                            <a:pt x="1042" y="3742"/>
                            <a:pt x="578" y="3694"/>
                            <a:pt x="136" y="3590"/>
                          </a:cubicBezTo>
                          <a:cubicBezTo>
                            <a:pt x="129" y="3589"/>
                            <a:pt x="123" y="3588"/>
                            <a:pt x="116" y="3588"/>
                          </a:cubicBezTo>
                          <a:cubicBezTo>
                            <a:pt x="35" y="3588"/>
                            <a:pt x="1" y="3723"/>
                            <a:pt x="100" y="3745"/>
                          </a:cubicBezTo>
                          <a:cubicBezTo>
                            <a:pt x="901" y="3967"/>
                            <a:pt x="1680" y="4099"/>
                            <a:pt x="2453" y="4099"/>
                          </a:cubicBezTo>
                          <a:cubicBezTo>
                            <a:pt x="3301" y="4099"/>
                            <a:pt x="4141" y="3940"/>
                            <a:pt x="4994" y="3566"/>
                          </a:cubicBezTo>
                          <a:cubicBezTo>
                            <a:pt x="6363" y="2959"/>
                            <a:pt x="7661" y="1876"/>
                            <a:pt x="8363" y="530"/>
                          </a:cubicBezTo>
                          <a:cubicBezTo>
                            <a:pt x="8511" y="251"/>
                            <a:pt x="8279" y="0"/>
                            <a:pt x="803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32"/>
                    <p:cNvSpPr/>
                    <p:nvPr/>
                  </p:nvSpPr>
                  <p:spPr>
                    <a:xfrm>
                      <a:off x="7302830" y="4201414"/>
                      <a:ext cx="63230" cy="223069"/>
                    </a:xfrm>
                    <a:custGeom>
                      <a:avLst/>
                      <a:gdLst/>
                      <a:ahLst/>
                      <a:cxnLst/>
                      <a:rect l="l" t="t" r="r" b="b"/>
                      <a:pathLst>
                        <a:path w="1489" h="5253" extrusionOk="0">
                          <a:moveTo>
                            <a:pt x="564" y="0"/>
                          </a:moveTo>
                          <a:cubicBezTo>
                            <a:pt x="461" y="0"/>
                            <a:pt x="362" y="57"/>
                            <a:pt x="334" y="191"/>
                          </a:cubicBezTo>
                          <a:cubicBezTo>
                            <a:pt x="0" y="2012"/>
                            <a:pt x="393" y="3644"/>
                            <a:pt x="1346" y="5215"/>
                          </a:cubicBezTo>
                          <a:cubicBezTo>
                            <a:pt x="1357" y="5242"/>
                            <a:pt x="1377" y="5253"/>
                            <a:pt x="1398" y="5253"/>
                          </a:cubicBezTo>
                          <a:cubicBezTo>
                            <a:pt x="1442" y="5253"/>
                            <a:pt x="1489" y="5204"/>
                            <a:pt x="1465" y="5156"/>
                          </a:cubicBezTo>
                          <a:cubicBezTo>
                            <a:pt x="619" y="3715"/>
                            <a:pt x="453" y="1929"/>
                            <a:pt x="834" y="322"/>
                          </a:cubicBezTo>
                          <a:cubicBezTo>
                            <a:pt x="884" y="129"/>
                            <a:pt x="719" y="0"/>
                            <a:pt x="564"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32"/>
                    <p:cNvSpPr/>
                    <p:nvPr/>
                  </p:nvSpPr>
                  <p:spPr>
                    <a:xfrm>
                      <a:off x="7053344" y="4421896"/>
                      <a:ext cx="245957" cy="125909"/>
                    </a:xfrm>
                    <a:custGeom>
                      <a:avLst/>
                      <a:gdLst/>
                      <a:ahLst/>
                      <a:cxnLst/>
                      <a:rect l="l" t="t" r="r" b="b"/>
                      <a:pathLst>
                        <a:path w="5792" h="2965" extrusionOk="0">
                          <a:moveTo>
                            <a:pt x="283" y="1"/>
                          </a:moveTo>
                          <a:cubicBezTo>
                            <a:pt x="141" y="1"/>
                            <a:pt x="0" y="171"/>
                            <a:pt x="89" y="321"/>
                          </a:cubicBezTo>
                          <a:cubicBezTo>
                            <a:pt x="1089" y="1934"/>
                            <a:pt x="3119" y="2964"/>
                            <a:pt x="5029" y="2964"/>
                          </a:cubicBezTo>
                          <a:cubicBezTo>
                            <a:pt x="5233" y="2964"/>
                            <a:pt x="5437" y="2952"/>
                            <a:pt x="5637" y="2928"/>
                          </a:cubicBezTo>
                          <a:cubicBezTo>
                            <a:pt x="5780" y="2916"/>
                            <a:pt x="5792" y="2702"/>
                            <a:pt x="5637" y="2702"/>
                          </a:cubicBezTo>
                          <a:cubicBezTo>
                            <a:pt x="3458" y="2595"/>
                            <a:pt x="1827" y="1702"/>
                            <a:pt x="422" y="71"/>
                          </a:cubicBezTo>
                          <a:cubicBezTo>
                            <a:pt x="382" y="22"/>
                            <a:pt x="333" y="1"/>
                            <a:pt x="2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32"/>
                    <p:cNvSpPr/>
                    <p:nvPr/>
                  </p:nvSpPr>
                  <p:spPr>
                    <a:xfrm>
                      <a:off x="7081371" y="4679876"/>
                      <a:ext cx="264345" cy="135930"/>
                    </a:xfrm>
                    <a:custGeom>
                      <a:avLst/>
                      <a:gdLst/>
                      <a:ahLst/>
                      <a:cxnLst/>
                      <a:rect l="l" t="t" r="r" b="b"/>
                      <a:pathLst>
                        <a:path w="6225" h="3201" extrusionOk="0">
                          <a:moveTo>
                            <a:pt x="6109" y="0"/>
                          </a:moveTo>
                          <a:cubicBezTo>
                            <a:pt x="6092" y="0"/>
                            <a:pt x="6075" y="6"/>
                            <a:pt x="6060" y="20"/>
                          </a:cubicBezTo>
                          <a:cubicBezTo>
                            <a:pt x="5322" y="759"/>
                            <a:pt x="4453" y="1378"/>
                            <a:pt x="3513" y="1830"/>
                          </a:cubicBezTo>
                          <a:cubicBezTo>
                            <a:pt x="2489" y="2306"/>
                            <a:pt x="1488" y="2449"/>
                            <a:pt x="381" y="2592"/>
                          </a:cubicBezTo>
                          <a:cubicBezTo>
                            <a:pt x="12" y="2640"/>
                            <a:pt x="0" y="3152"/>
                            <a:pt x="381" y="3187"/>
                          </a:cubicBezTo>
                          <a:cubicBezTo>
                            <a:pt x="504" y="3196"/>
                            <a:pt x="626" y="3201"/>
                            <a:pt x="749" y="3201"/>
                          </a:cubicBezTo>
                          <a:cubicBezTo>
                            <a:pt x="2890" y="3201"/>
                            <a:pt x="5020" y="1851"/>
                            <a:pt x="6180" y="127"/>
                          </a:cubicBezTo>
                          <a:cubicBezTo>
                            <a:pt x="6225" y="64"/>
                            <a:pt x="6166" y="0"/>
                            <a:pt x="610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32"/>
                    <p:cNvSpPr/>
                    <p:nvPr/>
                  </p:nvSpPr>
                  <p:spPr>
                    <a:xfrm>
                      <a:off x="7471079" y="4700047"/>
                      <a:ext cx="291395" cy="224173"/>
                    </a:xfrm>
                    <a:custGeom>
                      <a:avLst/>
                      <a:gdLst/>
                      <a:ahLst/>
                      <a:cxnLst/>
                      <a:rect l="l" t="t" r="r" b="b"/>
                      <a:pathLst>
                        <a:path w="6862" h="5279" extrusionOk="0">
                          <a:moveTo>
                            <a:pt x="167" y="1"/>
                          </a:moveTo>
                          <a:cubicBezTo>
                            <a:pt x="84" y="1"/>
                            <a:pt x="1" y="89"/>
                            <a:pt x="51" y="188"/>
                          </a:cubicBezTo>
                          <a:cubicBezTo>
                            <a:pt x="1325" y="2629"/>
                            <a:pt x="3563" y="4701"/>
                            <a:pt x="6337" y="5272"/>
                          </a:cubicBezTo>
                          <a:cubicBezTo>
                            <a:pt x="6359" y="5276"/>
                            <a:pt x="6381" y="5278"/>
                            <a:pt x="6402" y="5278"/>
                          </a:cubicBezTo>
                          <a:cubicBezTo>
                            <a:pt x="6736" y="5278"/>
                            <a:pt x="6862" y="4767"/>
                            <a:pt x="6492" y="4677"/>
                          </a:cubicBezTo>
                          <a:cubicBezTo>
                            <a:pt x="3884" y="3963"/>
                            <a:pt x="1551" y="2498"/>
                            <a:pt x="265" y="57"/>
                          </a:cubicBezTo>
                          <a:cubicBezTo>
                            <a:pt x="240" y="18"/>
                            <a:pt x="203" y="1"/>
                            <a:pt x="16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32"/>
                    <p:cNvSpPr/>
                    <p:nvPr/>
                  </p:nvSpPr>
                  <p:spPr>
                    <a:xfrm>
                      <a:off x="7521316" y="4508781"/>
                      <a:ext cx="299718" cy="49047"/>
                    </a:xfrm>
                    <a:custGeom>
                      <a:avLst/>
                      <a:gdLst/>
                      <a:ahLst/>
                      <a:cxnLst/>
                      <a:rect l="l" t="t" r="r" b="b"/>
                      <a:pathLst>
                        <a:path w="7058" h="1155" extrusionOk="0">
                          <a:moveTo>
                            <a:pt x="6660" y="1"/>
                          </a:moveTo>
                          <a:cubicBezTo>
                            <a:pt x="6635" y="1"/>
                            <a:pt x="6610" y="5"/>
                            <a:pt x="6583" y="13"/>
                          </a:cubicBezTo>
                          <a:cubicBezTo>
                            <a:pt x="5422" y="389"/>
                            <a:pt x="4306" y="595"/>
                            <a:pt x="3185" y="595"/>
                          </a:cubicBezTo>
                          <a:cubicBezTo>
                            <a:pt x="2213" y="595"/>
                            <a:pt x="1237" y="440"/>
                            <a:pt x="225" y="108"/>
                          </a:cubicBezTo>
                          <a:cubicBezTo>
                            <a:pt x="213" y="104"/>
                            <a:pt x="200" y="102"/>
                            <a:pt x="189" y="102"/>
                          </a:cubicBezTo>
                          <a:cubicBezTo>
                            <a:pt x="76" y="102"/>
                            <a:pt x="0" y="293"/>
                            <a:pt x="130" y="347"/>
                          </a:cubicBezTo>
                          <a:cubicBezTo>
                            <a:pt x="1223" y="874"/>
                            <a:pt x="2477" y="1155"/>
                            <a:pt x="3726" y="1155"/>
                          </a:cubicBezTo>
                          <a:cubicBezTo>
                            <a:pt x="4787" y="1155"/>
                            <a:pt x="5845" y="952"/>
                            <a:pt x="6797" y="525"/>
                          </a:cubicBezTo>
                          <a:cubicBezTo>
                            <a:pt x="7057" y="406"/>
                            <a:pt x="6913" y="1"/>
                            <a:pt x="66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32"/>
                    <p:cNvSpPr/>
                    <p:nvPr/>
                  </p:nvSpPr>
                  <p:spPr>
                    <a:xfrm>
                      <a:off x="8054220" y="4204047"/>
                      <a:ext cx="280694" cy="54483"/>
                    </a:xfrm>
                    <a:custGeom>
                      <a:avLst/>
                      <a:gdLst/>
                      <a:ahLst/>
                      <a:cxnLst/>
                      <a:rect l="l" t="t" r="r" b="b"/>
                      <a:pathLst>
                        <a:path w="6610" h="1283" extrusionOk="0">
                          <a:moveTo>
                            <a:pt x="505" y="0"/>
                          </a:moveTo>
                          <a:cubicBezTo>
                            <a:pt x="188" y="0"/>
                            <a:pt x="1" y="516"/>
                            <a:pt x="332" y="676"/>
                          </a:cubicBezTo>
                          <a:cubicBezTo>
                            <a:pt x="1211" y="1092"/>
                            <a:pt x="2171" y="1282"/>
                            <a:pt x="3134" y="1282"/>
                          </a:cubicBezTo>
                          <a:cubicBezTo>
                            <a:pt x="4297" y="1282"/>
                            <a:pt x="5464" y="1005"/>
                            <a:pt x="6500" y="510"/>
                          </a:cubicBezTo>
                          <a:cubicBezTo>
                            <a:pt x="6609" y="455"/>
                            <a:pt x="6547" y="279"/>
                            <a:pt x="6435" y="279"/>
                          </a:cubicBezTo>
                          <a:cubicBezTo>
                            <a:pt x="6425" y="279"/>
                            <a:pt x="6415" y="281"/>
                            <a:pt x="6404" y="284"/>
                          </a:cubicBezTo>
                          <a:cubicBezTo>
                            <a:pt x="5583" y="549"/>
                            <a:pt x="4783" y="668"/>
                            <a:pt x="3990" y="668"/>
                          </a:cubicBezTo>
                          <a:cubicBezTo>
                            <a:pt x="2862" y="668"/>
                            <a:pt x="1750" y="427"/>
                            <a:pt x="618" y="22"/>
                          </a:cubicBezTo>
                          <a:cubicBezTo>
                            <a:pt x="579" y="7"/>
                            <a:pt x="541" y="0"/>
                            <a:pt x="50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32"/>
                    <p:cNvSpPr/>
                    <p:nvPr/>
                  </p:nvSpPr>
                  <p:spPr>
                    <a:xfrm>
                      <a:off x="8433481" y="4295306"/>
                      <a:ext cx="142003" cy="342862"/>
                    </a:xfrm>
                    <a:custGeom>
                      <a:avLst/>
                      <a:gdLst/>
                      <a:ahLst/>
                      <a:cxnLst/>
                      <a:rect l="l" t="t" r="r" b="b"/>
                      <a:pathLst>
                        <a:path w="3344" h="8074" extrusionOk="0">
                          <a:moveTo>
                            <a:pt x="1929" y="0"/>
                          </a:moveTo>
                          <a:cubicBezTo>
                            <a:pt x="1858" y="0"/>
                            <a:pt x="1781" y="60"/>
                            <a:pt x="1795" y="147"/>
                          </a:cubicBezTo>
                          <a:cubicBezTo>
                            <a:pt x="2153" y="2647"/>
                            <a:pt x="2081" y="5278"/>
                            <a:pt x="331" y="7231"/>
                          </a:cubicBezTo>
                          <a:cubicBezTo>
                            <a:pt x="1" y="7607"/>
                            <a:pt x="313" y="8074"/>
                            <a:pt x="697" y="8074"/>
                          </a:cubicBezTo>
                          <a:cubicBezTo>
                            <a:pt x="811" y="8074"/>
                            <a:pt x="933" y="8032"/>
                            <a:pt x="1045" y="7933"/>
                          </a:cubicBezTo>
                          <a:cubicBezTo>
                            <a:pt x="3343" y="5945"/>
                            <a:pt x="2510" y="2635"/>
                            <a:pt x="2033" y="87"/>
                          </a:cubicBezTo>
                          <a:cubicBezTo>
                            <a:pt x="2019" y="26"/>
                            <a:pt x="1975" y="0"/>
                            <a:pt x="192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32"/>
                    <p:cNvSpPr/>
                    <p:nvPr/>
                  </p:nvSpPr>
                  <p:spPr>
                    <a:xfrm>
                      <a:off x="8671799" y="4257299"/>
                      <a:ext cx="131939" cy="234025"/>
                    </a:xfrm>
                    <a:custGeom>
                      <a:avLst/>
                      <a:gdLst/>
                      <a:ahLst/>
                      <a:cxnLst/>
                      <a:rect l="l" t="t" r="r" b="b"/>
                      <a:pathLst>
                        <a:path w="3107" h="5511" extrusionOk="0">
                          <a:moveTo>
                            <a:pt x="221" y="1"/>
                          </a:moveTo>
                          <a:cubicBezTo>
                            <a:pt x="107" y="1"/>
                            <a:pt x="1" y="154"/>
                            <a:pt x="112" y="256"/>
                          </a:cubicBezTo>
                          <a:cubicBezTo>
                            <a:pt x="1446" y="1566"/>
                            <a:pt x="2160" y="3351"/>
                            <a:pt x="2387" y="5185"/>
                          </a:cubicBezTo>
                          <a:cubicBezTo>
                            <a:pt x="2416" y="5401"/>
                            <a:pt x="2606" y="5511"/>
                            <a:pt x="2780" y="5511"/>
                          </a:cubicBezTo>
                          <a:cubicBezTo>
                            <a:pt x="2951" y="5511"/>
                            <a:pt x="3107" y="5404"/>
                            <a:pt x="3077" y="5185"/>
                          </a:cubicBezTo>
                          <a:cubicBezTo>
                            <a:pt x="2815" y="3149"/>
                            <a:pt x="1779" y="1446"/>
                            <a:pt x="315" y="42"/>
                          </a:cubicBezTo>
                          <a:cubicBezTo>
                            <a:pt x="286" y="13"/>
                            <a:pt x="253" y="1"/>
                            <a:pt x="22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32"/>
                    <p:cNvSpPr/>
                    <p:nvPr/>
                  </p:nvSpPr>
                  <p:spPr>
                    <a:xfrm>
                      <a:off x="8650397" y="3900713"/>
                      <a:ext cx="224555" cy="195594"/>
                    </a:xfrm>
                    <a:custGeom>
                      <a:avLst/>
                      <a:gdLst/>
                      <a:ahLst/>
                      <a:cxnLst/>
                      <a:rect l="l" t="t" r="r" b="b"/>
                      <a:pathLst>
                        <a:path w="5288" h="4606" extrusionOk="0">
                          <a:moveTo>
                            <a:pt x="4842" y="0"/>
                          </a:moveTo>
                          <a:cubicBezTo>
                            <a:pt x="4701" y="0"/>
                            <a:pt x="4561" y="74"/>
                            <a:pt x="4510" y="247"/>
                          </a:cubicBezTo>
                          <a:cubicBezTo>
                            <a:pt x="3891" y="2378"/>
                            <a:pt x="2236" y="3747"/>
                            <a:pt x="140" y="4331"/>
                          </a:cubicBezTo>
                          <a:cubicBezTo>
                            <a:pt x="1" y="4366"/>
                            <a:pt x="20" y="4605"/>
                            <a:pt x="165" y="4605"/>
                          </a:cubicBezTo>
                          <a:cubicBezTo>
                            <a:pt x="169" y="4605"/>
                            <a:pt x="172" y="4605"/>
                            <a:pt x="176" y="4605"/>
                          </a:cubicBezTo>
                          <a:cubicBezTo>
                            <a:pt x="2486" y="4426"/>
                            <a:pt x="4486" y="2605"/>
                            <a:pt x="5200" y="438"/>
                          </a:cubicBezTo>
                          <a:cubicBezTo>
                            <a:pt x="5287" y="177"/>
                            <a:pt x="5062" y="0"/>
                            <a:pt x="484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32"/>
                    <p:cNvSpPr/>
                    <p:nvPr/>
                  </p:nvSpPr>
                  <p:spPr>
                    <a:xfrm>
                      <a:off x="8487201" y="3814465"/>
                      <a:ext cx="71086" cy="188842"/>
                    </a:xfrm>
                    <a:custGeom>
                      <a:avLst/>
                      <a:gdLst/>
                      <a:ahLst/>
                      <a:cxnLst/>
                      <a:rect l="l" t="t" r="r" b="b"/>
                      <a:pathLst>
                        <a:path w="1674" h="4447" extrusionOk="0">
                          <a:moveTo>
                            <a:pt x="353" y="0"/>
                          </a:moveTo>
                          <a:cubicBezTo>
                            <a:pt x="173" y="0"/>
                            <a:pt x="0" y="178"/>
                            <a:pt x="126" y="361"/>
                          </a:cubicBezTo>
                          <a:cubicBezTo>
                            <a:pt x="935" y="1516"/>
                            <a:pt x="1376" y="2897"/>
                            <a:pt x="1161" y="4314"/>
                          </a:cubicBezTo>
                          <a:cubicBezTo>
                            <a:pt x="1147" y="4394"/>
                            <a:pt x="1212" y="4447"/>
                            <a:pt x="1270" y="4447"/>
                          </a:cubicBezTo>
                          <a:cubicBezTo>
                            <a:pt x="1308" y="4447"/>
                            <a:pt x="1343" y="4425"/>
                            <a:pt x="1352" y="4374"/>
                          </a:cubicBezTo>
                          <a:cubicBezTo>
                            <a:pt x="1673" y="2873"/>
                            <a:pt x="1483" y="1373"/>
                            <a:pt x="566" y="111"/>
                          </a:cubicBezTo>
                          <a:cubicBezTo>
                            <a:pt x="509" y="33"/>
                            <a:pt x="431" y="0"/>
                            <a:pt x="35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32"/>
                    <p:cNvSpPr/>
                    <p:nvPr/>
                  </p:nvSpPr>
                  <p:spPr>
                    <a:xfrm>
                      <a:off x="7101627" y="4697966"/>
                      <a:ext cx="97287" cy="20553"/>
                    </a:xfrm>
                    <a:custGeom>
                      <a:avLst/>
                      <a:gdLst/>
                      <a:ahLst/>
                      <a:cxnLst/>
                      <a:rect l="l" t="t" r="r" b="b"/>
                      <a:pathLst>
                        <a:path w="2291" h="484" extrusionOk="0">
                          <a:moveTo>
                            <a:pt x="113" y="1"/>
                          </a:moveTo>
                          <a:cubicBezTo>
                            <a:pt x="41" y="1"/>
                            <a:pt x="0" y="102"/>
                            <a:pt x="71" y="142"/>
                          </a:cubicBezTo>
                          <a:cubicBezTo>
                            <a:pt x="479" y="375"/>
                            <a:pt x="917" y="483"/>
                            <a:pt x="1366" y="483"/>
                          </a:cubicBezTo>
                          <a:cubicBezTo>
                            <a:pt x="1651" y="483"/>
                            <a:pt x="1939" y="440"/>
                            <a:pt x="2226" y="356"/>
                          </a:cubicBezTo>
                          <a:cubicBezTo>
                            <a:pt x="2291" y="335"/>
                            <a:pt x="2277" y="234"/>
                            <a:pt x="2211" y="234"/>
                          </a:cubicBezTo>
                          <a:cubicBezTo>
                            <a:pt x="2205" y="234"/>
                            <a:pt x="2198" y="235"/>
                            <a:pt x="2190" y="237"/>
                          </a:cubicBezTo>
                          <a:cubicBezTo>
                            <a:pt x="1968" y="287"/>
                            <a:pt x="1744" y="311"/>
                            <a:pt x="1522" y="311"/>
                          </a:cubicBezTo>
                          <a:cubicBezTo>
                            <a:pt x="1054" y="311"/>
                            <a:pt x="590" y="205"/>
                            <a:pt x="154" y="11"/>
                          </a:cubicBezTo>
                          <a:cubicBezTo>
                            <a:pt x="140" y="4"/>
                            <a:pt x="126" y="1"/>
                            <a:pt x="11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32"/>
                    <p:cNvSpPr/>
                    <p:nvPr/>
                  </p:nvSpPr>
                  <p:spPr>
                    <a:xfrm>
                      <a:off x="7554100" y="4448607"/>
                      <a:ext cx="110919" cy="39280"/>
                    </a:xfrm>
                    <a:custGeom>
                      <a:avLst/>
                      <a:gdLst/>
                      <a:ahLst/>
                      <a:cxnLst/>
                      <a:rect l="l" t="t" r="r" b="b"/>
                      <a:pathLst>
                        <a:path w="2612" h="925" extrusionOk="0">
                          <a:moveTo>
                            <a:pt x="2446" y="0"/>
                          </a:moveTo>
                          <a:cubicBezTo>
                            <a:pt x="2421" y="0"/>
                            <a:pt x="2395" y="8"/>
                            <a:pt x="2370" y="25"/>
                          </a:cubicBezTo>
                          <a:cubicBezTo>
                            <a:pt x="1750" y="525"/>
                            <a:pt x="1081" y="807"/>
                            <a:pt x="290" y="807"/>
                          </a:cubicBezTo>
                          <a:cubicBezTo>
                            <a:pt x="214" y="807"/>
                            <a:pt x="138" y="804"/>
                            <a:pt x="60" y="799"/>
                          </a:cubicBezTo>
                          <a:cubicBezTo>
                            <a:pt x="12" y="799"/>
                            <a:pt x="1" y="882"/>
                            <a:pt x="48" y="894"/>
                          </a:cubicBezTo>
                          <a:cubicBezTo>
                            <a:pt x="201" y="915"/>
                            <a:pt x="354" y="925"/>
                            <a:pt x="507" y="925"/>
                          </a:cubicBezTo>
                          <a:cubicBezTo>
                            <a:pt x="1248" y="925"/>
                            <a:pt x="1974" y="683"/>
                            <a:pt x="2537" y="180"/>
                          </a:cubicBezTo>
                          <a:cubicBezTo>
                            <a:pt x="2612" y="105"/>
                            <a:pt x="2539" y="0"/>
                            <a:pt x="244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32"/>
                    <p:cNvSpPr/>
                    <p:nvPr/>
                  </p:nvSpPr>
                  <p:spPr>
                    <a:xfrm>
                      <a:off x="8348635" y="4421302"/>
                      <a:ext cx="84081" cy="108965"/>
                    </a:xfrm>
                    <a:custGeom>
                      <a:avLst/>
                      <a:gdLst/>
                      <a:ahLst/>
                      <a:cxnLst/>
                      <a:rect l="l" t="t" r="r" b="b"/>
                      <a:pathLst>
                        <a:path w="1980" h="2566" extrusionOk="0">
                          <a:moveTo>
                            <a:pt x="1948" y="0"/>
                          </a:moveTo>
                          <a:cubicBezTo>
                            <a:pt x="1938" y="0"/>
                            <a:pt x="1929" y="4"/>
                            <a:pt x="1924" y="13"/>
                          </a:cubicBezTo>
                          <a:cubicBezTo>
                            <a:pt x="1519" y="978"/>
                            <a:pt x="876" y="1680"/>
                            <a:pt x="91" y="2347"/>
                          </a:cubicBezTo>
                          <a:cubicBezTo>
                            <a:pt x="0" y="2427"/>
                            <a:pt x="87" y="2566"/>
                            <a:pt x="187" y="2566"/>
                          </a:cubicBezTo>
                          <a:cubicBezTo>
                            <a:pt x="207" y="2566"/>
                            <a:pt x="226" y="2561"/>
                            <a:pt x="245" y="2549"/>
                          </a:cubicBezTo>
                          <a:cubicBezTo>
                            <a:pt x="1126" y="1990"/>
                            <a:pt x="1710" y="1013"/>
                            <a:pt x="1972" y="25"/>
                          </a:cubicBezTo>
                          <a:cubicBezTo>
                            <a:pt x="1979" y="11"/>
                            <a:pt x="1964" y="0"/>
                            <a:pt x="194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32"/>
                    <p:cNvSpPr/>
                    <p:nvPr/>
                  </p:nvSpPr>
                  <p:spPr>
                    <a:xfrm>
                      <a:off x="8784758" y="4226596"/>
                      <a:ext cx="105186" cy="37624"/>
                    </a:xfrm>
                    <a:custGeom>
                      <a:avLst/>
                      <a:gdLst/>
                      <a:ahLst/>
                      <a:cxnLst/>
                      <a:rect l="l" t="t" r="r" b="b"/>
                      <a:pathLst>
                        <a:path w="2477" h="886" extrusionOk="0">
                          <a:moveTo>
                            <a:pt x="2345" y="0"/>
                          </a:moveTo>
                          <a:cubicBezTo>
                            <a:pt x="2330" y="0"/>
                            <a:pt x="2314" y="5"/>
                            <a:pt x="2298" y="14"/>
                          </a:cubicBezTo>
                          <a:cubicBezTo>
                            <a:pt x="1669" y="489"/>
                            <a:pt x="1029" y="770"/>
                            <a:pt x="246" y="770"/>
                          </a:cubicBezTo>
                          <a:cubicBezTo>
                            <a:pt x="185" y="770"/>
                            <a:pt x="123" y="768"/>
                            <a:pt x="60" y="765"/>
                          </a:cubicBezTo>
                          <a:cubicBezTo>
                            <a:pt x="0" y="765"/>
                            <a:pt x="0" y="860"/>
                            <a:pt x="60" y="872"/>
                          </a:cubicBezTo>
                          <a:cubicBezTo>
                            <a:pt x="166" y="881"/>
                            <a:pt x="274" y="885"/>
                            <a:pt x="381" y="885"/>
                          </a:cubicBezTo>
                          <a:cubicBezTo>
                            <a:pt x="1117" y="885"/>
                            <a:pt x="1867" y="668"/>
                            <a:pt x="2417" y="169"/>
                          </a:cubicBezTo>
                          <a:cubicBezTo>
                            <a:pt x="2477" y="110"/>
                            <a:pt x="2420" y="0"/>
                            <a:pt x="23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32"/>
                    <p:cNvSpPr/>
                    <p:nvPr/>
                  </p:nvSpPr>
                  <p:spPr>
                    <a:xfrm>
                      <a:off x="8166669" y="3371250"/>
                      <a:ext cx="457985" cy="172281"/>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32"/>
                    <p:cNvSpPr/>
                    <p:nvPr/>
                  </p:nvSpPr>
                  <p:spPr>
                    <a:xfrm>
                      <a:off x="7915102" y="4289318"/>
                      <a:ext cx="562534" cy="564954"/>
                    </a:xfrm>
                    <a:custGeom>
                      <a:avLst/>
                      <a:gdLst/>
                      <a:ahLst/>
                      <a:cxnLst/>
                      <a:rect l="l" t="t" r="r" b="b"/>
                      <a:pathLst>
                        <a:path w="13247" h="13304" extrusionOk="0">
                          <a:moveTo>
                            <a:pt x="6487" y="7517"/>
                          </a:moveTo>
                          <a:cubicBezTo>
                            <a:pt x="6661" y="7517"/>
                            <a:pt x="6822" y="7596"/>
                            <a:pt x="6942" y="7801"/>
                          </a:cubicBezTo>
                          <a:cubicBezTo>
                            <a:pt x="7287" y="8408"/>
                            <a:pt x="6585" y="8991"/>
                            <a:pt x="6085" y="9170"/>
                          </a:cubicBezTo>
                          <a:cubicBezTo>
                            <a:pt x="5855" y="9256"/>
                            <a:pt x="5618" y="9296"/>
                            <a:pt x="5373" y="9296"/>
                          </a:cubicBezTo>
                          <a:cubicBezTo>
                            <a:pt x="5313" y="9296"/>
                            <a:pt x="5252" y="9293"/>
                            <a:pt x="5192" y="9289"/>
                          </a:cubicBezTo>
                          <a:cubicBezTo>
                            <a:pt x="5192" y="9277"/>
                            <a:pt x="5192" y="9265"/>
                            <a:pt x="5192" y="9253"/>
                          </a:cubicBezTo>
                          <a:cubicBezTo>
                            <a:pt x="5192" y="8872"/>
                            <a:pt x="5299" y="8467"/>
                            <a:pt x="5513" y="8146"/>
                          </a:cubicBezTo>
                          <a:cubicBezTo>
                            <a:pt x="5706" y="7864"/>
                            <a:pt x="6123" y="7517"/>
                            <a:pt x="6487" y="7517"/>
                          </a:cubicBezTo>
                          <a:close/>
                          <a:moveTo>
                            <a:pt x="47" y="0"/>
                          </a:moveTo>
                          <a:cubicBezTo>
                            <a:pt x="25" y="0"/>
                            <a:pt x="1" y="12"/>
                            <a:pt x="1" y="38"/>
                          </a:cubicBezTo>
                          <a:cubicBezTo>
                            <a:pt x="346" y="2633"/>
                            <a:pt x="941" y="5562"/>
                            <a:pt x="2322" y="7836"/>
                          </a:cubicBezTo>
                          <a:cubicBezTo>
                            <a:pt x="2703" y="8467"/>
                            <a:pt x="3299" y="9063"/>
                            <a:pt x="3989" y="9467"/>
                          </a:cubicBezTo>
                          <a:cubicBezTo>
                            <a:pt x="4096" y="10551"/>
                            <a:pt x="4751" y="11622"/>
                            <a:pt x="5668" y="12265"/>
                          </a:cubicBezTo>
                          <a:cubicBezTo>
                            <a:pt x="6672" y="12958"/>
                            <a:pt x="7944" y="13304"/>
                            <a:pt x="9217" y="13304"/>
                          </a:cubicBezTo>
                          <a:cubicBezTo>
                            <a:pt x="10615" y="13304"/>
                            <a:pt x="12015" y="12886"/>
                            <a:pt x="13062" y="12051"/>
                          </a:cubicBezTo>
                          <a:cubicBezTo>
                            <a:pt x="13247" y="11907"/>
                            <a:pt x="13077" y="11701"/>
                            <a:pt x="12897" y="11701"/>
                          </a:cubicBezTo>
                          <a:cubicBezTo>
                            <a:pt x="12868" y="11701"/>
                            <a:pt x="12839" y="11706"/>
                            <a:pt x="12812" y="11718"/>
                          </a:cubicBezTo>
                          <a:cubicBezTo>
                            <a:pt x="11808" y="12151"/>
                            <a:pt x="10743" y="12422"/>
                            <a:pt x="9691" y="12422"/>
                          </a:cubicBezTo>
                          <a:cubicBezTo>
                            <a:pt x="8632" y="12422"/>
                            <a:pt x="7587" y="12148"/>
                            <a:pt x="6632" y="11491"/>
                          </a:cubicBezTo>
                          <a:cubicBezTo>
                            <a:pt x="6085" y="11122"/>
                            <a:pt x="5561" y="10587"/>
                            <a:pt x="5323" y="9956"/>
                          </a:cubicBezTo>
                          <a:lnTo>
                            <a:pt x="5323" y="9956"/>
                          </a:lnTo>
                          <a:cubicBezTo>
                            <a:pt x="5427" y="9968"/>
                            <a:pt x="5532" y="9975"/>
                            <a:pt x="5636" y="9975"/>
                          </a:cubicBezTo>
                          <a:cubicBezTo>
                            <a:pt x="6212" y="9975"/>
                            <a:pt x="6785" y="9774"/>
                            <a:pt x="7299" y="9301"/>
                          </a:cubicBezTo>
                          <a:cubicBezTo>
                            <a:pt x="7966" y="8682"/>
                            <a:pt x="8156" y="7586"/>
                            <a:pt x="7478" y="6884"/>
                          </a:cubicBezTo>
                          <a:cubicBezTo>
                            <a:pt x="7180" y="6571"/>
                            <a:pt x="6794" y="6439"/>
                            <a:pt x="6396" y="6439"/>
                          </a:cubicBezTo>
                          <a:cubicBezTo>
                            <a:pt x="5870" y="6439"/>
                            <a:pt x="5323" y="6669"/>
                            <a:pt x="4930" y="7015"/>
                          </a:cubicBezTo>
                          <a:cubicBezTo>
                            <a:pt x="4323" y="7550"/>
                            <a:pt x="4025" y="8217"/>
                            <a:pt x="3977" y="8920"/>
                          </a:cubicBezTo>
                          <a:cubicBezTo>
                            <a:pt x="3156" y="8455"/>
                            <a:pt x="2584" y="7634"/>
                            <a:pt x="2156" y="6788"/>
                          </a:cubicBezTo>
                          <a:cubicBezTo>
                            <a:pt x="1084" y="4705"/>
                            <a:pt x="465" y="2336"/>
                            <a:pt x="84" y="26"/>
                          </a:cubicBezTo>
                          <a:cubicBezTo>
                            <a:pt x="84" y="9"/>
                            <a:pt x="66" y="0"/>
                            <a:pt x="4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32"/>
                    <p:cNvSpPr/>
                    <p:nvPr/>
                  </p:nvSpPr>
                  <p:spPr>
                    <a:xfrm>
                      <a:off x="6927135" y="4950638"/>
                      <a:ext cx="106799" cy="99411"/>
                    </a:xfrm>
                    <a:custGeom>
                      <a:avLst/>
                      <a:gdLst/>
                      <a:ahLst/>
                      <a:cxnLst/>
                      <a:rect l="l" t="t" r="r" b="b"/>
                      <a:pathLst>
                        <a:path w="2515" h="2341" extrusionOk="0">
                          <a:moveTo>
                            <a:pt x="851" y="1"/>
                          </a:moveTo>
                          <a:cubicBezTo>
                            <a:pt x="757" y="1"/>
                            <a:pt x="663" y="70"/>
                            <a:pt x="656" y="181"/>
                          </a:cubicBezTo>
                          <a:cubicBezTo>
                            <a:pt x="644" y="407"/>
                            <a:pt x="632" y="633"/>
                            <a:pt x="644" y="848"/>
                          </a:cubicBezTo>
                          <a:cubicBezTo>
                            <a:pt x="513" y="871"/>
                            <a:pt x="370" y="895"/>
                            <a:pt x="239" y="919"/>
                          </a:cubicBezTo>
                          <a:cubicBezTo>
                            <a:pt x="156" y="931"/>
                            <a:pt x="84" y="979"/>
                            <a:pt x="48" y="1050"/>
                          </a:cubicBezTo>
                          <a:cubicBezTo>
                            <a:pt x="25" y="1062"/>
                            <a:pt x="25" y="1086"/>
                            <a:pt x="25" y="1110"/>
                          </a:cubicBezTo>
                          <a:cubicBezTo>
                            <a:pt x="1" y="1193"/>
                            <a:pt x="25" y="1276"/>
                            <a:pt x="120" y="1324"/>
                          </a:cubicBezTo>
                          <a:cubicBezTo>
                            <a:pt x="287" y="1407"/>
                            <a:pt x="489" y="1502"/>
                            <a:pt x="703" y="1550"/>
                          </a:cubicBezTo>
                          <a:cubicBezTo>
                            <a:pt x="739" y="1764"/>
                            <a:pt x="787" y="1991"/>
                            <a:pt x="834" y="2205"/>
                          </a:cubicBezTo>
                          <a:cubicBezTo>
                            <a:pt x="859" y="2300"/>
                            <a:pt x="932" y="2341"/>
                            <a:pt x="1008" y="2341"/>
                          </a:cubicBezTo>
                          <a:cubicBezTo>
                            <a:pt x="1076" y="2341"/>
                            <a:pt x="1147" y="2308"/>
                            <a:pt x="1191" y="2253"/>
                          </a:cubicBezTo>
                          <a:cubicBezTo>
                            <a:pt x="1310" y="2098"/>
                            <a:pt x="1430" y="1943"/>
                            <a:pt x="1549" y="1788"/>
                          </a:cubicBezTo>
                          <a:cubicBezTo>
                            <a:pt x="1739" y="1836"/>
                            <a:pt x="1930" y="1872"/>
                            <a:pt x="2108" y="1907"/>
                          </a:cubicBezTo>
                          <a:cubicBezTo>
                            <a:pt x="2121" y="1910"/>
                            <a:pt x="2134" y="1912"/>
                            <a:pt x="2146" y="1912"/>
                          </a:cubicBezTo>
                          <a:cubicBezTo>
                            <a:pt x="2283" y="1912"/>
                            <a:pt x="2384" y="1743"/>
                            <a:pt x="2275" y="1633"/>
                          </a:cubicBezTo>
                          <a:cubicBezTo>
                            <a:pt x="2156" y="1514"/>
                            <a:pt x="2049" y="1407"/>
                            <a:pt x="1942" y="1288"/>
                          </a:cubicBezTo>
                          <a:cubicBezTo>
                            <a:pt x="2096" y="1086"/>
                            <a:pt x="2251" y="883"/>
                            <a:pt x="2406" y="681"/>
                          </a:cubicBezTo>
                          <a:cubicBezTo>
                            <a:pt x="2514" y="533"/>
                            <a:pt x="2361" y="401"/>
                            <a:pt x="2217" y="401"/>
                          </a:cubicBezTo>
                          <a:cubicBezTo>
                            <a:pt x="2188" y="401"/>
                            <a:pt x="2158" y="407"/>
                            <a:pt x="2132" y="419"/>
                          </a:cubicBezTo>
                          <a:cubicBezTo>
                            <a:pt x="1894" y="514"/>
                            <a:pt x="1656" y="598"/>
                            <a:pt x="1418" y="669"/>
                          </a:cubicBezTo>
                          <a:cubicBezTo>
                            <a:pt x="1275" y="479"/>
                            <a:pt x="1132" y="288"/>
                            <a:pt x="1001" y="86"/>
                          </a:cubicBezTo>
                          <a:cubicBezTo>
                            <a:pt x="965" y="27"/>
                            <a:pt x="908" y="1"/>
                            <a:pt x="85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32"/>
                    <p:cNvSpPr/>
                    <p:nvPr/>
                  </p:nvSpPr>
                  <p:spPr>
                    <a:xfrm>
                      <a:off x="7274505" y="4951699"/>
                      <a:ext cx="36435" cy="26880"/>
                    </a:xfrm>
                    <a:custGeom>
                      <a:avLst/>
                      <a:gdLst/>
                      <a:ahLst/>
                      <a:cxnLst/>
                      <a:rect l="l" t="t" r="r" b="b"/>
                      <a:pathLst>
                        <a:path w="858" h="633" extrusionOk="0">
                          <a:moveTo>
                            <a:pt x="555" y="0"/>
                          </a:moveTo>
                          <a:cubicBezTo>
                            <a:pt x="549" y="0"/>
                            <a:pt x="543" y="1"/>
                            <a:pt x="536" y="1"/>
                          </a:cubicBezTo>
                          <a:lnTo>
                            <a:pt x="310" y="1"/>
                          </a:lnTo>
                          <a:cubicBezTo>
                            <a:pt x="155" y="13"/>
                            <a:pt x="0" y="144"/>
                            <a:pt x="12" y="311"/>
                          </a:cubicBezTo>
                          <a:cubicBezTo>
                            <a:pt x="12" y="477"/>
                            <a:pt x="143" y="608"/>
                            <a:pt x="310" y="620"/>
                          </a:cubicBezTo>
                          <a:cubicBezTo>
                            <a:pt x="393" y="620"/>
                            <a:pt x="465" y="620"/>
                            <a:pt x="536" y="632"/>
                          </a:cubicBezTo>
                          <a:cubicBezTo>
                            <a:pt x="703" y="632"/>
                            <a:pt x="858" y="477"/>
                            <a:pt x="846" y="311"/>
                          </a:cubicBezTo>
                          <a:cubicBezTo>
                            <a:pt x="846" y="150"/>
                            <a:pt x="724" y="0"/>
                            <a:pt x="55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32"/>
                    <p:cNvSpPr/>
                    <p:nvPr/>
                  </p:nvSpPr>
                  <p:spPr>
                    <a:xfrm>
                      <a:off x="8063265" y="4375311"/>
                      <a:ext cx="27815" cy="31934"/>
                    </a:xfrm>
                    <a:custGeom>
                      <a:avLst/>
                      <a:gdLst/>
                      <a:ahLst/>
                      <a:cxnLst/>
                      <a:rect l="l" t="t" r="r" b="b"/>
                      <a:pathLst>
                        <a:path w="655" h="752" extrusionOk="0">
                          <a:moveTo>
                            <a:pt x="322" y="1"/>
                          </a:moveTo>
                          <a:cubicBezTo>
                            <a:pt x="155" y="13"/>
                            <a:pt x="0" y="144"/>
                            <a:pt x="0" y="322"/>
                          </a:cubicBezTo>
                          <a:lnTo>
                            <a:pt x="12" y="430"/>
                          </a:lnTo>
                          <a:cubicBezTo>
                            <a:pt x="12" y="591"/>
                            <a:pt x="145" y="752"/>
                            <a:pt x="315" y="752"/>
                          </a:cubicBezTo>
                          <a:cubicBezTo>
                            <a:pt x="321" y="752"/>
                            <a:pt x="327" y="751"/>
                            <a:pt x="334" y="751"/>
                          </a:cubicBezTo>
                          <a:cubicBezTo>
                            <a:pt x="512" y="751"/>
                            <a:pt x="643" y="608"/>
                            <a:pt x="643" y="430"/>
                          </a:cubicBezTo>
                          <a:lnTo>
                            <a:pt x="655" y="322"/>
                          </a:lnTo>
                          <a:cubicBezTo>
                            <a:pt x="655" y="156"/>
                            <a:pt x="500" y="1"/>
                            <a:pt x="3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32"/>
                    <p:cNvSpPr/>
                    <p:nvPr/>
                  </p:nvSpPr>
                  <p:spPr>
                    <a:xfrm>
                      <a:off x="8183570" y="3797946"/>
                      <a:ext cx="28367" cy="21785"/>
                    </a:xfrm>
                    <a:custGeom>
                      <a:avLst/>
                      <a:gdLst/>
                      <a:ahLst/>
                      <a:cxnLst/>
                      <a:rect l="l" t="t" r="r" b="b"/>
                      <a:pathLst>
                        <a:path w="668" h="513" extrusionOk="0">
                          <a:moveTo>
                            <a:pt x="334" y="0"/>
                          </a:moveTo>
                          <a:cubicBezTo>
                            <a:pt x="1" y="0"/>
                            <a:pt x="1" y="512"/>
                            <a:pt x="334" y="512"/>
                          </a:cubicBezTo>
                          <a:cubicBezTo>
                            <a:pt x="668" y="512"/>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32"/>
                    <p:cNvSpPr/>
                    <p:nvPr/>
                  </p:nvSpPr>
                  <p:spPr>
                    <a:xfrm>
                      <a:off x="9005198" y="3946067"/>
                      <a:ext cx="28876" cy="22804"/>
                    </a:xfrm>
                    <a:custGeom>
                      <a:avLst/>
                      <a:gdLst/>
                      <a:ahLst/>
                      <a:cxnLst/>
                      <a:rect l="l" t="t" r="r" b="b"/>
                      <a:pathLst>
                        <a:path w="680" h="537" extrusionOk="0">
                          <a:moveTo>
                            <a:pt x="346" y="1"/>
                          </a:moveTo>
                          <a:cubicBezTo>
                            <a:pt x="0" y="1"/>
                            <a:pt x="0" y="536"/>
                            <a:pt x="346" y="536"/>
                          </a:cubicBezTo>
                          <a:cubicBezTo>
                            <a:pt x="679" y="536"/>
                            <a:pt x="679" y="1"/>
                            <a:pt x="34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32"/>
                    <p:cNvSpPr/>
                    <p:nvPr/>
                  </p:nvSpPr>
                  <p:spPr>
                    <a:xfrm>
                      <a:off x="8650269" y="4665522"/>
                      <a:ext cx="23780" cy="27390"/>
                    </a:xfrm>
                    <a:custGeom>
                      <a:avLst/>
                      <a:gdLst/>
                      <a:ahLst/>
                      <a:cxnLst/>
                      <a:rect l="l" t="t" r="r" b="b"/>
                      <a:pathLst>
                        <a:path w="560" h="645" extrusionOk="0">
                          <a:moveTo>
                            <a:pt x="291" y="0"/>
                          </a:moveTo>
                          <a:cubicBezTo>
                            <a:pt x="285" y="0"/>
                            <a:pt x="280" y="1"/>
                            <a:pt x="274" y="1"/>
                          </a:cubicBezTo>
                          <a:cubicBezTo>
                            <a:pt x="143" y="1"/>
                            <a:pt x="0" y="120"/>
                            <a:pt x="12" y="275"/>
                          </a:cubicBezTo>
                          <a:cubicBezTo>
                            <a:pt x="12" y="311"/>
                            <a:pt x="12" y="346"/>
                            <a:pt x="12" y="382"/>
                          </a:cubicBezTo>
                          <a:cubicBezTo>
                            <a:pt x="24" y="508"/>
                            <a:pt x="123" y="645"/>
                            <a:pt x="257" y="645"/>
                          </a:cubicBezTo>
                          <a:cubicBezTo>
                            <a:pt x="263" y="645"/>
                            <a:pt x="269" y="645"/>
                            <a:pt x="274" y="644"/>
                          </a:cubicBezTo>
                          <a:cubicBezTo>
                            <a:pt x="429" y="632"/>
                            <a:pt x="536" y="525"/>
                            <a:pt x="548" y="382"/>
                          </a:cubicBezTo>
                          <a:cubicBezTo>
                            <a:pt x="548" y="346"/>
                            <a:pt x="548" y="311"/>
                            <a:pt x="548" y="275"/>
                          </a:cubicBezTo>
                          <a:cubicBezTo>
                            <a:pt x="559" y="138"/>
                            <a:pt x="428" y="0"/>
                            <a:pt x="291"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32"/>
                    <p:cNvSpPr/>
                    <p:nvPr/>
                  </p:nvSpPr>
                  <p:spPr>
                    <a:xfrm>
                      <a:off x="8513062" y="4710494"/>
                      <a:ext cx="105228" cy="88242"/>
                    </a:xfrm>
                    <a:custGeom>
                      <a:avLst/>
                      <a:gdLst/>
                      <a:ahLst/>
                      <a:cxnLst/>
                      <a:rect l="l" t="t" r="r" b="b"/>
                      <a:pathLst>
                        <a:path w="2478" h="2078" extrusionOk="0">
                          <a:moveTo>
                            <a:pt x="982" y="0"/>
                          </a:moveTo>
                          <a:cubicBezTo>
                            <a:pt x="887" y="0"/>
                            <a:pt x="791" y="70"/>
                            <a:pt x="791" y="180"/>
                          </a:cubicBezTo>
                          <a:cubicBezTo>
                            <a:pt x="791" y="252"/>
                            <a:pt x="791" y="323"/>
                            <a:pt x="791" y="395"/>
                          </a:cubicBezTo>
                          <a:lnTo>
                            <a:pt x="457" y="395"/>
                          </a:lnTo>
                          <a:cubicBezTo>
                            <a:pt x="421" y="383"/>
                            <a:pt x="386" y="383"/>
                            <a:pt x="362" y="371"/>
                          </a:cubicBezTo>
                          <a:cubicBezTo>
                            <a:pt x="340" y="364"/>
                            <a:pt x="319" y="361"/>
                            <a:pt x="299" y="361"/>
                          </a:cubicBezTo>
                          <a:cubicBezTo>
                            <a:pt x="100" y="361"/>
                            <a:pt x="1" y="656"/>
                            <a:pt x="195" y="764"/>
                          </a:cubicBezTo>
                          <a:cubicBezTo>
                            <a:pt x="398" y="883"/>
                            <a:pt x="600" y="1002"/>
                            <a:pt x="802" y="1121"/>
                          </a:cubicBezTo>
                          <a:cubicBezTo>
                            <a:pt x="802" y="1383"/>
                            <a:pt x="814" y="1645"/>
                            <a:pt x="814" y="1907"/>
                          </a:cubicBezTo>
                          <a:cubicBezTo>
                            <a:pt x="823" y="1998"/>
                            <a:pt x="911" y="2077"/>
                            <a:pt x="1001" y="2077"/>
                          </a:cubicBezTo>
                          <a:cubicBezTo>
                            <a:pt x="1040" y="2077"/>
                            <a:pt x="1079" y="2062"/>
                            <a:pt x="1112" y="2026"/>
                          </a:cubicBezTo>
                          <a:cubicBezTo>
                            <a:pt x="1243" y="1859"/>
                            <a:pt x="1386" y="1704"/>
                            <a:pt x="1517" y="1538"/>
                          </a:cubicBezTo>
                          <a:cubicBezTo>
                            <a:pt x="1695" y="1645"/>
                            <a:pt x="1886" y="1752"/>
                            <a:pt x="2064" y="1859"/>
                          </a:cubicBezTo>
                          <a:cubicBezTo>
                            <a:pt x="2096" y="1876"/>
                            <a:pt x="2129" y="1883"/>
                            <a:pt x="2160" y="1883"/>
                          </a:cubicBezTo>
                          <a:cubicBezTo>
                            <a:pt x="2331" y="1883"/>
                            <a:pt x="2477" y="1666"/>
                            <a:pt x="2326" y="1526"/>
                          </a:cubicBezTo>
                          <a:cubicBezTo>
                            <a:pt x="2172" y="1395"/>
                            <a:pt x="2029" y="1252"/>
                            <a:pt x="1898" y="1097"/>
                          </a:cubicBezTo>
                          <a:cubicBezTo>
                            <a:pt x="2017" y="954"/>
                            <a:pt x="2148" y="800"/>
                            <a:pt x="2279" y="645"/>
                          </a:cubicBezTo>
                          <a:cubicBezTo>
                            <a:pt x="2362" y="549"/>
                            <a:pt x="2315" y="371"/>
                            <a:pt x="2160" y="371"/>
                          </a:cubicBezTo>
                          <a:cubicBezTo>
                            <a:pt x="1886" y="371"/>
                            <a:pt x="1600" y="383"/>
                            <a:pt x="1326" y="383"/>
                          </a:cubicBezTo>
                          <a:cubicBezTo>
                            <a:pt x="1255" y="288"/>
                            <a:pt x="1195" y="192"/>
                            <a:pt x="1136" y="85"/>
                          </a:cubicBezTo>
                          <a:cubicBezTo>
                            <a:pt x="1100" y="26"/>
                            <a:pt x="1041" y="0"/>
                            <a:pt x="98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32"/>
                    <p:cNvSpPr/>
                    <p:nvPr/>
                  </p:nvSpPr>
                  <p:spPr>
                    <a:xfrm>
                      <a:off x="8622624" y="3528543"/>
                      <a:ext cx="136398" cy="112362"/>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32"/>
                    <p:cNvSpPr/>
                    <p:nvPr/>
                  </p:nvSpPr>
                  <p:spPr>
                    <a:xfrm>
                      <a:off x="8893980" y="3414183"/>
                      <a:ext cx="56139" cy="56691"/>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32"/>
                    <p:cNvSpPr/>
                    <p:nvPr/>
                  </p:nvSpPr>
                  <p:spPr>
                    <a:xfrm>
                      <a:off x="8081950" y="3601584"/>
                      <a:ext cx="41828" cy="30447"/>
                    </a:xfrm>
                    <a:custGeom>
                      <a:avLst/>
                      <a:gdLst/>
                      <a:ahLst/>
                      <a:cxnLst/>
                      <a:rect l="l" t="t" r="r" b="b"/>
                      <a:pathLst>
                        <a:path w="985" h="717" extrusionOk="0">
                          <a:moveTo>
                            <a:pt x="460" y="1"/>
                          </a:moveTo>
                          <a:cubicBezTo>
                            <a:pt x="384" y="1"/>
                            <a:pt x="310" y="33"/>
                            <a:pt x="251" y="112"/>
                          </a:cubicBezTo>
                          <a:lnTo>
                            <a:pt x="203" y="171"/>
                          </a:lnTo>
                          <a:cubicBezTo>
                            <a:pt x="0" y="429"/>
                            <a:pt x="190" y="716"/>
                            <a:pt x="441" y="716"/>
                          </a:cubicBezTo>
                          <a:cubicBezTo>
                            <a:pt x="514" y="716"/>
                            <a:pt x="592" y="692"/>
                            <a:pt x="667" y="635"/>
                          </a:cubicBezTo>
                          <a:lnTo>
                            <a:pt x="727" y="588"/>
                          </a:lnTo>
                          <a:cubicBezTo>
                            <a:pt x="985" y="376"/>
                            <a:pt x="716" y="1"/>
                            <a:pt x="4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32"/>
                    <p:cNvSpPr/>
                    <p:nvPr/>
                  </p:nvSpPr>
                  <p:spPr>
                    <a:xfrm>
                      <a:off x="7719419" y="4105823"/>
                      <a:ext cx="56181" cy="60258"/>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32"/>
                    <p:cNvSpPr/>
                    <p:nvPr/>
                  </p:nvSpPr>
                  <p:spPr>
                    <a:xfrm>
                      <a:off x="8812064" y="4900910"/>
                      <a:ext cx="55629" cy="53506"/>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32"/>
                    <p:cNvSpPr/>
                    <p:nvPr/>
                  </p:nvSpPr>
                  <p:spPr>
                    <a:xfrm>
                      <a:off x="7981348" y="4865791"/>
                      <a:ext cx="52614" cy="40469"/>
                    </a:xfrm>
                    <a:custGeom>
                      <a:avLst/>
                      <a:gdLst/>
                      <a:ahLst/>
                      <a:cxnLst/>
                      <a:rect l="l" t="t" r="r" b="b"/>
                      <a:pathLst>
                        <a:path w="1239" h="953" extrusionOk="0">
                          <a:moveTo>
                            <a:pt x="619" y="0"/>
                          </a:moveTo>
                          <a:cubicBezTo>
                            <a:pt x="0" y="0"/>
                            <a:pt x="0" y="953"/>
                            <a:pt x="619" y="953"/>
                          </a:cubicBezTo>
                          <a:cubicBezTo>
                            <a:pt x="1227" y="953"/>
                            <a:pt x="1239" y="0"/>
                            <a:pt x="61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32"/>
                    <p:cNvSpPr/>
                    <p:nvPr/>
                  </p:nvSpPr>
                  <p:spPr>
                    <a:xfrm>
                      <a:off x="7161249" y="4018853"/>
                      <a:ext cx="25819" cy="16731"/>
                    </a:xfrm>
                    <a:custGeom>
                      <a:avLst/>
                      <a:gdLst/>
                      <a:ahLst/>
                      <a:cxnLst/>
                      <a:rect l="l" t="t" r="r" b="b"/>
                      <a:pathLst>
                        <a:path w="608" h="394" extrusionOk="0">
                          <a:moveTo>
                            <a:pt x="368" y="1"/>
                          </a:moveTo>
                          <a:cubicBezTo>
                            <a:pt x="365" y="1"/>
                            <a:pt x="361" y="1"/>
                            <a:pt x="358" y="1"/>
                          </a:cubicBezTo>
                          <a:lnTo>
                            <a:pt x="250" y="1"/>
                          </a:lnTo>
                          <a:cubicBezTo>
                            <a:pt x="0" y="1"/>
                            <a:pt x="0" y="382"/>
                            <a:pt x="250" y="382"/>
                          </a:cubicBezTo>
                          <a:lnTo>
                            <a:pt x="358" y="394"/>
                          </a:lnTo>
                          <a:cubicBezTo>
                            <a:pt x="604" y="394"/>
                            <a:pt x="608" y="1"/>
                            <a:pt x="36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32"/>
                    <p:cNvSpPr/>
                    <p:nvPr/>
                  </p:nvSpPr>
                  <p:spPr>
                    <a:xfrm>
                      <a:off x="7740652" y="4333864"/>
                      <a:ext cx="22804" cy="17750"/>
                    </a:xfrm>
                    <a:custGeom>
                      <a:avLst/>
                      <a:gdLst/>
                      <a:ahLst/>
                      <a:cxnLst/>
                      <a:rect l="l" t="t" r="r" b="b"/>
                      <a:pathLst>
                        <a:path w="537" h="418" extrusionOk="0">
                          <a:moveTo>
                            <a:pt x="275" y="1"/>
                          </a:moveTo>
                          <a:cubicBezTo>
                            <a:pt x="1" y="1"/>
                            <a:pt x="1" y="417"/>
                            <a:pt x="275" y="417"/>
                          </a:cubicBezTo>
                          <a:cubicBezTo>
                            <a:pt x="537" y="417"/>
                            <a:pt x="537" y="1"/>
                            <a:pt x="27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32"/>
                    <p:cNvSpPr/>
                    <p:nvPr/>
                  </p:nvSpPr>
                  <p:spPr>
                    <a:xfrm>
                      <a:off x="7884271" y="4976414"/>
                      <a:ext cx="27347" cy="23483"/>
                    </a:xfrm>
                    <a:custGeom>
                      <a:avLst/>
                      <a:gdLst/>
                      <a:ahLst/>
                      <a:cxnLst/>
                      <a:rect l="l" t="t" r="r" b="b"/>
                      <a:pathLst>
                        <a:path w="644" h="553" extrusionOk="0">
                          <a:moveTo>
                            <a:pt x="330" y="1"/>
                          </a:moveTo>
                          <a:cubicBezTo>
                            <a:pt x="291" y="1"/>
                            <a:pt x="251" y="8"/>
                            <a:pt x="203" y="14"/>
                          </a:cubicBezTo>
                          <a:cubicBezTo>
                            <a:pt x="96" y="26"/>
                            <a:pt x="0" y="169"/>
                            <a:pt x="12" y="276"/>
                          </a:cubicBezTo>
                          <a:cubicBezTo>
                            <a:pt x="12" y="383"/>
                            <a:pt x="84" y="514"/>
                            <a:pt x="203" y="538"/>
                          </a:cubicBezTo>
                          <a:cubicBezTo>
                            <a:pt x="244" y="545"/>
                            <a:pt x="285" y="552"/>
                            <a:pt x="326" y="552"/>
                          </a:cubicBezTo>
                          <a:cubicBezTo>
                            <a:pt x="357" y="552"/>
                            <a:pt x="387" y="548"/>
                            <a:pt x="417" y="538"/>
                          </a:cubicBezTo>
                          <a:cubicBezTo>
                            <a:pt x="500" y="514"/>
                            <a:pt x="548" y="467"/>
                            <a:pt x="596" y="395"/>
                          </a:cubicBezTo>
                          <a:cubicBezTo>
                            <a:pt x="643" y="336"/>
                            <a:pt x="643" y="217"/>
                            <a:pt x="596" y="145"/>
                          </a:cubicBezTo>
                          <a:cubicBezTo>
                            <a:pt x="548" y="86"/>
                            <a:pt x="500" y="38"/>
                            <a:pt x="417" y="14"/>
                          </a:cubicBezTo>
                          <a:cubicBezTo>
                            <a:pt x="387" y="4"/>
                            <a:pt x="359" y="1"/>
                            <a:pt x="33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32"/>
                    <p:cNvSpPr/>
                    <p:nvPr/>
                  </p:nvSpPr>
                  <p:spPr>
                    <a:xfrm>
                      <a:off x="8917209" y="4698433"/>
                      <a:ext cx="28367" cy="22252"/>
                    </a:xfrm>
                    <a:custGeom>
                      <a:avLst/>
                      <a:gdLst/>
                      <a:ahLst/>
                      <a:cxnLst/>
                      <a:rect l="l" t="t" r="r" b="b"/>
                      <a:pathLst>
                        <a:path w="668" h="524" extrusionOk="0">
                          <a:moveTo>
                            <a:pt x="334" y="0"/>
                          </a:moveTo>
                          <a:cubicBezTo>
                            <a:pt x="1" y="0"/>
                            <a:pt x="1" y="524"/>
                            <a:pt x="334" y="524"/>
                          </a:cubicBezTo>
                          <a:cubicBezTo>
                            <a:pt x="668" y="524"/>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32"/>
                    <p:cNvSpPr/>
                    <p:nvPr/>
                  </p:nvSpPr>
                  <p:spPr>
                    <a:xfrm>
                      <a:off x="8914194" y="3617934"/>
                      <a:ext cx="25309" cy="19746"/>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84" name="Google Shape;4284;p32"/>
                  <p:cNvSpPr/>
                  <p:nvPr/>
                </p:nvSpPr>
                <p:spPr>
                  <a:xfrm rot="7767533">
                    <a:off x="2573496" y="2654531"/>
                    <a:ext cx="81745" cy="85930"/>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32"/>
                  <p:cNvSpPr/>
                  <p:nvPr/>
                </p:nvSpPr>
                <p:spPr>
                  <a:xfrm rot="7767533">
                    <a:off x="3084836" y="1233097"/>
                    <a:ext cx="80942" cy="76302"/>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6" name="Google Shape;4286;p32"/>
                <p:cNvGrpSpPr/>
                <p:nvPr/>
              </p:nvGrpSpPr>
              <p:grpSpPr>
                <a:xfrm rot="-2538458" flipH="1">
                  <a:off x="7377340" y="-516658"/>
                  <a:ext cx="1984287" cy="1963057"/>
                  <a:chOff x="51713" y="626665"/>
                  <a:chExt cx="3798764" cy="3891006"/>
                </a:xfrm>
              </p:grpSpPr>
              <p:grpSp>
                <p:nvGrpSpPr>
                  <p:cNvPr id="4287" name="Google Shape;4287;p32"/>
                  <p:cNvGrpSpPr/>
                  <p:nvPr/>
                </p:nvGrpSpPr>
                <p:grpSpPr>
                  <a:xfrm rot="7767522">
                    <a:off x="416602" y="1375154"/>
                    <a:ext cx="3068986" cy="2394028"/>
                    <a:chOff x="6924842" y="3371250"/>
                    <a:chExt cx="2109232" cy="1678798"/>
                  </a:xfrm>
                </p:grpSpPr>
                <p:sp>
                  <p:nvSpPr>
                    <p:cNvPr id="4288" name="Google Shape;4288;p32"/>
                    <p:cNvSpPr/>
                    <p:nvPr/>
                  </p:nvSpPr>
                  <p:spPr>
                    <a:xfrm>
                      <a:off x="7411075" y="3982885"/>
                      <a:ext cx="111725" cy="568139"/>
                    </a:xfrm>
                    <a:custGeom>
                      <a:avLst/>
                      <a:gdLst/>
                      <a:ahLst/>
                      <a:cxnLst/>
                      <a:rect l="l" t="t" r="r" b="b"/>
                      <a:pathLst>
                        <a:path w="2631" h="13379" extrusionOk="0">
                          <a:moveTo>
                            <a:pt x="1380" y="1"/>
                          </a:moveTo>
                          <a:cubicBezTo>
                            <a:pt x="1123" y="1"/>
                            <a:pt x="873" y="174"/>
                            <a:pt x="880" y="491"/>
                          </a:cubicBezTo>
                          <a:cubicBezTo>
                            <a:pt x="916" y="1491"/>
                            <a:pt x="1404" y="2527"/>
                            <a:pt x="1559" y="3539"/>
                          </a:cubicBezTo>
                          <a:cubicBezTo>
                            <a:pt x="1725" y="4610"/>
                            <a:pt x="1761" y="5706"/>
                            <a:pt x="1702" y="6777"/>
                          </a:cubicBezTo>
                          <a:cubicBezTo>
                            <a:pt x="1595" y="9028"/>
                            <a:pt x="1011" y="11242"/>
                            <a:pt x="35" y="13266"/>
                          </a:cubicBezTo>
                          <a:cubicBezTo>
                            <a:pt x="1" y="13326"/>
                            <a:pt x="51" y="13379"/>
                            <a:pt x="101" y="13379"/>
                          </a:cubicBezTo>
                          <a:cubicBezTo>
                            <a:pt x="120" y="13379"/>
                            <a:pt x="140" y="13370"/>
                            <a:pt x="154" y="13350"/>
                          </a:cubicBezTo>
                          <a:cubicBezTo>
                            <a:pt x="1392" y="11397"/>
                            <a:pt x="2166" y="9242"/>
                            <a:pt x="2464" y="6956"/>
                          </a:cubicBezTo>
                          <a:cubicBezTo>
                            <a:pt x="2607" y="5825"/>
                            <a:pt x="2630" y="4682"/>
                            <a:pt x="2535" y="3539"/>
                          </a:cubicBezTo>
                          <a:cubicBezTo>
                            <a:pt x="2452" y="2527"/>
                            <a:pt x="2380" y="1098"/>
                            <a:pt x="1821" y="229"/>
                          </a:cubicBezTo>
                          <a:cubicBezTo>
                            <a:pt x="1717" y="74"/>
                            <a:pt x="1547" y="1"/>
                            <a:pt x="138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32"/>
                    <p:cNvSpPr/>
                    <p:nvPr/>
                  </p:nvSpPr>
                  <p:spPr>
                    <a:xfrm>
                      <a:off x="7958756" y="3873875"/>
                      <a:ext cx="497393" cy="280099"/>
                    </a:xfrm>
                    <a:custGeom>
                      <a:avLst/>
                      <a:gdLst/>
                      <a:ahLst/>
                      <a:cxnLst/>
                      <a:rect l="l" t="t" r="r" b="b"/>
                      <a:pathLst>
                        <a:path w="11713" h="6596" extrusionOk="0">
                          <a:moveTo>
                            <a:pt x="813" y="0"/>
                          </a:moveTo>
                          <a:cubicBezTo>
                            <a:pt x="405" y="0"/>
                            <a:pt x="1" y="416"/>
                            <a:pt x="282" y="855"/>
                          </a:cubicBezTo>
                          <a:cubicBezTo>
                            <a:pt x="2652" y="4466"/>
                            <a:pt x="6667" y="6595"/>
                            <a:pt x="10952" y="6595"/>
                          </a:cubicBezTo>
                          <a:cubicBezTo>
                            <a:pt x="11145" y="6595"/>
                            <a:pt x="11339" y="6591"/>
                            <a:pt x="11534" y="6582"/>
                          </a:cubicBezTo>
                          <a:cubicBezTo>
                            <a:pt x="11712" y="6582"/>
                            <a:pt x="11712" y="6320"/>
                            <a:pt x="11534" y="6308"/>
                          </a:cubicBezTo>
                          <a:cubicBezTo>
                            <a:pt x="7438" y="6046"/>
                            <a:pt x="3533" y="3713"/>
                            <a:pt x="1294" y="272"/>
                          </a:cubicBezTo>
                          <a:cubicBezTo>
                            <a:pt x="1171" y="80"/>
                            <a:pt x="992" y="0"/>
                            <a:pt x="81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32"/>
                    <p:cNvSpPr/>
                    <p:nvPr/>
                  </p:nvSpPr>
                  <p:spPr>
                    <a:xfrm>
                      <a:off x="7141545" y="4226978"/>
                      <a:ext cx="240225" cy="314411"/>
                    </a:xfrm>
                    <a:custGeom>
                      <a:avLst/>
                      <a:gdLst/>
                      <a:ahLst/>
                      <a:cxnLst/>
                      <a:rect l="l" t="t" r="r" b="b"/>
                      <a:pathLst>
                        <a:path w="5657" h="7404" extrusionOk="0">
                          <a:moveTo>
                            <a:pt x="705" y="1"/>
                          </a:moveTo>
                          <a:cubicBezTo>
                            <a:pt x="563" y="1"/>
                            <a:pt x="429" y="72"/>
                            <a:pt x="333" y="208"/>
                          </a:cubicBezTo>
                          <a:cubicBezTo>
                            <a:pt x="0" y="684"/>
                            <a:pt x="357" y="1732"/>
                            <a:pt x="500" y="2244"/>
                          </a:cubicBezTo>
                          <a:cubicBezTo>
                            <a:pt x="738" y="3149"/>
                            <a:pt x="1131" y="4018"/>
                            <a:pt x="1679" y="4780"/>
                          </a:cubicBezTo>
                          <a:cubicBezTo>
                            <a:pt x="2608" y="6066"/>
                            <a:pt x="3917" y="7054"/>
                            <a:pt x="5477" y="7399"/>
                          </a:cubicBezTo>
                          <a:cubicBezTo>
                            <a:pt x="5488" y="7402"/>
                            <a:pt x="5499" y="7403"/>
                            <a:pt x="5509" y="7403"/>
                          </a:cubicBezTo>
                          <a:cubicBezTo>
                            <a:pt x="5626" y="7403"/>
                            <a:pt x="5657" y="7228"/>
                            <a:pt x="5536" y="7173"/>
                          </a:cubicBezTo>
                          <a:cubicBezTo>
                            <a:pt x="4203" y="6649"/>
                            <a:pt x="3072" y="5780"/>
                            <a:pt x="2298" y="4566"/>
                          </a:cubicBezTo>
                          <a:cubicBezTo>
                            <a:pt x="1893" y="3946"/>
                            <a:pt x="1595" y="3256"/>
                            <a:pt x="1393" y="2541"/>
                          </a:cubicBezTo>
                          <a:cubicBezTo>
                            <a:pt x="1286" y="2172"/>
                            <a:pt x="1012" y="1268"/>
                            <a:pt x="1036" y="827"/>
                          </a:cubicBezTo>
                          <a:cubicBezTo>
                            <a:pt x="1095" y="779"/>
                            <a:pt x="1143" y="708"/>
                            <a:pt x="1167" y="613"/>
                          </a:cubicBezTo>
                          <a:cubicBezTo>
                            <a:pt x="1167" y="589"/>
                            <a:pt x="1179" y="565"/>
                            <a:pt x="1179" y="541"/>
                          </a:cubicBezTo>
                          <a:cubicBezTo>
                            <a:pt x="1214" y="375"/>
                            <a:pt x="1155" y="172"/>
                            <a:pt x="988" y="89"/>
                          </a:cubicBezTo>
                          <a:cubicBezTo>
                            <a:pt x="964" y="77"/>
                            <a:pt x="941" y="65"/>
                            <a:pt x="917" y="53"/>
                          </a:cubicBezTo>
                          <a:cubicBezTo>
                            <a:pt x="846" y="18"/>
                            <a:pt x="774" y="1"/>
                            <a:pt x="70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32"/>
                    <p:cNvSpPr/>
                    <p:nvPr/>
                  </p:nvSpPr>
                  <p:spPr>
                    <a:xfrm>
                      <a:off x="6924842" y="4585092"/>
                      <a:ext cx="452507" cy="68369"/>
                    </a:xfrm>
                    <a:custGeom>
                      <a:avLst/>
                      <a:gdLst/>
                      <a:ahLst/>
                      <a:cxnLst/>
                      <a:rect l="l" t="t" r="r" b="b"/>
                      <a:pathLst>
                        <a:path w="10656" h="1610" extrusionOk="0">
                          <a:moveTo>
                            <a:pt x="10415" y="0"/>
                          </a:moveTo>
                          <a:cubicBezTo>
                            <a:pt x="10407" y="0"/>
                            <a:pt x="10398" y="1"/>
                            <a:pt x="10389" y="2"/>
                          </a:cubicBezTo>
                          <a:cubicBezTo>
                            <a:pt x="8782" y="288"/>
                            <a:pt x="7222" y="657"/>
                            <a:pt x="5579" y="669"/>
                          </a:cubicBezTo>
                          <a:cubicBezTo>
                            <a:pt x="5534" y="669"/>
                            <a:pt x="5488" y="669"/>
                            <a:pt x="5443" y="669"/>
                          </a:cubicBezTo>
                          <a:cubicBezTo>
                            <a:pt x="3861" y="669"/>
                            <a:pt x="2344" y="468"/>
                            <a:pt x="793" y="109"/>
                          </a:cubicBezTo>
                          <a:cubicBezTo>
                            <a:pt x="752" y="100"/>
                            <a:pt x="713" y="96"/>
                            <a:pt x="676" y="96"/>
                          </a:cubicBezTo>
                          <a:cubicBezTo>
                            <a:pt x="179" y="96"/>
                            <a:pt x="0" y="859"/>
                            <a:pt x="543" y="1014"/>
                          </a:cubicBezTo>
                          <a:cubicBezTo>
                            <a:pt x="1848" y="1395"/>
                            <a:pt x="3313" y="1610"/>
                            <a:pt x="4787" y="1610"/>
                          </a:cubicBezTo>
                          <a:cubicBezTo>
                            <a:pt x="6810" y="1610"/>
                            <a:pt x="8848" y="1206"/>
                            <a:pt x="10508" y="276"/>
                          </a:cubicBezTo>
                          <a:cubicBezTo>
                            <a:pt x="10655" y="197"/>
                            <a:pt x="10567" y="0"/>
                            <a:pt x="10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32"/>
                    <p:cNvSpPr/>
                    <p:nvPr/>
                  </p:nvSpPr>
                  <p:spPr>
                    <a:xfrm>
                      <a:off x="7318755" y="4650065"/>
                      <a:ext cx="110494" cy="278401"/>
                    </a:xfrm>
                    <a:custGeom>
                      <a:avLst/>
                      <a:gdLst/>
                      <a:ahLst/>
                      <a:cxnLst/>
                      <a:rect l="l" t="t" r="r" b="b"/>
                      <a:pathLst>
                        <a:path w="2602" h="6556" extrusionOk="0">
                          <a:moveTo>
                            <a:pt x="2076" y="1"/>
                          </a:moveTo>
                          <a:cubicBezTo>
                            <a:pt x="2031" y="1"/>
                            <a:pt x="1983" y="33"/>
                            <a:pt x="1983" y="79"/>
                          </a:cubicBezTo>
                          <a:cubicBezTo>
                            <a:pt x="1899" y="2199"/>
                            <a:pt x="1828" y="4306"/>
                            <a:pt x="268" y="5902"/>
                          </a:cubicBezTo>
                          <a:cubicBezTo>
                            <a:pt x="0" y="6179"/>
                            <a:pt x="255" y="6556"/>
                            <a:pt x="555" y="6556"/>
                          </a:cubicBezTo>
                          <a:cubicBezTo>
                            <a:pt x="642" y="6556"/>
                            <a:pt x="733" y="6524"/>
                            <a:pt x="816" y="6449"/>
                          </a:cubicBezTo>
                          <a:cubicBezTo>
                            <a:pt x="2602" y="4854"/>
                            <a:pt x="2590" y="2223"/>
                            <a:pt x="2149" y="67"/>
                          </a:cubicBezTo>
                          <a:cubicBezTo>
                            <a:pt x="2144" y="20"/>
                            <a:pt x="2111" y="1"/>
                            <a:pt x="207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32"/>
                    <p:cNvSpPr/>
                    <p:nvPr/>
                  </p:nvSpPr>
                  <p:spPr>
                    <a:xfrm>
                      <a:off x="7444284" y="4587385"/>
                      <a:ext cx="472805" cy="113297"/>
                    </a:xfrm>
                    <a:custGeom>
                      <a:avLst/>
                      <a:gdLst/>
                      <a:ahLst/>
                      <a:cxnLst/>
                      <a:rect l="l" t="t" r="r" b="b"/>
                      <a:pathLst>
                        <a:path w="11134" h="2668" extrusionOk="0">
                          <a:moveTo>
                            <a:pt x="174" y="0"/>
                          </a:moveTo>
                          <a:cubicBezTo>
                            <a:pt x="90" y="0"/>
                            <a:pt x="0" y="106"/>
                            <a:pt x="62" y="186"/>
                          </a:cubicBezTo>
                          <a:cubicBezTo>
                            <a:pt x="1170" y="1698"/>
                            <a:pt x="2860" y="2282"/>
                            <a:pt x="4658" y="2520"/>
                          </a:cubicBezTo>
                          <a:cubicBezTo>
                            <a:pt x="5289" y="2607"/>
                            <a:pt x="5997" y="2668"/>
                            <a:pt x="6721" y="2668"/>
                          </a:cubicBezTo>
                          <a:cubicBezTo>
                            <a:pt x="8169" y="2668"/>
                            <a:pt x="9683" y="2425"/>
                            <a:pt x="10778" y="1663"/>
                          </a:cubicBezTo>
                          <a:cubicBezTo>
                            <a:pt x="11133" y="1415"/>
                            <a:pt x="10982" y="807"/>
                            <a:pt x="10572" y="807"/>
                          </a:cubicBezTo>
                          <a:cubicBezTo>
                            <a:pt x="10528" y="807"/>
                            <a:pt x="10482" y="814"/>
                            <a:pt x="10433" y="829"/>
                          </a:cubicBezTo>
                          <a:cubicBezTo>
                            <a:pt x="9564" y="1103"/>
                            <a:pt x="8778" y="1496"/>
                            <a:pt x="7873" y="1663"/>
                          </a:cubicBezTo>
                          <a:cubicBezTo>
                            <a:pt x="7206" y="1789"/>
                            <a:pt x="6528" y="1844"/>
                            <a:pt x="5850" y="1844"/>
                          </a:cubicBezTo>
                          <a:cubicBezTo>
                            <a:pt x="5571" y="1844"/>
                            <a:pt x="5293" y="1835"/>
                            <a:pt x="5015" y="1817"/>
                          </a:cubicBezTo>
                          <a:cubicBezTo>
                            <a:pt x="3372" y="1722"/>
                            <a:pt x="1336" y="1424"/>
                            <a:pt x="253" y="43"/>
                          </a:cubicBezTo>
                          <a:cubicBezTo>
                            <a:pt x="232" y="13"/>
                            <a:pt x="203" y="0"/>
                            <a:pt x="17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32"/>
                    <p:cNvSpPr/>
                    <p:nvPr/>
                  </p:nvSpPr>
                  <p:spPr>
                    <a:xfrm>
                      <a:off x="8102163" y="4196785"/>
                      <a:ext cx="365114" cy="229099"/>
                    </a:xfrm>
                    <a:custGeom>
                      <a:avLst/>
                      <a:gdLst/>
                      <a:ahLst/>
                      <a:cxnLst/>
                      <a:rect l="l" t="t" r="r" b="b"/>
                      <a:pathLst>
                        <a:path w="8598" h="5395" extrusionOk="0">
                          <a:moveTo>
                            <a:pt x="8281" y="1"/>
                          </a:moveTo>
                          <a:cubicBezTo>
                            <a:pt x="8222" y="1"/>
                            <a:pt x="8165" y="33"/>
                            <a:pt x="8145" y="109"/>
                          </a:cubicBezTo>
                          <a:cubicBezTo>
                            <a:pt x="7800" y="1693"/>
                            <a:pt x="6597" y="2598"/>
                            <a:pt x="5180" y="3241"/>
                          </a:cubicBezTo>
                          <a:cubicBezTo>
                            <a:pt x="4478" y="3562"/>
                            <a:pt x="3739" y="3788"/>
                            <a:pt x="2989" y="3931"/>
                          </a:cubicBezTo>
                          <a:cubicBezTo>
                            <a:pt x="2180" y="4098"/>
                            <a:pt x="1370" y="4062"/>
                            <a:pt x="561" y="4181"/>
                          </a:cubicBezTo>
                          <a:cubicBezTo>
                            <a:pt x="1" y="4276"/>
                            <a:pt x="25" y="5193"/>
                            <a:pt x="561" y="5300"/>
                          </a:cubicBezTo>
                          <a:cubicBezTo>
                            <a:pt x="870" y="5365"/>
                            <a:pt x="1193" y="5394"/>
                            <a:pt x="1523" y="5394"/>
                          </a:cubicBezTo>
                          <a:cubicBezTo>
                            <a:pt x="3088" y="5394"/>
                            <a:pt x="4818" y="4730"/>
                            <a:pt x="6037" y="3943"/>
                          </a:cubicBezTo>
                          <a:cubicBezTo>
                            <a:pt x="7299" y="3133"/>
                            <a:pt x="8597" y="1764"/>
                            <a:pt x="8454" y="157"/>
                          </a:cubicBezTo>
                          <a:cubicBezTo>
                            <a:pt x="8447" y="61"/>
                            <a:pt x="8362" y="1"/>
                            <a:pt x="828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32"/>
                    <p:cNvSpPr/>
                    <p:nvPr/>
                  </p:nvSpPr>
                  <p:spPr>
                    <a:xfrm>
                      <a:off x="8516969" y="4191816"/>
                      <a:ext cx="193513" cy="425669"/>
                    </a:xfrm>
                    <a:custGeom>
                      <a:avLst/>
                      <a:gdLst/>
                      <a:ahLst/>
                      <a:cxnLst/>
                      <a:rect l="l" t="t" r="r" b="b"/>
                      <a:pathLst>
                        <a:path w="4557" h="10024" extrusionOk="0">
                          <a:moveTo>
                            <a:pt x="116" y="0"/>
                          </a:moveTo>
                          <a:cubicBezTo>
                            <a:pt x="51" y="0"/>
                            <a:pt x="1" y="79"/>
                            <a:pt x="56" y="143"/>
                          </a:cubicBezTo>
                          <a:cubicBezTo>
                            <a:pt x="2484" y="2667"/>
                            <a:pt x="3127" y="6215"/>
                            <a:pt x="2901" y="9573"/>
                          </a:cubicBezTo>
                          <a:cubicBezTo>
                            <a:pt x="2881" y="9860"/>
                            <a:pt x="3135" y="10023"/>
                            <a:pt x="3380" y="10023"/>
                          </a:cubicBezTo>
                          <a:cubicBezTo>
                            <a:pt x="3572" y="10023"/>
                            <a:pt x="3759" y="9923"/>
                            <a:pt x="3806" y="9704"/>
                          </a:cubicBezTo>
                          <a:cubicBezTo>
                            <a:pt x="4556" y="6036"/>
                            <a:pt x="2782" y="2477"/>
                            <a:pt x="175" y="24"/>
                          </a:cubicBezTo>
                          <a:cubicBezTo>
                            <a:pt x="155" y="7"/>
                            <a:pt x="135" y="0"/>
                            <a:pt x="11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32"/>
                    <p:cNvSpPr/>
                    <p:nvPr/>
                  </p:nvSpPr>
                  <p:spPr>
                    <a:xfrm>
                      <a:off x="8257206" y="3810176"/>
                      <a:ext cx="245957" cy="296363"/>
                    </a:xfrm>
                    <a:custGeom>
                      <a:avLst/>
                      <a:gdLst/>
                      <a:ahLst/>
                      <a:cxnLst/>
                      <a:rect l="l" t="t" r="r" b="b"/>
                      <a:pathLst>
                        <a:path w="5792" h="6979" extrusionOk="0">
                          <a:moveTo>
                            <a:pt x="699" y="0"/>
                          </a:moveTo>
                          <a:cubicBezTo>
                            <a:pt x="273" y="0"/>
                            <a:pt x="1" y="597"/>
                            <a:pt x="446" y="819"/>
                          </a:cubicBezTo>
                          <a:cubicBezTo>
                            <a:pt x="1684" y="1462"/>
                            <a:pt x="2791" y="2010"/>
                            <a:pt x="3696" y="3105"/>
                          </a:cubicBezTo>
                          <a:cubicBezTo>
                            <a:pt x="4613" y="4213"/>
                            <a:pt x="5053" y="5498"/>
                            <a:pt x="5315" y="6892"/>
                          </a:cubicBezTo>
                          <a:cubicBezTo>
                            <a:pt x="5331" y="6952"/>
                            <a:pt x="5376" y="6979"/>
                            <a:pt x="5424" y="6979"/>
                          </a:cubicBezTo>
                          <a:cubicBezTo>
                            <a:pt x="5489" y="6979"/>
                            <a:pt x="5559" y="6931"/>
                            <a:pt x="5565" y="6856"/>
                          </a:cubicBezTo>
                          <a:cubicBezTo>
                            <a:pt x="5792" y="4105"/>
                            <a:pt x="3577" y="605"/>
                            <a:pt x="791" y="10"/>
                          </a:cubicBezTo>
                          <a:cubicBezTo>
                            <a:pt x="760" y="3"/>
                            <a:pt x="729" y="0"/>
                            <a:pt x="69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32"/>
                    <p:cNvSpPr/>
                    <p:nvPr/>
                  </p:nvSpPr>
                  <p:spPr>
                    <a:xfrm>
                      <a:off x="8531110" y="3740065"/>
                      <a:ext cx="223833" cy="371102"/>
                    </a:xfrm>
                    <a:custGeom>
                      <a:avLst/>
                      <a:gdLst/>
                      <a:ahLst/>
                      <a:cxnLst/>
                      <a:rect l="l" t="t" r="r" b="b"/>
                      <a:pathLst>
                        <a:path w="5271" h="8739" extrusionOk="0">
                          <a:moveTo>
                            <a:pt x="3687" y="1"/>
                          </a:moveTo>
                          <a:cubicBezTo>
                            <a:pt x="3453" y="1"/>
                            <a:pt x="3226" y="198"/>
                            <a:pt x="3283" y="518"/>
                          </a:cubicBezTo>
                          <a:cubicBezTo>
                            <a:pt x="3783" y="3411"/>
                            <a:pt x="2020" y="6316"/>
                            <a:pt x="139" y="8400"/>
                          </a:cubicBezTo>
                          <a:cubicBezTo>
                            <a:pt x="1" y="8548"/>
                            <a:pt x="128" y="8739"/>
                            <a:pt x="280" y="8739"/>
                          </a:cubicBezTo>
                          <a:cubicBezTo>
                            <a:pt x="324" y="8739"/>
                            <a:pt x="371" y="8723"/>
                            <a:pt x="413" y="8685"/>
                          </a:cubicBezTo>
                          <a:cubicBezTo>
                            <a:pt x="2461" y="6733"/>
                            <a:pt x="5271" y="3375"/>
                            <a:pt x="4080" y="292"/>
                          </a:cubicBezTo>
                          <a:cubicBezTo>
                            <a:pt x="4004" y="90"/>
                            <a:pt x="3844" y="1"/>
                            <a:pt x="368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32"/>
                    <p:cNvSpPr/>
                    <p:nvPr/>
                  </p:nvSpPr>
                  <p:spPr>
                    <a:xfrm>
                      <a:off x="8619736" y="4011040"/>
                      <a:ext cx="361420" cy="174064"/>
                    </a:xfrm>
                    <a:custGeom>
                      <a:avLst/>
                      <a:gdLst/>
                      <a:ahLst/>
                      <a:cxnLst/>
                      <a:rect l="l" t="t" r="r" b="b"/>
                      <a:pathLst>
                        <a:path w="8511" h="4099" extrusionOk="0">
                          <a:moveTo>
                            <a:pt x="8039" y="0"/>
                          </a:moveTo>
                          <a:cubicBezTo>
                            <a:pt x="7931" y="0"/>
                            <a:pt x="7822" y="51"/>
                            <a:pt x="7744" y="173"/>
                          </a:cubicBezTo>
                          <a:cubicBezTo>
                            <a:pt x="6982" y="1352"/>
                            <a:pt x="6101" y="2340"/>
                            <a:pt x="4815" y="2971"/>
                          </a:cubicBezTo>
                          <a:cubicBezTo>
                            <a:pt x="3835" y="3453"/>
                            <a:pt x="2657" y="3742"/>
                            <a:pt x="1511" y="3742"/>
                          </a:cubicBezTo>
                          <a:cubicBezTo>
                            <a:pt x="1042" y="3742"/>
                            <a:pt x="578" y="3694"/>
                            <a:pt x="136" y="3590"/>
                          </a:cubicBezTo>
                          <a:cubicBezTo>
                            <a:pt x="129" y="3589"/>
                            <a:pt x="123" y="3588"/>
                            <a:pt x="116" y="3588"/>
                          </a:cubicBezTo>
                          <a:cubicBezTo>
                            <a:pt x="35" y="3588"/>
                            <a:pt x="1" y="3723"/>
                            <a:pt x="100" y="3745"/>
                          </a:cubicBezTo>
                          <a:cubicBezTo>
                            <a:pt x="901" y="3967"/>
                            <a:pt x="1680" y="4099"/>
                            <a:pt x="2453" y="4099"/>
                          </a:cubicBezTo>
                          <a:cubicBezTo>
                            <a:pt x="3301" y="4099"/>
                            <a:pt x="4141" y="3940"/>
                            <a:pt x="4994" y="3566"/>
                          </a:cubicBezTo>
                          <a:cubicBezTo>
                            <a:pt x="6363" y="2959"/>
                            <a:pt x="7661" y="1876"/>
                            <a:pt x="8363" y="530"/>
                          </a:cubicBezTo>
                          <a:cubicBezTo>
                            <a:pt x="8511" y="251"/>
                            <a:pt x="8279" y="0"/>
                            <a:pt x="803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32"/>
                    <p:cNvSpPr/>
                    <p:nvPr/>
                  </p:nvSpPr>
                  <p:spPr>
                    <a:xfrm>
                      <a:off x="7302830" y="4201414"/>
                      <a:ext cx="63230" cy="223069"/>
                    </a:xfrm>
                    <a:custGeom>
                      <a:avLst/>
                      <a:gdLst/>
                      <a:ahLst/>
                      <a:cxnLst/>
                      <a:rect l="l" t="t" r="r" b="b"/>
                      <a:pathLst>
                        <a:path w="1489" h="5253" extrusionOk="0">
                          <a:moveTo>
                            <a:pt x="564" y="0"/>
                          </a:moveTo>
                          <a:cubicBezTo>
                            <a:pt x="461" y="0"/>
                            <a:pt x="362" y="57"/>
                            <a:pt x="334" y="191"/>
                          </a:cubicBezTo>
                          <a:cubicBezTo>
                            <a:pt x="0" y="2012"/>
                            <a:pt x="393" y="3644"/>
                            <a:pt x="1346" y="5215"/>
                          </a:cubicBezTo>
                          <a:cubicBezTo>
                            <a:pt x="1357" y="5242"/>
                            <a:pt x="1377" y="5253"/>
                            <a:pt x="1398" y="5253"/>
                          </a:cubicBezTo>
                          <a:cubicBezTo>
                            <a:pt x="1442" y="5253"/>
                            <a:pt x="1489" y="5204"/>
                            <a:pt x="1465" y="5156"/>
                          </a:cubicBezTo>
                          <a:cubicBezTo>
                            <a:pt x="619" y="3715"/>
                            <a:pt x="453" y="1929"/>
                            <a:pt x="834" y="322"/>
                          </a:cubicBezTo>
                          <a:cubicBezTo>
                            <a:pt x="884" y="129"/>
                            <a:pt x="719" y="0"/>
                            <a:pt x="564"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32"/>
                    <p:cNvSpPr/>
                    <p:nvPr/>
                  </p:nvSpPr>
                  <p:spPr>
                    <a:xfrm>
                      <a:off x="7053344" y="4421896"/>
                      <a:ext cx="245957" cy="125909"/>
                    </a:xfrm>
                    <a:custGeom>
                      <a:avLst/>
                      <a:gdLst/>
                      <a:ahLst/>
                      <a:cxnLst/>
                      <a:rect l="l" t="t" r="r" b="b"/>
                      <a:pathLst>
                        <a:path w="5792" h="2965" extrusionOk="0">
                          <a:moveTo>
                            <a:pt x="283" y="1"/>
                          </a:moveTo>
                          <a:cubicBezTo>
                            <a:pt x="141" y="1"/>
                            <a:pt x="0" y="171"/>
                            <a:pt x="89" y="321"/>
                          </a:cubicBezTo>
                          <a:cubicBezTo>
                            <a:pt x="1089" y="1934"/>
                            <a:pt x="3119" y="2964"/>
                            <a:pt x="5029" y="2964"/>
                          </a:cubicBezTo>
                          <a:cubicBezTo>
                            <a:pt x="5233" y="2964"/>
                            <a:pt x="5437" y="2952"/>
                            <a:pt x="5637" y="2928"/>
                          </a:cubicBezTo>
                          <a:cubicBezTo>
                            <a:pt x="5780" y="2916"/>
                            <a:pt x="5792" y="2702"/>
                            <a:pt x="5637" y="2702"/>
                          </a:cubicBezTo>
                          <a:cubicBezTo>
                            <a:pt x="3458" y="2595"/>
                            <a:pt x="1827" y="1702"/>
                            <a:pt x="422" y="71"/>
                          </a:cubicBezTo>
                          <a:cubicBezTo>
                            <a:pt x="382" y="22"/>
                            <a:pt x="333" y="1"/>
                            <a:pt x="2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32"/>
                    <p:cNvSpPr/>
                    <p:nvPr/>
                  </p:nvSpPr>
                  <p:spPr>
                    <a:xfrm>
                      <a:off x="7081371" y="4679876"/>
                      <a:ext cx="264345" cy="135930"/>
                    </a:xfrm>
                    <a:custGeom>
                      <a:avLst/>
                      <a:gdLst/>
                      <a:ahLst/>
                      <a:cxnLst/>
                      <a:rect l="l" t="t" r="r" b="b"/>
                      <a:pathLst>
                        <a:path w="6225" h="3201" extrusionOk="0">
                          <a:moveTo>
                            <a:pt x="6109" y="0"/>
                          </a:moveTo>
                          <a:cubicBezTo>
                            <a:pt x="6092" y="0"/>
                            <a:pt x="6075" y="6"/>
                            <a:pt x="6060" y="20"/>
                          </a:cubicBezTo>
                          <a:cubicBezTo>
                            <a:pt x="5322" y="759"/>
                            <a:pt x="4453" y="1378"/>
                            <a:pt x="3513" y="1830"/>
                          </a:cubicBezTo>
                          <a:cubicBezTo>
                            <a:pt x="2489" y="2306"/>
                            <a:pt x="1488" y="2449"/>
                            <a:pt x="381" y="2592"/>
                          </a:cubicBezTo>
                          <a:cubicBezTo>
                            <a:pt x="12" y="2640"/>
                            <a:pt x="0" y="3152"/>
                            <a:pt x="381" y="3187"/>
                          </a:cubicBezTo>
                          <a:cubicBezTo>
                            <a:pt x="504" y="3196"/>
                            <a:pt x="626" y="3201"/>
                            <a:pt x="749" y="3201"/>
                          </a:cubicBezTo>
                          <a:cubicBezTo>
                            <a:pt x="2890" y="3201"/>
                            <a:pt x="5020" y="1851"/>
                            <a:pt x="6180" y="127"/>
                          </a:cubicBezTo>
                          <a:cubicBezTo>
                            <a:pt x="6225" y="64"/>
                            <a:pt x="6166" y="0"/>
                            <a:pt x="610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32"/>
                    <p:cNvSpPr/>
                    <p:nvPr/>
                  </p:nvSpPr>
                  <p:spPr>
                    <a:xfrm>
                      <a:off x="7471079" y="4700047"/>
                      <a:ext cx="291395" cy="224173"/>
                    </a:xfrm>
                    <a:custGeom>
                      <a:avLst/>
                      <a:gdLst/>
                      <a:ahLst/>
                      <a:cxnLst/>
                      <a:rect l="l" t="t" r="r" b="b"/>
                      <a:pathLst>
                        <a:path w="6862" h="5279" extrusionOk="0">
                          <a:moveTo>
                            <a:pt x="167" y="1"/>
                          </a:moveTo>
                          <a:cubicBezTo>
                            <a:pt x="84" y="1"/>
                            <a:pt x="1" y="89"/>
                            <a:pt x="51" y="188"/>
                          </a:cubicBezTo>
                          <a:cubicBezTo>
                            <a:pt x="1325" y="2629"/>
                            <a:pt x="3563" y="4701"/>
                            <a:pt x="6337" y="5272"/>
                          </a:cubicBezTo>
                          <a:cubicBezTo>
                            <a:pt x="6359" y="5276"/>
                            <a:pt x="6381" y="5278"/>
                            <a:pt x="6402" y="5278"/>
                          </a:cubicBezTo>
                          <a:cubicBezTo>
                            <a:pt x="6736" y="5278"/>
                            <a:pt x="6862" y="4767"/>
                            <a:pt x="6492" y="4677"/>
                          </a:cubicBezTo>
                          <a:cubicBezTo>
                            <a:pt x="3884" y="3963"/>
                            <a:pt x="1551" y="2498"/>
                            <a:pt x="265" y="57"/>
                          </a:cubicBezTo>
                          <a:cubicBezTo>
                            <a:pt x="240" y="18"/>
                            <a:pt x="203" y="1"/>
                            <a:pt x="16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32"/>
                    <p:cNvSpPr/>
                    <p:nvPr/>
                  </p:nvSpPr>
                  <p:spPr>
                    <a:xfrm>
                      <a:off x="7521316" y="4508781"/>
                      <a:ext cx="299718" cy="49047"/>
                    </a:xfrm>
                    <a:custGeom>
                      <a:avLst/>
                      <a:gdLst/>
                      <a:ahLst/>
                      <a:cxnLst/>
                      <a:rect l="l" t="t" r="r" b="b"/>
                      <a:pathLst>
                        <a:path w="7058" h="1155" extrusionOk="0">
                          <a:moveTo>
                            <a:pt x="6660" y="1"/>
                          </a:moveTo>
                          <a:cubicBezTo>
                            <a:pt x="6635" y="1"/>
                            <a:pt x="6610" y="5"/>
                            <a:pt x="6583" y="13"/>
                          </a:cubicBezTo>
                          <a:cubicBezTo>
                            <a:pt x="5422" y="389"/>
                            <a:pt x="4306" y="595"/>
                            <a:pt x="3185" y="595"/>
                          </a:cubicBezTo>
                          <a:cubicBezTo>
                            <a:pt x="2213" y="595"/>
                            <a:pt x="1237" y="440"/>
                            <a:pt x="225" y="108"/>
                          </a:cubicBezTo>
                          <a:cubicBezTo>
                            <a:pt x="213" y="104"/>
                            <a:pt x="200" y="102"/>
                            <a:pt x="189" y="102"/>
                          </a:cubicBezTo>
                          <a:cubicBezTo>
                            <a:pt x="76" y="102"/>
                            <a:pt x="0" y="293"/>
                            <a:pt x="130" y="347"/>
                          </a:cubicBezTo>
                          <a:cubicBezTo>
                            <a:pt x="1223" y="874"/>
                            <a:pt x="2477" y="1155"/>
                            <a:pt x="3726" y="1155"/>
                          </a:cubicBezTo>
                          <a:cubicBezTo>
                            <a:pt x="4787" y="1155"/>
                            <a:pt x="5845" y="952"/>
                            <a:pt x="6797" y="525"/>
                          </a:cubicBezTo>
                          <a:cubicBezTo>
                            <a:pt x="7057" y="406"/>
                            <a:pt x="6913" y="1"/>
                            <a:pt x="66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32"/>
                    <p:cNvSpPr/>
                    <p:nvPr/>
                  </p:nvSpPr>
                  <p:spPr>
                    <a:xfrm>
                      <a:off x="8054220" y="4204047"/>
                      <a:ext cx="280694" cy="54483"/>
                    </a:xfrm>
                    <a:custGeom>
                      <a:avLst/>
                      <a:gdLst/>
                      <a:ahLst/>
                      <a:cxnLst/>
                      <a:rect l="l" t="t" r="r" b="b"/>
                      <a:pathLst>
                        <a:path w="6610" h="1283" extrusionOk="0">
                          <a:moveTo>
                            <a:pt x="505" y="0"/>
                          </a:moveTo>
                          <a:cubicBezTo>
                            <a:pt x="188" y="0"/>
                            <a:pt x="1" y="516"/>
                            <a:pt x="332" y="676"/>
                          </a:cubicBezTo>
                          <a:cubicBezTo>
                            <a:pt x="1211" y="1092"/>
                            <a:pt x="2171" y="1282"/>
                            <a:pt x="3134" y="1282"/>
                          </a:cubicBezTo>
                          <a:cubicBezTo>
                            <a:pt x="4297" y="1282"/>
                            <a:pt x="5464" y="1005"/>
                            <a:pt x="6500" y="510"/>
                          </a:cubicBezTo>
                          <a:cubicBezTo>
                            <a:pt x="6609" y="455"/>
                            <a:pt x="6547" y="279"/>
                            <a:pt x="6435" y="279"/>
                          </a:cubicBezTo>
                          <a:cubicBezTo>
                            <a:pt x="6425" y="279"/>
                            <a:pt x="6415" y="281"/>
                            <a:pt x="6404" y="284"/>
                          </a:cubicBezTo>
                          <a:cubicBezTo>
                            <a:pt x="5583" y="549"/>
                            <a:pt x="4783" y="668"/>
                            <a:pt x="3990" y="668"/>
                          </a:cubicBezTo>
                          <a:cubicBezTo>
                            <a:pt x="2862" y="668"/>
                            <a:pt x="1750" y="427"/>
                            <a:pt x="618" y="22"/>
                          </a:cubicBezTo>
                          <a:cubicBezTo>
                            <a:pt x="579" y="7"/>
                            <a:pt x="541" y="0"/>
                            <a:pt x="50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32"/>
                    <p:cNvSpPr/>
                    <p:nvPr/>
                  </p:nvSpPr>
                  <p:spPr>
                    <a:xfrm>
                      <a:off x="8433481" y="4295306"/>
                      <a:ext cx="142003" cy="342862"/>
                    </a:xfrm>
                    <a:custGeom>
                      <a:avLst/>
                      <a:gdLst/>
                      <a:ahLst/>
                      <a:cxnLst/>
                      <a:rect l="l" t="t" r="r" b="b"/>
                      <a:pathLst>
                        <a:path w="3344" h="8074" extrusionOk="0">
                          <a:moveTo>
                            <a:pt x="1929" y="0"/>
                          </a:moveTo>
                          <a:cubicBezTo>
                            <a:pt x="1858" y="0"/>
                            <a:pt x="1781" y="60"/>
                            <a:pt x="1795" y="147"/>
                          </a:cubicBezTo>
                          <a:cubicBezTo>
                            <a:pt x="2153" y="2647"/>
                            <a:pt x="2081" y="5278"/>
                            <a:pt x="331" y="7231"/>
                          </a:cubicBezTo>
                          <a:cubicBezTo>
                            <a:pt x="1" y="7607"/>
                            <a:pt x="313" y="8074"/>
                            <a:pt x="697" y="8074"/>
                          </a:cubicBezTo>
                          <a:cubicBezTo>
                            <a:pt x="811" y="8074"/>
                            <a:pt x="933" y="8032"/>
                            <a:pt x="1045" y="7933"/>
                          </a:cubicBezTo>
                          <a:cubicBezTo>
                            <a:pt x="3343" y="5945"/>
                            <a:pt x="2510" y="2635"/>
                            <a:pt x="2033" y="87"/>
                          </a:cubicBezTo>
                          <a:cubicBezTo>
                            <a:pt x="2019" y="26"/>
                            <a:pt x="1975" y="0"/>
                            <a:pt x="192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32"/>
                    <p:cNvSpPr/>
                    <p:nvPr/>
                  </p:nvSpPr>
                  <p:spPr>
                    <a:xfrm>
                      <a:off x="8671799" y="4257299"/>
                      <a:ext cx="131939" cy="234025"/>
                    </a:xfrm>
                    <a:custGeom>
                      <a:avLst/>
                      <a:gdLst/>
                      <a:ahLst/>
                      <a:cxnLst/>
                      <a:rect l="l" t="t" r="r" b="b"/>
                      <a:pathLst>
                        <a:path w="3107" h="5511" extrusionOk="0">
                          <a:moveTo>
                            <a:pt x="221" y="1"/>
                          </a:moveTo>
                          <a:cubicBezTo>
                            <a:pt x="107" y="1"/>
                            <a:pt x="1" y="154"/>
                            <a:pt x="112" y="256"/>
                          </a:cubicBezTo>
                          <a:cubicBezTo>
                            <a:pt x="1446" y="1566"/>
                            <a:pt x="2160" y="3351"/>
                            <a:pt x="2387" y="5185"/>
                          </a:cubicBezTo>
                          <a:cubicBezTo>
                            <a:pt x="2416" y="5401"/>
                            <a:pt x="2606" y="5511"/>
                            <a:pt x="2780" y="5511"/>
                          </a:cubicBezTo>
                          <a:cubicBezTo>
                            <a:pt x="2951" y="5511"/>
                            <a:pt x="3107" y="5404"/>
                            <a:pt x="3077" y="5185"/>
                          </a:cubicBezTo>
                          <a:cubicBezTo>
                            <a:pt x="2815" y="3149"/>
                            <a:pt x="1779" y="1446"/>
                            <a:pt x="315" y="42"/>
                          </a:cubicBezTo>
                          <a:cubicBezTo>
                            <a:pt x="286" y="13"/>
                            <a:pt x="253" y="1"/>
                            <a:pt x="22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32"/>
                    <p:cNvSpPr/>
                    <p:nvPr/>
                  </p:nvSpPr>
                  <p:spPr>
                    <a:xfrm>
                      <a:off x="8650397" y="3900713"/>
                      <a:ext cx="224555" cy="195594"/>
                    </a:xfrm>
                    <a:custGeom>
                      <a:avLst/>
                      <a:gdLst/>
                      <a:ahLst/>
                      <a:cxnLst/>
                      <a:rect l="l" t="t" r="r" b="b"/>
                      <a:pathLst>
                        <a:path w="5288" h="4606" extrusionOk="0">
                          <a:moveTo>
                            <a:pt x="4842" y="0"/>
                          </a:moveTo>
                          <a:cubicBezTo>
                            <a:pt x="4701" y="0"/>
                            <a:pt x="4561" y="74"/>
                            <a:pt x="4510" y="247"/>
                          </a:cubicBezTo>
                          <a:cubicBezTo>
                            <a:pt x="3891" y="2378"/>
                            <a:pt x="2236" y="3747"/>
                            <a:pt x="140" y="4331"/>
                          </a:cubicBezTo>
                          <a:cubicBezTo>
                            <a:pt x="1" y="4366"/>
                            <a:pt x="20" y="4605"/>
                            <a:pt x="165" y="4605"/>
                          </a:cubicBezTo>
                          <a:cubicBezTo>
                            <a:pt x="169" y="4605"/>
                            <a:pt x="172" y="4605"/>
                            <a:pt x="176" y="4605"/>
                          </a:cubicBezTo>
                          <a:cubicBezTo>
                            <a:pt x="2486" y="4426"/>
                            <a:pt x="4486" y="2605"/>
                            <a:pt x="5200" y="438"/>
                          </a:cubicBezTo>
                          <a:cubicBezTo>
                            <a:pt x="5287" y="177"/>
                            <a:pt x="5062" y="0"/>
                            <a:pt x="484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32"/>
                    <p:cNvSpPr/>
                    <p:nvPr/>
                  </p:nvSpPr>
                  <p:spPr>
                    <a:xfrm>
                      <a:off x="8487201" y="3814465"/>
                      <a:ext cx="71086" cy="188842"/>
                    </a:xfrm>
                    <a:custGeom>
                      <a:avLst/>
                      <a:gdLst/>
                      <a:ahLst/>
                      <a:cxnLst/>
                      <a:rect l="l" t="t" r="r" b="b"/>
                      <a:pathLst>
                        <a:path w="1674" h="4447" extrusionOk="0">
                          <a:moveTo>
                            <a:pt x="353" y="0"/>
                          </a:moveTo>
                          <a:cubicBezTo>
                            <a:pt x="173" y="0"/>
                            <a:pt x="0" y="178"/>
                            <a:pt x="126" y="361"/>
                          </a:cubicBezTo>
                          <a:cubicBezTo>
                            <a:pt x="935" y="1516"/>
                            <a:pt x="1376" y="2897"/>
                            <a:pt x="1161" y="4314"/>
                          </a:cubicBezTo>
                          <a:cubicBezTo>
                            <a:pt x="1147" y="4394"/>
                            <a:pt x="1212" y="4447"/>
                            <a:pt x="1270" y="4447"/>
                          </a:cubicBezTo>
                          <a:cubicBezTo>
                            <a:pt x="1308" y="4447"/>
                            <a:pt x="1343" y="4425"/>
                            <a:pt x="1352" y="4374"/>
                          </a:cubicBezTo>
                          <a:cubicBezTo>
                            <a:pt x="1673" y="2873"/>
                            <a:pt x="1483" y="1373"/>
                            <a:pt x="566" y="111"/>
                          </a:cubicBezTo>
                          <a:cubicBezTo>
                            <a:pt x="509" y="33"/>
                            <a:pt x="431" y="0"/>
                            <a:pt x="35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32"/>
                    <p:cNvSpPr/>
                    <p:nvPr/>
                  </p:nvSpPr>
                  <p:spPr>
                    <a:xfrm>
                      <a:off x="7101627" y="4697966"/>
                      <a:ext cx="97287" cy="20553"/>
                    </a:xfrm>
                    <a:custGeom>
                      <a:avLst/>
                      <a:gdLst/>
                      <a:ahLst/>
                      <a:cxnLst/>
                      <a:rect l="l" t="t" r="r" b="b"/>
                      <a:pathLst>
                        <a:path w="2291" h="484" extrusionOk="0">
                          <a:moveTo>
                            <a:pt x="113" y="1"/>
                          </a:moveTo>
                          <a:cubicBezTo>
                            <a:pt x="41" y="1"/>
                            <a:pt x="0" y="102"/>
                            <a:pt x="71" y="142"/>
                          </a:cubicBezTo>
                          <a:cubicBezTo>
                            <a:pt x="479" y="375"/>
                            <a:pt x="917" y="483"/>
                            <a:pt x="1366" y="483"/>
                          </a:cubicBezTo>
                          <a:cubicBezTo>
                            <a:pt x="1651" y="483"/>
                            <a:pt x="1939" y="440"/>
                            <a:pt x="2226" y="356"/>
                          </a:cubicBezTo>
                          <a:cubicBezTo>
                            <a:pt x="2291" y="335"/>
                            <a:pt x="2277" y="234"/>
                            <a:pt x="2211" y="234"/>
                          </a:cubicBezTo>
                          <a:cubicBezTo>
                            <a:pt x="2205" y="234"/>
                            <a:pt x="2198" y="235"/>
                            <a:pt x="2190" y="237"/>
                          </a:cubicBezTo>
                          <a:cubicBezTo>
                            <a:pt x="1968" y="287"/>
                            <a:pt x="1744" y="311"/>
                            <a:pt x="1522" y="311"/>
                          </a:cubicBezTo>
                          <a:cubicBezTo>
                            <a:pt x="1054" y="311"/>
                            <a:pt x="590" y="205"/>
                            <a:pt x="154" y="11"/>
                          </a:cubicBezTo>
                          <a:cubicBezTo>
                            <a:pt x="140" y="4"/>
                            <a:pt x="126" y="1"/>
                            <a:pt x="11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32"/>
                    <p:cNvSpPr/>
                    <p:nvPr/>
                  </p:nvSpPr>
                  <p:spPr>
                    <a:xfrm>
                      <a:off x="7554100" y="4448607"/>
                      <a:ext cx="110919" cy="39280"/>
                    </a:xfrm>
                    <a:custGeom>
                      <a:avLst/>
                      <a:gdLst/>
                      <a:ahLst/>
                      <a:cxnLst/>
                      <a:rect l="l" t="t" r="r" b="b"/>
                      <a:pathLst>
                        <a:path w="2612" h="925" extrusionOk="0">
                          <a:moveTo>
                            <a:pt x="2446" y="0"/>
                          </a:moveTo>
                          <a:cubicBezTo>
                            <a:pt x="2421" y="0"/>
                            <a:pt x="2395" y="8"/>
                            <a:pt x="2370" y="25"/>
                          </a:cubicBezTo>
                          <a:cubicBezTo>
                            <a:pt x="1750" y="525"/>
                            <a:pt x="1081" y="807"/>
                            <a:pt x="290" y="807"/>
                          </a:cubicBezTo>
                          <a:cubicBezTo>
                            <a:pt x="214" y="807"/>
                            <a:pt x="138" y="804"/>
                            <a:pt x="60" y="799"/>
                          </a:cubicBezTo>
                          <a:cubicBezTo>
                            <a:pt x="12" y="799"/>
                            <a:pt x="1" y="882"/>
                            <a:pt x="48" y="894"/>
                          </a:cubicBezTo>
                          <a:cubicBezTo>
                            <a:pt x="201" y="915"/>
                            <a:pt x="354" y="925"/>
                            <a:pt x="507" y="925"/>
                          </a:cubicBezTo>
                          <a:cubicBezTo>
                            <a:pt x="1248" y="925"/>
                            <a:pt x="1974" y="683"/>
                            <a:pt x="2537" y="180"/>
                          </a:cubicBezTo>
                          <a:cubicBezTo>
                            <a:pt x="2612" y="105"/>
                            <a:pt x="2539" y="0"/>
                            <a:pt x="244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32"/>
                    <p:cNvSpPr/>
                    <p:nvPr/>
                  </p:nvSpPr>
                  <p:spPr>
                    <a:xfrm>
                      <a:off x="8348635" y="4421302"/>
                      <a:ext cx="84081" cy="108965"/>
                    </a:xfrm>
                    <a:custGeom>
                      <a:avLst/>
                      <a:gdLst/>
                      <a:ahLst/>
                      <a:cxnLst/>
                      <a:rect l="l" t="t" r="r" b="b"/>
                      <a:pathLst>
                        <a:path w="1980" h="2566" extrusionOk="0">
                          <a:moveTo>
                            <a:pt x="1948" y="0"/>
                          </a:moveTo>
                          <a:cubicBezTo>
                            <a:pt x="1938" y="0"/>
                            <a:pt x="1929" y="4"/>
                            <a:pt x="1924" y="13"/>
                          </a:cubicBezTo>
                          <a:cubicBezTo>
                            <a:pt x="1519" y="978"/>
                            <a:pt x="876" y="1680"/>
                            <a:pt x="91" y="2347"/>
                          </a:cubicBezTo>
                          <a:cubicBezTo>
                            <a:pt x="0" y="2427"/>
                            <a:pt x="87" y="2566"/>
                            <a:pt x="187" y="2566"/>
                          </a:cubicBezTo>
                          <a:cubicBezTo>
                            <a:pt x="207" y="2566"/>
                            <a:pt x="226" y="2561"/>
                            <a:pt x="245" y="2549"/>
                          </a:cubicBezTo>
                          <a:cubicBezTo>
                            <a:pt x="1126" y="1990"/>
                            <a:pt x="1710" y="1013"/>
                            <a:pt x="1972" y="25"/>
                          </a:cubicBezTo>
                          <a:cubicBezTo>
                            <a:pt x="1979" y="11"/>
                            <a:pt x="1964" y="0"/>
                            <a:pt x="194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32"/>
                    <p:cNvSpPr/>
                    <p:nvPr/>
                  </p:nvSpPr>
                  <p:spPr>
                    <a:xfrm>
                      <a:off x="8784758" y="4226596"/>
                      <a:ext cx="105186" cy="37624"/>
                    </a:xfrm>
                    <a:custGeom>
                      <a:avLst/>
                      <a:gdLst/>
                      <a:ahLst/>
                      <a:cxnLst/>
                      <a:rect l="l" t="t" r="r" b="b"/>
                      <a:pathLst>
                        <a:path w="2477" h="886" extrusionOk="0">
                          <a:moveTo>
                            <a:pt x="2345" y="0"/>
                          </a:moveTo>
                          <a:cubicBezTo>
                            <a:pt x="2330" y="0"/>
                            <a:pt x="2314" y="5"/>
                            <a:pt x="2298" y="14"/>
                          </a:cubicBezTo>
                          <a:cubicBezTo>
                            <a:pt x="1669" y="489"/>
                            <a:pt x="1029" y="770"/>
                            <a:pt x="246" y="770"/>
                          </a:cubicBezTo>
                          <a:cubicBezTo>
                            <a:pt x="185" y="770"/>
                            <a:pt x="123" y="768"/>
                            <a:pt x="60" y="765"/>
                          </a:cubicBezTo>
                          <a:cubicBezTo>
                            <a:pt x="0" y="765"/>
                            <a:pt x="0" y="860"/>
                            <a:pt x="60" y="872"/>
                          </a:cubicBezTo>
                          <a:cubicBezTo>
                            <a:pt x="166" y="881"/>
                            <a:pt x="274" y="885"/>
                            <a:pt x="381" y="885"/>
                          </a:cubicBezTo>
                          <a:cubicBezTo>
                            <a:pt x="1117" y="885"/>
                            <a:pt x="1867" y="668"/>
                            <a:pt x="2417" y="169"/>
                          </a:cubicBezTo>
                          <a:cubicBezTo>
                            <a:pt x="2477" y="110"/>
                            <a:pt x="2420" y="0"/>
                            <a:pt x="23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32"/>
                    <p:cNvSpPr/>
                    <p:nvPr/>
                  </p:nvSpPr>
                  <p:spPr>
                    <a:xfrm>
                      <a:off x="8166669" y="3371250"/>
                      <a:ext cx="457985" cy="172281"/>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32"/>
                    <p:cNvSpPr/>
                    <p:nvPr/>
                  </p:nvSpPr>
                  <p:spPr>
                    <a:xfrm>
                      <a:off x="7915102" y="4289318"/>
                      <a:ext cx="562534" cy="564954"/>
                    </a:xfrm>
                    <a:custGeom>
                      <a:avLst/>
                      <a:gdLst/>
                      <a:ahLst/>
                      <a:cxnLst/>
                      <a:rect l="l" t="t" r="r" b="b"/>
                      <a:pathLst>
                        <a:path w="13247" h="13304" extrusionOk="0">
                          <a:moveTo>
                            <a:pt x="6487" y="7517"/>
                          </a:moveTo>
                          <a:cubicBezTo>
                            <a:pt x="6661" y="7517"/>
                            <a:pt x="6822" y="7596"/>
                            <a:pt x="6942" y="7801"/>
                          </a:cubicBezTo>
                          <a:cubicBezTo>
                            <a:pt x="7287" y="8408"/>
                            <a:pt x="6585" y="8991"/>
                            <a:pt x="6085" y="9170"/>
                          </a:cubicBezTo>
                          <a:cubicBezTo>
                            <a:pt x="5855" y="9256"/>
                            <a:pt x="5618" y="9296"/>
                            <a:pt x="5373" y="9296"/>
                          </a:cubicBezTo>
                          <a:cubicBezTo>
                            <a:pt x="5313" y="9296"/>
                            <a:pt x="5252" y="9293"/>
                            <a:pt x="5192" y="9289"/>
                          </a:cubicBezTo>
                          <a:cubicBezTo>
                            <a:pt x="5192" y="9277"/>
                            <a:pt x="5192" y="9265"/>
                            <a:pt x="5192" y="9253"/>
                          </a:cubicBezTo>
                          <a:cubicBezTo>
                            <a:pt x="5192" y="8872"/>
                            <a:pt x="5299" y="8467"/>
                            <a:pt x="5513" y="8146"/>
                          </a:cubicBezTo>
                          <a:cubicBezTo>
                            <a:pt x="5706" y="7864"/>
                            <a:pt x="6123" y="7517"/>
                            <a:pt x="6487" y="7517"/>
                          </a:cubicBezTo>
                          <a:close/>
                          <a:moveTo>
                            <a:pt x="47" y="0"/>
                          </a:moveTo>
                          <a:cubicBezTo>
                            <a:pt x="25" y="0"/>
                            <a:pt x="1" y="12"/>
                            <a:pt x="1" y="38"/>
                          </a:cubicBezTo>
                          <a:cubicBezTo>
                            <a:pt x="346" y="2633"/>
                            <a:pt x="941" y="5562"/>
                            <a:pt x="2322" y="7836"/>
                          </a:cubicBezTo>
                          <a:cubicBezTo>
                            <a:pt x="2703" y="8467"/>
                            <a:pt x="3299" y="9063"/>
                            <a:pt x="3989" y="9467"/>
                          </a:cubicBezTo>
                          <a:cubicBezTo>
                            <a:pt x="4096" y="10551"/>
                            <a:pt x="4751" y="11622"/>
                            <a:pt x="5668" y="12265"/>
                          </a:cubicBezTo>
                          <a:cubicBezTo>
                            <a:pt x="6672" y="12958"/>
                            <a:pt x="7944" y="13304"/>
                            <a:pt x="9217" y="13304"/>
                          </a:cubicBezTo>
                          <a:cubicBezTo>
                            <a:pt x="10615" y="13304"/>
                            <a:pt x="12015" y="12886"/>
                            <a:pt x="13062" y="12051"/>
                          </a:cubicBezTo>
                          <a:cubicBezTo>
                            <a:pt x="13247" y="11907"/>
                            <a:pt x="13077" y="11701"/>
                            <a:pt x="12897" y="11701"/>
                          </a:cubicBezTo>
                          <a:cubicBezTo>
                            <a:pt x="12868" y="11701"/>
                            <a:pt x="12839" y="11706"/>
                            <a:pt x="12812" y="11718"/>
                          </a:cubicBezTo>
                          <a:cubicBezTo>
                            <a:pt x="11808" y="12151"/>
                            <a:pt x="10743" y="12422"/>
                            <a:pt x="9691" y="12422"/>
                          </a:cubicBezTo>
                          <a:cubicBezTo>
                            <a:pt x="8632" y="12422"/>
                            <a:pt x="7587" y="12148"/>
                            <a:pt x="6632" y="11491"/>
                          </a:cubicBezTo>
                          <a:cubicBezTo>
                            <a:pt x="6085" y="11122"/>
                            <a:pt x="5561" y="10587"/>
                            <a:pt x="5323" y="9956"/>
                          </a:cubicBezTo>
                          <a:lnTo>
                            <a:pt x="5323" y="9956"/>
                          </a:lnTo>
                          <a:cubicBezTo>
                            <a:pt x="5427" y="9968"/>
                            <a:pt x="5532" y="9975"/>
                            <a:pt x="5636" y="9975"/>
                          </a:cubicBezTo>
                          <a:cubicBezTo>
                            <a:pt x="6212" y="9975"/>
                            <a:pt x="6785" y="9774"/>
                            <a:pt x="7299" y="9301"/>
                          </a:cubicBezTo>
                          <a:cubicBezTo>
                            <a:pt x="7966" y="8682"/>
                            <a:pt x="8156" y="7586"/>
                            <a:pt x="7478" y="6884"/>
                          </a:cubicBezTo>
                          <a:cubicBezTo>
                            <a:pt x="7180" y="6571"/>
                            <a:pt x="6794" y="6439"/>
                            <a:pt x="6396" y="6439"/>
                          </a:cubicBezTo>
                          <a:cubicBezTo>
                            <a:pt x="5870" y="6439"/>
                            <a:pt x="5323" y="6669"/>
                            <a:pt x="4930" y="7015"/>
                          </a:cubicBezTo>
                          <a:cubicBezTo>
                            <a:pt x="4323" y="7550"/>
                            <a:pt x="4025" y="8217"/>
                            <a:pt x="3977" y="8920"/>
                          </a:cubicBezTo>
                          <a:cubicBezTo>
                            <a:pt x="3156" y="8455"/>
                            <a:pt x="2584" y="7634"/>
                            <a:pt x="2156" y="6788"/>
                          </a:cubicBezTo>
                          <a:cubicBezTo>
                            <a:pt x="1084" y="4705"/>
                            <a:pt x="465" y="2336"/>
                            <a:pt x="84" y="26"/>
                          </a:cubicBezTo>
                          <a:cubicBezTo>
                            <a:pt x="84" y="9"/>
                            <a:pt x="66" y="0"/>
                            <a:pt x="4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32"/>
                    <p:cNvSpPr/>
                    <p:nvPr/>
                  </p:nvSpPr>
                  <p:spPr>
                    <a:xfrm>
                      <a:off x="6927135" y="4950638"/>
                      <a:ext cx="106799" cy="99411"/>
                    </a:xfrm>
                    <a:custGeom>
                      <a:avLst/>
                      <a:gdLst/>
                      <a:ahLst/>
                      <a:cxnLst/>
                      <a:rect l="l" t="t" r="r" b="b"/>
                      <a:pathLst>
                        <a:path w="2515" h="2341" extrusionOk="0">
                          <a:moveTo>
                            <a:pt x="851" y="1"/>
                          </a:moveTo>
                          <a:cubicBezTo>
                            <a:pt x="757" y="1"/>
                            <a:pt x="663" y="70"/>
                            <a:pt x="656" y="181"/>
                          </a:cubicBezTo>
                          <a:cubicBezTo>
                            <a:pt x="644" y="407"/>
                            <a:pt x="632" y="633"/>
                            <a:pt x="644" y="848"/>
                          </a:cubicBezTo>
                          <a:cubicBezTo>
                            <a:pt x="513" y="871"/>
                            <a:pt x="370" y="895"/>
                            <a:pt x="239" y="919"/>
                          </a:cubicBezTo>
                          <a:cubicBezTo>
                            <a:pt x="156" y="931"/>
                            <a:pt x="84" y="979"/>
                            <a:pt x="48" y="1050"/>
                          </a:cubicBezTo>
                          <a:cubicBezTo>
                            <a:pt x="25" y="1062"/>
                            <a:pt x="25" y="1086"/>
                            <a:pt x="25" y="1110"/>
                          </a:cubicBezTo>
                          <a:cubicBezTo>
                            <a:pt x="1" y="1193"/>
                            <a:pt x="25" y="1276"/>
                            <a:pt x="120" y="1324"/>
                          </a:cubicBezTo>
                          <a:cubicBezTo>
                            <a:pt x="287" y="1407"/>
                            <a:pt x="489" y="1502"/>
                            <a:pt x="703" y="1550"/>
                          </a:cubicBezTo>
                          <a:cubicBezTo>
                            <a:pt x="739" y="1764"/>
                            <a:pt x="787" y="1991"/>
                            <a:pt x="834" y="2205"/>
                          </a:cubicBezTo>
                          <a:cubicBezTo>
                            <a:pt x="859" y="2300"/>
                            <a:pt x="932" y="2341"/>
                            <a:pt x="1008" y="2341"/>
                          </a:cubicBezTo>
                          <a:cubicBezTo>
                            <a:pt x="1076" y="2341"/>
                            <a:pt x="1147" y="2308"/>
                            <a:pt x="1191" y="2253"/>
                          </a:cubicBezTo>
                          <a:cubicBezTo>
                            <a:pt x="1310" y="2098"/>
                            <a:pt x="1430" y="1943"/>
                            <a:pt x="1549" y="1788"/>
                          </a:cubicBezTo>
                          <a:cubicBezTo>
                            <a:pt x="1739" y="1836"/>
                            <a:pt x="1930" y="1872"/>
                            <a:pt x="2108" y="1907"/>
                          </a:cubicBezTo>
                          <a:cubicBezTo>
                            <a:pt x="2121" y="1910"/>
                            <a:pt x="2134" y="1912"/>
                            <a:pt x="2146" y="1912"/>
                          </a:cubicBezTo>
                          <a:cubicBezTo>
                            <a:pt x="2283" y="1912"/>
                            <a:pt x="2384" y="1743"/>
                            <a:pt x="2275" y="1633"/>
                          </a:cubicBezTo>
                          <a:cubicBezTo>
                            <a:pt x="2156" y="1514"/>
                            <a:pt x="2049" y="1407"/>
                            <a:pt x="1942" y="1288"/>
                          </a:cubicBezTo>
                          <a:cubicBezTo>
                            <a:pt x="2096" y="1086"/>
                            <a:pt x="2251" y="883"/>
                            <a:pt x="2406" y="681"/>
                          </a:cubicBezTo>
                          <a:cubicBezTo>
                            <a:pt x="2514" y="533"/>
                            <a:pt x="2361" y="401"/>
                            <a:pt x="2217" y="401"/>
                          </a:cubicBezTo>
                          <a:cubicBezTo>
                            <a:pt x="2188" y="401"/>
                            <a:pt x="2158" y="407"/>
                            <a:pt x="2132" y="419"/>
                          </a:cubicBezTo>
                          <a:cubicBezTo>
                            <a:pt x="1894" y="514"/>
                            <a:pt x="1656" y="598"/>
                            <a:pt x="1418" y="669"/>
                          </a:cubicBezTo>
                          <a:cubicBezTo>
                            <a:pt x="1275" y="479"/>
                            <a:pt x="1132" y="288"/>
                            <a:pt x="1001" y="86"/>
                          </a:cubicBezTo>
                          <a:cubicBezTo>
                            <a:pt x="965" y="27"/>
                            <a:pt x="908" y="1"/>
                            <a:pt x="85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32"/>
                    <p:cNvSpPr/>
                    <p:nvPr/>
                  </p:nvSpPr>
                  <p:spPr>
                    <a:xfrm>
                      <a:off x="7274505" y="4951699"/>
                      <a:ext cx="36435" cy="26880"/>
                    </a:xfrm>
                    <a:custGeom>
                      <a:avLst/>
                      <a:gdLst/>
                      <a:ahLst/>
                      <a:cxnLst/>
                      <a:rect l="l" t="t" r="r" b="b"/>
                      <a:pathLst>
                        <a:path w="858" h="633" extrusionOk="0">
                          <a:moveTo>
                            <a:pt x="555" y="0"/>
                          </a:moveTo>
                          <a:cubicBezTo>
                            <a:pt x="549" y="0"/>
                            <a:pt x="543" y="1"/>
                            <a:pt x="536" y="1"/>
                          </a:cubicBezTo>
                          <a:lnTo>
                            <a:pt x="310" y="1"/>
                          </a:lnTo>
                          <a:cubicBezTo>
                            <a:pt x="155" y="13"/>
                            <a:pt x="0" y="144"/>
                            <a:pt x="12" y="311"/>
                          </a:cubicBezTo>
                          <a:cubicBezTo>
                            <a:pt x="12" y="477"/>
                            <a:pt x="143" y="608"/>
                            <a:pt x="310" y="620"/>
                          </a:cubicBezTo>
                          <a:cubicBezTo>
                            <a:pt x="393" y="620"/>
                            <a:pt x="465" y="620"/>
                            <a:pt x="536" y="632"/>
                          </a:cubicBezTo>
                          <a:cubicBezTo>
                            <a:pt x="703" y="632"/>
                            <a:pt x="858" y="477"/>
                            <a:pt x="846" y="311"/>
                          </a:cubicBezTo>
                          <a:cubicBezTo>
                            <a:pt x="846" y="150"/>
                            <a:pt x="724" y="0"/>
                            <a:pt x="55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32"/>
                    <p:cNvSpPr/>
                    <p:nvPr/>
                  </p:nvSpPr>
                  <p:spPr>
                    <a:xfrm>
                      <a:off x="8063265" y="4375311"/>
                      <a:ext cx="27815" cy="31934"/>
                    </a:xfrm>
                    <a:custGeom>
                      <a:avLst/>
                      <a:gdLst/>
                      <a:ahLst/>
                      <a:cxnLst/>
                      <a:rect l="l" t="t" r="r" b="b"/>
                      <a:pathLst>
                        <a:path w="655" h="752" extrusionOk="0">
                          <a:moveTo>
                            <a:pt x="322" y="1"/>
                          </a:moveTo>
                          <a:cubicBezTo>
                            <a:pt x="155" y="13"/>
                            <a:pt x="0" y="144"/>
                            <a:pt x="0" y="322"/>
                          </a:cubicBezTo>
                          <a:lnTo>
                            <a:pt x="12" y="430"/>
                          </a:lnTo>
                          <a:cubicBezTo>
                            <a:pt x="12" y="591"/>
                            <a:pt x="145" y="752"/>
                            <a:pt x="315" y="752"/>
                          </a:cubicBezTo>
                          <a:cubicBezTo>
                            <a:pt x="321" y="752"/>
                            <a:pt x="327" y="751"/>
                            <a:pt x="334" y="751"/>
                          </a:cubicBezTo>
                          <a:cubicBezTo>
                            <a:pt x="512" y="751"/>
                            <a:pt x="643" y="608"/>
                            <a:pt x="643" y="430"/>
                          </a:cubicBezTo>
                          <a:lnTo>
                            <a:pt x="655" y="322"/>
                          </a:lnTo>
                          <a:cubicBezTo>
                            <a:pt x="655" y="156"/>
                            <a:pt x="500" y="1"/>
                            <a:pt x="3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32"/>
                    <p:cNvSpPr/>
                    <p:nvPr/>
                  </p:nvSpPr>
                  <p:spPr>
                    <a:xfrm>
                      <a:off x="8183570" y="3797946"/>
                      <a:ext cx="28367" cy="21785"/>
                    </a:xfrm>
                    <a:custGeom>
                      <a:avLst/>
                      <a:gdLst/>
                      <a:ahLst/>
                      <a:cxnLst/>
                      <a:rect l="l" t="t" r="r" b="b"/>
                      <a:pathLst>
                        <a:path w="668" h="513" extrusionOk="0">
                          <a:moveTo>
                            <a:pt x="334" y="0"/>
                          </a:moveTo>
                          <a:cubicBezTo>
                            <a:pt x="1" y="0"/>
                            <a:pt x="1" y="512"/>
                            <a:pt x="334" y="512"/>
                          </a:cubicBezTo>
                          <a:cubicBezTo>
                            <a:pt x="668" y="512"/>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32"/>
                    <p:cNvSpPr/>
                    <p:nvPr/>
                  </p:nvSpPr>
                  <p:spPr>
                    <a:xfrm>
                      <a:off x="9005198" y="3946067"/>
                      <a:ext cx="28876" cy="22804"/>
                    </a:xfrm>
                    <a:custGeom>
                      <a:avLst/>
                      <a:gdLst/>
                      <a:ahLst/>
                      <a:cxnLst/>
                      <a:rect l="l" t="t" r="r" b="b"/>
                      <a:pathLst>
                        <a:path w="680" h="537" extrusionOk="0">
                          <a:moveTo>
                            <a:pt x="346" y="1"/>
                          </a:moveTo>
                          <a:cubicBezTo>
                            <a:pt x="0" y="1"/>
                            <a:pt x="0" y="536"/>
                            <a:pt x="346" y="536"/>
                          </a:cubicBezTo>
                          <a:cubicBezTo>
                            <a:pt x="679" y="536"/>
                            <a:pt x="679" y="1"/>
                            <a:pt x="34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32"/>
                    <p:cNvSpPr/>
                    <p:nvPr/>
                  </p:nvSpPr>
                  <p:spPr>
                    <a:xfrm>
                      <a:off x="8650269" y="4665522"/>
                      <a:ext cx="23780" cy="27390"/>
                    </a:xfrm>
                    <a:custGeom>
                      <a:avLst/>
                      <a:gdLst/>
                      <a:ahLst/>
                      <a:cxnLst/>
                      <a:rect l="l" t="t" r="r" b="b"/>
                      <a:pathLst>
                        <a:path w="560" h="645" extrusionOk="0">
                          <a:moveTo>
                            <a:pt x="291" y="0"/>
                          </a:moveTo>
                          <a:cubicBezTo>
                            <a:pt x="285" y="0"/>
                            <a:pt x="280" y="1"/>
                            <a:pt x="274" y="1"/>
                          </a:cubicBezTo>
                          <a:cubicBezTo>
                            <a:pt x="143" y="1"/>
                            <a:pt x="0" y="120"/>
                            <a:pt x="12" y="275"/>
                          </a:cubicBezTo>
                          <a:cubicBezTo>
                            <a:pt x="12" y="311"/>
                            <a:pt x="12" y="346"/>
                            <a:pt x="12" y="382"/>
                          </a:cubicBezTo>
                          <a:cubicBezTo>
                            <a:pt x="24" y="508"/>
                            <a:pt x="123" y="645"/>
                            <a:pt x="257" y="645"/>
                          </a:cubicBezTo>
                          <a:cubicBezTo>
                            <a:pt x="263" y="645"/>
                            <a:pt x="269" y="645"/>
                            <a:pt x="274" y="644"/>
                          </a:cubicBezTo>
                          <a:cubicBezTo>
                            <a:pt x="429" y="632"/>
                            <a:pt x="536" y="525"/>
                            <a:pt x="548" y="382"/>
                          </a:cubicBezTo>
                          <a:cubicBezTo>
                            <a:pt x="548" y="346"/>
                            <a:pt x="548" y="311"/>
                            <a:pt x="548" y="275"/>
                          </a:cubicBezTo>
                          <a:cubicBezTo>
                            <a:pt x="559" y="138"/>
                            <a:pt x="428" y="0"/>
                            <a:pt x="291"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32"/>
                    <p:cNvSpPr/>
                    <p:nvPr/>
                  </p:nvSpPr>
                  <p:spPr>
                    <a:xfrm>
                      <a:off x="8513062" y="4710494"/>
                      <a:ext cx="105228" cy="88242"/>
                    </a:xfrm>
                    <a:custGeom>
                      <a:avLst/>
                      <a:gdLst/>
                      <a:ahLst/>
                      <a:cxnLst/>
                      <a:rect l="l" t="t" r="r" b="b"/>
                      <a:pathLst>
                        <a:path w="2478" h="2078" extrusionOk="0">
                          <a:moveTo>
                            <a:pt x="982" y="0"/>
                          </a:moveTo>
                          <a:cubicBezTo>
                            <a:pt x="887" y="0"/>
                            <a:pt x="791" y="70"/>
                            <a:pt x="791" y="180"/>
                          </a:cubicBezTo>
                          <a:cubicBezTo>
                            <a:pt x="791" y="252"/>
                            <a:pt x="791" y="323"/>
                            <a:pt x="791" y="395"/>
                          </a:cubicBezTo>
                          <a:lnTo>
                            <a:pt x="457" y="395"/>
                          </a:lnTo>
                          <a:cubicBezTo>
                            <a:pt x="421" y="383"/>
                            <a:pt x="386" y="383"/>
                            <a:pt x="362" y="371"/>
                          </a:cubicBezTo>
                          <a:cubicBezTo>
                            <a:pt x="340" y="364"/>
                            <a:pt x="319" y="361"/>
                            <a:pt x="299" y="361"/>
                          </a:cubicBezTo>
                          <a:cubicBezTo>
                            <a:pt x="100" y="361"/>
                            <a:pt x="1" y="656"/>
                            <a:pt x="195" y="764"/>
                          </a:cubicBezTo>
                          <a:cubicBezTo>
                            <a:pt x="398" y="883"/>
                            <a:pt x="600" y="1002"/>
                            <a:pt x="802" y="1121"/>
                          </a:cubicBezTo>
                          <a:cubicBezTo>
                            <a:pt x="802" y="1383"/>
                            <a:pt x="814" y="1645"/>
                            <a:pt x="814" y="1907"/>
                          </a:cubicBezTo>
                          <a:cubicBezTo>
                            <a:pt x="823" y="1998"/>
                            <a:pt x="911" y="2077"/>
                            <a:pt x="1001" y="2077"/>
                          </a:cubicBezTo>
                          <a:cubicBezTo>
                            <a:pt x="1040" y="2077"/>
                            <a:pt x="1079" y="2062"/>
                            <a:pt x="1112" y="2026"/>
                          </a:cubicBezTo>
                          <a:cubicBezTo>
                            <a:pt x="1243" y="1859"/>
                            <a:pt x="1386" y="1704"/>
                            <a:pt x="1517" y="1538"/>
                          </a:cubicBezTo>
                          <a:cubicBezTo>
                            <a:pt x="1695" y="1645"/>
                            <a:pt x="1886" y="1752"/>
                            <a:pt x="2064" y="1859"/>
                          </a:cubicBezTo>
                          <a:cubicBezTo>
                            <a:pt x="2096" y="1876"/>
                            <a:pt x="2129" y="1883"/>
                            <a:pt x="2160" y="1883"/>
                          </a:cubicBezTo>
                          <a:cubicBezTo>
                            <a:pt x="2331" y="1883"/>
                            <a:pt x="2477" y="1666"/>
                            <a:pt x="2326" y="1526"/>
                          </a:cubicBezTo>
                          <a:cubicBezTo>
                            <a:pt x="2172" y="1395"/>
                            <a:pt x="2029" y="1252"/>
                            <a:pt x="1898" y="1097"/>
                          </a:cubicBezTo>
                          <a:cubicBezTo>
                            <a:pt x="2017" y="954"/>
                            <a:pt x="2148" y="800"/>
                            <a:pt x="2279" y="645"/>
                          </a:cubicBezTo>
                          <a:cubicBezTo>
                            <a:pt x="2362" y="549"/>
                            <a:pt x="2315" y="371"/>
                            <a:pt x="2160" y="371"/>
                          </a:cubicBezTo>
                          <a:cubicBezTo>
                            <a:pt x="1886" y="371"/>
                            <a:pt x="1600" y="383"/>
                            <a:pt x="1326" y="383"/>
                          </a:cubicBezTo>
                          <a:cubicBezTo>
                            <a:pt x="1255" y="288"/>
                            <a:pt x="1195" y="192"/>
                            <a:pt x="1136" y="85"/>
                          </a:cubicBezTo>
                          <a:cubicBezTo>
                            <a:pt x="1100" y="26"/>
                            <a:pt x="1041" y="0"/>
                            <a:pt x="98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32"/>
                    <p:cNvSpPr/>
                    <p:nvPr/>
                  </p:nvSpPr>
                  <p:spPr>
                    <a:xfrm>
                      <a:off x="8622624" y="3528543"/>
                      <a:ext cx="136398" cy="112362"/>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32"/>
                    <p:cNvSpPr/>
                    <p:nvPr/>
                  </p:nvSpPr>
                  <p:spPr>
                    <a:xfrm>
                      <a:off x="8893980" y="3414183"/>
                      <a:ext cx="56139" cy="56691"/>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32"/>
                    <p:cNvSpPr/>
                    <p:nvPr/>
                  </p:nvSpPr>
                  <p:spPr>
                    <a:xfrm>
                      <a:off x="8081950" y="3601584"/>
                      <a:ext cx="41828" cy="30447"/>
                    </a:xfrm>
                    <a:custGeom>
                      <a:avLst/>
                      <a:gdLst/>
                      <a:ahLst/>
                      <a:cxnLst/>
                      <a:rect l="l" t="t" r="r" b="b"/>
                      <a:pathLst>
                        <a:path w="985" h="717" extrusionOk="0">
                          <a:moveTo>
                            <a:pt x="460" y="1"/>
                          </a:moveTo>
                          <a:cubicBezTo>
                            <a:pt x="384" y="1"/>
                            <a:pt x="310" y="33"/>
                            <a:pt x="251" y="112"/>
                          </a:cubicBezTo>
                          <a:lnTo>
                            <a:pt x="203" y="171"/>
                          </a:lnTo>
                          <a:cubicBezTo>
                            <a:pt x="0" y="429"/>
                            <a:pt x="190" y="716"/>
                            <a:pt x="441" y="716"/>
                          </a:cubicBezTo>
                          <a:cubicBezTo>
                            <a:pt x="514" y="716"/>
                            <a:pt x="592" y="692"/>
                            <a:pt x="667" y="635"/>
                          </a:cubicBezTo>
                          <a:lnTo>
                            <a:pt x="727" y="588"/>
                          </a:lnTo>
                          <a:cubicBezTo>
                            <a:pt x="985" y="376"/>
                            <a:pt x="716" y="1"/>
                            <a:pt x="4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32"/>
                    <p:cNvSpPr/>
                    <p:nvPr/>
                  </p:nvSpPr>
                  <p:spPr>
                    <a:xfrm>
                      <a:off x="7719419" y="4105823"/>
                      <a:ext cx="56181" cy="60258"/>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32"/>
                    <p:cNvSpPr/>
                    <p:nvPr/>
                  </p:nvSpPr>
                  <p:spPr>
                    <a:xfrm>
                      <a:off x="8812064" y="4900910"/>
                      <a:ext cx="55629" cy="53506"/>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32"/>
                    <p:cNvSpPr/>
                    <p:nvPr/>
                  </p:nvSpPr>
                  <p:spPr>
                    <a:xfrm>
                      <a:off x="7981348" y="4865791"/>
                      <a:ext cx="52614" cy="40469"/>
                    </a:xfrm>
                    <a:custGeom>
                      <a:avLst/>
                      <a:gdLst/>
                      <a:ahLst/>
                      <a:cxnLst/>
                      <a:rect l="l" t="t" r="r" b="b"/>
                      <a:pathLst>
                        <a:path w="1239" h="953" extrusionOk="0">
                          <a:moveTo>
                            <a:pt x="619" y="0"/>
                          </a:moveTo>
                          <a:cubicBezTo>
                            <a:pt x="0" y="0"/>
                            <a:pt x="0" y="953"/>
                            <a:pt x="619" y="953"/>
                          </a:cubicBezTo>
                          <a:cubicBezTo>
                            <a:pt x="1227" y="953"/>
                            <a:pt x="1239" y="0"/>
                            <a:pt x="61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32"/>
                    <p:cNvSpPr/>
                    <p:nvPr/>
                  </p:nvSpPr>
                  <p:spPr>
                    <a:xfrm>
                      <a:off x="7161249" y="4018853"/>
                      <a:ext cx="25819" cy="16731"/>
                    </a:xfrm>
                    <a:custGeom>
                      <a:avLst/>
                      <a:gdLst/>
                      <a:ahLst/>
                      <a:cxnLst/>
                      <a:rect l="l" t="t" r="r" b="b"/>
                      <a:pathLst>
                        <a:path w="608" h="394" extrusionOk="0">
                          <a:moveTo>
                            <a:pt x="368" y="1"/>
                          </a:moveTo>
                          <a:cubicBezTo>
                            <a:pt x="365" y="1"/>
                            <a:pt x="361" y="1"/>
                            <a:pt x="358" y="1"/>
                          </a:cubicBezTo>
                          <a:lnTo>
                            <a:pt x="250" y="1"/>
                          </a:lnTo>
                          <a:cubicBezTo>
                            <a:pt x="0" y="1"/>
                            <a:pt x="0" y="382"/>
                            <a:pt x="250" y="382"/>
                          </a:cubicBezTo>
                          <a:lnTo>
                            <a:pt x="358" y="394"/>
                          </a:lnTo>
                          <a:cubicBezTo>
                            <a:pt x="604" y="394"/>
                            <a:pt x="608" y="1"/>
                            <a:pt x="36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32"/>
                    <p:cNvSpPr/>
                    <p:nvPr/>
                  </p:nvSpPr>
                  <p:spPr>
                    <a:xfrm>
                      <a:off x="7740652" y="4333864"/>
                      <a:ext cx="22804" cy="17750"/>
                    </a:xfrm>
                    <a:custGeom>
                      <a:avLst/>
                      <a:gdLst/>
                      <a:ahLst/>
                      <a:cxnLst/>
                      <a:rect l="l" t="t" r="r" b="b"/>
                      <a:pathLst>
                        <a:path w="537" h="418" extrusionOk="0">
                          <a:moveTo>
                            <a:pt x="275" y="1"/>
                          </a:moveTo>
                          <a:cubicBezTo>
                            <a:pt x="1" y="1"/>
                            <a:pt x="1" y="417"/>
                            <a:pt x="275" y="417"/>
                          </a:cubicBezTo>
                          <a:cubicBezTo>
                            <a:pt x="537" y="417"/>
                            <a:pt x="537" y="1"/>
                            <a:pt x="27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32"/>
                    <p:cNvSpPr/>
                    <p:nvPr/>
                  </p:nvSpPr>
                  <p:spPr>
                    <a:xfrm>
                      <a:off x="7884271" y="4976414"/>
                      <a:ext cx="27347" cy="23483"/>
                    </a:xfrm>
                    <a:custGeom>
                      <a:avLst/>
                      <a:gdLst/>
                      <a:ahLst/>
                      <a:cxnLst/>
                      <a:rect l="l" t="t" r="r" b="b"/>
                      <a:pathLst>
                        <a:path w="644" h="553" extrusionOk="0">
                          <a:moveTo>
                            <a:pt x="330" y="1"/>
                          </a:moveTo>
                          <a:cubicBezTo>
                            <a:pt x="291" y="1"/>
                            <a:pt x="251" y="8"/>
                            <a:pt x="203" y="14"/>
                          </a:cubicBezTo>
                          <a:cubicBezTo>
                            <a:pt x="96" y="26"/>
                            <a:pt x="0" y="169"/>
                            <a:pt x="12" y="276"/>
                          </a:cubicBezTo>
                          <a:cubicBezTo>
                            <a:pt x="12" y="383"/>
                            <a:pt x="84" y="514"/>
                            <a:pt x="203" y="538"/>
                          </a:cubicBezTo>
                          <a:cubicBezTo>
                            <a:pt x="244" y="545"/>
                            <a:pt x="285" y="552"/>
                            <a:pt x="326" y="552"/>
                          </a:cubicBezTo>
                          <a:cubicBezTo>
                            <a:pt x="357" y="552"/>
                            <a:pt x="387" y="548"/>
                            <a:pt x="417" y="538"/>
                          </a:cubicBezTo>
                          <a:cubicBezTo>
                            <a:pt x="500" y="514"/>
                            <a:pt x="548" y="467"/>
                            <a:pt x="596" y="395"/>
                          </a:cubicBezTo>
                          <a:cubicBezTo>
                            <a:pt x="643" y="336"/>
                            <a:pt x="643" y="217"/>
                            <a:pt x="596" y="145"/>
                          </a:cubicBezTo>
                          <a:cubicBezTo>
                            <a:pt x="548" y="86"/>
                            <a:pt x="500" y="38"/>
                            <a:pt x="417" y="14"/>
                          </a:cubicBezTo>
                          <a:cubicBezTo>
                            <a:pt x="387" y="4"/>
                            <a:pt x="359" y="1"/>
                            <a:pt x="33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32"/>
                    <p:cNvSpPr/>
                    <p:nvPr/>
                  </p:nvSpPr>
                  <p:spPr>
                    <a:xfrm>
                      <a:off x="8917209" y="4698433"/>
                      <a:ext cx="28367" cy="22252"/>
                    </a:xfrm>
                    <a:custGeom>
                      <a:avLst/>
                      <a:gdLst/>
                      <a:ahLst/>
                      <a:cxnLst/>
                      <a:rect l="l" t="t" r="r" b="b"/>
                      <a:pathLst>
                        <a:path w="668" h="524" extrusionOk="0">
                          <a:moveTo>
                            <a:pt x="334" y="0"/>
                          </a:moveTo>
                          <a:cubicBezTo>
                            <a:pt x="1" y="0"/>
                            <a:pt x="1" y="524"/>
                            <a:pt x="334" y="524"/>
                          </a:cubicBezTo>
                          <a:cubicBezTo>
                            <a:pt x="668" y="524"/>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32"/>
                    <p:cNvSpPr/>
                    <p:nvPr/>
                  </p:nvSpPr>
                  <p:spPr>
                    <a:xfrm>
                      <a:off x="8914194" y="3617934"/>
                      <a:ext cx="25309" cy="19746"/>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33" name="Google Shape;4333;p32"/>
                  <p:cNvSpPr/>
                  <p:nvPr/>
                </p:nvSpPr>
                <p:spPr>
                  <a:xfrm rot="7767533">
                    <a:off x="2573496" y="2654531"/>
                    <a:ext cx="81745" cy="85930"/>
                  </a:xfrm>
                  <a:custGeom>
                    <a:avLst/>
                    <a:gdLst/>
                    <a:ahLst/>
                    <a:cxnLst/>
                    <a:rect l="l" t="t" r="r" b="b"/>
                    <a:pathLst>
                      <a:path w="1323" h="1419" extrusionOk="0">
                        <a:moveTo>
                          <a:pt x="656" y="1"/>
                        </a:moveTo>
                        <a:cubicBezTo>
                          <a:pt x="299" y="25"/>
                          <a:pt x="13" y="287"/>
                          <a:pt x="1" y="656"/>
                        </a:cubicBezTo>
                        <a:cubicBezTo>
                          <a:pt x="1" y="692"/>
                          <a:pt x="1" y="727"/>
                          <a:pt x="1" y="763"/>
                        </a:cubicBezTo>
                        <a:cubicBezTo>
                          <a:pt x="1" y="930"/>
                          <a:pt x="84" y="1108"/>
                          <a:pt x="191" y="1227"/>
                        </a:cubicBezTo>
                        <a:cubicBezTo>
                          <a:pt x="303" y="1339"/>
                          <a:pt x="477" y="1419"/>
                          <a:pt x="626" y="1419"/>
                        </a:cubicBezTo>
                        <a:cubicBezTo>
                          <a:pt x="636" y="1419"/>
                          <a:pt x="646" y="1419"/>
                          <a:pt x="656" y="1418"/>
                        </a:cubicBezTo>
                        <a:cubicBezTo>
                          <a:pt x="834" y="1418"/>
                          <a:pt x="1001" y="1358"/>
                          <a:pt x="1120" y="1227"/>
                        </a:cubicBezTo>
                        <a:cubicBezTo>
                          <a:pt x="1239" y="1108"/>
                          <a:pt x="1322" y="942"/>
                          <a:pt x="1322" y="763"/>
                        </a:cubicBezTo>
                        <a:cubicBezTo>
                          <a:pt x="1322" y="727"/>
                          <a:pt x="1322" y="692"/>
                          <a:pt x="1311" y="656"/>
                        </a:cubicBezTo>
                        <a:cubicBezTo>
                          <a:pt x="1311" y="489"/>
                          <a:pt x="1239" y="322"/>
                          <a:pt x="1120" y="191"/>
                        </a:cubicBezTo>
                        <a:cubicBezTo>
                          <a:pt x="1013" y="84"/>
                          <a:pt x="822"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32"/>
                  <p:cNvSpPr/>
                  <p:nvPr/>
                </p:nvSpPr>
                <p:spPr>
                  <a:xfrm rot="7767533">
                    <a:off x="3084836" y="1233097"/>
                    <a:ext cx="80942" cy="76302"/>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35" name="Google Shape;4335;p32"/>
            <p:cNvGrpSpPr/>
            <p:nvPr/>
          </p:nvGrpSpPr>
          <p:grpSpPr>
            <a:xfrm rot="376592">
              <a:off x="-136602" y="4050690"/>
              <a:ext cx="2218375" cy="1196447"/>
              <a:chOff x="5966825" y="3635467"/>
              <a:chExt cx="1844327" cy="1196457"/>
            </a:xfrm>
          </p:grpSpPr>
          <p:sp>
            <p:nvSpPr>
              <p:cNvPr id="4336" name="Google Shape;4336;p32"/>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32"/>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32"/>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32"/>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32"/>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32"/>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32"/>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32"/>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32"/>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32"/>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32"/>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32"/>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32"/>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32"/>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32"/>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32"/>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32"/>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32"/>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32"/>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32"/>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32"/>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32"/>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32"/>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32"/>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32"/>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361" name="Google Shape;4361;p32"/>
          <p:cNvSpPr txBox="1">
            <a:spLocks noGrp="1"/>
          </p:cNvSpPr>
          <p:nvPr>
            <p:ph type="subTitle" idx="1"/>
          </p:nvPr>
        </p:nvSpPr>
        <p:spPr>
          <a:xfrm>
            <a:off x="727825" y="1915725"/>
            <a:ext cx="3844200" cy="2083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800"/>
              <a:buNone/>
              <a:defRPr sz="16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62" name="Google Shape;4362;p32"/>
          <p:cNvSpPr txBox="1">
            <a:spLocks noGrp="1"/>
          </p:cNvSpPr>
          <p:nvPr>
            <p:ph type="title"/>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ext 2">
  <p:cSld name="CUSTOM_21">
    <p:spTree>
      <p:nvGrpSpPr>
        <p:cNvPr id="1" name="Shape 4363"/>
        <p:cNvGrpSpPr/>
        <p:nvPr/>
      </p:nvGrpSpPr>
      <p:grpSpPr>
        <a:xfrm>
          <a:off x="0" y="0"/>
          <a:ext cx="0" cy="0"/>
          <a:chOff x="0" y="0"/>
          <a:chExt cx="0" cy="0"/>
        </a:xfrm>
      </p:grpSpPr>
      <p:grpSp>
        <p:nvGrpSpPr>
          <p:cNvPr id="4364" name="Google Shape;4364;p33"/>
          <p:cNvGrpSpPr/>
          <p:nvPr/>
        </p:nvGrpSpPr>
        <p:grpSpPr>
          <a:xfrm>
            <a:off x="1091388" y="3820136"/>
            <a:ext cx="6939963" cy="1813175"/>
            <a:chOff x="1091388" y="3820136"/>
            <a:chExt cx="6939963" cy="1813175"/>
          </a:xfrm>
        </p:grpSpPr>
        <p:grpSp>
          <p:nvGrpSpPr>
            <p:cNvPr id="4365" name="Google Shape;4365;p33"/>
            <p:cNvGrpSpPr/>
            <p:nvPr/>
          </p:nvGrpSpPr>
          <p:grpSpPr>
            <a:xfrm>
              <a:off x="1435006" y="3820136"/>
              <a:ext cx="6273973" cy="1813175"/>
              <a:chOff x="1435006" y="3820136"/>
              <a:chExt cx="6273973" cy="1813175"/>
            </a:xfrm>
          </p:grpSpPr>
          <p:grpSp>
            <p:nvGrpSpPr>
              <p:cNvPr id="4366" name="Google Shape;4366;p33"/>
              <p:cNvGrpSpPr/>
              <p:nvPr/>
            </p:nvGrpSpPr>
            <p:grpSpPr>
              <a:xfrm rot="-1620964">
                <a:off x="1567999" y="4201802"/>
                <a:ext cx="1932661" cy="1049842"/>
                <a:chOff x="6572441" y="3068152"/>
                <a:chExt cx="1932833" cy="1049935"/>
              </a:xfrm>
            </p:grpSpPr>
            <p:sp>
              <p:nvSpPr>
                <p:cNvPr id="4367" name="Google Shape;4367;p3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3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3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3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3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3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3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3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3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3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3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3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3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3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3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3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3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3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3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3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3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3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3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3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3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2" name="Google Shape;4392;p33"/>
              <p:cNvGrpSpPr/>
              <p:nvPr/>
            </p:nvGrpSpPr>
            <p:grpSpPr>
              <a:xfrm rot="-1620964">
                <a:off x="3599924" y="4201802"/>
                <a:ext cx="1932661" cy="1049842"/>
                <a:chOff x="6572441" y="3068152"/>
                <a:chExt cx="1932833" cy="1049935"/>
              </a:xfrm>
            </p:grpSpPr>
            <p:sp>
              <p:nvSpPr>
                <p:cNvPr id="4393" name="Google Shape;4393;p3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3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3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3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3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3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3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3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3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3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3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3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3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3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3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3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3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3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3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3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3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3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3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3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3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8" name="Google Shape;4418;p33"/>
              <p:cNvGrpSpPr/>
              <p:nvPr/>
            </p:nvGrpSpPr>
            <p:grpSpPr>
              <a:xfrm rot="-1620964">
                <a:off x="5643324" y="4201802"/>
                <a:ext cx="1932661" cy="1049842"/>
                <a:chOff x="6572441" y="3068152"/>
                <a:chExt cx="1932833" cy="1049935"/>
              </a:xfrm>
            </p:grpSpPr>
            <p:sp>
              <p:nvSpPr>
                <p:cNvPr id="4419" name="Google Shape;4419;p33"/>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33"/>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33"/>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33"/>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33"/>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33"/>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33"/>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33"/>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33"/>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33"/>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33"/>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33"/>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33"/>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33"/>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33"/>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33"/>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33"/>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33"/>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33"/>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33"/>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33"/>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33"/>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33"/>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33"/>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33"/>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44" name="Google Shape;4444;p33"/>
            <p:cNvGrpSpPr/>
            <p:nvPr/>
          </p:nvGrpSpPr>
          <p:grpSpPr>
            <a:xfrm>
              <a:off x="1091388" y="4224638"/>
              <a:ext cx="6939963" cy="808150"/>
              <a:chOff x="1091388" y="4224638"/>
              <a:chExt cx="6939963" cy="808150"/>
            </a:xfrm>
          </p:grpSpPr>
          <p:grpSp>
            <p:nvGrpSpPr>
              <p:cNvPr id="4445" name="Google Shape;4445;p33"/>
              <p:cNvGrpSpPr/>
              <p:nvPr/>
            </p:nvGrpSpPr>
            <p:grpSpPr>
              <a:xfrm>
                <a:off x="7347925" y="4224638"/>
                <a:ext cx="683425" cy="808150"/>
                <a:chOff x="5712500" y="3352850"/>
                <a:chExt cx="683425" cy="808150"/>
              </a:xfrm>
            </p:grpSpPr>
            <p:sp>
              <p:nvSpPr>
                <p:cNvPr id="4446" name="Google Shape;4446;p33"/>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33"/>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33"/>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33"/>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33"/>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33"/>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33"/>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33"/>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33"/>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33"/>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33"/>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33"/>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33"/>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33"/>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0" name="Google Shape;4460;p33"/>
              <p:cNvGrpSpPr/>
              <p:nvPr/>
            </p:nvGrpSpPr>
            <p:grpSpPr>
              <a:xfrm>
                <a:off x="1091388" y="4224638"/>
                <a:ext cx="683425" cy="808150"/>
                <a:chOff x="5712500" y="3352850"/>
                <a:chExt cx="683425" cy="808150"/>
              </a:xfrm>
            </p:grpSpPr>
            <p:sp>
              <p:nvSpPr>
                <p:cNvPr id="4461" name="Google Shape;4461;p33"/>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33"/>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33"/>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33"/>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33"/>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33"/>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33"/>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33"/>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33"/>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33"/>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33"/>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33"/>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33"/>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33"/>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475" name="Google Shape;4475;p33"/>
          <p:cNvGrpSpPr/>
          <p:nvPr/>
        </p:nvGrpSpPr>
        <p:grpSpPr>
          <a:xfrm flipH="1">
            <a:off x="-242106" y="1297926"/>
            <a:ext cx="9502205" cy="2709090"/>
            <a:chOff x="-60906" y="1297926"/>
            <a:chExt cx="9502205" cy="2709090"/>
          </a:xfrm>
        </p:grpSpPr>
        <p:sp>
          <p:nvSpPr>
            <p:cNvPr id="4476" name="Google Shape;4476;p33"/>
            <p:cNvSpPr/>
            <p:nvPr/>
          </p:nvSpPr>
          <p:spPr>
            <a:xfrm>
              <a:off x="360400" y="1297926"/>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33"/>
            <p:cNvSpPr/>
            <p:nvPr/>
          </p:nvSpPr>
          <p:spPr>
            <a:xfrm>
              <a:off x="7530649" y="315671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33"/>
            <p:cNvSpPr/>
            <p:nvPr/>
          </p:nvSpPr>
          <p:spPr>
            <a:xfrm>
              <a:off x="-60906" y="371137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9" name="Google Shape;4479;p33"/>
          <p:cNvSpPr txBox="1">
            <a:spLocks noGrp="1"/>
          </p:cNvSpPr>
          <p:nvPr>
            <p:ph type="subTitle" idx="1"/>
          </p:nvPr>
        </p:nvSpPr>
        <p:spPr>
          <a:xfrm>
            <a:off x="4721225" y="1889664"/>
            <a:ext cx="3709500" cy="214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480" name="Google Shape;4480;p33"/>
          <p:cNvSpPr txBox="1">
            <a:spLocks noGrp="1"/>
          </p:cNvSpPr>
          <p:nvPr>
            <p:ph type="title"/>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ext 3">
  <p:cSld name="CUSTOM_22">
    <p:spTree>
      <p:nvGrpSpPr>
        <p:cNvPr id="1" name="Shape 4481"/>
        <p:cNvGrpSpPr/>
        <p:nvPr/>
      </p:nvGrpSpPr>
      <p:grpSpPr>
        <a:xfrm>
          <a:off x="0" y="0"/>
          <a:ext cx="0" cy="0"/>
          <a:chOff x="0" y="0"/>
          <a:chExt cx="0" cy="0"/>
        </a:xfrm>
      </p:grpSpPr>
      <p:sp>
        <p:nvSpPr>
          <p:cNvPr id="4482" name="Google Shape;4482;p34"/>
          <p:cNvSpPr/>
          <p:nvPr/>
        </p:nvSpPr>
        <p:spPr>
          <a:xfrm>
            <a:off x="-25" y="0"/>
            <a:ext cx="9144000" cy="3312000"/>
          </a:xfrm>
          <a:prstGeom prst="rect">
            <a:avLst/>
          </a:prstGeom>
          <a:gradFill>
            <a:gsLst>
              <a:gs pos="0">
                <a:srgbClr val="CFF2F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34"/>
          <p:cNvSpPr txBox="1">
            <a:spLocks noGrp="1"/>
          </p:cNvSpPr>
          <p:nvPr>
            <p:ph type="subTitle" idx="1"/>
          </p:nvPr>
        </p:nvSpPr>
        <p:spPr>
          <a:xfrm>
            <a:off x="727825" y="1915725"/>
            <a:ext cx="3844200" cy="2083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484" name="Google Shape;4484;p34"/>
          <p:cNvSpPr txBox="1">
            <a:spLocks noGrp="1"/>
          </p:cNvSpPr>
          <p:nvPr>
            <p:ph type="title"/>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4485" name="Google Shape;4485;p34"/>
          <p:cNvGrpSpPr/>
          <p:nvPr/>
        </p:nvGrpSpPr>
        <p:grpSpPr>
          <a:xfrm>
            <a:off x="-426707" y="3009263"/>
            <a:ext cx="10384398" cy="2635773"/>
            <a:chOff x="-426707" y="3009263"/>
            <a:chExt cx="10384398" cy="2635773"/>
          </a:xfrm>
        </p:grpSpPr>
        <p:grpSp>
          <p:nvGrpSpPr>
            <p:cNvPr id="4486" name="Google Shape;4486;p34"/>
            <p:cNvGrpSpPr/>
            <p:nvPr/>
          </p:nvGrpSpPr>
          <p:grpSpPr>
            <a:xfrm flipH="1">
              <a:off x="207013" y="3009263"/>
              <a:ext cx="9245142" cy="1507425"/>
              <a:chOff x="-18818" y="3168413"/>
              <a:chExt cx="9245142" cy="1507425"/>
            </a:xfrm>
          </p:grpSpPr>
          <p:grpSp>
            <p:nvGrpSpPr>
              <p:cNvPr id="4487" name="Google Shape;4487;p34"/>
              <p:cNvGrpSpPr/>
              <p:nvPr/>
            </p:nvGrpSpPr>
            <p:grpSpPr>
              <a:xfrm flipH="1">
                <a:off x="-18818" y="3168413"/>
                <a:ext cx="4325587" cy="1507425"/>
                <a:chOff x="4892425" y="3168413"/>
                <a:chExt cx="4325587" cy="1507425"/>
              </a:xfrm>
            </p:grpSpPr>
            <p:sp>
              <p:nvSpPr>
                <p:cNvPr id="4488" name="Google Shape;4488;p34"/>
                <p:cNvSpPr/>
                <p:nvPr/>
              </p:nvSpPr>
              <p:spPr>
                <a:xfrm>
                  <a:off x="4892425" y="4158363"/>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34"/>
                <p:cNvSpPr/>
                <p:nvPr/>
              </p:nvSpPr>
              <p:spPr>
                <a:xfrm>
                  <a:off x="7307362" y="316841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90" name="Google Shape;4490;p34"/>
              <p:cNvSpPr/>
              <p:nvPr/>
            </p:nvSpPr>
            <p:spPr>
              <a:xfrm flipH="1">
                <a:off x="8371158" y="33479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1" name="Google Shape;4491;p34"/>
            <p:cNvGrpSpPr/>
            <p:nvPr/>
          </p:nvGrpSpPr>
          <p:grpSpPr>
            <a:xfrm>
              <a:off x="-426707" y="3831861"/>
              <a:ext cx="10384398" cy="1813175"/>
              <a:chOff x="-91357" y="3729561"/>
              <a:chExt cx="10384398" cy="1813175"/>
            </a:xfrm>
          </p:grpSpPr>
          <p:grpSp>
            <p:nvGrpSpPr>
              <p:cNvPr id="4492" name="Google Shape;4492;p34"/>
              <p:cNvGrpSpPr/>
              <p:nvPr/>
            </p:nvGrpSpPr>
            <p:grpSpPr>
              <a:xfrm rot="-1620964">
                <a:off x="41637" y="4111227"/>
                <a:ext cx="1932661" cy="1049842"/>
                <a:chOff x="6572441" y="3068152"/>
                <a:chExt cx="1932833" cy="1049935"/>
              </a:xfrm>
            </p:grpSpPr>
            <p:sp>
              <p:nvSpPr>
                <p:cNvPr id="4493" name="Google Shape;4493;p34"/>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34"/>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34"/>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34"/>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34"/>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34"/>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34"/>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34"/>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34"/>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4"/>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4"/>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4"/>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34"/>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4"/>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34"/>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34"/>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34"/>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34"/>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34"/>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34"/>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34"/>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34"/>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34"/>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34"/>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34"/>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8" name="Google Shape;4518;p34"/>
              <p:cNvGrpSpPr/>
              <p:nvPr/>
            </p:nvGrpSpPr>
            <p:grpSpPr>
              <a:xfrm rot="-1620964">
                <a:off x="2102587" y="4111227"/>
                <a:ext cx="1932661" cy="1049842"/>
                <a:chOff x="6572441" y="3068152"/>
                <a:chExt cx="1932833" cy="1049935"/>
              </a:xfrm>
            </p:grpSpPr>
            <p:sp>
              <p:nvSpPr>
                <p:cNvPr id="4519" name="Google Shape;4519;p34"/>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34"/>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34"/>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34"/>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34"/>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34"/>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34"/>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34"/>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34"/>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4"/>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4"/>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4"/>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4"/>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4"/>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34"/>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34"/>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34"/>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34"/>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4"/>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34"/>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4"/>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4"/>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34"/>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34"/>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34"/>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4" name="Google Shape;4544;p34"/>
              <p:cNvGrpSpPr/>
              <p:nvPr/>
            </p:nvGrpSpPr>
            <p:grpSpPr>
              <a:xfrm rot="-1620964">
                <a:off x="4134512" y="4111227"/>
                <a:ext cx="1932661" cy="1049842"/>
                <a:chOff x="6572441" y="3068152"/>
                <a:chExt cx="1932833" cy="1049935"/>
              </a:xfrm>
            </p:grpSpPr>
            <p:sp>
              <p:nvSpPr>
                <p:cNvPr id="4545" name="Google Shape;4545;p34"/>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34"/>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34"/>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34"/>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34"/>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34"/>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34"/>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34"/>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34"/>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34"/>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34"/>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34"/>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34"/>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34"/>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34"/>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34"/>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34"/>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34"/>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34"/>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34"/>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34"/>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34"/>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34"/>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34"/>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34"/>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0" name="Google Shape;4570;p34"/>
              <p:cNvGrpSpPr/>
              <p:nvPr/>
            </p:nvGrpSpPr>
            <p:grpSpPr>
              <a:xfrm rot="-1620964">
                <a:off x="6177912" y="4111227"/>
                <a:ext cx="1932661" cy="1049842"/>
                <a:chOff x="6572441" y="3068152"/>
                <a:chExt cx="1932833" cy="1049935"/>
              </a:xfrm>
            </p:grpSpPr>
            <p:sp>
              <p:nvSpPr>
                <p:cNvPr id="4571" name="Google Shape;4571;p34"/>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34"/>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34"/>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4"/>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4"/>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4"/>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4"/>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4"/>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34"/>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34"/>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34"/>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34"/>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34"/>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4"/>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34"/>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34"/>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34"/>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34"/>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34"/>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34"/>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34"/>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34"/>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34"/>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34"/>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34"/>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6" name="Google Shape;4596;p34"/>
              <p:cNvGrpSpPr/>
              <p:nvPr/>
            </p:nvGrpSpPr>
            <p:grpSpPr>
              <a:xfrm rot="-1620964">
                <a:off x="8227387" y="4111227"/>
                <a:ext cx="1932661" cy="1049842"/>
                <a:chOff x="6572441" y="3068152"/>
                <a:chExt cx="1932833" cy="1049935"/>
              </a:xfrm>
            </p:grpSpPr>
            <p:sp>
              <p:nvSpPr>
                <p:cNvPr id="4597" name="Google Shape;4597;p34"/>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34"/>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34"/>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34"/>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4"/>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4"/>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34"/>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34"/>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34"/>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34"/>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4"/>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4"/>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34"/>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34"/>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34"/>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34"/>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4"/>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4"/>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34"/>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34"/>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34"/>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34"/>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4"/>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4"/>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34"/>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622" name="Google Shape;4622;p34"/>
          <p:cNvSpPr/>
          <p:nvPr/>
        </p:nvSpPr>
        <p:spPr>
          <a:xfrm>
            <a:off x="7497526" y="123437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34"/>
          <p:cNvSpPr/>
          <p:nvPr/>
        </p:nvSpPr>
        <p:spPr>
          <a:xfrm rot="-277128">
            <a:off x="530712" y="464051"/>
            <a:ext cx="397429" cy="520827"/>
          </a:xfrm>
          <a:custGeom>
            <a:avLst/>
            <a:gdLst/>
            <a:ahLst/>
            <a:cxnLst/>
            <a:rect l="l" t="t" r="r" b="b"/>
            <a:pathLst>
              <a:path w="11440" h="14992" extrusionOk="0">
                <a:moveTo>
                  <a:pt x="16" y="1"/>
                </a:moveTo>
                <a:cubicBezTo>
                  <a:pt x="6" y="1"/>
                  <a:pt x="0" y="27"/>
                  <a:pt x="21" y="27"/>
                </a:cubicBezTo>
                <a:cubicBezTo>
                  <a:pt x="2878" y="1182"/>
                  <a:pt x="5164" y="3134"/>
                  <a:pt x="6831" y="5730"/>
                </a:cubicBezTo>
                <a:cubicBezTo>
                  <a:pt x="8570" y="8421"/>
                  <a:pt x="9510" y="11469"/>
                  <a:pt x="10225" y="14564"/>
                </a:cubicBezTo>
                <a:cubicBezTo>
                  <a:pt x="10291" y="14863"/>
                  <a:pt x="10505" y="14992"/>
                  <a:pt x="10731" y="14992"/>
                </a:cubicBezTo>
                <a:cubicBezTo>
                  <a:pt x="11071" y="14992"/>
                  <a:pt x="11439" y="14699"/>
                  <a:pt x="11368" y="14255"/>
                </a:cubicBezTo>
                <a:cubicBezTo>
                  <a:pt x="10308" y="8075"/>
                  <a:pt x="6367" y="1765"/>
                  <a:pt x="21" y="3"/>
                </a:cubicBezTo>
                <a:cubicBezTo>
                  <a:pt x="19" y="1"/>
                  <a:pt x="17" y="1"/>
                  <a:pt x="1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34"/>
          <p:cNvSpPr/>
          <p:nvPr/>
        </p:nvSpPr>
        <p:spPr>
          <a:xfrm rot="-277128">
            <a:off x="356518" y="532410"/>
            <a:ext cx="132500" cy="379399"/>
          </a:xfrm>
          <a:custGeom>
            <a:avLst/>
            <a:gdLst/>
            <a:ahLst/>
            <a:cxnLst/>
            <a:rect l="l" t="t" r="r" b="b"/>
            <a:pathLst>
              <a:path w="3814" h="10921" extrusionOk="0">
                <a:moveTo>
                  <a:pt x="3707" y="0"/>
                </a:moveTo>
                <a:cubicBezTo>
                  <a:pt x="3698" y="0"/>
                  <a:pt x="3688" y="3"/>
                  <a:pt x="3679" y="8"/>
                </a:cubicBezTo>
                <a:cubicBezTo>
                  <a:pt x="2024" y="961"/>
                  <a:pt x="965" y="2687"/>
                  <a:pt x="441" y="4497"/>
                </a:cubicBezTo>
                <a:cubicBezTo>
                  <a:pt x="131" y="5592"/>
                  <a:pt x="24" y="6735"/>
                  <a:pt x="12" y="7878"/>
                </a:cubicBezTo>
                <a:cubicBezTo>
                  <a:pt x="0" y="8854"/>
                  <a:pt x="72" y="9866"/>
                  <a:pt x="607" y="10724"/>
                </a:cubicBezTo>
                <a:cubicBezTo>
                  <a:pt x="695" y="10863"/>
                  <a:pt x="822" y="10921"/>
                  <a:pt x="949" y="10921"/>
                </a:cubicBezTo>
                <a:cubicBezTo>
                  <a:pt x="1234" y="10921"/>
                  <a:pt x="1515" y="10625"/>
                  <a:pt x="1334" y="10295"/>
                </a:cubicBezTo>
                <a:cubicBezTo>
                  <a:pt x="476" y="8652"/>
                  <a:pt x="798" y="6294"/>
                  <a:pt x="1155" y="4544"/>
                </a:cubicBezTo>
                <a:cubicBezTo>
                  <a:pt x="1512" y="2794"/>
                  <a:pt x="2346" y="1246"/>
                  <a:pt x="3763" y="115"/>
                </a:cubicBezTo>
                <a:cubicBezTo>
                  <a:pt x="3813" y="75"/>
                  <a:pt x="3761" y="0"/>
                  <a:pt x="3707"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34"/>
          <p:cNvSpPr/>
          <p:nvPr/>
        </p:nvSpPr>
        <p:spPr>
          <a:xfrm rot="-277128">
            <a:off x="569223" y="380837"/>
            <a:ext cx="402258" cy="122738"/>
          </a:xfrm>
          <a:custGeom>
            <a:avLst/>
            <a:gdLst/>
            <a:ahLst/>
            <a:cxnLst/>
            <a:rect l="l" t="t" r="r" b="b"/>
            <a:pathLst>
              <a:path w="11579" h="3533" extrusionOk="0">
                <a:moveTo>
                  <a:pt x="4154" y="0"/>
                </a:moveTo>
                <a:cubicBezTo>
                  <a:pt x="2719" y="0"/>
                  <a:pt x="1298" y="309"/>
                  <a:pt x="36" y="967"/>
                </a:cubicBezTo>
                <a:cubicBezTo>
                  <a:pt x="0" y="979"/>
                  <a:pt x="24" y="1015"/>
                  <a:pt x="48" y="1015"/>
                </a:cubicBezTo>
                <a:cubicBezTo>
                  <a:pt x="1066" y="783"/>
                  <a:pt x="2084" y="664"/>
                  <a:pt x="3086" y="664"/>
                </a:cubicBezTo>
                <a:cubicBezTo>
                  <a:pt x="5831" y="664"/>
                  <a:pt x="8458" y="1553"/>
                  <a:pt x="10656" y="3420"/>
                </a:cubicBezTo>
                <a:cubicBezTo>
                  <a:pt x="10749" y="3499"/>
                  <a:pt x="10850" y="3533"/>
                  <a:pt x="10947" y="3533"/>
                </a:cubicBezTo>
                <a:cubicBezTo>
                  <a:pt x="11288" y="3533"/>
                  <a:pt x="11579" y="3119"/>
                  <a:pt x="11263" y="2813"/>
                </a:cubicBezTo>
                <a:cubicBezTo>
                  <a:pt x="9427" y="1022"/>
                  <a:pt x="6767" y="0"/>
                  <a:pt x="415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34"/>
          <p:cNvSpPr/>
          <p:nvPr/>
        </p:nvSpPr>
        <p:spPr>
          <a:xfrm rot="-277128">
            <a:off x="482002" y="73195"/>
            <a:ext cx="188953" cy="314087"/>
          </a:xfrm>
          <a:custGeom>
            <a:avLst/>
            <a:gdLst/>
            <a:ahLst/>
            <a:cxnLst/>
            <a:rect l="l" t="t" r="r" b="b"/>
            <a:pathLst>
              <a:path w="5439" h="9041" extrusionOk="0">
                <a:moveTo>
                  <a:pt x="4799" y="0"/>
                </a:moveTo>
                <a:cubicBezTo>
                  <a:pt x="4725" y="0"/>
                  <a:pt x="4648" y="25"/>
                  <a:pt x="4573" y="84"/>
                </a:cubicBezTo>
                <a:cubicBezTo>
                  <a:pt x="1858" y="2156"/>
                  <a:pt x="1" y="5525"/>
                  <a:pt x="84" y="8978"/>
                </a:cubicBezTo>
                <a:cubicBezTo>
                  <a:pt x="90" y="9020"/>
                  <a:pt x="120" y="9041"/>
                  <a:pt x="148" y="9041"/>
                </a:cubicBezTo>
                <a:cubicBezTo>
                  <a:pt x="177" y="9041"/>
                  <a:pt x="203" y="9020"/>
                  <a:pt x="203" y="8978"/>
                </a:cubicBezTo>
                <a:cubicBezTo>
                  <a:pt x="489" y="5633"/>
                  <a:pt x="2120" y="2632"/>
                  <a:pt x="5013" y="846"/>
                </a:cubicBezTo>
                <a:cubicBezTo>
                  <a:pt x="5438" y="599"/>
                  <a:pt x="5158" y="0"/>
                  <a:pt x="479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34"/>
          <p:cNvSpPr/>
          <p:nvPr/>
        </p:nvSpPr>
        <p:spPr>
          <a:xfrm rot="-277128">
            <a:off x="90163" y="170511"/>
            <a:ext cx="358937" cy="264165"/>
          </a:xfrm>
          <a:custGeom>
            <a:avLst/>
            <a:gdLst/>
            <a:ahLst/>
            <a:cxnLst/>
            <a:rect l="l" t="t" r="r" b="b"/>
            <a:pathLst>
              <a:path w="10332" h="7604" extrusionOk="0">
                <a:moveTo>
                  <a:pt x="1120" y="0"/>
                </a:moveTo>
                <a:cubicBezTo>
                  <a:pt x="914" y="0"/>
                  <a:pt x="718" y="22"/>
                  <a:pt x="537" y="73"/>
                </a:cubicBezTo>
                <a:cubicBezTo>
                  <a:pt x="120" y="192"/>
                  <a:pt x="1" y="823"/>
                  <a:pt x="418" y="1037"/>
                </a:cubicBezTo>
                <a:cubicBezTo>
                  <a:pt x="846" y="1276"/>
                  <a:pt x="1322" y="1276"/>
                  <a:pt x="1811" y="1371"/>
                </a:cubicBezTo>
                <a:cubicBezTo>
                  <a:pt x="2275" y="1454"/>
                  <a:pt x="2739" y="1561"/>
                  <a:pt x="3192" y="1704"/>
                </a:cubicBezTo>
                <a:cubicBezTo>
                  <a:pt x="4168" y="2002"/>
                  <a:pt x="5109" y="2430"/>
                  <a:pt x="5978" y="2966"/>
                </a:cubicBezTo>
                <a:cubicBezTo>
                  <a:pt x="7847" y="4145"/>
                  <a:pt x="9145" y="5705"/>
                  <a:pt x="10252" y="7586"/>
                </a:cubicBezTo>
                <a:cubicBezTo>
                  <a:pt x="10260" y="7598"/>
                  <a:pt x="10273" y="7604"/>
                  <a:pt x="10285" y="7604"/>
                </a:cubicBezTo>
                <a:cubicBezTo>
                  <a:pt x="10309" y="7604"/>
                  <a:pt x="10331" y="7585"/>
                  <a:pt x="10324" y="7562"/>
                </a:cubicBezTo>
                <a:cubicBezTo>
                  <a:pt x="9752" y="5490"/>
                  <a:pt x="8359" y="3573"/>
                  <a:pt x="6656" y="2288"/>
                </a:cubicBezTo>
                <a:cubicBezTo>
                  <a:pt x="5787" y="1633"/>
                  <a:pt x="4847" y="1109"/>
                  <a:pt x="3835" y="716"/>
                </a:cubicBezTo>
                <a:cubicBezTo>
                  <a:pt x="3098" y="425"/>
                  <a:pt x="2022" y="0"/>
                  <a:pt x="1120"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34"/>
          <p:cNvSpPr/>
          <p:nvPr/>
        </p:nvSpPr>
        <p:spPr>
          <a:xfrm rot="-277128">
            <a:off x="48632" y="480073"/>
            <a:ext cx="391836" cy="168560"/>
          </a:xfrm>
          <a:custGeom>
            <a:avLst/>
            <a:gdLst/>
            <a:ahLst/>
            <a:cxnLst/>
            <a:rect l="l" t="t" r="r" b="b"/>
            <a:pathLst>
              <a:path w="11279" h="4852" extrusionOk="0">
                <a:moveTo>
                  <a:pt x="9579" y="0"/>
                </a:moveTo>
                <a:cubicBezTo>
                  <a:pt x="9090" y="0"/>
                  <a:pt x="8599" y="40"/>
                  <a:pt x="8135" y="79"/>
                </a:cubicBezTo>
                <a:cubicBezTo>
                  <a:pt x="7182" y="163"/>
                  <a:pt x="6242" y="341"/>
                  <a:pt x="5337" y="651"/>
                </a:cubicBezTo>
                <a:cubicBezTo>
                  <a:pt x="3456" y="1306"/>
                  <a:pt x="1682" y="2437"/>
                  <a:pt x="348" y="3925"/>
                </a:cubicBezTo>
                <a:cubicBezTo>
                  <a:pt x="1" y="4318"/>
                  <a:pt x="356" y="4852"/>
                  <a:pt x="755" y="4852"/>
                </a:cubicBezTo>
                <a:cubicBezTo>
                  <a:pt x="875" y="4852"/>
                  <a:pt x="1000" y="4803"/>
                  <a:pt x="1110" y="4687"/>
                </a:cubicBezTo>
                <a:cubicBezTo>
                  <a:pt x="2408" y="3318"/>
                  <a:pt x="3896" y="2246"/>
                  <a:pt x="5635" y="1496"/>
                </a:cubicBezTo>
                <a:cubicBezTo>
                  <a:pt x="6468" y="1151"/>
                  <a:pt x="7325" y="865"/>
                  <a:pt x="8218" y="675"/>
                </a:cubicBezTo>
                <a:cubicBezTo>
                  <a:pt x="9183" y="460"/>
                  <a:pt x="10147" y="520"/>
                  <a:pt x="11123" y="413"/>
                </a:cubicBezTo>
                <a:cubicBezTo>
                  <a:pt x="11242" y="401"/>
                  <a:pt x="11278" y="234"/>
                  <a:pt x="11159" y="199"/>
                </a:cubicBezTo>
                <a:cubicBezTo>
                  <a:pt x="10659" y="49"/>
                  <a:pt x="10120" y="0"/>
                  <a:pt x="957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34"/>
          <p:cNvSpPr/>
          <p:nvPr/>
        </p:nvSpPr>
        <p:spPr>
          <a:xfrm rot="-277128">
            <a:off x="107826" y="366970"/>
            <a:ext cx="274240" cy="59024"/>
          </a:xfrm>
          <a:custGeom>
            <a:avLst/>
            <a:gdLst/>
            <a:ahLst/>
            <a:cxnLst/>
            <a:rect l="l" t="t" r="r" b="b"/>
            <a:pathLst>
              <a:path w="7894" h="1699" extrusionOk="0">
                <a:moveTo>
                  <a:pt x="3776" y="1"/>
                </a:moveTo>
                <a:cubicBezTo>
                  <a:pt x="2484" y="1"/>
                  <a:pt x="1213" y="327"/>
                  <a:pt x="244" y="1056"/>
                </a:cubicBezTo>
                <a:cubicBezTo>
                  <a:pt x="1" y="1246"/>
                  <a:pt x="86" y="1699"/>
                  <a:pt x="382" y="1699"/>
                </a:cubicBezTo>
                <a:cubicBezTo>
                  <a:pt x="420" y="1699"/>
                  <a:pt x="461" y="1692"/>
                  <a:pt x="506" y="1675"/>
                </a:cubicBezTo>
                <a:cubicBezTo>
                  <a:pt x="1720" y="1223"/>
                  <a:pt x="2792" y="782"/>
                  <a:pt x="4101" y="675"/>
                </a:cubicBezTo>
                <a:cubicBezTo>
                  <a:pt x="4303" y="658"/>
                  <a:pt x="4502" y="650"/>
                  <a:pt x="4700" y="650"/>
                </a:cubicBezTo>
                <a:cubicBezTo>
                  <a:pt x="5767" y="650"/>
                  <a:pt x="6792" y="883"/>
                  <a:pt x="7816" y="1235"/>
                </a:cubicBezTo>
                <a:cubicBezTo>
                  <a:pt x="7823" y="1238"/>
                  <a:pt x="7830" y="1239"/>
                  <a:pt x="7836" y="1239"/>
                </a:cubicBezTo>
                <a:cubicBezTo>
                  <a:pt x="7880" y="1239"/>
                  <a:pt x="7893" y="1172"/>
                  <a:pt x="7852" y="1152"/>
                </a:cubicBezTo>
                <a:cubicBezTo>
                  <a:pt x="6743" y="423"/>
                  <a:pt x="5246" y="1"/>
                  <a:pt x="377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34"/>
          <p:cNvSpPr/>
          <p:nvPr/>
        </p:nvSpPr>
        <p:spPr>
          <a:xfrm rot="-277128">
            <a:off x="215541" y="536241"/>
            <a:ext cx="201216" cy="181067"/>
          </a:xfrm>
          <a:custGeom>
            <a:avLst/>
            <a:gdLst/>
            <a:ahLst/>
            <a:cxnLst/>
            <a:rect l="l" t="t" r="r" b="b"/>
            <a:pathLst>
              <a:path w="5792" h="5212" extrusionOk="0">
                <a:moveTo>
                  <a:pt x="5529" y="1"/>
                </a:moveTo>
                <a:cubicBezTo>
                  <a:pt x="3142" y="1"/>
                  <a:pt x="495" y="2451"/>
                  <a:pt x="65" y="4720"/>
                </a:cubicBezTo>
                <a:cubicBezTo>
                  <a:pt x="1" y="5025"/>
                  <a:pt x="221" y="5212"/>
                  <a:pt x="449" y="5212"/>
                </a:cubicBezTo>
                <a:cubicBezTo>
                  <a:pt x="604" y="5212"/>
                  <a:pt x="762" y="5126"/>
                  <a:pt x="839" y="4934"/>
                </a:cubicBezTo>
                <a:cubicBezTo>
                  <a:pt x="1315" y="3756"/>
                  <a:pt x="1756" y="2743"/>
                  <a:pt x="2708" y="1862"/>
                </a:cubicBezTo>
                <a:cubicBezTo>
                  <a:pt x="3613" y="1029"/>
                  <a:pt x="4625" y="624"/>
                  <a:pt x="5720" y="124"/>
                </a:cubicBezTo>
                <a:cubicBezTo>
                  <a:pt x="5792" y="100"/>
                  <a:pt x="5756" y="5"/>
                  <a:pt x="5697" y="5"/>
                </a:cubicBezTo>
                <a:cubicBezTo>
                  <a:pt x="5641" y="2"/>
                  <a:pt x="5585" y="1"/>
                  <a:pt x="552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34"/>
          <p:cNvSpPr/>
          <p:nvPr/>
        </p:nvSpPr>
        <p:spPr>
          <a:xfrm rot="-277128">
            <a:off x="498632" y="598984"/>
            <a:ext cx="64860" cy="233768"/>
          </a:xfrm>
          <a:custGeom>
            <a:avLst/>
            <a:gdLst/>
            <a:ahLst/>
            <a:cxnLst/>
            <a:rect l="l" t="t" r="r" b="b"/>
            <a:pathLst>
              <a:path w="1867" h="6729" extrusionOk="0">
                <a:moveTo>
                  <a:pt x="531" y="1"/>
                </a:moveTo>
                <a:cubicBezTo>
                  <a:pt x="522" y="1"/>
                  <a:pt x="513" y="7"/>
                  <a:pt x="513" y="19"/>
                </a:cubicBezTo>
                <a:cubicBezTo>
                  <a:pt x="1" y="2198"/>
                  <a:pt x="203" y="4650"/>
                  <a:pt x="1358" y="6615"/>
                </a:cubicBezTo>
                <a:cubicBezTo>
                  <a:pt x="1406" y="6695"/>
                  <a:pt x="1475" y="6728"/>
                  <a:pt x="1545" y="6728"/>
                </a:cubicBezTo>
                <a:cubicBezTo>
                  <a:pt x="1704" y="6728"/>
                  <a:pt x="1866" y="6555"/>
                  <a:pt x="1775" y="6365"/>
                </a:cubicBezTo>
                <a:cubicBezTo>
                  <a:pt x="811" y="4341"/>
                  <a:pt x="287" y="2281"/>
                  <a:pt x="549" y="19"/>
                </a:cubicBezTo>
                <a:cubicBezTo>
                  <a:pt x="549" y="7"/>
                  <a:pt x="540" y="1"/>
                  <a:pt x="53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34"/>
          <p:cNvSpPr/>
          <p:nvPr/>
        </p:nvSpPr>
        <p:spPr>
          <a:xfrm rot="-277128">
            <a:off x="705155" y="473819"/>
            <a:ext cx="193087" cy="133299"/>
          </a:xfrm>
          <a:custGeom>
            <a:avLst/>
            <a:gdLst/>
            <a:ahLst/>
            <a:cxnLst/>
            <a:rect l="l" t="t" r="r" b="b"/>
            <a:pathLst>
              <a:path w="5558" h="3837" extrusionOk="0">
                <a:moveTo>
                  <a:pt x="93" y="0"/>
                </a:moveTo>
                <a:cubicBezTo>
                  <a:pt x="29" y="0"/>
                  <a:pt x="1" y="97"/>
                  <a:pt x="69" y="108"/>
                </a:cubicBezTo>
                <a:cubicBezTo>
                  <a:pt x="2188" y="549"/>
                  <a:pt x="3986" y="1847"/>
                  <a:pt x="5057" y="3728"/>
                </a:cubicBezTo>
                <a:cubicBezTo>
                  <a:pt x="5101" y="3805"/>
                  <a:pt x="5170" y="3837"/>
                  <a:pt x="5239" y="3837"/>
                </a:cubicBezTo>
                <a:cubicBezTo>
                  <a:pt x="5396" y="3837"/>
                  <a:pt x="5557" y="3675"/>
                  <a:pt x="5450" y="3502"/>
                </a:cubicBezTo>
                <a:cubicBezTo>
                  <a:pt x="4236" y="1621"/>
                  <a:pt x="2319" y="347"/>
                  <a:pt x="104" y="1"/>
                </a:cubicBezTo>
                <a:cubicBezTo>
                  <a:pt x="101" y="1"/>
                  <a:pt x="97" y="0"/>
                  <a:pt x="9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34"/>
          <p:cNvSpPr/>
          <p:nvPr/>
        </p:nvSpPr>
        <p:spPr>
          <a:xfrm rot="-277128">
            <a:off x="569718" y="289301"/>
            <a:ext cx="230294" cy="70488"/>
          </a:xfrm>
          <a:custGeom>
            <a:avLst/>
            <a:gdLst/>
            <a:ahLst/>
            <a:cxnLst/>
            <a:rect l="l" t="t" r="r" b="b"/>
            <a:pathLst>
              <a:path w="6629" h="2029" extrusionOk="0">
                <a:moveTo>
                  <a:pt x="4640" y="0"/>
                </a:moveTo>
                <a:cubicBezTo>
                  <a:pt x="2933" y="0"/>
                  <a:pt x="1262" y="718"/>
                  <a:pt x="39" y="1932"/>
                </a:cubicBezTo>
                <a:cubicBezTo>
                  <a:pt x="0" y="1961"/>
                  <a:pt x="31" y="2028"/>
                  <a:pt x="76" y="2028"/>
                </a:cubicBezTo>
                <a:cubicBezTo>
                  <a:pt x="87" y="2028"/>
                  <a:pt x="98" y="2024"/>
                  <a:pt x="110" y="2015"/>
                </a:cubicBezTo>
                <a:cubicBezTo>
                  <a:pt x="1367" y="1134"/>
                  <a:pt x="2803" y="720"/>
                  <a:pt x="4271" y="720"/>
                </a:cubicBezTo>
                <a:cubicBezTo>
                  <a:pt x="4846" y="720"/>
                  <a:pt x="5427" y="784"/>
                  <a:pt x="6004" y="908"/>
                </a:cubicBezTo>
                <a:cubicBezTo>
                  <a:pt x="6033" y="914"/>
                  <a:pt x="6062" y="917"/>
                  <a:pt x="6089" y="917"/>
                </a:cubicBezTo>
                <a:cubicBezTo>
                  <a:pt x="6480" y="917"/>
                  <a:pt x="6628" y="317"/>
                  <a:pt x="6194" y="205"/>
                </a:cubicBezTo>
                <a:cubicBezTo>
                  <a:pt x="5680" y="67"/>
                  <a:pt x="5158" y="0"/>
                  <a:pt x="4640"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34"/>
          <p:cNvSpPr/>
          <p:nvPr/>
        </p:nvSpPr>
        <p:spPr>
          <a:xfrm rot="-277128">
            <a:off x="363208" y="148368"/>
            <a:ext cx="105402" cy="176272"/>
          </a:xfrm>
          <a:custGeom>
            <a:avLst/>
            <a:gdLst/>
            <a:ahLst/>
            <a:cxnLst/>
            <a:rect l="l" t="t" r="r" b="b"/>
            <a:pathLst>
              <a:path w="3034" h="5074" extrusionOk="0">
                <a:moveTo>
                  <a:pt x="426" y="0"/>
                </a:moveTo>
                <a:cubicBezTo>
                  <a:pt x="188" y="0"/>
                  <a:pt x="0" y="348"/>
                  <a:pt x="205" y="544"/>
                </a:cubicBezTo>
                <a:cubicBezTo>
                  <a:pt x="860" y="1187"/>
                  <a:pt x="1503" y="1722"/>
                  <a:pt x="1991" y="2520"/>
                </a:cubicBezTo>
                <a:cubicBezTo>
                  <a:pt x="2444" y="3282"/>
                  <a:pt x="2753" y="4139"/>
                  <a:pt x="2896" y="5020"/>
                </a:cubicBezTo>
                <a:cubicBezTo>
                  <a:pt x="2901" y="5057"/>
                  <a:pt x="2930" y="5073"/>
                  <a:pt x="2959" y="5073"/>
                </a:cubicBezTo>
                <a:cubicBezTo>
                  <a:pt x="2996" y="5073"/>
                  <a:pt x="3034" y="5048"/>
                  <a:pt x="3027" y="5008"/>
                </a:cubicBezTo>
                <a:cubicBezTo>
                  <a:pt x="2896" y="3211"/>
                  <a:pt x="2122" y="1139"/>
                  <a:pt x="586" y="55"/>
                </a:cubicBezTo>
                <a:cubicBezTo>
                  <a:pt x="533" y="17"/>
                  <a:pt x="478" y="0"/>
                  <a:pt x="42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34"/>
          <p:cNvSpPr/>
          <p:nvPr/>
        </p:nvSpPr>
        <p:spPr>
          <a:xfrm rot="-277128">
            <a:off x="575068" y="195619"/>
            <a:ext cx="81397" cy="70210"/>
          </a:xfrm>
          <a:custGeom>
            <a:avLst/>
            <a:gdLst/>
            <a:ahLst/>
            <a:cxnLst/>
            <a:rect l="l" t="t" r="r" b="b"/>
            <a:pathLst>
              <a:path w="2343" h="2021" extrusionOk="0">
                <a:moveTo>
                  <a:pt x="2214" y="1"/>
                </a:moveTo>
                <a:cubicBezTo>
                  <a:pt x="2205" y="1"/>
                  <a:pt x="2195" y="2"/>
                  <a:pt x="2185" y="5"/>
                </a:cubicBezTo>
                <a:cubicBezTo>
                  <a:pt x="1220" y="375"/>
                  <a:pt x="530" y="1101"/>
                  <a:pt x="18" y="1970"/>
                </a:cubicBezTo>
                <a:cubicBezTo>
                  <a:pt x="1" y="1995"/>
                  <a:pt x="26" y="2021"/>
                  <a:pt x="46" y="2021"/>
                </a:cubicBezTo>
                <a:cubicBezTo>
                  <a:pt x="54" y="2021"/>
                  <a:pt x="62" y="2016"/>
                  <a:pt x="65" y="2006"/>
                </a:cubicBezTo>
                <a:cubicBezTo>
                  <a:pt x="589" y="1172"/>
                  <a:pt x="1399" y="601"/>
                  <a:pt x="2256" y="184"/>
                </a:cubicBezTo>
                <a:cubicBezTo>
                  <a:pt x="2342" y="141"/>
                  <a:pt x="2302" y="1"/>
                  <a:pt x="2214"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34"/>
          <p:cNvSpPr/>
          <p:nvPr/>
        </p:nvSpPr>
        <p:spPr>
          <a:xfrm rot="-277128">
            <a:off x="169121" y="312560"/>
            <a:ext cx="119055" cy="20219"/>
          </a:xfrm>
          <a:custGeom>
            <a:avLst/>
            <a:gdLst/>
            <a:ahLst/>
            <a:cxnLst/>
            <a:rect l="l" t="t" r="r" b="b"/>
            <a:pathLst>
              <a:path w="3427" h="582" extrusionOk="0">
                <a:moveTo>
                  <a:pt x="992" y="0"/>
                </a:moveTo>
                <a:cubicBezTo>
                  <a:pt x="718" y="0"/>
                  <a:pt x="441" y="19"/>
                  <a:pt x="164" y="58"/>
                </a:cubicBezTo>
                <a:cubicBezTo>
                  <a:pt x="1" y="69"/>
                  <a:pt x="32" y="356"/>
                  <a:pt x="190" y="356"/>
                </a:cubicBezTo>
                <a:cubicBezTo>
                  <a:pt x="193" y="356"/>
                  <a:pt x="196" y="356"/>
                  <a:pt x="200" y="355"/>
                </a:cubicBezTo>
                <a:cubicBezTo>
                  <a:pt x="540" y="315"/>
                  <a:pt x="875" y="295"/>
                  <a:pt x="1207" y="295"/>
                </a:cubicBezTo>
                <a:cubicBezTo>
                  <a:pt x="1942" y="295"/>
                  <a:pt x="2660" y="393"/>
                  <a:pt x="3391" y="582"/>
                </a:cubicBezTo>
                <a:cubicBezTo>
                  <a:pt x="3414" y="582"/>
                  <a:pt x="3426" y="558"/>
                  <a:pt x="3402" y="546"/>
                </a:cubicBezTo>
                <a:cubicBezTo>
                  <a:pt x="2641" y="179"/>
                  <a:pt x="1826" y="0"/>
                  <a:pt x="99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34"/>
          <p:cNvSpPr/>
          <p:nvPr/>
        </p:nvSpPr>
        <p:spPr>
          <a:xfrm rot="-277128">
            <a:off x="279934" y="630904"/>
            <a:ext cx="88449" cy="129547"/>
          </a:xfrm>
          <a:custGeom>
            <a:avLst/>
            <a:gdLst/>
            <a:ahLst/>
            <a:cxnLst/>
            <a:rect l="l" t="t" r="r" b="b"/>
            <a:pathLst>
              <a:path w="2546" h="3729" extrusionOk="0">
                <a:moveTo>
                  <a:pt x="2497" y="1"/>
                </a:moveTo>
                <a:cubicBezTo>
                  <a:pt x="2491" y="1"/>
                  <a:pt x="2485" y="3"/>
                  <a:pt x="2480" y="6"/>
                </a:cubicBezTo>
                <a:cubicBezTo>
                  <a:pt x="1253" y="828"/>
                  <a:pt x="277" y="2114"/>
                  <a:pt x="15" y="3578"/>
                </a:cubicBezTo>
                <a:cubicBezTo>
                  <a:pt x="1" y="3670"/>
                  <a:pt x="75" y="3728"/>
                  <a:pt x="144" y="3728"/>
                </a:cubicBezTo>
                <a:cubicBezTo>
                  <a:pt x="192" y="3728"/>
                  <a:pt x="238" y="3701"/>
                  <a:pt x="253" y="3638"/>
                </a:cubicBezTo>
                <a:cubicBezTo>
                  <a:pt x="598" y="2173"/>
                  <a:pt x="1265" y="959"/>
                  <a:pt x="2515" y="66"/>
                </a:cubicBezTo>
                <a:cubicBezTo>
                  <a:pt x="2545" y="46"/>
                  <a:pt x="2525" y="1"/>
                  <a:pt x="249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34"/>
          <p:cNvSpPr/>
          <p:nvPr/>
        </p:nvSpPr>
        <p:spPr>
          <a:xfrm rot="-277128">
            <a:off x="1070646" y="381488"/>
            <a:ext cx="172520" cy="463193"/>
          </a:xfrm>
          <a:custGeom>
            <a:avLst/>
            <a:gdLst/>
            <a:ahLst/>
            <a:cxnLst/>
            <a:rect l="l" t="t" r="r" b="b"/>
            <a:pathLst>
              <a:path w="4966" h="13333" extrusionOk="0">
                <a:moveTo>
                  <a:pt x="2741" y="7051"/>
                </a:moveTo>
                <a:cubicBezTo>
                  <a:pt x="2805" y="7051"/>
                  <a:pt x="2870" y="7057"/>
                  <a:pt x="2942" y="7069"/>
                </a:cubicBezTo>
                <a:cubicBezTo>
                  <a:pt x="3180" y="7117"/>
                  <a:pt x="3954" y="7641"/>
                  <a:pt x="3728" y="7772"/>
                </a:cubicBezTo>
                <a:cubicBezTo>
                  <a:pt x="3706" y="7785"/>
                  <a:pt x="3680" y="7790"/>
                  <a:pt x="3650" y="7790"/>
                </a:cubicBezTo>
                <a:cubicBezTo>
                  <a:pt x="3436" y="7790"/>
                  <a:pt x="3045" y="7486"/>
                  <a:pt x="2930" y="7402"/>
                </a:cubicBezTo>
                <a:cubicBezTo>
                  <a:pt x="2799" y="7307"/>
                  <a:pt x="2668" y="7188"/>
                  <a:pt x="2549" y="7069"/>
                </a:cubicBezTo>
                <a:cubicBezTo>
                  <a:pt x="2614" y="7057"/>
                  <a:pt x="2677" y="7051"/>
                  <a:pt x="2741" y="7051"/>
                </a:cubicBezTo>
                <a:close/>
                <a:moveTo>
                  <a:pt x="3551" y="0"/>
                </a:moveTo>
                <a:cubicBezTo>
                  <a:pt x="3501" y="0"/>
                  <a:pt x="3448" y="10"/>
                  <a:pt x="3394" y="33"/>
                </a:cubicBezTo>
                <a:cubicBezTo>
                  <a:pt x="1323" y="902"/>
                  <a:pt x="1" y="3366"/>
                  <a:pt x="406" y="5557"/>
                </a:cubicBezTo>
                <a:cubicBezTo>
                  <a:pt x="525" y="6248"/>
                  <a:pt x="811" y="6914"/>
                  <a:pt x="1239" y="7474"/>
                </a:cubicBezTo>
                <a:cubicBezTo>
                  <a:pt x="13" y="9284"/>
                  <a:pt x="1346" y="11986"/>
                  <a:pt x="2716" y="13296"/>
                </a:cubicBezTo>
                <a:cubicBezTo>
                  <a:pt x="2741" y="13322"/>
                  <a:pt x="2769" y="13332"/>
                  <a:pt x="2796" y="13332"/>
                </a:cubicBezTo>
                <a:cubicBezTo>
                  <a:pt x="2882" y="13332"/>
                  <a:pt x="2955" y="13223"/>
                  <a:pt x="2882" y="13141"/>
                </a:cubicBezTo>
                <a:cubicBezTo>
                  <a:pt x="1823" y="11998"/>
                  <a:pt x="870" y="10212"/>
                  <a:pt x="1203" y="8605"/>
                </a:cubicBezTo>
                <a:cubicBezTo>
                  <a:pt x="1251" y="8331"/>
                  <a:pt x="1358" y="8057"/>
                  <a:pt x="1513" y="7819"/>
                </a:cubicBezTo>
                <a:cubicBezTo>
                  <a:pt x="1668" y="7974"/>
                  <a:pt x="1834" y="8129"/>
                  <a:pt x="2013" y="8272"/>
                </a:cubicBezTo>
                <a:cubicBezTo>
                  <a:pt x="2412" y="8579"/>
                  <a:pt x="3040" y="8931"/>
                  <a:pt x="3601" y="8931"/>
                </a:cubicBezTo>
                <a:cubicBezTo>
                  <a:pt x="3910" y="8931"/>
                  <a:pt x="4198" y="8824"/>
                  <a:pt x="4418" y="8545"/>
                </a:cubicBezTo>
                <a:cubicBezTo>
                  <a:pt x="4966" y="7855"/>
                  <a:pt x="4299" y="6950"/>
                  <a:pt x="3632" y="6641"/>
                </a:cubicBezTo>
                <a:cubicBezTo>
                  <a:pt x="3401" y="6536"/>
                  <a:pt x="3164" y="6489"/>
                  <a:pt x="2932" y="6489"/>
                </a:cubicBezTo>
                <a:cubicBezTo>
                  <a:pt x="2685" y="6489"/>
                  <a:pt x="2442" y="6542"/>
                  <a:pt x="2215" y="6641"/>
                </a:cubicBezTo>
                <a:cubicBezTo>
                  <a:pt x="1751" y="5938"/>
                  <a:pt x="1549" y="5045"/>
                  <a:pt x="1668" y="4212"/>
                </a:cubicBezTo>
                <a:cubicBezTo>
                  <a:pt x="1858" y="2723"/>
                  <a:pt x="2835" y="1818"/>
                  <a:pt x="3870" y="866"/>
                </a:cubicBezTo>
                <a:cubicBezTo>
                  <a:pt x="4176" y="582"/>
                  <a:pt x="3932" y="0"/>
                  <a:pt x="355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34"/>
          <p:cNvSpPr/>
          <p:nvPr/>
        </p:nvSpPr>
        <p:spPr>
          <a:xfrm rot="-277128">
            <a:off x="280174" y="955338"/>
            <a:ext cx="415390" cy="233455"/>
          </a:xfrm>
          <a:custGeom>
            <a:avLst/>
            <a:gdLst/>
            <a:ahLst/>
            <a:cxnLst/>
            <a:rect l="l" t="t" r="r" b="b"/>
            <a:pathLst>
              <a:path w="11957" h="6720" extrusionOk="0">
                <a:moveTo>
                  <a:pt x="521" y="1"/>
                </a:moveTo>
                <a:cubicBezTo>
                  <a:pt x="255" y="1"/>
                  <a:pt x="1" y="175"/>
                  <a:pt x="15" y="503"/>
                </a:cubicBezTo>
                <a:cubicBezTo>
                  <a:pt x="62" y="1563"/>
                  <a:pt x="872" y="2646"/>
                  <a:pt x="1527" y="3420"/>
                </a:cubicBezTo>
                <a:cubicBezTo>
                  <a:pt x="2265" y="4278"/>
                  <a:pt x="3170" y="4992"/>
                  <a:pt x="4158" y="5528"/>
                </a:cubicBezTo>
                <a:cubicBezTo>
                  <a:pt x="5289" y="6135"/>
                  <a:pt x="6528" y="6480"/>
                  <a:pt x="7802" y="6647"/>
                </a:cubicBezTo>
                <a:cubicBezTo>
                  <a:pt x="8205" y="6698"/>
                  <a:pt x="8600" y="6719"/>
                  <a:pt x="8990" y="6719"/>
                </a:cubicBezTo>
                <a:cubicBezTo>
                  <a:pt x="9960" y="6719"/>
                  <a:pt x="10904" y="6591"/>
                  <a:pt x="11897" y="6480"/>
                </a:cubicBezTo>
                <a:cubicBezTo>
                  <a:pt x="11945" y="6468"/>
                  <a:pt x="11957" y="6385"/>
                  <a:pt x="11897" y="6385"/>
                </a:cubicBezTo>
                <a:cubicBezTo>
                  <a:pt x="11641" y="6402"/>
                  <a:pt x="11381" y="6410"/>
                  <a:pt x="11119" y="6410"/>
                </a:cubicBezTo>
                <a:cubicBezTo>
                  <a:pt x="8975" y="6410"/>
                  <a:pt x="6651" y="5852"/>
                  <a:pt x="4837" y="4801"/>
                </a:cubicBezTo>
                <a:cubicBezTo>
                  <a:pt x="3968" y="4301"/>
                  <a:pt x="3182" y="3670"/>
                  <a:pt x="2515" y="2908"/>
                </a:cubicBezTo>
                <a:cubicBezTo>
                  <a:pt x="2182" y="2515"/>
                  <a:pt x="1896" y="2099"/>
                  <a:pt x="1646" y="1646"/>
                </a:cubicBezTo>
                <a:cubicBezTo>
                  <a:pt x="1396" y="1194"/>
                  <a:pt x="1277" y="670"/>
                  <a:pt x="991" y="241"/>
                </a:cubicBezTo>
                <a:cubicBezTo>
                  <a:pt x="881" y="79"/>
                  <a:pt x="699" y="1"/>
                  <a:pt x="52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34"/>
          <p:cNvSpPr/>
          <p:nvPr/>
        </p:nvSpPr>
        <p:spPr>
          <a:xfrm rot="-277128">
            <a:off x="124598" y="1231551"/>
            <a:ext cx="525586" cy="166858"/>
          </a:xfrm>
          <a:custGeom>
            <a:avLst/>
            <a:gdLst/>
            <a:ahLst/>
            <a:cxnLst/>
            <a:rect l="l" t="t" r="r" b="b"/>
            <a:pathLst>
              <a:path w="15129" h="4803" extrusionOk="0">
                <a:moveTo>
                  <a:pt x="5356" y="1488"/>
                </a:moveTo>
                <a:cubicBezTo>
                  <a:pt x="6118" y="1750"/>
                  <a:pt x="6845" y="2274"/>
                  <a:pt x="6273" y="3143"/>
                </a:cubicBezTo>
                <a:cubicBezTo>
                  <a:pt x="6060" y="3468"/>
                  <a:pt x="5665" y="3766"/>
                  <a:pt x="5266" y="3766"/>
                </a:cubicBezTo>
                <a:cubicBezTo>
                  <a:pt x="5197" y="3766"/>
                  <a:pt x="5127" y="3758"/>
                  <a:pt x="5059" y="3738"/>
                </a:cubicBezTo>
                <a:cubicBezTo>
                  <a:pt x="4523" y="3595"/>
                  <a:pt x="4416" y="2929"/>
                  <a:pt x="4571" y="2476"/>
                </a:cubicBezTo>
                <a:cubicBezTo>
                  <a:pt x="4713" y="2048"/>
                  <a:pt x="4987" y="1738"/>
                  <a:pt x="5356" y="1488"/>
                </a:cubicBezTo>
                <a:close/>
                <a:moveTo>
                  <a:pt x="9511" y="1"/>
                </a:moveTo>
                <a:cubicBezTo>
                  <a:pt x="9086" y="1"/>
                  <a:pt x="8661" y="17"/>
                  <a:pt x="8238" y="47"/>
                </a:cubicBezTo>
                <a:cubicBezTo>
                  <a:pt x="7535" y="107"/>
                  <a:pt x="6678" y="190"/>
                  <a:pt x="5892" y="416"/>
                </a:cubicBezTo>
                <a:cubicBezTo>
                  <a:pt x="5265" y="161"/>
                  <a:pt x="4582" y="34"/>
                  <a:pt x="3899" y="34"/>
                </a:cubicBezTo>
                <a:cubicBezTo>
                  <a:pt x="2573" y="34"/>
                  <a:pt x="1243" y="513"/>
                  <a:pt x="308" y="1464"/>
                </a:cubicBezTo>
                <a:cubicBezTo>
                  <a:pt x="0" y="1772"/>
                  <a:pt x="280" y="2253"/>
                  <a:pt x="644" y="2253"/>
                </a:cubicBezTo>
                <a:cubicBezTo>
                  <a:pt x="716" y="2253"/>
                  <a:pt x="792" y="2234"/>
                  <a:pt x="868" y="2190"/>
                </a:cubicBezTo>
                <a:cubicBezTo>
                  <a:pt x="1822" y="1638"/>
                  <a:pt x="2874" y="1263"/>
                  <a:pt x="3953" y="1263"/>
                </a:cubicBezTo>
                <a:cubicBezTo>
                  <a:pt x="4060" y="1263"/>
                  <a:pt x="4166" y="1266"/>
                  <a:pt x="4273" y="1274"/>
                </a:cubicBezTo>
                <a:cubicBezTo>
                  <a:pt x="3951" y="1583"/>
                  <a:pt x="3713" y="1976"/>
                  <a:pt x="3594" y="2464"/>
                </a:cubicBezTo>
                <a:cubicBezTo>
                  <a:pt x="3416" y="3214"/>
                  <a:pt x="3690" y="4012"/>
                  <a:pt x="4297" y="4476"/>
                </a:cubicBezTo>
                <a:cubicBezTo>
                  <a:pt x="4600" y="4704"/>
                  <a:pt x="4933" y="4803"/>
                  <a:pt x="5269" y="4803"/>
                </a:cubicBezTo>
                <a:cubicBezTo>
                  <a:pt x="5723" y="4803"/>
                  <a:pt x="6180" y="4621"/>
                  <a:pt x="6571" y="4334"/>
                </a:cubicBezTo>
                <a:cubicBezTo>
                  <a:pt x="7857" y="3393"/>
                  <a:pt x="7821" y="1857"/>
                  <a:pt x="6797" y="940"/>
                </a:cubicBezTo>
                <a:cubicBezTo>
                  <a:pt x="7690" y="750"/>
                  <a:pt x="8678" y="714"/>
                  <a:pt x="9345" y="690"/>
                </a:cubicBezTo>
                <a:cubicBezTo>
                  <a:pt x="9645" y="678"/>
                  <a:pt x="9949" y="672"/>
                  <a:pt x="10256" y="672"/>
                </a:cubicBezTo>
                <a:cubicBezTo>
                  <a:pt x="11814" y="672"/>
                  <a:pt x="13443" y="834"/>
                  <a:pt x="14905" y="1262"/>
                </a:cubicBezTo>
                <a:cubicBezTo>
                  <a:pt x="14920" y="1266"/>
                  <a:pt x="14933" y="1268"/>
                  <a:pt x="14946" y="1268"/>
                </a:cubicBezTo>
                <a:cubicBezTo>
                  <a:pt x="15082" y="1268"/>
                  <a:pt x="15129" y="1055"/>
                  <a:pt x="14977" y="1012"/>
                </a:cubicBezTo>
                <a:cubicBezTo>
                  <a:pt x="13893" y="666"/>
                  <a:pt x="12834" y="309"/>
                  <a:pt x="11702" y="154"/>
                </a:cubicBezTo>
                <a:cubicBezTo>
                  <a:pt x="10978" y="49"/>
                  <a:pt x="10245" y="1"/>
                  <a:pt x="951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34"/>
          <p:cNvSpPr/>
          <p:nvPr/>
        </p:nvSpPr>
        <p:spPr>
          <a:xfrm rot="-277128">
            <a:off x="30390" y="1300312"/>
            <a:ext cx="78513" cy="87094"/>
          </a:xfrm>
          <a:custGeom>
            <a:avLst/>
            <a:gdLst/>
            <a:ahLst/>
            <a:cxnLst/>
            <a:rect l="l" t="t" r="r" b="b"/>
            <a:pathLst>
              <a:path w="2260" h="2507" extrusionOk="0">
                <a:moveTo>
                  <a:pt x="1063" y="1"/>
                </a:moveTo>
                <a:cubicBezTo>
                  <a:pt x="998" y="1"/>
                  <a:pt x="936" y="32"/>
                  <a:pt x="902" y="105"/>
                </a:cubicBezTo>
                <a:cubicBezTo>
                  <a:pt x="795" y="331"/>
                  <a:pt x="688" y="557"/>
                  <a:pt x="593" y="784"/>
                </a:cubicBezTo>
                <a:cubicBezTo>
                  <a:pt x="474" y="772"/>
                  <a:pt x="366" y="760"/>
                  <a:pt x="259" y="760"/>
                </a:cubicBezTo>
                <a:cubicBezTo>
                  <a:pt x="255" y="760"/>
                  <a:pt x="250" y="759"/>
                  <a:pt x="246" y="759"/>
                </a:cubicBezTo>
                <a:cubicBezTo>
                  <a:pt x="77" y="759"/>
                  <a:pt x="12" y="977"/>
                  <a:pt x="116" y="1093"/>
                </a:cubicBezTo>
                <a:lnTo>
                  <a:pt x="331" y="1331"/>
                </a:lnTo>
                <a:cubicBezTo>
                  <a:pt x="247" y="1522"/>
                  <a:pt x="164" y="1712"/>
                  <a:pt x="69" y="1903"/>
                </a:cubicBezTo>
                <a:cubicBezTo>
                  <a:pt x="0" y="2069"/>
                  <a:pt x="108" y="2211"/>
                  <a:pt x="254" y="2211"/>
                </a:cubicBezTo>
                <a:cubicBezTo>
                  <a:pt x="286" y="2211"/>
                  <a:pt x="320" y="2204"/>
                  <a:pt x="354" y="2189"/>
                </a:cubicBezTo>
                <a:cubicBezTo>
                  <a:pt x="545" y="2105"/>
                  <a:pt x="724" y="2022"/>
                  <a:pt x="890" y="1915"/>
                </a:cubicBezTo>
                <a:cubicBezTo>
                  <a:pt x="902" y="1939"/>
                  <a:pt x="914" y="1951"/>
                  <a:pt x="938" y="1962"/>
                </a:cubicBezTo>
                <a:cubicBezTo>
                  <a:pt x="1057" y="2153"/>
                  <a:pt x="1200" y="2320"/>
                  <a:pt x="1378" y="2451"/>
                </a:cubicBezTo>
                <a:cubicBezTo>
                  <a:pt x="1424" y="2488"/>
                  <a:pt x="1485" y="2506"/>
                  <a:pt x="1544" y="2506"/>
                </a:cubicBezTo>
                <a:cubicBezTo>
                  <a:pt x="1656" y="2506"/>
                  <a:pt x="1763" y="2440"/>
                  <a:pt x="1747" y="2308"/>
                </a:cubicBezTo>
                <a:cubicBezTo>
                  <a:pt x="1724" y="2046"/>
                  <a:pt x="1688" y="1796"/>
                  <a:pt x="1640" y="1534"/>
                </a:cubicBezTo>
                <a:cubicBezTo>
                  <a:pt x="1807" y="1439"/>
                  <a:pt x="1974" y="1343"/>
                  <a:pt x="2140" y="1260"/>
                </a:cubicBezTo>
                <a:cubicBezTo>
                  <a:pt x="2248" y="1200"/>
                  <a:pt x="2259" y="1058"/>
                  <a:pt x="2176" y="986"/>
                </a:cubicBezTo>
                <a:cubicBezTo>
                  <a:pt x="2069" y="867"/>
                  <a:pt x="1890" y="819"/>
                  <a:pt x="1736" y="796"/>
                </a:cubicBezTo>
                <a:cubicBezTo>
                  <a:pt x="1652" y="772"/>
                  <a:pt x="1557" y="760"/>
                  <a:pt x="1462" y="748"/>
                </a:cubicBezTo>
                <a:cubicBezTo>
                  <a:pt x="1414" y="557"/>
                  <a:pt x="1355" y="355"/>
                  <a:pt x="1283" y="165"/>
                </a:cubicBezTo>
                <a:cubicBezTo>
                  <a:pt x="1255" y="66"/>
                  <a:pt x="1156" y="1"/>
                  <a:pt x="106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34"/>
          <p:cNvSpPr/>
          <p:nvPr/>
        </p:nvSpPr>
        <p:spPr>
          <a:xfrm rot="-277128">
            <a:off x="23523" y="670298"/>
            <a:ext cx="27341" cy="21539"/>
          </a:xfrm>
          <a:custGeom>
            <a:avLst/>
            <a:gdLst/>
            <a:ahLst/>
            <a:cxnLst/>
            <a:rect l="l" t="t" r="r" b="b"/>
            <a:pathLst>
              <a:path w="787" h="620" extrusionOk="0">
                <a:moveTo>
                  <a:pt x="394" y="1"/>
                </a:moveTo>
                <a:cubicBezTo>
                  <a:pt x="1" y="1"/>
                  <a:pt x="1" y="620"/>
                  <a:pt x="394" y="620"/>
                </a:cubicBezTo>
                <a:cubicBezTo>
                  <a:pt x="786" y="620"/>
                  <a:pt x="786" y="1"/>
                  <a:pt x="39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34"/>
          <p:cNvSpPr/>
          <p:nvPr/>
        </p:nvSpPr>
        <p:spPr>
          <a:xfrm rot="-277128">
            <a:off x="689427" y="51877"/>
            <a:ext cx="29425" cy="22546"/>
          </a:xfrm>
          <a:custGeom>
            <a:avLst/>
            <a:gdLst/>
            <a:ahLst/>
            <a:cxnLst/>
            <a:rect l="l" t="t" r="r" b="b"/>
            <a:pathLst>
              <a:path w="847" h="649" extrusionOk="0">
                <a:moveTo>
                  <a:pt x="477" y="1"/>
                </a:moveTo>
                <a:cubicBezTo>
                  <a:pt x="434" y="1"/>
                  <a:pt x="393" y="12"/>
                  <a:pt x="358" y="29"/>
                </a:cubicBezTo>
                <a:cubicBezTo>
                  <a:pt x="334" y="29"/>
                  <a:pt x="322" y="41"/>
                  <a:pt x="299" y="41"/>
                </a:cubicBezTo>
                <a:cubicBezTo>
                  <a:pt x="156" y="53"/>
                  <a:pt x="1" y="160"/>
                  <a:pt x="13" y="327"/>
                </a:cubicBezTo>
                <a:cubicBezTo>
                  <a:pt x="25" y="494"/>
                  <a:pt x="144" y="589"/>
                  <a:pt x="299" y="613"/>
                </a:cubicBezTo>
                <a:lnTo>
                  <a:pt x="358" y="613"/>
                </a:lnTo>
                <a:cubicBezTo>
                  <a:pt x="382" y="613"/>
                  <a:pt x="390" y="618"/>
                  <a:pt x="382" y="618"/>
                </a:cubicBezTo>
                <a:cubicBezTo>
                  <a:pt x="378" y="618"/>
                  <a:pt x="370" y="617"/>
                  <a:pt x="358" y="613"/>
                </a:cubicBezTo>
                <a:lnTo>
                  <a:pt x="358" y="613"/>
                </a:lnTo>
                <a:cubicBezTo>
                  <a:pt x="406" y="636"/>
                  <a:pt x="465" y="648"/>
                  <a:pt x="525" y="648"/>
                </a:cubicBezTo>
                <a:cubicBezTo>
                  <a:pt x="692" y="624"/>
                  <a:pt x="846" y="505"/>
                  <a:pt x="834" y="327"/>
                </a:cubicBezTo>
                <a:cubicBezTo>
                  <a:pt x="834" y="136"/>
                  <a:pt x="703" y="17"/>
                  <a:pt x="525" y="5"/>
                </a:cubicBezTo>
                <a:cubicBezTo>
                  <a:pt x="509" y="2"/>
                  <a:pt x="493" y="1"/>
                  <a:pt x="47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34"/>
          <p:cNvSpPr/>
          <p:nvPr/>
        </p:nvSpPr>
        <p:spPr>
          <a:xfrm rot="-277128">
            <a:off x="626150" y="1482253"/>
            <a:ext cx="28140" cy="21956"/>
          </a:xfrm>
          <a:custGeom>
            <a:avLst/>
            <a:gdLst/>
            <a:ahLst/>
            <a:cxnLst/>
            <a:rect l="l" t="t" r="r" b="b"/>
            <a:pathLst>
              <a:path w="810" h="632" extrusionOk="0">
                <a:moveTo>
                  <a:pt x="405" y="0"/>
                </a:moveTo>
                <a:cubicBezTo>
                  <a:pt x="0" y="0"/>
                  <a:pt x="0" y="631"/>
                  <a:pt x="405" y="631"/>
                </a:cubicBezTo>
                <a:cubicBezTo>
                  <a:pt x="810" y="631"/>
                  <a:pt x="810" y="0"/>
                  <a:pt x="40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34"/>
          <p:cNvSpPr/>
          <p:nvPr/>
        </p:nvSpPr>
        <p:spPr>
          <a:xfrm rot="-277128">
            <a:off x="174692" y="851918"/>
            <a:ext cx="111829" cy="91575"/>
          </a:xfrm>
          <a:custGeom>
            <a:avLst/>
            <a:gdLst/>
            <a:ahLst/>
            <a:cxnLst/>
            <a:rect l="l" t="t" r="r" b="b"/>
            <a:pathLst>
              <a:path w="3219" h="2636" extrusionOk="0">
                <a:moveTo>
                  <a:pt x="2392" y="1"/>
                </a:moveTo>
                <a:cubicBezTo>
                  <a:pt x="2332" y="1"/>
                  <a:pt x="2271" y="19"/>
                  <a:pt x="2218" y="60"/>
                </a:cubicBezTo>
                <a:cubicBezTo>
                  <a:pt x="2016" y="215"/>
                  <a:pt x="1813" y="357"/>
                  <a:pt x="1611" y="500"/>
                </a:cubicBezTo>
                <a:cubicBezTo>
                  <a:pt x="1444" y="381"/>
                  <a:pt x="1266" y="274"/>
                  <a:pt x="1087" y="167"/>
                </a:cubicBezTo>
                <a:cubicBezTo>
                  <a:pt x="1051" y="141"/>
                  <a:pt x="1012" y="130"/>
                  <a:pt x="974" y="130"/>
                </a:cubicBezTo>
                <a:cubicBezTo>
                  <a:pt x="835" y="130"/>
                  <a:pt x="704" y="279"/>
                  <a:pt x="742" y="429"/>
                </a:cubicBezTo>
                <a:cubicBezTo>
                  <a:pt x="801" y="607"/>
                  <a:pt x="849" y="786"/>
                  <a:pt x="908" y="977"/>
                </a:cubicBezTo>
                <a:cubicBezTo>
                  <a:pt x="670" y="1119"/>
                  <a:pt x="432" y="1262"/>
                  <a:pt x="194" y="1393"/>
                </a:cubicBezTo>
                <a:cubicBezTo>
                  <a:pt x="1" y="1507"/>
                  <a:pt x="57" y="1860"/>
                  <a:pt x="291" y="1860"/>
                </a:cubicBezTo>
                <a:cubicBezTo>
                  <a:pt x="302" y="1860"/>
                  <a:pt x="313" y="1859"/>
                  <a:pt x="325" y="1858"/>
                </a:cubicBezTo>
                <a:cubicBezTo>
                  <a:pt x="599" y="1822"/>
                  <a:pt x="873" y="1810"/>
                  <a:pt x="1158" y="1798"/>
                </a:cubicBezTo>
                <a:cubicBezTo>
                  <a:pt x="1182" y="1870"/>
                  <a:pt x="1206" y="1953"/>
                  <a:pt x="1230" y="2024"/>
                </a:cubicBezTo>
                <a:cubicBezTo>
                  <a:pt x="1218" y="2143"/>
                  <a:pt x="1218" y="2262"/>
                  <a:pt x="1218" y="2393"/>
                </a:cubicBezTo>
                <a:cubicBezTo>
                  <a:pt x="1218" y="2546"/>
                  <a:pt x="1351" y="2636"/>
                  <a:pt x="1481" y="2636"/>
                </a:cubicBezTo>
                <a:cubicBezTo>
                  <a:pt x="1585" y="2636"/>
                  <a:pt x="1686" y="2579"/>
                  <a:pt x="1718" y="2453"/>
                </a:cubicBezTo>
                <a:cubicBezTo>
                  <a:pt x="1766" y="2239"/>
                  <a:pt x="1825" y="2024"/>
                  <a:pt x="1897" y="1822"/>
                </a:cubicBezTo>
                <a:cubicBezTo>
                  <a:pt x="2194" y="1846"/>
                  <a:pt x="2492" y="1881"/>
                  <a:pt x="2790" y="1941"/>
                </a:cubicBezTo>
                <a:cubicBezTo>
                  <a:pt x="2802" y="1943"/>
                  <a:pt x="2814" y="1944"/>
                  <a:pt x="2827" y="1944"/>
                </a:cubicBezTo>
                <a:cubicBezTo>
                  <a:pt x="3029" y="1944"/>
                  <a:pt x="3218" y="1681"/>
                  <a:pt x="3028" y="1524"/>
                </a:cubicBezTo>
                <a:cubicBezTo>
                  <a:pt x="2778" y="1334"/>
                  <a:pt x="2528" y="1143"/>
                  <a:pt x="2266" y="965"/>
                </a:cubicBezTo>
                <a:cubicBezTo>
                  <a:pt x="2373" y="762"/>
                  <a:pt x="2492" y="560"/>
                  <a:pt x="2611" y="357"/>
                </a:cubicBezTo>
                <a:cubicBezTo>
                  <a:pt x="2746" y="169"/>
                  <a:pt x="2576" y="1"/>
                  <a:pt x="2392"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34"/>
          <p:cNvSpPr/>
          <p:nvPr/>
        </p:nvSpPr>
        <p:spPr>
          <a:xfrm rot="-277128">
            <a:off x="1181628" y="269117"/>
            <a:ext cx="119159" cy="108737"/>
          </a:xfrm>
          <a:custGeom>
            <a:avLst/>
            <a:gdLst/>
            <a:ahLst/>
            <a:cxnLst/>
            <a:rect l="l" t="t" r="r" b="b"/>
            <a:pathLst>
              <a:path w="3430" h="3130" extrusionOk="0">
                <a:moveTo>
                  <a:pt x="1989" y="1866"/>
                </a:moveTo>
                <a:cubicBezTo>
                  <a:pt x="1965" y="1925"/>
                  <a:pt x="1953" y="1985"/>
                  <a:pt x="1929" y="2056"/>
                </a:cubicBezTo>
                <a:cubicBezTo>
                  <a:pt x="1906" y="1997"/>
                  <a:pt x="1882" y="1925"/>
                  <a:pt x="1858" y="1866"/>
                </a:cubicBezTo>
                <a:close/>
                <a:moveTo>
                  <a:pt x="945" y="0"/>
                </a:moveTo>
                <a:cubicBezTo>
                  <a:pt x="772" y="0"/>
                  <a:pt x="591" y="152"/>
                  <a:pt x="667" y="342"/>
                </a:cubicBezTo>
                <a:cubicBezTo>
                  <a:pt x="751" y="568"/>
                  <a:pt x="846" y="794"/>
                  <a:pt x="929" y="1020"/>
                </a:cubicBezTo>
                <a:cubicBezTo>
                  <a:pt x="751" y="1116"/>
                  <a:pt x="560" y="1211"/>
                  <a:pt x="382" y="1318"/>
                </a:cubicBezTo>
                <a:cubicBezTo>
                  <a:pt x="358" y="1318"/>
                  <a:pt x="334" y="1318"/>
                  <a:pt x="322" y="1330"/>
                </a:cubicBezTo>
                <a:cubicBezTo>
                  <a:pt x="1" y="1390"/>
                  <a:pt x="96" y="1854"/>
                  <a:pt x="393" y="1866"/>
                </a:cubicBezTo>
                <a:cubicBezTo>
                  <a:pt x="679" y="1878"/>
                  <a:pt x="977" y="1878"/>
                  <a:pt x="1275" y="1878"/>
                </a:cubicBezTo>
                <a:cubicBezTo>
                  <a:pt x="1405" y="2223"/>
                  <a:pt x="1548" y="2580"/>
                  <a:pt x="1691" y="2937"/>
                </a:cubicBezTo>
                <a:cubicBezTo>
                  <a:pt x="1741" y="3061"/>
                  <a:pt x="1857" y="3130"/>
                  <a:pt x="1969" y="3130"/>
                </a:cubicBezTo>
                <a:cubicBezTo>
                  <a:pt x="2074" y="3130"/>
                  <a:pt x="2175" y="3070"/>
                  <a:pt x="2215" y="2937"/>
                </a:cubicBezTo>
                <a:cubicBezTo>
                  <a:pt x="2334" y="2568"/>
                  <a:pt x="2441" y="2199"/>
                  <a:pt x="2548" y="1830"/>
                </a:cubicBezTo>
                <a:cubicBezTo>
                  <a:pt x="2727" y="1818"/>
                  <a:pt x="2894" y="1818"/>
                  <a:pt x="3060" y="1806"/>
                </a:cubicBezTo>
                <a:cubicBezTo>
                  <a:pt x="3322" y="1782"/>
                  <a:pt x="3430" y="1449"/>
                  <a:pt x="3203" y="1306"/>
                </a:cubicBezTo>
                <a:cubicBezTo>
                  <a:pt x="3060" y="1211"/>
                  <a:pt x="2929" y="1128"/>
                  <a:pt x="2787" y="1044"/>
                </a:cubicBezTo>
                <a:cubicBezTo>
                  <a:pt x="2858" y="830"/>
                  <a:pt x="2918" y="616"/>
                  <a:pt x="2989" y="401"/>
                </a:cubicBezTo>
                <a:cubicBezTo>
                  <a:pt x="3037" y="229"/>
                  <a:pt x="2893" y="88"/>
                  <a:pt x="2742" y="88"/>
                </a:cubicBezTo>
                <a:cubicBezTo>
                  <a:pt x="2705" y="88"/>
                  <a:pt x="2667" y="97"/>
                  <a:pt x="2632" y="116"/>
                </a:cubicBezTo>
                <a:cubicBezTo>
                  <a:pt x="2382" y="247"/>
                  <a:pt x="2144" y="378"/>
                  <a:pt x="1906" y="497"/>
                </a:cubicBezTo>
                <a:cubicBezTo>
                  <a:pt x="1632" y="342"/>
                  <a:pt x="1358" y="175"/>
                  <a:pt x="1072" y="32"/>
                </a:cubicBezTo>
                <a:cubicBezTo>
                  <a:pt x="1033" y="10"/>
                  <a:pt x="989" y="0"/>
                  <a:pt x="9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34"/>
          <p:cNvSpPr/>
          <p:nvPr/>
        </p:nvSpPr>
        <p:spPr>
          <a:xfrm rot="-277128">
            <a:off x="917416" y="139084"/>
            <a:ext cx="49644" cy="45927"/>
          </a:xfrm>
          <a:custGeom>
            <a:avLst/>
            <a:gdLst/>
            <a:ahLst/>
            <a:cxnLst/>
            <a:rect l="l" t="t" r="r" b="b"/>
            <a:pathLst>
              <a:path w="1429" h="1322" extrusionOk="0">
                <a:moveTo>
                  <a:pt x="774" y="0"/>
                </a:moveTo>
                <a:cubicBezTo>
                  <a:pt x="738" y="0"/>
                  <a:pt x="691" y="0"/>
                  <a:pt x="655" y="12"/>
                </a:cubicBezTo>
                <a:cubicBezTo>
                  <a:pt x="488" y="12"/>
                  <a:pt x="322" y="72"/>
                  <a:pt x="203" y="203"/>
                </a:cubicBezTo>
                <a:cubicBezTo>
                  <a:pt x="84" y="310"/>
                  <a:pt x="0" y="500"/>
                  <a:pt x="0" y="667"/>
                </a:cubicBezTo>
                <a:cubicBezTo>
                  <a:pt x="24" y="1024"/>
                  <a:pt x="286" y="1310"/>
                  <a:pt x="655" y="1310"/>
                </a:cubicBezTo>
                <a:cubicBezTo>
                  <a:pt x="691" y="1322"/>
                  <a:pt x="727" y="1322"/>
                  <a:pt x="762" y="1322"/>
                </a:cubicBezTo>
                <a:cubicBezTo>
                  <a:pt x="929" y="1322"/>
                  <a:pt x="1119" y="1239"/>
                  <a:pt x="1227" y="1131"/>
                </a:cubicBezTo>
                <a:cubicBezTo>
                  <a:pt x="1346" y="1012"/>
                  <a:pt x="1429" y="822"/>
                  <a:pt x="1429" y="655"/>
                </a:cubicBezTo>
                <a:cubicBezTo>
                  <a:pt x="1417" y="488"/>
                  <a:pt x="1358" y="310"/>
                  <a:pt x="1239" y="191"/>
                </a:cubicBezTo>
                <a:cubicBezTo>
                  <a:pt x="1108" y="84"/>
                  <a:pt x="941" y="0"/>
                  <a:pt x="774"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34"/>
          <p:cNvSpPr/>
          <p:nvPr/>
        </p:nvSpPr>
        <p:spPr>
          <a:xfrm rot="-277128">
            <a:off x="49769" y="1093665"/>
            <a:ext cx="45961" cy="49679"/>
          </a:xfrm>
          <a:custGeom>
            <a:avLst/>
            <a:gdLst/>
            <a:ahLst/>
            <a:cxnLst/>
            <a:rect l="l" t="t" r="r" b="b"/>
            <a:pathLst>
              <a:path w="1323" h="1430" extrusionOk="0">
                <a:moveTo>
                  <a:pt x="656" y="1"/>
                </a:moveTo>
                <a:cubicBezTo>
                  <a:pt x="429" y="12"/>
                  <a:pt x="215" y="131"/>
                  <a:pt x="96" y="322"/>
                </a:cubicBezTo>
                <a:cubicBezTo>
                  <a:pt x="25" y="453"/>
                  <a:pt x="1" y="596"/>
                  <a:pt x="25" y="739"/>
                </a:cubicBezTo>
                <a:cubicBezTo>
                  <a:pt x="36" y="810"/>
                  <a:pt x="60" y="893"/>
                  <a:pt x="96" y="965"/>
                </a:cubicBezTo>
                <a:cubicBezTo>
                  <a:pt x="108" y="989"/>
                  <a:pt x="108" y="1001"/>
                  <a:pt x="108" y="1024"/>
                </a:cubicBezTo>
                <a:cubicBezTo>
                  <a:pt x="177" y="1244"/>
                  <a:pt x="392" y="1430"/>
                  <a:pt x="633" y="1430"/>
                </a:cubicBezTo>
                <a:cubicBezTo>
                  <a:pt x="641" y="1430"/>
                  <a:pt x="648" y="1430"/>
                  <a:pt x="656" y="1429"/>
                </a:cubicBezTo>
                <a:cubicBezTo>
                  <a:pt x="906" y="1417"/>
                  <a:pt x="1132" y="1263"/>
                  <a:pt x="1203" y="1024"/>
                </a:cubicBezTo>
                <a:lnTo>
                  <a:pt x="1215" y="965"/>
                </a:lnTo>
                <a:cubicBezTo>
                  <a:pt x="1239" y="917"/>
                  <a:pt x="1263" y="870"/>
                  <a:pt x="1275" y="822"/>
                </a:cubicBezTo>
                <a:cubicBezTo>
                  <a:pt x="1322" y="691"/>
                  <a:pt x="1299" y="536"/>
                  <a:pt x="1251" y="405"/>
                </a:cubicBezTo>
                <a:cubicBezTo>
                  <a:pt x="1156" y="179"/>
                  <a:pt x="918"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34"/>
          <p:cNvSpPr/>
          <p:nvPr/>
        </p:nvSpPr>
        <p:spPr>
          <a:xfrm rot="-277128">
            <a:off x="644770" y="921872"/>
            <a:ext cx="44294" cy="41549"/>
          </a:xfrm>
          <a:custGeom>
            <a:avLst/>
            <a:gdLst/>
            <a:ahLst/>
            <a:cxnLst/>
            <a:rect l="l" t="t" r="r" b="b"/>
            <a:pathLst>
              <a:path w="1275" h="1196" extrusionOk="0">
                <a:moveTo>
                  <a:pt x="645" y="0"/>
                </a:moveTo>
                <a:cubicBezTo>
                  <a:pt x="454" y="0"/>
                  <a:pt x="259" y="78"/>
                  <a:pt x="143" y="230"/>
                </a:cubicBezTo>
                <a:cubicBezTo>
                  <a:pt x="60" y="313"/>
                  <a:pt x="0" y="480"/>
                  <a:pt x="12" y="599"/>
                </a:cubicBezTo>
                <a:cubicBezTo>
                  <a:pt x="12" y="718"/>
                  <a:pt x="60" y="861"/>
                  <a:pt x="143" y="944"/>
                </a:cubicBezTo>
                <a:cubicBezTo>
                  <a:pt x="252" y="1108"/>
                  <a:pt x="452" y="1195"/>
                  <a:pt x="652" y="1195"/>
                </a:cubicBezTo>
                <a:cubicBezTo>
                  <a:pt x="713" y="1195"/>
                  <a:pt x="775" y="1187"/>
                  <a:pt x="834" y="1170"/>
                </a:cubicBezTo>
                <a:cubicBezTo>
                  <a:pt x="1072" y="1087"/>
                  <a:pt x="1274" y="861"/>
                  <a:pt x="1262" y="599"/>
                </a:cubicBezTo>
                <a:cubicBezTo>
                  <a:pt x="1250" y="325"/>
                  <a:pt x="1084" y="111"/>
                  <a:pt x="834" y="27"/>
                </a:cubicBezTo>
                <a:cubicBezTo>
                  <a:pt x="773" y="9"/>
                  <a:pt x="709" y="0"/>
                  <a:pt x="6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34"/>
          <p:cNvSpPr/>
          <p:nvPr/>
        </p:nvSpPr>
        <p:spPr>
          <a:xfrm rot="-277128">
            <a:off x="718085" y="1349661"/>
            <a:ext cx="45128" cy="35192"/>
          </a:xfrm>
          <a:custGeom>
            <a:avLst/>
            <a:gdLst/>
            <a:ahLst/>
            <a:cxnLst/>
            <a:rect l="l" t="t" r="r" b="b"/>
            <a:pathLst>
              <a:path w="1299" h="1013" extrusionOk="0">
                <a:moveTo>
                  <a:pt x="643" y="0"/>
                </a:moveTo>
                <a:cubicBezTo>
                  <a:pt x="0" y="0"/>
                  <a:pt x="0" y="1012"/>
                  <a:pt x="643" y="1012"/>
                </a:cubicBezTo>
                <a:cubicBezTo>
                  <a:pt x="1298" y="1012"/>
                  <a:pt x="1298" y="0"/>
                  <a:pt x="64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34"/>
          <p:cNvSpPr/>
          <p:nvPr/>
        </p:nvSpPr>
        <p:spPr>
          <a:xfrm rot="-277128">
            <a:off x="1261050" y="46550"/>
            <a:ext cx="22790" cy="17474"/>
          </a:xfrm>
          <a:custGeom>
            <a:avLst/>
            <a:gdLst/>
            <a:ahLst/>
            <a:cxnLst/>
            <a:rect l="l" t="t" r="r" b="b"/>
            <a:pathLst>
              <a:path w="656" h="503" extrusionOk="0">
                <a:moveTo>
                  <a:pt x="387" y="0"/>
                </a:moveTo>
                <a:cubicBezTo>
                  <a:pt x="365" y="0"/>
                  <a:pt x="344" y="3"/>
                  <a:pt x="322" y="7"/>
                </a:cubicBezTo>
                <a:lnTo>
                  <a:pt x="215" y="19"/>
                </a:lnTo>
                <a:cubicBezTo>
                  <a:pt x="1" y="79"/>
                  <a:pt x="1" y="424"/>
                  <a:pt x="215" y="483"/>
                </a:cubicBezTo>
                <a:lnTo>
                  <a:pt x="322" y="495"/>
                </a:lnTo>
                <a:cubicBezTo>
                  <a:pt x="344" y="500"/>
                  <a:pt x="365" y="502"/>
                  <a:pt x="386" y="502"/>
                </a:cubicBezTo>
                <a:cubicBezTo>
                  <a:pt x="529" y="502"/>
                  <a:pt x="656" y="401"/>
                  <a:pt x="656" y="245"/>
                </a:cubicBezTo>
                <a:cubicBezTo>
                  <a:pt x="656" y="100"/>
                  <a:pt x="529" y="0"/>
                  <a:pt x="387"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34"/>
          <p:cNvSpPr/>
          <p:nvPr/>
        </p:nvSpPr>
        <p:spPr>
          <a:xfrm rot="-277128">
            <a:off x="-47170" y="302939"/>
            <a:ext cx="17405" cy="13688"/>
          </a:xfrm>
          <a:custGeom>
            <a:avLst/>
            <a:gdLst/>
            <a:ahLst/>
            <a:cxnLst/>
            <a:rect l="l" t="t" r="r" b="b"/>
            <a:pathLst>
              <a:path w="501" h="394" extrusionOk="0">
                <a:moveTo>
                  <a:pt x="251" y="0"/>
                </a:moveTo>
                <a:cubicBezTo>
                  <a:pt x="1" y="0"/>
                  <a:pt x="1" y="393"/>
                  <a:pt x="251" y="393"/>
                </a:cubicBezTo>
                <a:cubicBezTo>
                  <a:pt x="501" y="393"/>
                  <a:pt x="501" y="0"/>
                  <a:pt x="251"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34"/>
          <p:cNvSpPr/>
          <p:nvPr/>
        </p:nvSpPr>
        <p:spPr>
          <a:xfrm rot="-277128">
            <a:off x="30216" y="954157"/>
            <a:ext cx="13271" cy="9970"/>
          </a:xfrm>
          <a:custGeom>
            <a:avLst/>
            <a:gdLst/>
            <a:ahLst/>
            <a:cxnLst/>
            <a:rect l="l" t="t" r="r" b="b"/>
            <a:pathLst>
              <a:path w="382" h="287" extrusionOk="0">
                <a:moveTo>
                  <a:pt x="191" y="1"/>
                </a:moveTo>
                <a:cubicBezTo>
                  <a:pt x="12" y="1"/>
                  <a:pt x="0" y="286"/>
                  <a:pt x="191" y="286"/>
                </a:cubicBezTo>
                <a:cubicBezTo>
                  <a:pt x="381" y="286"/>
                  <a:pt x="381" y="1"/>
                  <a:pt x="19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34"/>
          <p:cNvSpPr/>
          <p:nvPr/>
        </p:nvSpPr>
        <p:spPr>
          <a:xfrm rot="-277128">
            <a:off x="667705" y="1013121"/>
            <a:ext cx="21539" cy="16988"/>
          </a:xfrm>
          <a:custGeom>
            <a:avLst/>
            <a:gdLst/>
            <a:ahLst/>
            <a:cxnLst/>
            <a:rect l="l" t="t" r="r" b="b"/>
            <a:pathLst>
              <a:path w="620" h="489" extrusionOk="0">
                <a:moveTo>
                  <a:pt x="310" y="1"/>
                </a:moveTo>
                <a:cubicBezTo>
                  <a:pt x="0" y="1"/>
                  <a:pt x="0" y="489"/>
                  <a:pt x="310" y="489"/>
                </a:cubicBezTo>
                <a:cubicBezTo>
                  <a:pt x="619" y="489"/>
                  <a:pt x="619" y="1"/>
                  <a:pt x="31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34"/>
          <p:cNvSpPr/>
          <p:nvPr/>
        </p:nvSpPr>
        <p:spPr>
          <a:xfrm rot="-277128">
            <a:off x="627354" y="1324652"/>
            <a:ext cx="22755" cy="17822"/>
          </a:xfrm>
          <a:custGeom>
            <a:avLst/>
            <a:gdLst/>
            <a:ahLst/>
            <a:cxnLst/>
            <a:rect l="l" t="t" r="r" b="b"/>
            <a:pathLst>
              <a:path w="655" h="513" extrusionOk="0">
                <a:moveTo>
                  <a:pt x="322" y="1"/>
                </a:moveTo>
                <a:cubicBezTo>
                  <a:pt x="0" y="1"/>
                  <a:pt x="0" y="513"/>
                  <a:pt x="322" y="513"/>
                </a:cubicBezTo>
                <a:cubicBezTo>
                  <a:pt x="655" y="513"/>
                  <a:pt x="655" y="1"/>
                  <a:pt x="3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34"/>
          <p:cNvSpPr/>
          <p:nvPr/>
        </p:nvSpPr>
        <p:spPr>
          <a:xfrm rot="-277128">
            <a:off x="2384895" y="1229205"/>
            <a:ext cx="20705" cy="16154"/>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34"/>
          <p:cNvSpPr/>
          <p:nvPr/>
        </p:nvSpPr>
        <p:spPr>
          <a:xfrm rot="-277128">
            <a:off x="1726054" y="912247"/>
            <a:ext cx="21956" cy="16988"/>
          </a:xfrm>
          <a:custGeom>
            <a:avLst/>
            <a:gdLst/>
            <a:ahLst/>
            <a:cxnLst/>
            <a:rect l="l" t="t" r="r" b="b"/>
            <a:pathLst>
              <a:path w="632" h="489" extrusionOk="0">
                <a:moveTo>
                  <a:pt x="322" y="0"/>
                </a:moveTo>
                <a:cubicBezTo>
                  <a:pt x="0" y="0"/>
                  <a:pt x="0" y="488"/>
                  <a:pt x="322" y="488"/>
                </a:cubicBezTo>
                <a:cubicBezTo>
                  <a:pt x="631" y="488"/>
                  <a:pt x="631" y="0"/>
                  <a:pt x="322"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only 9">
  <p:cSld name="CUSTOM_28">
    <p:spTree>
      <p:nvGrpSpPr>
        <p:cNvPr id="1" name="Shape 4658"/>
        <p:cNvGrpSpPr/>
        <p:nvPr/>
      </p:nvGrpSpPr>
      <p:grpSpPr>
        <a:xfrm>
          <a:off x="0" y="0"/>
          <a:ext cx="0" cy="0"/>
          <a:chOff x="0" y="0"/>
          <a:chExt cx="0" cy="0"/>
        </a:xfrm>
      </p:grpSpPr>
      <p:sp>
        <p:nvSpPr>
          <p:cNvPr id="4659" name="Google Shape;4659;p35"/>
          <p:cNvSpPr/>
          <p:nvPr/>
        </p:nvSpPr>
        <p:spPr>
          <a:xfrm>
            <a:off x="-25" y="0"/>
            <a:ext cx="9144000" cy="3312000"/>
          </a:xfrm>
          <a:prstGeom prst="rect">
            <a:avLst/>
          </a:prstGeom>
          <a:gradFill>
            <a:gsLst>
              <a:gs pos="0">
                <a:srgbClr val="CFF2F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35"/>
          <p:cNvSpPr txBox="1">
            <a:spLocks noGrp="1"/>
          </p:cNvSpPr>
          <p:nvPr>
            <p:ph type="title"/>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4661" name="Google Shape;4661;p35"/>
          <p:cNvGrpSpPr/>
          <p:nvPr/>
        </p:nvGrpSpPr>
        <p:grpSpPr>
          <a:xfrm>
            <a:off x="-426707" y="3009263"/>
            <a:ext cx="10384398" cy="2635773"/>
            <a:chOff x="-426707" y="3009263"/>
            <a:chExt cx="10384398" cy="2635773"/>
          </a:xfrm>
        </p:grpSpPr>
        <p:grpSp>
          <p:nvGrpSpPr>
            <p:cNvPr id="4662" name="Google Shape;4662;p35"/>
            <p:cNvGrpSpPr/>
            <p:nvPr/>
          </p:nvGrpSpPr>
          <p:grpSpPr>
            <a:xfrm flipH="1">
              <a:off x="207013" y="3009263"/>
              <a:ext cx="9245142" cy="1507425"/>
              <a:chOff x="-18818" y="3168413"/>
              <a:chExt cx="9245142" cy="1507425"/>
            </a:xfrm>
          </p:grpSpPr>
          <p:grpSp>
            <p:nvGrpSpPr>
              <p:cNvPr id="4663" name="Google Shape;4663;p35"/>
              <p:cNvGrpSpPr/>
              <p:nvPr/>
            </p:nvGrpSpPr>
            <p:grpSpPr>
              <a:xfrm flipH="1">
                <a:off x="-18818" y="3168413"/>
                <a:ext cx="4325587" cy="1507425"/>
                <a:chOff x="4892425" y="3168413"/>
                <a:chExt cx="4325587" cy="1507425"/>
              </a:xfrm>
            </p:grpSpPr>
            <p:sp>
              <p:nvSpPr>
                <p:cNvPr id="4664" name="Google Shape;4664;p35"/>
                <p:cNvSpPr/>
                <p:nvPr/>
              </p:nvSpPr>
              <p:spPr>
                <a:xfrm>
                  <a:off x="4892425" y="4158363"/>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35"/>
                <p:cNvSpPr/>
                <p:nvPr/>
              </p:nvSpPr>
              <p:spPr>
                <a:xfrm>
                  <a:off x="7307362" y="316841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66" name="Google Shape;4666;p35"/>
              <p:cNvSpPr/>
              <p:nvPr/>
            </p:nvSpPr>
            <p:spPr>
              <a:xfrm flipH="1">
                <a:off x="8371158" y="33479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7" name="Google Shape;4667;p35"/>
            <p:cNvGrpSpPr/>
            <p:nvPr/>
          </p:nvGrpSpPr>
          <p:grpSpPr>
            <a:xfrm>
              <a:off x="-426707" y="3831861"/>
              <a:ext cx="10384398" cy="1813175"/>
              <a:chOff x="-91357" y="3729561"/>
              <a:chExt cx="10384398" cy="1813175"/>
            </a:xfrm>
          </p:grpSpPr>
          <p:grpSp>
            <p:nvGrpSpPr>
              <p:cNvPr id="4668" name="Google Shape;4668;p35"/>
              <p:cNvGrpSpPr/>
              <p:nvPr/>
            </p:nvGrpSpPr>
            <p:grpSpPr>
              <a:xfrm rot="-1620964">
                <a:off x="41637" y="4111227"/>
                <a:ext cx="1932661" cy="1049842"/>
                <a:chOff x="6572441" y="3068152"/>
                <a:chExt cx="1932833" cy="1049935"/>
              </a:xfrm>
            </p:grpSpPr>
            <p:sp>
              <p:nvSpPr>
                <p:cNvPr id="4669" name="Google Shape;4669;p35"/>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5"/>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5"/>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5"/>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5"/>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5"/>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5"/>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35"/>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35"/>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5"/>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5"/>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5"/>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35"/>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5"/>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5"/>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5"/>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35"/>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5"/>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5"/>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35"/>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35"/>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5"/>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5"/>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5"/>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35"/>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4" name="Google Shape;4694;p35"/>
              <p:cNvGrpSpPr/>
              <p:nvPr/>
            </p:nvGrpSpPr>
            <p:grpSpPr>
              <a:xfrm rot="-1620964">
                <a:off x="2102587" y="4111227"/>
                <a:ext cx="1932661" cy="1049842"/>
                <a:chOff x="6572441" y="3068152"/>
                <a:chExt cx="1932833" cy="1049935"/>
              </a:xfrm>
            </p:grpSpPr>
            <p:sp>
              <p:nvSpPr>
                <p:cNvPr id="4695" name="Google Shape;4695;p35"/>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5"/>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5"/>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5"/>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35"/>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35"/>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5"/>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35"/>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35"/>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5"/>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5"/>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5"/>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35"/>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5"/>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5"/>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35"/>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35"/>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35"/>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35"/>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35"/>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35"/>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35"/>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35"/>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5"/>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5"/>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0" name="Google Shape;4720;p35"/>
              <p:cNvGrpSpPr/>
              <p:nvPr/>
            </p:nvGrpSpPr>
            <p:grpSpPr>
              <a:xfrm rot="-1620964">
                <a:off x="4134512" y="4111227"/>
                <a:ext cx="1932661" cy="1049842"/>
                <a:chOff x="6572441" y="3068152"/>
                <a:chExt cx="1932833" cy="1049935"/>
              </a:xfrm>
            </p:grpSpPr>
            <p:sp>
              <p:nvSpPr>
                <p:cNvPr id="4721" name="Google Shape;4721;p35"/>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35"/>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5"/>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5"/>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5"/>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5"/>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5"/>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5"/>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35"/>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35"/>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35"/>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35"/>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35"/>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35"/>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35"/>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35"/>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35"/>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35"/>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5"/>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35"/>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35"/>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35"/>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35"/>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35"/>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35"/>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6" name="Google Shape;4746;p35"/>
              <p:cNvGrpSpPr/>
              <p:nvPr/>
            </p:nvGrpSpPr>
            <p:grpSpPr>
              <a:xfrm rot="-1620964">
                <a:off x="6177912" y="4111227"/>
                <a:ext cx="1932661" cy="1049842"/>
                <a:chOff x="6572441" y="3068152"/>
                <a:chExt cx="1932833" cy="1049935"/>
              </a:xfrm>
            </p:grpSpPr>
            <p:sp>
              <p:nvSpPr>
                <p:cNvPr id="4747" name="Google Shape;4747;p35"/>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5"/>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5"/>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5"/>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5"/>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5"/>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5"/>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5"/>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5"/>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5"/>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5"/>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5"/>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5"/>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5"/>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5"/>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5"/>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5"/>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5"/>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5"/>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5"/>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5"/>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5"/>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5"/>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5"/>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5"/>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2" name="Google Shape;4772;p35"/>
              <p:cNvGrpSpPr/>
              <p:nvPr/>
            </p:nvGrpSpPr>
            <p:grpSpPr>
              <a:xfrm rot="-1620964">
                <a:off x="8227387" y="4111227"/>
                <a:ext cx="1932661" cy="1049842"/>
                <a:chOff x="6572441" y="3068152"/>
                <a:chExt cx="1932833" cy="1049935"/>
              </a:xfrm>
            </p:grpSpPr>
            <p:sp>
              <p:nvSpPr>
                <p:cNvPr id="4773" name="Google Shape;4773;p35"/>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5"/>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5"/>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5"/>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5"/>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5"/>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5"/>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5"/>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5"/>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5"/>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5"/>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5"/>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5"/>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5"/>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5"/>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5"/>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5"/>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5"/>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5"/>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5"/>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5"/>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5"/>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5"/>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5"/>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5"/>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04"/>
        <p:cNvGrpSpPr/>
        <p:nvPr/>
      </p:nvGrpSpPr>
      <p:grpSpPr>
        <a:xfrm>
          <a:off x="0" y="0"/>
          <a:ext cx="0" cy="0"/>
          <a:chOff x="0" y="0"/>
          <a:chExt cx="0" cy="0"/>
        </a:xfrm>
      </p:grpSpPr>
      <p:sp>
        <p:nvSpPr>
          <p:cNvPr id="305" name="Google Shape;305;p4"/>
          <p:cNvSpPr txBox="1">
            <a:spLocks noGrp="1"/>
          </p:cNvSpPr>
          <p:nvPr>
            <p:ph type="title"/>
          </p:nvPr>
        </p:nvSpPr>
        <p:spPr>
          <a:xfrm>
            <a:off x="713225" y="445025"/>
            <a:ext cx="77175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3000"/>
              <a:buNone/>
              <a:defRPr sz="3000">
                <a:solidFill>
                  <a:schemeClr val="accent5"/>
                </a:solidFill>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06" name="Google Shape;306;p4"/>
          <p:cNvSpPr txBox="1">
            <a:spLocks noGrp="1"/>
          </p:cNvSpPr>
          <p:nvPr>
            <p:ph type="body" idx="1"/>
          </p:nvPr>
        </p:nvSpPr>
        <p:spPr>
          <a:xfrm>
            <a:off x="713225" y="1152475"/>
            <a:ext cx="7717500" cy="3416400"/>
          </a:xfrm>
          <a:prstGeom prst="rect">
            <a:avLst/>
          </a:prstGeom>
        </p:spPr>
        <p:txBody>
          <a:bodyPr spcFirstLastPara="1" wrap="square" lIns="91425" tIns="91425" rIns="91425" bIns="91425" anchor="ctr" anchorCtr="0">
            <a:noAutofit/>
          </a:bodyPr>
          <a:lstStyle>
            <a:lvl1pPr marL="457200" lvl="0" indent="-259080">
              <a:lnSpc>
                <a:spcPct val="100000"/>
              </a:lnSpc>
              <a:spcBef>
                <a:spcPts val="0"/>
              </a:spcBef>
              <a:spcAft>
                <a:spcPts val="0"/>
              </a:spcAft>
              <a:buClr>
                <a:srgbClr val="434343"/>
              </a:buClr>
              <a:buSzPts val="480"/>
              <a:buFont typeface="Livvic"/>
              <a:buChar char="●"/>
              <a:defRPr sz="1200"/>
            </a:lvl1pPr>
            <a:lvl2pPr marL="914400" lvl="1" indent="-259080">
              <a:spcBef>
                <a:spcPts val="0"/>
              </a:spcBef>
              <a:spcAft>
                <a:spcPts val="0"/>
              </a:spcAft>
              <a:buClr>
                <a:srgbClr val="434343"/>
              </a:buClr>
              <a:buSzPts val="480"/>
              <a:buFont typeface="Roboto Condensed Light"/>
              <a:buChar char="○"/>
              <a:defRPr/>
            </a:lvl2pPr>
            <a:lvl3pPr marL="1371600" lvl="2" indent="-259080">
              <a:spcBef>
                <a:spcPts val="0"/>
              </a:spcBef>
              <a:spcAft>
                <a:spcPts val="0"/>
              </a:spcAft>
              <a:buClr>
                <a:srgbClr val="434343"/>
              </a:buClr>
              <a:buSzPts val="480"/>
              <a:buFont typeface="Roboto Condensed Light"/>
              <a:buChar char="■"/>
              <a:defRPr/>
            </a:lvl3pPr>
            <a:lvl4pPr marL="1828800" lvl="3" indent="-259080">
              <a:spcBef>
                <a:spcPts val="0"/>
              </a:spcBef>
              <a:spcAft>
                <a:spcPts val="0"/>
              </a:spcAft>
              <a:buClr>
                <a:srgbClr val="434343"/>
              </a:buClr>
              <a:buSzPts val="480"/>
              <a:buFont typeface="Roboto Condensed Light"/>
              <a:buChar char="●"/>
              <a:defRPr/>
            </a:lvl4pPr>
            <a:lvl5pPr marL="2286000" lvl="4" indent="-259079">
              <a:spcBef>
                <a:spcPts val="0"/>
              </a:spcBef>
              <a:spcAft>
                <a:spcPts val="0"/>
              </a:spcAft>
              <a:buClr>
                <a:srgbClr val="434343"/>
              </a:buClr>
              <a:buSzPts val="480"/>
              <a:buFont typeface="Roboto Condensed Light"/>
              <a:buChar char="○"/>
              <a:defRPr/>
            </a:lvl5pPr>
            <a:lvl6pPr marL="2743200" lvl="5" indent="-259079">
              <a:spcBef>
                <a:spcPts val="0"/>
              </a:spcBef>
              <a:spcAft>
                <a:spcPts val="0"/>
              </a:spcAft>
              <a:buClr>
                <a:srgbClr val="434343"/>
              </a:buClr>
              <a:buSzPts val="480"/>
              <a:buFont typeface="Roboto Condensed Light"/>
              <a:buChar char="■"/>
              <a:defRPr/>
            </a:lvl6pPr>
            <a:lvl7pPr marL="3200400" lvl="6" indent="-259079">
              <a:spcBef>
                <a:spcPts val="0"/>
              </a:spcBef>
              <a:spcAft>
                <a:spcPts val="0"/>
              </a:spcAft>
              <a:buClr>
                <a:srgbClr val="434343"/>
              </a:buClr>
              <a:buSzPts val="480"/>
              <a:buFont typeface="Roboto Condensed Light"/>
              <a:buChar char="●"/>
              <a:defRPr/>
            </a:lvl7pPr>
            <a:lvl8pPr marL="3657600" lvl="7" indent="-259079">
              <a:spcBef>
                <a:spcPts val="0"/>
              </a:spcBef>
              <a:spcAft>
                <a:spcPts val="0"/>
              </a:spcAft>
              <a:buClr>
                <a:srgbClr val="434343"/>
              </a:buClr>
              <a:buSzPts val="480"/>
              <a:buFont typeface="Roboto Condensed Light"/>
              <a:buChar char="○"/>
              <a:defRPr/>
            </a:lvl8pPr>
            <a:lvl9pPr marL="4114800" lvl="8" indent="-259079">
              <a:spcBef>
                <a:spcPts val="0"/>
              </a:spcBef>
              <a:spcAft>
                <a:spcPts val="0"/>
              </a:spcAft>
              <a:buClr>
                <a:srgbClr val="434343"/>
              </a:buClr>
              <a:buSzPts val="480"/>
              <a:buFont typeface="Roboto Condensed Light"/>
              <a:buChar char="■"/>
              <a:defRPr/>
            </a:lvl9pPr>
          </a:lstStyle>
          <a:p>
            <a:endParaRPr/>
          </a:p>
        </p:txBody>
      </p:sp>
      <p:grpSp>
        <p:nvGrpSpPr>
          <p:cNvPr id="307" name="Google Shape;307;p4"/>
          <p:cNvGrpSpPr/>
          <p:nvPr/>
        </p:nvGrpSpPr>
        <p:grpSpPr>
          <a:xfrm>
            <a:off x="-925725" y="-32171"/>
            <a:ext cx="11210687" cy="3271475"/>
            <a:chOff x="-925725" y="-32171"/>
            <a:chExt cx="11210687" cy="3271475"/>
          </a:xfrm>
        </p:grpSpPr>
        <p:grpSp>
          <p:nvGrpSpPr>
            <p:cNvPr id="308" name="Google Shape;308;p4"/>
            <p:cNvGrpSpPr/>
            <p:nvPr/>
          </p:nvGrpSpPr>
          <p:grpSpPr>
            <a:xfrm>
              <a:off x="-58705" y="-32171"/>
              <a:ext cx="9278610" cy="1049935"/>
              <a:chOff x="-58705" y="-32171"/>
              <a:chExt cx="9278610" cy="1049935"/>
            </a:xfrm>
          </p:grpSpPr>
          <p:grpSp>
            <p:nvGrpSpPr>
              <p:cNvPr id="309" name="Google Shape;309;p4"/>
              <p:cNvGrpSpPr/>
              <p:nvPr/>
            </p:nvGrpSpPr>
            <p:grpSpPr>
              <a:xfrm>
                <a:off x="6490745" y="-32171"/>
                <a:ext cx="2729160" cy="1049935"/>
                <a:chOff x="6572441" y="3068152"/>
                <a:chExt cx="1932833" cy="1049935"/>
              </a:xfrm>
            </p:grpSpPr>
            <p:sp>
              <p:nvSpPr>
                <p:cNvPr id="310" name="Google Shape;310;p4"/>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4"/>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4"/>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4"/>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4"/>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4"/>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4"/>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4"/>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4"/>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4"/>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4"/>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4"/>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4"/>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4"/>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4"/>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4"/>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4"/>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4"/>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4"/>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4"/>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4"/>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4"/>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4"/>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4"/>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4"/>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 name="Google Shape;335;p4"/>
              <p:cNvGrpSpPr/>
              <p:nvPr/>
            </p:nvGrpSpPr>
            <p:grpSpPr>
              <a:xfrm flipH="1">
                <a:off x="-58705" y="-32171"/>
                <a:ext cx="2729160" cy="1049935"/>
                <a:chOff x="6572441" y="3068152"/>
                <a:chExt cx="1932833" cy="1049935"/>
              </a:xfrm>
            </p:grpSpPr>
            <p:sp>
              <p:nvSpPr>
                <p:cNvPr id="336" name="Google Shape;336;p4"/>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4"/>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4"/>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4"/>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4"/>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4"/>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4"/>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4"/>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4"/>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4"/>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4"/>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4"/>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4"/>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4"/>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4"/>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4"/>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4"/>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4"/>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4"/>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4"/>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4"/>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4"/>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4"/>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4"/>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4"/>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1" name="Google Shape;361;p4"/>
            <p:cNvGrpSpPr/>
            <p:nvPr/>
          </p:nvGrpSpPr>
          <p:grpSpPr>
            <a:xfrm>
              <a:off x="246379" y="312767"/>
              <a:ext cx="8650843" cy="869385"/>
              <a:chOff x="246379" y="312767"/>
              <a:chExt cx="8650843" cy="869385"/>
            </a:xfrm>
          </p:grpSpPr>
          <p:grpSp>
            <p:nvGrpSpPr>
              <p:cNvPr id="362" name="Google Shape;362;p4"/>
              <p:cNvGrpSpPr/>
              <p:nvPr/>
            </p:nvGrpSpPr>
            <p:grpSpPr>
              <a:xfrm>
                <a:off x="8060012" y="312767"/>
                <a:ext cx="837210" cy="837210"/>
                <a:chOff x="8318850" y="307475"/>
                <a:chExt cx="573000" cy="573000"/>
              </a:xfrm>
            </p:grpSpPr>
            <p:sp>
              <p:nvSpPr>
                <p:cNvPr id="363" name="Google Shape;363;p4"/>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4"/>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4"/>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4"/>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4"/>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4"/>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4"/>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4"/>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4"/>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4"/>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4"/>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4"/>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 name="Google Shape;375;p4"/>
              <p:cNvGrpSpPr/>
              <p:nvPr/>
            </p:nvGrpSpPr>
            <p:grpSpPr>
              <a:xfrm flipH="1">
                <a:off x="246379" y="344942"/>
                <a:ext cx="837210" cy="837210"/>
                <a:chOff x="8318850" y="307475"/>
                <a:chExt cx="573000" cy="573000"/>
              </a:xfrm>
            </p:grpSpPr>
            <p:sp>
              <p:nvSpPr>
                <p:cNvPr id="376" name="Google Shape;376;p4"/>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4"/>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4"/>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4"/>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4"/>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4"/>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4"/>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4"/>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4"/>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4"/>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4"/>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4"/>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8" name="Google Shape;388;p4"/>
            <p:cNvGrpSpPr/>
            <p:nvPr/>
          </p:nvGrpSpPr>
          <p:grpSpPr>
            <a:xfrm>
              <a:off x="-925725" y="49303"/>
              <a:ext cx="11210687" cy="3190001"/>
              <a:chOff x="-925725" y="49303"/>
              <a:chExt cx="11210687" cy="3190001"/>
            </a:xfrm>
          </p:grpSpPr>
          <p:sp>
            <p:nvSpPr>
              <p:cNvPr id="389" name="Google Shape;389;p4"/>
              <p:cNvSpPr/>
              <p:nvPr/>
            </p:nvSpPr>
            <p:spPr>
              <a:xfrm>
                <a:off x="-925725" y="2618131"/>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
              <p:cNvSpPr/>
              <p:nvPr/>
            </p:nvSpPr>
            <p:spPr>
              <a:xfrm>
                <a:off x="8374312" y="138860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4"/>
              <p:cNvSpPr/>
              <p:nvPr/>
            </p:nvSpPr>
            <p:spPr>
              <a:xfrm>
                <a:off x="7310644" y="49303"/>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ow columns 1">
  <p:cSld name="CUSTOM_27">
    <p:spTree>
      <p:nvGrpSpPr>
        <p:cNvPr id="1" name="Shape 4798"/>
        <p:cNvGrpSpPr/>
        <p:nvPr/>
      </p:nvGrpSpPr>
      <p:grpSpPr>
        <a:xfrm>
          <a:off x="0" y="0"/>
          <a:ext cx="0" cy="0"/>
          <a:chOff x="0" y="0"/>
          <a:chExt cx="0" cy="0"/>
        </a:xfrm>
      </p:grpSpPr>
      <p:sp>
        <p:nvSpPr>
          <p:cNvPr id="4799" name="Google Shape;4799;p36"/>
          <p:cNvSpPr txBox="1">
            <a:spLocks noGrp="1"/>
          </p:cNvSpPr>
          <p:nvPr>
            <p:ph type="title"/>
          </p:nvPr>
        </p:nvSpPr>
        <p:spPr>
          <a:xfrm>
            <a:off x="713225" y="1193513"/>
            <a:ext cx="3028800" cy="589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400" b="0">
                <a:latin typeface="Catamaran Black"/>
                <a:ea typeface="Catamaran Black"/>
                <a:cs typeface="Catamaran Black"/>
                <a:sym typeface="Catamaran Black"/>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800" name="Google Shape;4800;p36"/>
          <p:cNvSpPr txBox="1">
            <a:spLocks noGrp="1"/>
          </p:cNvSpPr>
          <p:nvPr>
            <p:ph type="title" idx="2"/>
          </p:nvPr>
        </p:nvSpPr>
        <p:spPr>
          <a:xfrm>
            <a:off x="4712525" y="1193513"/>
            <a:ext cx="3028800" cy="5895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400"/>
              <a:buNone/>
              <a:defRPr sz="2400" b="0">
                <a:latin typeface="Catamaran Black"/>
                <a:ea typeface="Catamaran Black"/>
                <a:cs typeface="Catamaran Black"/>
                <a:sym typeface="Catamaran Black"/>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801" name="Google Shape;4801;p36"/>
          <p:cNvSpPr txBox="1">
            <a:spLocks noGrp="1"/>
          </p:cNvSpPr>
          <p:nvPr>
            <p:ph type="subTitle" idx="1"/>
          </p:nvPr>
        </p:nvSpPr>
        <p:spPr>
          <a:xfrm>
            <a:off x="717150" y="1768800"/>
            <a:ext cx="4159800" cy="2318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Char char="●"/>
              <a:defRPr sz="1600"/>
            </a:lvl1pPr>
            <a:lvl2pPr lvl="1" rtl="0">
              <a:lnSpc>
                <a:spcPct val="100000"/>
              </a:lnSpc>
              <a:spcBef>
                <a:spcPts val="0"/>
              </a:spcBef>
              <a:spcAft>
                <a:spcPts val="0"/>
              </a:spcAft>
              <a:buSzPts val="1600"/>
              <a:buChar char="○"/>
              <a:defRPr sz="1600"/>
            </a:lvl2pPr>
            <a:lvl3pPr lvl="2" rtl="0">
              <a:lnSpc>
                <a:spcPct val="100000"/>
              </a:lnSpc>
              <a:spcBef>
                <a:spcPts val="0"/>
              </a:spcBef>
              <a:spcAft>
                <a:spcPts val="0"/>
              </a:spcAft>
              <a:buSzPts val="1600"/>
              <a:buChar char="■"/>
              <a:defRPr sz="1600"/>
            </a:lvl3pPr>
            <a:lvl4pPr lvl="3" rtl="0">
              <a:lnSpc>
                <a:spcPct val="100000"/>
              </a:lnSpc>
              <a:spcBef>
                <a:spcPts val="0"/>
              </a:spcBef>
              <a:spcAft>
                <a:spcPts val="0"/>
              </a:spcAft>
              <a:buSzPts val="1600"/>
              <a:buChar char="●"/>
              <a:defRPr sz="1600"/>
            </a:lvl4pPr>
            <a:lvl5pPr lvl="4" rtl="0">
              <a:lnSpc>
                <a:spcPct val="100000"/>
              </a:lnSpc>
              <a:spcBef>
                <a:spcPts val="0"/>
              </a:spcBef>
              <a:spcAft>
                <a:spcPts val="0"/>
              </a:spcAft>
              <a:buSzPts val="1600"/>
              <a:buChar char="○"/>
              <a:defRPr sz="1600"/>
            </a:lvl5pPr>
            <a:lvl6pPr lvl="5" rtl="0">
              <a:lnSpc>
                <a:spcPct val="100000"/>
              </a:lnSpc>
              <a:spcBef>
                <a:spcPts val="0"/>
              </a:spcBef>
              <a:spcAft>
                <a:spcPts val="0"/>
              </a:spcAft>
              <a:buSzPts val="1600"/>
              <a:buChar char="■"/>
              <a:defRPr sz="1600"/>
            </a:lvl6pPr>
            <a:lvl7pPr lvl="6" rtl="0">
              <a:lnSpc>
                <a:spcPct val="100000"/>
              </a:lnSpc>
              <a:spcBef>
                <a:spcPts val="0"/>
              </a:spcBef>
              <a:spcAft>
                <a:spcPts val="0"/>
              </a:spcAft>
              <a:buSzPts val="1600"/>
              <a:buChar char="●"/>
              <a:defRPr sz="1600"/>
            </a:lvl7pPr>
            <a:lvl8pPr lvl="7" rtl="0">
              <a:lnSpc>
                <a:spcPct val="100000"/>
              </a:lnSpc>
              <a:spcBef>
                <a:spcPts val="0"/>
              </a:spcBef>
              <a:spcAft>
                <a:spcPts val="0"/>
              </a:spcAft>
              <a:buSzPts val="1600"/>
              <a:buChar char="○"/>
              <a:defRPr sz="1600"/>
            </a:lvl8pPr>
            <a:lvl9pPr lvl="8" rtl="0">
              <a:lnSpc>
                <a:spcPct val="100000"/>
              </a:lnSpc>
              <a:spcBef>
                <a:spcPts val="0"/>
              </a:spcBef>
              <a:spcAft>
                <a:spcPts val="0"/>
              </a:spcAft>
              <a:buSzPts val="1600"/>
              <a:buChar char="■"/>
              <a:defRPr sz="1600"/>
            </a:lvl9pPr>
          </a:lstStyle>
          <a:p>
            <a:endParaRPr/>
          </a:p>
        </p:txBody>
      </p:sp>
      <p:sp>
        <p:nvSpPr>
          <p:cNvPr id="4802" name="Google Shape;4802;p36"/>
          <p:cNvSpPr txBox="1">
            <a:spLocks noGrp="1"/>
          </p:cNvSpPr>
          <p:nvPr>
            <p:ph type="subTitle" idx="3"/>
          </p:nvPr>
        </p:nvSpPr>
        <p:spPr>
          <a:xfrm>
            <a:off x="5017950" y="1763500"/>
            <a:ext cx="3434700" cy="2318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Char char="●"/>
              <a:defRPr sz="1600"/>
            </a:lvl1pPr>
            <a:lvl2pPr lvl="1" rtl="0">
              <a:lnSpc>
                <a:spcPct val="100000"/>
              </a:lnSpc>
              <a:spcBef>
                <a:spcPts val="0"/>
              </a:spcBef>
              <a:spcAft>
                <a:spcPts val="0"/>
              </a:spcAft>
              <a:buSzPts val="1600"/>
              <a:buChar char="○"/>
              <a:defRPr sz="1600"/>
            </a:lvl2pPr>
            <a:lvl3pPr lvl="2" rtl="0">
              <a:lnSpc>
                <a:spcPct val="100000"/>
              </a:lnSpc>
              <a:spcBef>
                <a:spcPts val="0"/>
              </a:spcBef>
              <a:spcAft>
                <a:spcPts val="0"/>
              </a:spcAft>
              <a:buSzPts val="1600"/>
              <a:buChar char="■"/>
              <a:defRPr sz="1600"/>
            </a:lvl3pPr>
            <a:lvl4pPr lvl="3" rtl="0">
              <a:lnSpc>
                <a:spcPct val="100000"/>
              </a:lnSpc>
              <a:spcBef>
                <a:spcPts val="0"/>
              </a:spcBef>
              <a:spcAft>
                <a:spcPts val="0"/>
              </a:spcAft>
              <a:buSzPts val="1600"/>
              <a:buChar char="●"/>
              <a:defRPr sz="1600"/>
            </a:lvl4pPr>
            <a:lvl5pPr lvl="4" rtl="0">
              <a:lnSpc>
                <a:spcPct val="100000"/>
              </a:lnSpc>
              <a:spcBef>
                <a:spcPts val="0"/>
              </a:spcBef>
              <a:spcAft>
                <a:spcPts val="0"/>
              </a:spcAft>
              <a:buSzPts val="1600"/>
              <a:buChar char="○"/>
              <a:defRPr sz="1600"/>
            </a:lvl5pPr>
            <a:lvl6pPr lvl="5" rtl="0">
              <a:lnSpc>
                <a:spcPct val="100000"/>
              </a:lnSpc>
              <a:spcBef>
                <a:spcPts val="0"/>
              </a:spcBef>
              <a:spcAft>
                <a:spcPts val="0"/>
              </a:spcAft>
              <a:buSzPts val="1600"/>
              <a:buChar char="■"/>
              <a:defRPr sz="1600"/>
            </a:lvl6pPr>
            <a:lvl7pPr lvl="6" rtl="0">
              <a:lnSpc>
                <a:spcPct val="100000"/>
              </a:lnSpc>
              <a:spcBef>
                <a:spcPts val="0"/>
              </a:spcBef>
              <a:spcAft>
                <a:spcPts val="0"/>
              </a:spcAft>
              <a:buSzPts val="1600"/>
              <a:buChar char="●"/>
              <a:defRPr sz="1600"/>
            </a:lvl7pPr>
            <a:lvl8pPr lvl="7" rtl="0">
              <a:lnSpc>
                <a:spcPct val="100000"/>
              </a:lnSpc>
              <a:spcBef>
                <a:spcPts val="0"/>
              </a:spcBef>
              <a:spcAft>
                <a:spcPts val="0"/>
              </a:spcAft>
              <a:buSzPts val="1600"/>
              <a:buChar char="○"/>
              <a:defRPr sz="1600"/>
            </a:lvl8pPr>
            <a:lvl9pPr lvl="8" rtl="0">
              <a:lnSpc>
                <a:spcPct val="100000"/>
              </a:lnSpc>
              <a:spcBef>
                <a:spcPts val="0"/>
              </a:spcBef>
              <a:spcAft>
                <a:spcPts val="0"/>
              </a:spcAft>
              <a:buSzPts val="1600"/>
              <a:buChar char="■"/>
              <a:defRPr sz="1600"/>
            </a:lvl9pPr>
          </a:lstStyle>
          <a:p>
            <a:endParaRPr/>
          </a:p>
        </p:txBody>
      </p:sp>
      <p:sp>
        <p:nvSpPr>
          <p:cNvPr id="4803" name="Google Shape;4803;p36"/>
          <p:cNvSpPr txBox="1">
            <a:spLocks noGrp="1"/>
          </p:cNvSpPr>
          <p:nvPr>
            <p:ph type="title" idx="4"/>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4804" name="Google Shape;4804;p36"/>
          <p:cNvGrpSpPr/>
          <p:nvPr/>
        </p:nvGrpSpPr>
        <p:grpSpPr>
          <a:xfrm>
            <a:off x="-426707" y="3009263"/>
            <a:ext cx="10384398" cy="2635773"/>
            <a:chOff x="-426707" y="3009263"/>
            <a:chExt cx="10384398" cy="2635773"/>
          </a:xfrm>
        </p:grpSpPr>
        <p:grpSp>
          <p:nvGrpSpPr>
            <p:cNvPr id="4805" name="Google Shape;4805;p36"/>
            <p:cNvGrpSpPr/>
            <p:nvPr/>
          </p:nvGrpSpPr>
          <p:grpSpPr>
            <a:xfrm flipH="1">
              <a:off x="207013" y="3009263"/>
              <a:ext cx="9245142" cy="1507425"/>
              <a:chOff x="-18818" y="3168413"/>
              <a:chExt cx="9245142" cy="1507425"/>
            </a:xfrm>
          </p:grpSpPr>
          <p:grpSp>
            <p:nvGrpSpPr>
              <p:cNvPr id="4806" name="Google Shape;4806;p36"/>
              <p:cNvGrpSpPr/>
              <p:nvPr/>
            </p:nvGrpSpPr>
            <p:grpSpPr>
              <a:xfrm flipH="1">
                <a:off x="-18818" y="3168413"/>
                <a:ext cx="4325587" cy="1507425"/>
                <a:chOff x="4892425" y="3168413"/>
                <a:chExt cx="4325587" cy="1507425"/>
              </a:xfrm>
            </p:grpSpPr>
            <p:sp>
              <p:nvSpPr>
                <p:cNvPr id="4807" name="Google Shape;4807;p36"/>
                <p:cNvSpPr/>
                <p:nvPr/>
              </p:nvSpPr>
              <p:spPr>
                <a:xfrm>
                  <a:off x="4892425" y="4158363"/>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6"/>
                <p:cNvSpPr/>
                <p:nvPr/>
              </p:nvSpPr>
              <p:spPr>
                <a:xfrm>
                  <a:off x="7307362" y="316841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09" name="Google Shape;4809;p36"/>
              <p:cNvSpPr/>
              <p:nvPr/>
            </p:nvSpPr>
            <p:spPr>
              <a:xfrm flipH="1">
                <a:off x="8371158" y="33479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0" name="Google Shape;4810;p36"/>
            <p:cNvGrpSpPr/>
            <p:nvPr/>
          </p:nvGrpSpPr>
          <p:grpSpPr>
            <a:xfrm>
              <a:off x="-426707" y="3831861"/>
              <a:ext cx="10384398" cy="1813175"/>
              <a:chOff x="-91357" y="3729561"/>
              <a:chExt cx="10384398" cy="1813175"/>
            </a:xfrm>
          </p:grpSpPr>
          <p:grpSp>
            <p:nvGrpSpPr>
              <p:cNvPr id="4811" name="Google Shape;4811;p36"/>
              <p:cNvGrpSpPr/>
              <p:nvPr/>
            </p:nvGrpSpPr>
            <p:grpSpPr>
              <a:xfrm rot="-1620964">
                <a:off x="41637" y="4111227"/>
                <a:ext cx="1932661" cy="1049842"/>
                <a:chOff x="6572441" y="3068152"/>
                <a:chExt cx="1932833" cy="1049935"/>
              </a:xfrm>
            </p:grpSpPr>
            <p:sp>
              <p:nvSpPr>
                <p:cNvPr id="4812" name="Google Shape;4812;p3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7" name="Google Shape;4837;p36"/>
              <p:cNvGrpSpPr/>
              <p:nvPr/>
            </p:nvGrpSpPr>
            <p:grpSpPr>
              <a:xfrm rot="-1620964">
                <a:off x="2102587" y="4111227"/>
                <a:ext cx="1932661" cy="1049842"/>
                <a:chOff x="6572441" y="3068152"/>
                <a:chExt cx="1932833" cy="1049935"/>
              </a:xfrm>
            </p:grpSpPr>
            <p:sp>
              <p:nvSpPr>
                <p:cNvPr id="4838" name="Google Shape;4838;p3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 name="Google Shape;4863;p36"/>
              <p:cNvGrpSpPr/>
              <p:nvPr/>
            </p:nvGrpSpPr>
            <p:grpSpPr>
              <a:xfrm rot="-1620964">
                <a:off x="4134512" y="4111227"/>
                <a:ext cx="1932661" cy="1049842"/>
                <a:chOff x="6572441" y="3068152"/>
                <a:chExt cx="1932833" cy="1049935"/>
              </a:xfrm>
            </p:grpSpPr>
            <p:sp>
              <p:nvSpPr>
                <p:cNvPr id="4864" name="Google Shape;4864;p3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3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3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9" name="Google Shape;4889;p36"/>
              <p:cNvGrpSpPr/>
              <p:nvPr/>
            </p:nvGrpSpPr>
            <p:grpSpPr>
              <a:xfrm rot="-1620964">
                <a:off x="6177912" y="4111227"/>
                <a:ext cx="1932661" cy="1049842"/>
                <a:chOff x="6572441" y="3068152"/>
                <a:chExt cx="1932833" cy="1049935"/>
              </a:xfrm>
            </p:grpSpPr>
            <p:sp>
              <p:nvSpPr>
                <p:cNvPr id="4890" name="Google Shape;4890;p3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3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3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5" name="Google Shape;4915;p36"/>
              <p:cNvGrpSpPr/>
              <p:nvPr/>
            </p:nvGrpSpPr>
            <p:grpSpPr>
              <a:xfrm rot="-1620964">
                <a:off x="8227387" y="4111227"/>
                <a:ext cx="1932661" cy="1049842"/>
                <a:chOff x="6572441" y="3068152"/>
                <a:chExt cx="1932833" cy="1049935"/>
              </a:xfrm>
            </p:grpSpPr>
            <p:sp>
              <p:nvSpPr>
                <p:cNvPr id="4916" name="Google Shape;4916;p3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3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3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3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3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3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hanks">
  <p:cSld name="CUSTOM_23">
    <p:spTree>
      <p:nvGrpSpPr>
        <p:cNvPr id="1" name="Shape 4941"/>
        <p:cNvGrpSpPr/>
        <p:nvPr/>
      </p:nvGrpSpPr>
      <p:grpSpPr>
        <a:xfrm>
          <a:off x="0" y="0"/>
          <a:ext cx="0" cy="0"/>
          <a:chOff x="0" y="0"/>
          <a:chExt cx="0" cy="0"/>
        </a:xfrm>
      </p:grpSpPr>
      <p:grpSp>
        <p:nvGrpSpPr>
          <p:cNvPr id="4942" name="Google Shape;4942;p37"/>
          <p:cNvGrpSpPr/>
          <p:nvPr/>
        </p:nvGrpSpPr>
        <p:grpSpPr>
          <a:xfrm>
            <a:off x="-622718" y="-143472"/>
            <a:ext cx="10318989" cy="4646137"/>
            <a:chOff x="-622718" y="-143472"/>
            <a:chExt cx="10318989" cy="4646137"/>
          </a:xfrm>
        </p:grpSpPr>
        <p:grpSp>
          <p:nvGrpSpPr>
            <p:cNvPr id="4943" name="Google Shape;4943;p37"/>
            <p:cNvGrpSpPr/>
            <p:nvPr/>
          </p:nvGrpSpPr>
          <p:grpSpPr>
            <a:xfrm>
              <a:off x="-622718" y="-143472"/>
              <a:ext cx="10318989" cy="4646137"/>
              <a:chOff x="-622718" y="-143472"/>
              <a:chExt cx="10318989" cy="4646137"/>
            </a:xfrm>
          </p:grpSpPr>
          <p:grpSp>
            <p:nvGrpSpPr>
              <p:cNvPr id="4944" name="Google Shape;4944;p37"/>
              <p:cNvGrpSpPr/>
              <p:nvPr/>
            </p:nvGrpSpPr>
            <p:grpSpPr>
              <a:xfrm>
                <a:off x="528838" y="1224925"/>
                <a:ext cx="8420187" cy="3277740"/>
                <a:chOff x="646213" y="1214063"/>
                <a:chExt cx="8420187" cy="3277740"/>
              </a:xfrm>
            </p:grpSpPr>
            <p:sp>
              <p:nvSpPr>
                <p:cNvPr id="4945" name="Google Shape;4945;p37"/>
                <p:cNvSpPr/>
                <p:nvPr/>
              </p:nvSpPr>
              <p:spPr>
                <a:xfrm>
                  <a:off x="646213" y="3344938"/>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7"/>
                <p:cNvSpPr/>
                <p:nvPr/>
              </p:nvSpPr>
              <p:spPr>
                <a:xfrm>
                  <a:off x="7155749" y="121406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7"/>
                <p:cNvSpPr/>
                <p:nvPr/>
              </p:nvSpPr>
              <p:spPr>
                <a:xfrm>
                  <a:off x="7426482" y="4196165"/>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8" name="Google Shape;4948;p37"/>
              <p:cNvGrpSpPr/>
              <p:nvPr/>
            </p:nvGrpSpPr>
            <p:grpSpPr>
              <a:xfrm>
                <a:off x="-622718" y="-143472"/>
                <a:ext cx="10318989" cy="2918509"/>
                <a:chOff x="-622718" y="-143472"/>
                <a:chExt cx="10318989" cy="2918509"/>
              </a:xfrm>
            </p:grpSpPr>
            <p:grpSp>
              <p:nvGrpSpPr>
                <p:cNvPr id="4949" name="Google Shape;4949;p37"/>
                <p:cNvGrpSpPr/>
                <p:nvPr/>
              </p:nvGrpSpPr>
              <p:grpSpPr>
                <a:xfrm>
                  <a:off x="-622718" y="-143472"/>
                  <a:ext cx="10318989" cy="2298844"/>
                  <a:chOff x="-622718" y="-143472"/>
                  <a:chExt cx="10318989" cy="2298844"/>
                </a:xfrm>
              </p:grpSpPr>
              <p:grpSp>
                <p:nvGrpSpPr>
                  <p:cNvPr id="4950" name="Google Shape;4950;p37"/>
                  <p:cNvGrpSpPr/>
                  <p:nvPr/>
                </p:nvGrpSpPr>
                <p:grpSpPr>
                  <a:xfrm rot="3494946">
                    <a:off x="-550917" y="458271"/>
                    <a:ext cx="1844231" cy="1196395"/>
                    <a:chOff x="5966825" y="3635467"/>
                    <a:chExt cx="1844327" cy="1196457"/>
                  </a:xfrm>
                </p:grpSpPr>
                <p:sp>
                  <p:nvSpPr>
                    <p:cNvPr id="4951" name="Google Shape;4951;p37"/>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7"/>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7"/>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7"/>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7"/>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7"/>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7"/>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37"/>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7"/>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7"/>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37"/>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37"/>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7"/>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7"/>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37"/>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7"/>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37"/>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37"/>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7"/>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7"/>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7"/>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7"/>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7"/>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7"/>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7"/>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6" name="Google Shape;4976;p37"/>
                  <p:cNvGrpSpPr/>
                  <p:nvPr/>
                </p:nvGrpSpPr>
                <p:grpSpPr>
                  <a:xfrm rot="3682302">
                    <a:off x="7806132" y="431324"/>
                    <a:ext cx="1932731" cy="1049879"/>
                    <a:chOff x="6572441" y="3068152"/>
                    <a:chExt cx="1932833" cy="1049935"/>
                  </a:xfrm>
                </p:grpSpPr>
                <p:sp>
                  <p:nvSpPr>
                    <p:cNvPr id="4977" name="Google Shape;4977;p37"/>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7"/>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7"/>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7"/>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7"/>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7"/>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7"/>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7"/>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7"/>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7"/>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7"/>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7"/>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7"/>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7"/>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7"/>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37"/>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37"/>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37"/>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37"/>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37"/>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7"/>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7"/>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7"/>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7"/>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7"/>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02" name="Google Shape;5002;p37"/>
                <p:cNvGrpSpPr/>
                <p:nvPr/>
              </p:nvGrpSpPr>
              <p:grpSpPr>
                <a:xfrm>
                  <a:off x="29788" y="1930488"/>
                  <a:ext cx="9084413" cy="844550"/>
                  <a:chOff x="29788" y="1930488"/>
                  <a:chExt cx="9084413" cy="844550"/>
                </a:xfrm>
              </p:grpSpPr>
              <p:grpSp>
                <p:nvGrpSpPr>
                  <p:cNvPr id="5003" name="Google Shape;5003;p37"/>
                  <p:cNvGrpSpPr/>
                  <p:nvPr/>
                </p:nvGrpSpPr>
                <p:grpSpPr>
                  <a:xfrm>
                    <a:off x="8430775" y="1966888"/>
                    <a:ext cx="683425" cy="808150"/>
                    <a:chOff x="5712500" y="3352850"/>
                    <a:chExt cx="683425" cy="808150"/>
                  </a:xfrm>
                </p:grpSpPr>
                <p:sp>
                  <p:nvSpPr>
                    <p:cNvPr id="5004" name="Google Shape;5004;p37"/>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7"/>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7"/>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7"/>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7"/>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7"/>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7"/>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7"/>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7"/>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7"/>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7"/>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37"/>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37"/>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7"/>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 name="Google Shape;5018;p37"/>
                  <p:cNvGrpSpPr/>
                  <p:nvPr/>
                </p:nvGrpSpPr>
                <p:grpSpPr>
                  <a:xfrm>
                    <a:off x="29788" y="1930488"/>
                    <a:ext cx="683425" cy="808150"/>
                    <a:chOff x="5712500" y="3352850"/>
                    <a:chExt cx="683425" cy="808150"/>
                  </a:xfrm>
                </p:grpSpPr>
                <p:sp>
                  <p:nvSpPr>
                    <p:cNvPr id="5019" name="Google Shape;5019;p37"/>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7"/>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7"/>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7"/>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7"/>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7"/>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7"/>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7"/>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7"/>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7"/>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37"/>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37"/>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7"/>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7"/>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033" name="Google Shape;5033;p37"/>
            <p:cNvSpPr/>
            <p:nvPr/>
          </p:nvSpPr>
          <p:spPr>
            <a:xfrm>
              <a:off x="1086118" y="979235"/>
              <a:ext cx="1701640" cy="588325"/>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34" name="Google Shape;5034;p37"/>
          <p:cNvSpPr txBox="1">
            <a:spLocks noGrp="1"/>
          </p:cNvSpPr>
          <p:nvPr>
            <p:ph type="title"/>
          </p:nvPr>
        </p:nvSpPr>
        <p:spPr>
          <a:xfrm>
            <a:off x="2325300" y="657275"/>
            <a:ext cx="4493400" cy="690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6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036" name="Google Shape;5036;p37"/>
          <p:cNvSpPr txBox="1">
            <a:spLocks noGrp="1"/>
          </p:cNvSpPr>
          <p:nvPr>
            <p:ph type="subTitle" idx="1"/>
          </p:nvPr>
        </p:nvSpPr>
        <p:spPr>
          <a:xfrm>
            <a:off x="2521500" y="1445150"/>
            <a:ext cx="4101000" cy="138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ackground 1">
  <p:cSld name="CUSTOM_25">
    <p:spTree>
      <p:nvGrpSpPr>
        <p:cNvPr id="1" name="Shape 5037"/>
        <p:cNvGrpSpPr/>
        <p:nvPr/>
      </p:nvGrpSpPr>
      <p:grpSpPr>
        <a:xfrm>
          <a:off x="0" y="0"/>
          <a:ext cx="0" cy="0"/>
          <a:chOff x="0" y="0"/>
          <a:chExt cx="0" cy="0"/>
        </a:xfrm>
      </p:grpSpPr>
      <p:grpSp>
        <p:nvGrpSpPr>
          <p:cNvPr id="5038" name="Google Shape;5038;p38"/>
          <p:cNvGrpSpPr/>
          <p:nvPr/>
        </p:nvGrpSpPr>
        <p:grpSpPr>
          <a:xfrm>
            <a:off x="-749088" y="-559007"/>
            <a:ext cx="10483980" cy="4566022"/>
            <a:chOff x="-749088" y="-559007"/>
            <a:chExt cx="10483980" cy="4566022"/>
          </a:xfrm>
        </p:grpSpPr>
        <p:grpSp>
          <p:nvGrpSpPr>
            <p:cNvPr id="5039" name="Google Shape;5039;p38"/>
            <p:cNvGrpSpPr/>
            <p:nvPr/>
          </p:nvGrpSpPr>
          <p:grpSpPr>
            <a:xfrm>
              <a:off x="-749088" y="-559007"/>
              <a:ext cx="10483980" cy="3130761"/>
              <a:chOff x="-749088" y="-559007"/>
              <a:chExt cx="10483980" cy="3130761"/>
            </a:xfrm>
          </p:grpSpPr>
          <p:grpSp>
            <p:nvGrpSpPr>
              <p:cNvPr id="5040" name="Google Shape;5040;p38"/>
              <p:cNvGrpSpPr/>
              <p:nvPr/>
            </p:nvGrpSpPr>
            <p:grpSpPr>
              <a:xfrm>
                <a:off x="-749088" y="-559007"/>
                <a:ext cx="10483980" cy="2225136"/>
                <a:chOff x="-749088" y="-559007"/>
                <a:chExt cx="10483980" cy="2225136"/>
              </a:xfrm>
            </p:grpSpPr>
            <p:grpSp>
              <p:nvGrpSpPr>
                <p:cNvPr id="5041" name="Google Shape;5041;p38"/>
                <p:cNvGrpSpPr/>
                <p:nvPr/>
              </p:nvGrpSpPr>
              <p:grpSpPr>
                <a:xfrm rot="3413495">
                  <a:off x="-666447" y="-31229"/>
                  <a:ext cx="1844242" cy="1196402"/>
                  <a:chOff x="5966825" y="3635467"/>
                  <a:chExt cx="1844327" cy="1196457"/>
                </a:xfrm>
              </p:grpSpPr>
              <p:sp>
                <p:nvSpPr>
                  <p:cNvPr id="5042" name="Google Shape;5042;p38"/>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8"/>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8"/>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8"/>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8"/>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8"/>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8"/>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8"/>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8"/>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8"/>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8"/>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8"/>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8"/>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8"/>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8"/>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8"/>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8"/>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8"/>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8"/>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8"/>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8"/>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8"/>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8"/>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8"/>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8"/>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7" name="Google Shape;5067;p38"/>
                <p:cNvGrpSpPr/>
                <p:nvPr/>
              </p:nvGrpSpPr>
              <p:grpSpPr>
                <a:xfrm rot="3854374">
                  <a:off x="7875706" y="14542"/>
                  <a:ext cx="1932792" cy="1049913"/>
                  <a:chOff x="6572441" y="3068152"/>
                  <a:chExt cx="1932833" cy="1049935"/>
                </a:xfrm>
              </p:grpSpPr>
              <p:sp>
                <p:nvSpPr>
                  <p:cNvPr id="5068" name="Google Shape;5068;p3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3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3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3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3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3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3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3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3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3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3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3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3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3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3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3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3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3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3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3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3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3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3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3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3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93" name="Google Shape;5093;p38"/>
              <p:cNvGrpSpPr/>
              <p:nvPr/>
            </p:nvGrpSpPr>
            <p:grpSpPr>
              <a:xfrm>
                <a:off x="159033" y="1428306"/>
                <a:ext cx="8785581" cy="1143448"/>
                <a:chOff x="159033" y="1428306"/>
                <a:chExt cx="8785581" cy="1143448"/>
              </a:xfrm>
            </p:grpSpPr>
            <p:grpSp>
              <p:nvGrpSpPr>
                <p:cNvPr id="5094" name="Google Shape;5094;p38"/>
                <p:cNvGrpSpPr/>
                <p:nvPr/>
              </p:nvGrpSpPr>
              <p:grpSpPr>
                <a:xfrm rot="-5400000">
                  <a:off x="-263225" y="1850565"/>
                  <a:ext cx="1143448" cy="298931"/>
                  <a:chOff x="5942400" y="2596275"/>
                  <a:chExt cx="704875" cy="184275"/>
                </a:xfrm>
              </p:grpSpPr>
              <p:sp>
                <p:nvSpPr>
                  <p:cNvPr id="5095" name="Google Shape;5095;p38"/>
                  <p:cNvSpPr/>
                  <p:nvPr/>
                </p:nvSpPr>
                <p:spPr>
                  <a:xfrm>
                    <a:off x="6387400" y="2645700"/>
                    <a:ext cx="244100" cy="85750"/>
                  </a:xfrm>
                  <a:custGeom>
                    <a:avLst/>
                    <a:gdLst/>
                    <a:ahLst/>
                    <a:cxnLst/>
                    <a:rect l="l" t="t" r="r" b="b"/>
                    <a:pathLst>
                      <a:path w="9764" h="3430" extrusionOk="0">
                        <a:moveTo>
                          <a:pt x="0" y="0"/>
                        </a:moveTo>
                        <a:lnTo>
                          <a:pt x="0" y="3429"/>
                        </a:lnTo>
                        <a:lnTo>
                          <a:pt x="9763" y="3429"/>
                        </a:lnTo>
                        <a:lnTo>
                          <a:pt x="9763" y="0"/>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38"/>
                  <p:cNvSpPr/>
                  <p:nvPr/>
                </p:nvSpPr>
                <p:spPr>
                  <a:xfrm>
                    <a:off x="6237975" y="2624550"/>
                    <a:ext cx="244100" cy="127725"/>
                  </a:xfrm>
                  <a:custGeom>
                    <a:avLst/>
                    <a:gdLst/>
                    <a:ahLst/>
                    <a:cxnLst/>
                    <a:rect l="l" t="t" r="r" b="b"/>
                    <a:pathLst>
                      <a:path w="9764" h="5109" extrusionOk="0">
                        <a:moveTo>
                          <a:pt x="0" y="1"/>
                        </a:moveTo>
                        <a:lnTo>
                          <a:pt x="0" y="5109"/>
                        </a:lnTo>
                        <a:lnTo>
                          <a:pt x="9763" y="5109"/>
                        </a:lnTo>
                        <a:lnTo>
                          <a:pt x="9763" y="1"/>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38"/>
                  <p:cNvSpPr/>
                  <p:nvPr/>
                </p:nvSpPr>
                <p:spPr>
                  <a:xfrm>
                    <a:off x="5960250" y="2603425"/>
                    <a:ext cx="278350" cy="169975"/>
                  </a:xfrm>
                  <a:custGeom>
                    <a:avLst/>
                    <a:gdLst/>
                    <a:ahLst/>
                    <a:cxnLst/>
                    <a:rect l="l" t="t" r="r" b="b"/>
                    <a:pathLst>
                      <a:path w="11134" h="6799" extrusionOk="0">
                        <a:moveTo>
                          <a:pt x="1" y="1"/>
                        </a:moveTo>
                        <a:lnTo>
                          <a:pt x="1" y="6799"/>
                        </a:lnTo>
                        <a:lnTo>
                          <a:pt x="11133" y="6799"/>
                        </a:lnTo>
                        <a:lnTo>
                          <a:pt x="11133"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38"/>
                  <p:cNvSpPr/>
                  <p:nvPr/>
                </p:nvSpPr>
                <p:spPr>
                  <a:xfrm>
                    <a:off x="6629675" y="2640050"/>
                    <a:ext cx="17600" cy="97050"/>
                  </a:xfrm>
                  <a:custGeom>
                    <a:avLst/>
                    <a:gdLst/>
                    <a:ahLst/>
                    <a:cxnLst/>
                    <a:rect l="l" t="t" r="r" b="b"/>
                    <a:pathLst>
                      <a:path w="704" h="3882" extrusionOk="0">
                        <a:moveTo>
                          <a:pt x="299" y="0"/>
                        </a:moveTo>
                        <a:cubicBezTo>
                          <a:pt x="132" y="0"/>
                          <a:pt x="1" y="131"/>
                          <a:pt x="1" y="298"/>
                        </a:cubicBezTo>
                        <a:lnTo>
                          <a:pt x="1" y="3584"/>
                        </a:lnTo>
                        <a:cubicBezTo>
                          <a:pt x="1" y="3750"/>
                          <a:pt x="132" y="3881"/>
                          <a:pt x="299" y="3881"/>
                        </a:cubicBezTo>
                        <a:lnTo>
                          <a:pt x="406" y="3881"/>
                        </a:lnTo>
                        <a:cubicBezTo>
                          <a:pt x="572" y="3881"/>
                          <a:pt x="703" y="3750"/>
                          <a:pt x="703" y="3584"/>
                        </a:cubicBezTo>
                        <a:lnTo>
                          <a:pt x="703" y="298"/>
                        </a:lnTo>
                        <a:cubicBezTo>
                          <a:pt x="703" y="131"/>
                          <a:pt x="572" y="0"/>
                          <a:pt x="40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38"/>
                  <p:cNvSpPr/>
                  <p:nvPr/>
                </p:nvSpPr>
                <p:spPr>
                  <a:xfrm>
                    <a:off x="5942400" y="2596275"/>
                    <a:ext cx="25925" cy="184275"/>
                  </a:xfrm>
                  <a:custGeom>
                    <a:avLst/>
                    <a:gdLst/>
                    <a:ahLst/>
                    <a:cxnLst/>
                    <a:rect l="l" t="t" r="r" b="b"/>
                    <a:pathLst>
                      <a:path w="1037" h="7371" extrusionOk="0">
                        <a:moveTo>
                          <a:pt x="298" y="1"/>
                        </a:moveTo>
                        <a:cubicBezTo>
                          <a:pt x="131" y="1"/>
                          <a:pt x="0" y="132"/>
                          <a:pt x="0" y="298"/>
                        </a:cubicBezTo>
                        <a:lnTo>
                          <a:pt x="0" y="7073"/>
                        </a:lnTo>
                        <a:cubicBezTo>
                          <a:pt x="0" y="7240"/>
                          <a:pt x="131" y="7371"/>
                          <a:pt x="298" y="7371"/>
                        </a:cubicBezTo>
                        <a:lnTo>
                          <a:pt x="739" y="7371"/>
                        </a:lnTo>
                        <a:cubicBezTo>
                          <a:pt x="905" y="7371"/>
                          <a:pt x="1036" y="7240"/>
                          <a:pt x="1036" y="7073"/>
                        </a:cubicBezTo>
                        <a:lnTo>
                          <a:pt x="1036" y="298"/>
                        </a:lnTo>
                        <a:cubicBezTo>
                          <a:pt x="1036" y="132"/>
                          <a:pt x="905" y="1"/>
                          <a:pt x="739"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0" name="Google Shape;5100;p38"/>
                <p:cNvGrpSpPr/>
                <p:nvPr/>
              </p:nvGrpSpPr>
              <p:grpSpPr>
                <a:xfrm rot="-5400000">
                  <a:off x="8223425" y="1850565"/>
                  <a:ext cx="1143448" cy="298931"/>
                  <a:chOff x="5942400" y="2596275"/>
                  <a:chExt cx="704875" cy="184275"/>
                </a:xfrm>
              </p:grpSpPr>
              <p:sp>
                <p:nvSpPr>
                  <p:cNvPr id="5101" name="Google Shape;5101;p38"/>
                  <p:cNvSpPr/>
                  <p:nvPr/>
                </p:nvSpPr>
                <p:spPr>
                  <a:xfrm>
                    <a:off x="6387400" y="2645700"/>
                    <a:ext cx="244100" cy="85750"/>
                  </a:xfrm>
                  <a:custGeom>
                    <a:avLst/>
                    <a:gdLst/>
                    <a:ahLst/>
                    <a:cxnLst/>
                    <a:rect l="l" t="t" r="r" b="b"/>
                    <a:pathLst>
                      <a:path w="9764" h="3430" extrusionOk="0">
                        <a:moveTo>
                          <a:pt x="0" y="0"/>
                        </a:moveTo>
                        <a:lnTo>
                          <a:pt x="0" y="3429"/>
                        </a:lnTo>
                        <a:lnTo>
                          <a:pt x="9763" y="3429"/>
                        </a:lnTo>
                        <a:lnTo>
                          <a:pt x="9763" y="0"/>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38"/>
                  <p:cNvSpPr/>
                  <p:nvPr/>
                </p:nvSpPr>
                <p:spPr>
                  <a:xfrm>
                    <a:off x="6237975" y="2624550"/>
                    <a:ext cx="244100" cy="127725"/>
                  </a:xfrm>
                  <a:custGeom>
                    <a:avLst/>
                    <a:gdLst/>
                    <a:ahLst/>
                    <a:cxnLst/>
                    <a:rect l="l" t="t" r="r" b="b"/>
                    <a:pathLst>
                      <a:path w="9764" h="5109" extrusionOk="0">
                        <a:moveTo>
                          <a:pt x="0" y="1"/>
                        </a:moveTo>
                        <a:lnTo>
                          <a:pt x="0" y="5109"/>
                        </a:lnTo>
                        <a:lnTo>
                          <a:pt x="9763" y="5109"/>
                        </a:lnTo>
                        <a:lnTo>
                          <a:pt x="9763" y="1"/>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38"/>
                  <p:cNvSpPr/>
                  <p:nvPr/>
                </p:nvSpPr>
                <p:spPr>
                  <a:xfrm>
                    <a:off x="5960250" y="2603425"/>
                    <a:ext cx="278350" cy="169975"/>
                  </a:xfrm>
                  <a:custGeom>
                    <a:avLst/>
                    <a:gdLst/>
                    <a:ahLst/>
                    <a:cxnLst/>
                    <a:rect l="l" t="t" r="r" b="b"/>
                    <a:pathLst>
                      <a:path w="11134" h="6799" extrusionOk="0">
                        <a:moveTo>
                          <a:pt x="1" y="1"/>
                        </a:moveTo>
                        <a:lnTo>
                          <a:pt x="1" y="6799"/>
                        </a:lnTo>
                        <a:lnTo>
                          <a:pt x="11133" y="6799"/>
                        </a:lnTo>
                        <a:lnTo>
                          <a:pt x="11133"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38"/>
                  <p:cNvSpPr/>
                  <p:nvPr/>
                </p:nvSpPr>
                <p:spPr>
                  <a:xfrm>
                    <a:off x="6629675" y="2640050"/>
                    <a:ext cx="17600" cy="97050"/>
                  </a:xfrm>
                  <a:custGeom>
                    <a:avLst/>
                    <a:gdLst/>
                    <a:ahLst/>
                    <a:cxnLst/>
                    <a:rect l="l" t="t" r="r" b="b"/>
                    <a:pathLst>
                      <a:path w="704" h="3882" extrusionOk="0">
                        <a:moveTo>
                          <a:pt x="299" y="0"/>
                        </a:moveTo>
                        <a:cubicBezTo>
                          <a:pt x="132" y="0"/>
                          <a:pt x="1" y="131"/>
                          <a:pt x="1" y="298"/>
                        </a:cubicBezTo>
                        <a:lnTo>
                          <a:pt x="1" y="3584"/>
                        </a:lnTo>
                        <a:cubicBezTo>
                          <a:pt x="1" y="3750"/>
                          <a:pt x="132" y="3881"/>
                          <a:pt x="299" y="3881"/>
                        </a:cubicBezTo>
                        <a:lnTo>
                          <a:pt x="406" y="3881"/>
                        </a:lnTo>
                        <a:cubicBezTo>
                          <a:pt x="572" y="3881"/>
                          <a:pt x="703" y="3750"/>
                          <a:pt x="703" y="3584"/>
                        </a:cubicBezTo>
                        <a:lnTo>
                          <a:pt x="703" y="298"/>
                        </a:lnTo>
                        <a:cubicBezTo>
                          <a:pt x="703" y="131"/>
                          <a:pt x="572" y="0"/>
                          <a:pt x="40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38"/>
                  <p:cNvSpPr/>
                  <p:nvPr/>
                </p:nvSpPr>
                <p:spPr>
                  <a:xfrm>
                    <a:off x="5942400" y="2596275"/>
                    <a:ext cx="25925" cy="184275"/>
                  </a:xfrm>
                  <a:custGeom>
                    <a:avLst/>
                    <a:gdLst/>
                    <a:ahLst/>
                    <a:cxnLst/>
                    <a:rect l="l" t="t" r="r" b="b"/>
                    <a:pathLst>
                      <a:path w="1037" h="7371" extrusionOk="0">
                        <a:moveTo>
                          <a:pt x="298" y="1"/>
                        </a:moveTo>
                        <a:cubicBezTo>
                          <a:pt x="131" y="1"/>
                          <a:pt x="0" y="132"/>
                          <a:pt x="0" y="298"/>
                        </a:cubicBezTo>
                        <a:lnTo>
                          <a:pt x="0" y="7073"/>
                        </a:lnTo>
                        <a:cubicBezTo>
                          <a:pt x="0" y="7240"/>
                          <a:pt x="131" y="7371"/>
                          <a:pt x="298" y="7371"/>
                        </a:cubicBezTo>
                        <a:lnTo>
                          <a:pt x="739" y="7371"/>
                        </a:lnTo>
                        <a:cubicBezTo>
                          <a:pt x="905" y="7371"/>
                          <a:pt x="1036" y="7240"/>
                          <a:pt x="1036" y="7073"/>
                        </a:cubicBezTo>
                        <a:lnTo>
                          <a:pt x="1036" y="298"/>
                        </a:lnTo>
                        <a:cubicBezTo>
                          <a:pt x="1036" y="132"/>
                          <a:pt x="905" y="1"/>
                          <a:pt x="739"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106" name="Google Shape;5106;p38"/>
            <p:cNvGrpSpPr/>
            <p:nvPr/>
          </p:nvGrpSpPr>
          <p:grpSpPr>
            <a:xfrm flipH="1">
              <a:off x="-242106" y="1022076"/>
              <a:ext cx="9502205" cy="2984940"/>
              <a:chOff x="-60906" y="1022076"/>
              <a:chExt cx="9502205" cy="2984940"/>
            </a:xfrm>
          </p:grpSpPr>
          <p:sp>
            <p:nvSpPr>
              <p:cNvPr id="5107" name="Google Shape;5107;p38"/>
              <p:cNvSpPr/>
              <p:nvPr/>
            </p:nvSpPr>
            <p:spPr>
              <a:xfrm>
                <a:off x="923825" y="1022076"/>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38"/>
              <p:cNvSpPr/>
              <p:nvPr/>
            </p:nvSpPr>
            <p:spPr>
              <a:xfrm>
                <a:off x="7530649" y="3156713"/>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38"/>
              <p:cNvSpPr/>
              <p:nvPr/>
            </p:nvSpPr>
            <p:spPr>
              <a:xfrm>
                <a:off x="-60906" y="371137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ackground 2">
  <p:cSld name="CUSTOM_26">
    <p:spTree>
      <p:nvGrpSpPr>
        <p:cNvPr id="1" name="Shape 5110"/>
        <p:cNvGrpSpPr/>
        <p:nvPr/>
      </p:nvGrpSpPr>
      <p:grpSpPr>
        <a:xfrm>
          <a:off x="0" y="0"/>
          <a:ext cx="0" cy="0"/>
          <a:chOff x="0" y="0"/>
          <a:chExt cx="0" cy="0"/>
        </a:xfrm>
      </p:grpSpPr>
      <p:grpSp>
        <p:nvGrpSpPr>
          <p:cNvPr id="5111" name="Google Shape;5111;p39"/>
          <p:cNvGrpSpPr/>
          <p:nvPr/>
        </p:nvGrpSpPr>
        <p:grpSpPr>
          <a:xfrm>
            <a:off x="-426707" y="564301"/>
            <a:ext cx="10384398" cy="5080735"/>
            <a:chOff x="-426707" y="564301"/>
            <a:chExt cx="10384398" cy="5080735"/>
          </a:xfrm>
        </p:grpSpPr>
        <p:grpSp>
          <p:nvGrpSpPr>
            <p:cNvPr id="5112" name="Google Shape;5112;p39"/>
            <p:cNvGrpSpPr/>
            <p:nvPr/>
          </p:nvGrpSpPr>
          <p:grpSpPr>
            <a:xfrm>
              <a:off x="-426707" y="3831861"/>
              <a:ext cx="10384398" cy="1813175"/>
              <a:chOff x="-91357" y="3729561"/>
              <a:chExt cx="10384398" cy="1813175"/>
            </a:xfrm>
          </p:grpSpPr>
          <p:grpSp>
            <p:nvGrpSpPr>
              <p:cNvPr id="5113" name="Google Shape;5113;p39"/>
              <p:cNvGrpSpPr/>
              <p:nvPr/>
            </p:nvGrpSpPr>
            <p:grpSpPr>
              <a:xfrm rot="-1620964">
                <a:off x="41637" y="4111227"/>
                <a:ext cx="1932661" cy="1049842"/>
                <a:chOff x="6572441" y="3068152"/>
                <a:chExt cx="1932833" cy="1049935"/>
              </a:xfrm>
            </p:grpSpPr>
            <p:sp>
              <p:nvSpPr>
                <p:cNvPr id="5114" name="Google Shape;5114;p3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3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3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3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3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3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3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3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3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3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3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3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3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3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3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3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3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3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3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3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3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3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3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3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3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9" name="Google Shape;5139;p39"/>
              <p:cNvGrpSpPr/>
              <p:nvPr/>
            </p:nvGrpSpPr>
            <p:grpSpPr>
              <a:xfrm rot="-1620964">
                <a:off x="2102587" y="4111227"/>
                <a:ext cx="1932661" cy="1049842"/>
                <a:chOff x="6572441" y="3068152"/>
                <a:chExt cx="1932833" cy="1049935"/>
              </a:xfrm>
            </p:grpSpPr>
            <p:sp>
              <p:nvSpPr>
                <p:cNvPr id="5140" name="Google Shape;5140;p3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3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3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3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3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3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3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3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3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3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3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3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3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3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3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3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3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3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3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3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3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3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3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3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3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5" name="Google Shape;5165;p39"/>
              <p:cNvGrpSpPr/>
              <p:nvPr/>
            </p:nvGrpSpPr>
            <p:grpSpPr>
              <a:xfrm rot="-1620964">
                <a:off x="4134512" y="4111227"/>
                <a:ext cx="1932661" cy="1049842"/>
                <a:chOff x="6572441" y="3068152"/>
                <a:chExt cx="1932833" cy="1049935"/>
              </a:xfrm>
            </p:grpSpPr>
            <p:sp>
              <p:nvSpPr>
                <p:cNvPr id="5166" name="Google Shape;5166;p3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3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3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3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3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3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3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3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3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3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3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3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3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3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3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3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3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3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3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3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3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3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3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3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3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1" name="Google Shape;5191;p39"/>
              <p:cNvGrpSpPr/>
              <p:nvPr/>
            </p:nvGrpSpPr>
            <p:grpSpPr>
              <a:xfrm rot="-1620964">
                <a:off x="6177912" y="4111227"/>
                <a:ext cx="1932661" cy="1049842"/>
                <a:chOff x="6572441" y="3068152"/>
                <a:chExt cx="1932833" cy="1049935"/>
              </a:xfrm>
            </p:grpSpPr>
            <p:sp>
              <p:nvSpPr>
                <p:cNvPr id="5192" name="Google Shape;5192;p3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3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3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3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3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3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3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3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3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3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3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3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3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3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3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3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3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3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3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3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3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3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3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3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3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7" name="Google Shape;5217;p39"/>
              <p:cNvGrpSpPr/>
              <p:nvPr/>
            </p:nvGrpSpPr>
            <p:grpSpPr>
              <a:xfrm rot="-1620964">
                <a:off x="8227387" y="4111227"/>
                <a:ext cx="1932661" cy="1049842"/>
                <a:chOff x="6572441" y="3068152"/>
                <a:chExt cx="1932833" cy="1049935"/>
              </a:xfrm>
            </p:grpSpPr>
            <p:sp>
              <p:nvSpPr>
                <p:cNvPr id="5218" name="Google Shape;5218;p39"/>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39"/>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39"/>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39"/>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39"/>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39"/>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39"/>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39"/>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39"/>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39"/>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39"/>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39"/>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39"/>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39"/>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39"/>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39"/>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39"/>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39"/>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39"/>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39"/>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39"/>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39"/>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39"/>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39"/>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39"/>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43" name="Google Shape;5243;p39"/>
            <p:cNvGrpSpPr/>
            <p:nvPr/>
          </p:nvGrpSpPr>
          <p:grpSpPr>
            <a:xfrm flipH="1">
              <a:off x="996208" y="564301"/>
              <a:ext cx="7823718" cy="3245194"/>
              <a:chOff x="379268" y="564301"/>
              <a:chExt cx="7823718" cy="3245194"/>
            </a:xfrm>
          </p:grpSpPr>
          <p:sp>
            <p:nvSpPr>
              <p:cNvPr id="5244" name="Google Shape;5244;p39"/>
              <p:cNvSpPr/>
              <p:nvPr/>
            </p:nvSpPr>
            <p:spPr>
              <a:xfrm>
                <a:off x="6704850" y="564301"/>
                <a:ext cx="1498135" cy="517475"/>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39"/>
              <p:cNvSpPr/>
              <p:nvPr/>
            </p:nvSpPr>
            <p:spPr>
              <a:xfrm>
                <a:off x="5482324" y="3334338"/>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39"/>
              <p:cNvSpPr/>
              <p:nvPr/>
            </p:nvSpPr>
            <p:spPr>
              <a:xfrm>
                <a:off x="379268" y="1964856"/>
                <a:ext cx="1374318" cy="475134"/>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7" name="Google Shape;5247;p39"/>
            <p:cNvGrpSpPr/>
            <p:nvPr/>
          </p:nvGrpSpPr>
          <p:grpSpPr>
            <a:xfrm>
              <a:off x="163675" y="4071138"/>
              <a:ext cx="379550" cy="1074875"/>
              <a:chOff x="5398875" y="1704800"/>
              <a:chExt cx="379550" cy="1074875"/>
            </a:xfrm>
          </p:grpSpPr>
          <p:sp>
            <p:nvSpPr>
              <p:cNvPr id="5248" name="Google Shape;5248;p39"/>
              <p:cNvSpPr/>
              <p:nvPr/>
            </p:nvSpPr>
            <p:spPr>
              <a:xfrm>
                <a:off x="5470025" y="1998000"/>
                <a:ext cx="237250" cy="149150"/>
              </a:xfrm>
              <a:custGeom>
                <a:avLst/>
                <a:gdLst/>
                <a:ahLst/>
                <a:cxnLst/>
                <a:rect l="l" t="t" r="r" b="b"/>
                <a:pathLst>
                  <a:path w="9490" h="5966" extrusionOk="0">
                    <a:moveTo>
                      <a:pt x="679" y="0"/>
                    </a:moveTo>
                    <a:lnTo>
                      <a:pt x="0" y="5965"/>
                    </a:lnTo>
                    <a:lnTo>
                      <a:pt x="9489" y="5965"/>
                    </a:lnTo>
                    <a:lnTo>
                      <a:pt x="8811"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39"/>
              <p:cNvSpPr/>
              <p:nvPr/>
            </p:nvSpPr>
            <p:spPr>
              <a:xfrm>
                <a:off x="5418825" y="2451625"/>
                <a:ext cx="339650" cy="149750"/>
              </a:xfrm>
              <a:custGeom>
                <a:avLst/>
                <a:gdLst/>
                <a:ahLst/>
                <a:cxnLst/>
                <a:rect l="l" t="t" r="r" b="b"/>
                <a:pathLst>
                  <a:path w="13586" h="5990" extrusionOk="0">
                    <a:moveTo>
                      <a:pt x="679" y="0"/>
                    </a:moveTo>
                    <a:lnTo>
                      <a:pt x="0" y="5989"/>
                    </a:lnTo>
                    <a:lnTo>
                      <a:pt x="13585" y="5989"/>
                    </a:lnTo>
                    <a:lnTo>
                      <a:pt x="12907"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39"/>
              <p:cNvSpPr/>
              <p:nvPr/>
            </p:nvSpPr>
            <p:spPr>
              <a:xfrm>
                <a:off x="5398875" y="2601350"/>
                <a:ext cx="379550" cy="178325"/>
              </a:xfrm>
              <a:custGeom>
                <a:avLst/>
                <a:gdLst/>
                <a:ahLst/>
                <a:cxnLst/>
                <a:rect l="l" t="t" r="r" b="b"/>
                <a:pathLst>
                  <a:path w="15182" h="7133" extrusionOk="0">
                    <a:moveTo>
                      <a:pt x="798" y="0"/>
                    </a:moveTo>
                    <a:lnTo>
                      <a:pt x="1" y="7132"/>
                    </a:lnTo>
                    <a:lnTo>
                      <a:pt x="15181" y="7132"/>
                    </a:lnTo>
                    <a:lnTo>
                      <a:pt x="14383"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39"/>
              <p:cNvSpPr/>
              <p:nvPr/>
            </p:nvSpPr>
            <p:spPr>
              <a:xfrm>
                <a:off x="5435775" y="2298325"/>
                <a:ext cx="305725" cy="153325"/>
              </a:xfrm>
              <a:custGeom>
                <a:avLst/>
                <a:gdLst/>
                <a:ahLst/>
                <a:cxnLst/>
                <a:rect l="l" t="t" r="r" b="b"/>
                <a:pathLst>
                  <a:path w="12229" h="6133" extrusionOk="0">
                    <a:moveTo>
                      <a:pt x="692" y="1"/>
                    </a:moveTo>
                    <a:lnTo>
                      <a:pt x="1" y="6132"/>
                    </a:lnTo>
                    <a:lnTo>
                      <a:pt x="12229" y="6132"/>
                    </a:lnTo>
                    <a:lnTo>
                      <a:pt x="11538" y="1"/>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39"/>
              <p:cNvSpPr/>
              <p:nvPr/>
            </p:nvSpPr>
            <p:spPr>
              <a:xfrm>
                <a:off x="5453050" y="2147125"/>
                <a:ext cx="271200" cy="151225"/>
              </a:xfrm>
              <a:custGeom>
                <a:avLst/>
                <a:gdLst/>
                <a:ahLst/>
                <a:cxnLst/>
                <a:rect l="l" t="t" r="r" b="b"/>
                <a:pathLst>
                  <a:path w="10848" h="6049" extrusionOk="0">
                    <a:moveTo>
                      <a:pt x="679" y="0"/>
                    </a:moveTo>
                    <a:lnTo>
                      <a:pt x="1" y="6049"/>
                    </a:lnTo>
                    <a:lnTo>
                      <a:pt x="10847" y="6049"/>
                    </a:lnTo>
                    <a:lnTo>
                      <a:pt x="10168"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39"/>
              <p:cNvSpPr/>
              <p:nvPr/>
            </p:nvSpPr>
            <p:spPr>
              <a:xfrm>
                <a:off x="5486400" y="1902450"/>
                <a:ext cx="204500" cy="41100"/>
              </a:xfrm>
              <a:custGeom>
                <a:avLst/>
                <a:gdLst/>
                <a:ahLst/>
                <a:cxnLst/>
                <a:rect l="l" t="t" r="r" b="b"/>
                <a:pathLst>
                  <a:path w="8180" h="1644" extrusionOk="0">
                    <a:moveTo>
                      <a:pt x="298" y="0"/>
                    </a:moveTo>
                    <a:cubicBezTo>
                      <a:pt x="143" y="0"/>
                      <a:pt x="0" y="131"/>
                      <a:pt x="0" y="298"/>
                    </a:cubicBezTo>
                    <a:lnTo>
                      <a:pt x="0" y="1346"/>
                    </a:lnTo>
                    <a:cubicBezTo>
                      <a:pt x="0" y="1512"/>
                      <a:pt x="143" y="1643"/>
                      <a:pt x="298" y="1643"/>
                    </a:cubicBezTo>
                    <a:lnTo>
                      <a:pt x="7882" y="1643"/>
                    </a:lnTo>
                    <a:cubicBezTo>
                      <a:pt x="8037" y="1643"/>
                      <a:pt x="8180" y="1512"/>
                      <a:pt x="8180" y="1346"/>
                    </a:cubicBezTo>
                    <a:lnTo>
                      <a:pt x="8180" y="298"/>
                    </a:lnTo>
                    <a:cubicBezTo>
                      <a:pt x="8180" y="131"/>
                      <a:pt x="8037" y="0"/>
                      <a:pt x="7882"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39"/>
              <p:cNvSpPr/>
              <p:nvPr/>
            </p:nvSpPr>
            <p:spPr>
              <a:xfrm>
                <a:off x="5495025" y="1785475"/>
                <a:ext cx="187250" cy="66700"/>
              </a:xfrm>
              <a:custGeom>
                <a:avLst/>
                <a:gdLst/>
                <a:ahLst/>
                <a:cxnLst/>
                <a:rect l="l" t="t" r="r" b="b"/>
                <a:pathLst>
                  <a:path w="7490" h="2668" extrusionOk="0">
                    <a:moveTo>
                      <a:pt x="298" y="0"/>
                    </a:moveTo>
                    <a:cubicBezTo>
                      <a:pt x="131" y="0"/>
                      <a:pt x="0" y="143"/>
                      <a:pt x="0" y="298"/>
                    </a:cubicBezTo>
                    <a:lnTo>
                      <a:pt x="0" y="2370"/>
                    </a:lnTo>
                    <a:cubicBezTo>
                      <a:pt x="0" y="2536"/>
                      <a:pt x="131" y="2667"/>
                      <a:pt x="298" y="2667"/>
                    </a:cubicBezTo>
                    <a:lnTo>
                      <a:pt x="7192" y="2667"/>
                    </a:lnTo>
                    <a:cubicBezTo>
                      <a:pt x="7358" y="2667"/>
                      <a:pt x="7489" y="2536"/>
                      <a:pt x="7489" y="2370"/>
                    </a:cubicBezTo>
                    <a:lnTo>
                      <a:pt x="7489" y="298"/>
                    </a:lnTo>
                    <a:cubicBezTo>
                      <a:pt x="7489" y="143"/>
                      <a:pt x="7358" y="0"/>
                      <a:pt x="719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39"/>
              <p:cNvSpPr/>
              <p:nvPr/>
            </p:nvSpPr>
            <p:spPr>
              <a:xfrm>
                <a:off x="5492650" y="1704800"/>
                <a:ext cx="192300" cy="80700"/>
              </a:xfrm>
              <a:custGeom>
                <a:avLst/>
                <a:gdLst/>
                <a:ahLst/>
                <a:cxnLst/>
                <a:rect l="l" t="t" r="r" b="b"/>
                <a:pathLst>
                  <a:path w="7692" h="3228" extrusionOk="0">
                    <a:moveTo>
                      <a:pt x="3846" y="1"/>
                    </a:moveTo>
                    <a:cubicBezTo>
                      <a:pt x="3500" y="1"/>
                      <a:pt x="3239" y="263"/>
                      <a:pt x="3239" y="608"/>
                    </a:cubicBezTo>
                    <a:cubicBezTo>
                      <a:pt x="3239" y="798"/>
                      <a:pt x="3334" y="977"/>
                      <a:pt x="3477" y="1084"/>
                    </a:cubicBezTo>
                    <a:lnTo>
                      <a:pt x="0" y="3227"/>
                    </a:lnTo>
                    <a:lnTo>
                      <a:pt x="7691" y="3227"/>
                    </a:lnTo>
                    <a:lnTo>
                      <a:pt x="4203" y="1084"/>
                    </a:lnTo>
                    <a:cubicBezTo>
                      <a:pt x="4358" y="977"/>
                      <a:pt x="4453" y="798"/>
                      <a:pt x="4453" y="608"/>
                    </a:cubicBezTo>
                    <a:cubicBezTo>
                      <a:pt x="4453" y="263"/>
                      <a:pt x="4179" y="1"/>
                      <a:pt x="3846"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39"/>
              <p:cNvSpPr/>
              <p:nvPr/>
            </p:nvSpPr>
            <p:spPr>
              <a:xfrm>
                <a:off x="5450975" y="2140875"/>
                <a:ext cx="275350" cy="11925"/>
              </a:xfrm>
              <a:custGeom>
                <a:avLst/>
                <a:gdLst/>
                <a:ahLst/>
                <a:cxnLst/>
                <a:rect l="l" t="t" r="r" b="b"/>
                <a:pathLst>
                  <a:path w="11014" h="477" extrusionOk="0">
                    <a:moveTo>
                      <a:pt x="238" y="0"/>
                    </a:moveTo>
                    <a:cubicBezTo>
                      <a:pt x="107" y="0"/>
                      <a:pt x="0" y="107"/>
                      <a:pt x="0" y="238"/>
                    </a:cubicBezTo>
                    <a:cubicBezTo>
                      <a:pt x="0" y="369"/>
                      <a:pt x="107" y="477"/>
                      <a:pt x="238" y="477"/>
                    </a:cubicBezTo>
                    <a:lnTo>
                      <a:pt x="10775" y="477"/>
                    </a:lnTo>
                    <a:cubicBezTo>
                      <a:pt x="10906" y="477"/>
                      <a:pt x="11013" y="369"/>
                      <a:pt x="11013" y="238"/>
                    </a:cubicBezTo>
                    <a:cubicBezTo>
                      <a:pt x="11013" y="107"/>
                      <a:pt x="10906" y="0"/>
                      <a:pt x="1077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39"/>
              <p:cNvSpPr/>
              <p:nvPr/>
            </p:nvSpPr>
            <p:spPr>
              <a:xfrm>
                <a:off x="5439950" y="2292375"/>
                <a:ext cx="297375" cy="11925"/>
              </a:xfrm>
              <a:custGeom>
                <a:avLst/>
                <a:gdLst/>
                <a:ahLst/>
                <a:cxnLst/>
                <a:rect l="l" t="t" r="r" b="b"/>
                <a:pathLst>
                  <a:path w="11895" h="477" extrusionOk="0">
                    <a:moveTo>
                      <a:pt x="239" y="1"/>
                    </a:moveTo>
                    <a:cubicBezTo>
                      <a:pt x="108" y="1"/>
                      <a:pt x="1" y="108"/>
                      <a:pt x="1" y="239"/>
                    </a:cubicBezTo>
                    <a:cubicBezTo>
                      <a:pt x="1" y="370"/>
                      <a:pt x="108" y="477"/>
                      <a:pt x="239" y="477"/>
                    </a:cubicBezTo>
                    <a:lnTo>
                      <a:pt x="11657" y="477"/>
                    </a:lnTo>
                    <a:cubicBezTo>
                      <a:pt x="11788" y="477"/>
                      <a:pt x="11895" y="370"/>
                      <a:pt x="11895" y="239"/>
                    </a:cubicBezTo>
                    <a:cubicBezTo>
                      <a:pt x="11895" y="108"/>
                      <a:pt x="11788" y="1"/>
                      <a:pt x="1165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39"/>
              <p:cNvSpPr/>
              <p:nvPr/>
            </p:nvSpPr>
            <p:spPr>
              <a:xfrm>
                <a:off x="5422400" y="2443875"/>
                <a:ext cx="332500" cy="11650"/>
              </a:xfrm>
              <a:custGeom>
                <a:avLst/>
                <a:gdLst/>
                <a:ahLst/>
                <a:cxnLst/>
                <a:rect l="l" t="t" r="r" b="b"/>
                <a:pathLst>
                  <a:path w="13300" h="466" extrusionOk="0">
                    <a:moveTo>
                      <a:pt x="238" y="1"/>
                    </a:moveTo>
                    <a:cubicBezTo>
                      <a:pt x="107" y="1"/>
                      <a:pt x="0" y="108"/>
                      <a:pt x="0" y="239"/>
                    </a:cubicBezTo>
                    <a:cubicBezTo>
                      <a:pt x="0" y="358"/>
                      <a:pt x="107" y="465"/>
                      <a:pt x="238" y="465"/>
                    </a:cubicBezTo>
                    <a:lnTo>
                      <a:pt x="13061" y="465"/>
                    </a:lnTo>
                    <a:cubicBezTo>
                      <a:pt x="13192" y="465"/>
                      <a:pt x="13299" y="370"/>
                      <a:pt x="13299" y="239"/>
                    </a:cubicBezTo>
                    <a:cubicBezTo>
                      <a:pt x="13299" y="108"/>
                      <a:pt x="13192" y="1"/>
                      <a:pt x="1306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39"/>
              <p:cNvSpPr/>
              <p:nvPr/>
            </p:nvSpPr>
            <p:spPr>
              <a:xfrm>
                <a:off x="5407500" y="2595400"/>
                <a:ext cx="362275" cy="11625"/>
              </a:xfrm>
              <a:custGeom>
                <a:avLst/>
                <a:gdLst/>
                <a:ahLst/>
                <a:cxnLst/>
                <a:rect l="l" t="t" r="r" b="b"/>
                <a:pathLst>
                  <a:path w="14491" h="465" extrusionOk="0">
                    <a:moveTo>
                      <a:pt x="239" y="0"/>
                    </a:moveTo>
                    <a:cubicBezTo>
                      <a:pt x="108" y="0"/>
                      <a:pt x="1" y="107"/>
                      <a:pt x="1" y="238"/>
                    </a:cubicBezTo>
                    <a:cubicBezTo>
                      <a:pt x="1" y="357"/>
                      <a:pt x="108" y="464"/>
                      <a:pt x="239" y="464"/>
                    </a:cubicBezTo>
                    <a:lnTo>
                      <a:pt x="14265" y="464"/>
                    </a:lnTo>
                    <a:cubicBezTo>
                      <a:pt x="14384" y="464"/>
                      <a:pt x="14491" y="357"/>
                      <a:pt x="14491" y="238"/>
                    </a:cubicBezTo>
                    <a:cubicBezTo>
                      <a:pt x="14491" y="107"/>
                      <a:pt x="14396" y="0"/>
                      <a:pt x="1426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39"/>
              <p:cNvSpPr/>
              <p:nvPr/>
            </p:nvSpPr>
            <p:spPr>
              <a:xfrm>
                <a:off x="5572400" y="2196825"/>
                <a:ext cx="32475" cy="64925"/>
              </a:xfrm>
              <a:custGeom>
                <a:avLst/>
                <a:gdLst/>
                <a:ahLst/>
                <a:cxnLst/>
                <a:rect l="l" t="t" r="r" b="b"/>
                <a:pathLst>
                  <a:path w="1299" h="2597" extrusionOk="0">
                    <a:moveTo>
                      <a:pt x="299" y="1"/>
                    </a:moveTo>
                    <a:cubicBezTo>
                      <a:pt x="144" y="1"/>
                      <a:pt x="1" y="132"/>
                      <a:pt x="1" y="298"/>
                    </a:cubicBezTo>
                    <a:lnTo>
                      <a:pt x="1" y="2299"/>
                    </a:lnTo>
                    <a:cubicBezTo>
                      <a:pt x="1" y="2465"/>
                      <a:pt x="144" y="2596"/>
                      <a:pt x="299" y="2596"/>
                    </a:cubicBezTo>
                    <a:lnTo>
                      <a:pt x="1001" y="2596"/>
                    </a:lnTo>
                    <a:cubicBezTo>
                      <a:pt x="1156" y="2596"/>
                      <a:pt x="1299" y="2465"/>
                      <a:pt x="1299" y="2299"/>
                    </a:cubicBezTo>
                    <a:lnTo>
                      <a:pt x="1299" y="298"/>
                    </a:lnTo>
                    <a:cubicBezTo>
                      <a:pt x="1299" y="132"/>
                      <a:pt x="1156" y="1"/>
                      <a:pt x="100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39"/>
              <p:cNvSpPr/>
              <p:nvPr/>
            </p:nvSpPr>
            <p:spPr>
              <a:xfrm>
                <a:off x="5572400" y="2043250"/>
                <a:ext cx="32475" cy="64900"/>
              </a:xfrm>
              <a:custGeom>
                <a:avLst/>
                <a:gdLst/>
                <a:ahLst/>
                <a:cxnLst/>
                <a:rect l="l" t="t" r="r" b="b"/>
                <a:pathLst>
                  <a:path w="1299" h="2596" extrusionOk="0">
                    <a:moveTo>
                      <a:pt x="299" y="0"/>
                    </a:moveTo>
                    <a:cubicBezTo>
                      <a:pt x="144" y="0"/>
                      <a:pt x="1" y="131"/>
                      <a:pt x="1" y="298"/>
                    </a:cubicBezTo>
                    <a:lnTo>
                      <a:pt x="1" y="2298"/>
                    </a:lnTo>
                    <a:cubicBezTo>
                      <a:pt x="1" y="2465"/>
                      <a:pt x="144" y="2596"/>
                      <a:pt x="299" y="2596"/>
                    </a:cubicBezTo>
                    <a:lnTo>
                      <a:pt x="1001" y="2596"/>
                    </a:lnTo>
                    <a:cubicBezTo>
                      <a:pt x="1156" y="2596"/>
                      <a:pt x="1299" y="2465"/>
                      <a:pt x="1299" y="2298"/>
                    </a:cubicBezTo>
                    <a:lnTo>
                      <a:pt x="1299" y="298"/>
                    </a:lnTo>
                    <a:cubicBezTo>
                      <a:pt x="1299" y="131"/>
                      <a:pt x="1156" y="0"/>
                      <a:pt x="1001"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39"/>
              <p:cNvSpPr/>
              <p:nvPr/>
            </p:nvSpPr>
            <p:spPr>
              <a:xfrm>
                <a:off x="5572400" y="2350125"/>
                <a:ext cx="32475" cy="65200"/>
              </a:xfrm>
              <a:custGeom>
                <a:avLst/>
                <a:gdLst/>
                <a:ahLst/>
                <a:cxnLst/>
                <a:rect l="l" t="t" r="r" b="b"/>
                <a:pathLst>
                  <a:path w="1299" h="2608" extrusionOk="0">
                    <a:moveTo>
                      <a:pt x="299" y="0"/>
                    </a:moveTo>
                    <a:cubicBezTo>
                      <a:pt x="144" y="0"/>
                      <a:pt x="1" y="143"/>
                      <a:pt x="1" y="298"/>
                    </a:cubicBezTo>
                    <a:lnTo>
                      <a:pt x="1" y="2310"/>
                    </a:lnTo>
                    <a:cubicBezTo>
                      <a:pt x="1" y="2477"/>
                      <a:pt x="144" y="2608"/>
                      <a:pt x="299" y="2608"/>
                    </a:cubicBezTo>
                    <a:lnTo>
                      <a:pt x="1001" y="2608"/>
                    </a:lnTo>
                    <a:cubicBezTo>
                      <a:pt x="1156" y="2608"/>
                      <a:pt x="1299" y="2477"/>
                      <a:pt x="1299" y="2310"/>
                    </a:cubicBezTo>
                    <a:lnTo>
                      <a:pt x="1299" y="298"/>
                    </a:lnTo>
                    <a:cubicBezTo>
                      <a:pt x="1299" y="143"/>
                      <a:pt x="1156" y="0"/>
                      <a:pt x="1001"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39"/>
              <p:cNvSpPr/>
              <p:nvPr/>
            </p:nvSpPr>
            <p:spPr>
              <a:xfrm>
                <a:off x="5572400" y="2504000"/>
                <a:ext cx="32475" cy="64925"/>
              </a:xfrm>
              <a:custGeom>
                <a:avLst/>
                <a:gdLst/>
                <a:ahLst/>
                <a:cxnLst/>
                <a:rect l="l" t="t" r="r" b="b"/>
                <a:pathLst>
                  <a:path w="1299" h="2597" extrusionOk="0">
                    <a:moveTo>
                      <a:pt x="299" y="1"/>
                    </a:moveTo>
                    <a:cubicBezTo>
                      <a:pt x="144" y="1"/>
                      <a:pt x="1" y="132"/>
                      <a:pt x="1" y="299"/>
                    </a:cubicBezTo>
                    <a:lnTo>
                      <a:pt x="1" y="2299"/>
                    </a:lnTo>
                    <a:cubicBezTo>
                      <a:pt x="1" y="2465"/>
                      <a:pt x="144" y="2596"/>
                      <a:pt x="299" y="2596"/>
                    </a:cubicBezTo>
                    <a:lnTo>
                      <a:pt x="1001" y="2596"/>
                    </a:lnTo>
                    <a:cubicBezTo>
                      <a:pt x="1156" y="2596"/>
                      <a:pt x="1299" y="2465"/>
                      <a:pt x="1299" y="2299"/>
                    </a:cubicBezTo>
                    <a:lnTo>
                      <a:pt x="1299" y="299"/>
                    </a:lnTo>
                    <a:cubicBezTo>
                      <a:pt x="1299" y="132"/>
                      <a:pt x="1156" y="1"/>
                      <a:pt x="100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39"/>
              <p:cNvSpPr/>
              <p:nvPr/>
            </p:nvSpPr>
            <p:spPr>
              <a:xfrm>
                <a:off x="5572400" y="2657300"/>
                <a:ext cx="32475" cy="65225"/>
              </a:xfrm>
              <a:custGeom>
                <a:avLst/>
                <a:gdLst/>
                <a:ahLst/>
                <a:cxnLst/>
                <a:rect l="l" t="t" r="r" b="b"/>
                <a:pathLst>
                  <a:path w="1299" h="2609" extrusionOk="0">
                    <a:moveTo>
                      <a:pt x="299" y="1"/>
                    </a:moveTo>
                    <a:cubicBezTo>
                      <a:pt x="144" y="1"/>
                      <a:pt x="1" y="143"/>
                      <a:pt x="1" y="298"/>
                    </a:cubicBezTo>
                    <a:lnTo>
                      <a:pt x="1" y="2310"/>
                    </a:lnTo>
                    <a:cubicBezTo>
                      <a:pt x="1" y="2477"/>
                      <a:pt x="144" y="2608"/>
                      <a:pt x="299" y="2608"/>
                    </a:cubicBezTo>
                    <a:lnTo>
                      <a:pt x="1001" y="2608"/>
                    </a:lnTo>
                    <a:cubicBezTo>
                      <a:pt x="1156" y="2608"/>
                      <a:pt x="1299" y="2477"/>
                      <a:pt x="1299" y="2310"/>
                    </a:cubicBezTo>
                    <a:lnTo>
                      <a:pt x="1299" y="298"/>
                    </a:lnTo>
                    <a:cubicBezTo>
                      <a:pt x="1299" y="143"/>
                      <a:pt x="1156" y="1"/>
                      <a:pt x="100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39"/>
              <p:cNvSpPr/>
              <p:nvPr/>
            </p:nvSpPr>
            <p:spPr>
              <a:xfrm>
                <a:off x="5446800" y="1939350"/>
                <a:ext cx="283700" cy="62825"/>
              </a:xfrm>
              <a:custGeom>
                <a:avLst/>
                <a:gdLst/>
                <a:ahLst/>
                <a:cxnLst/>
                <a:rect l="l" t="t" r="r" b="b"/>
                <a:pathLst>
                  <a:path w="11348" h="2513" extrusionOk="0">
                    <a:moveTo>
                      <a:pt x="1417" y="346"/>
                    </a:moveTo>
                    <a:lnTo>
                      <a:pt x="1417" y="2180"/>
                    </a:lnTo>
                    <a:lnTo>
                      <a:pt x="393" y="2180"/>
                    </a:lnTo>
                    <a:cubicBezTo>
                      <a:pt x="358" y="2180"/>
                      <a:pt x="334" y="2156"/>
                      <a:pt x="334" y="2120"/>
                    </a:cubicBezTo>
                    <a:lnTo>
                      <a:pt x="334" y="394"/>
                    </a:lnTo>
                    <a:cubicBezTo>
                      <a:pt x="334" y="370"/>
                      <a:pt x="358" y="346"/>
                      <a:pt x="393" y="346"/>
                    </a:cubicBezTo>
                    <a:close/>
                    <a:moveTo>
                      <a:pt x="3048" y="346"/>
                    </a:moveTo>
                    <a:lnTo>
                      <a:pt x="3048" y="2180"/>
                    </a:lnTo>
                    <a:lnTo>
                      <a:pt x="1763" y="2180"/>
                    </a:lnTo>
                    <a:lnTo>
                      <a:pt x="1763" y="346"/>
                    </a:lnTo>
                    <a:close/>
                    <a:moveTo>
                      <a:pt x="4692" y="334"/>
                    </a:moveTo>
                    <a:lnTo>
                      <a:pt x="4692" y="2180"/>
                    </a:lnTo>
                    <a:lnTo>
                      <a:pt x="3394" y="2180"/>
                    </a:lnTo>
                    <a:lnTo>
                      <a:pt x="3394" y="334"/>
                    </a:lnTo>
                    <a:close/>
                    <a:moveTo>
                      <a:pt x="6323" y="334"/>
                    </a:moveTo>
                    <a:lnTo>
                      <a:pt x="6323" y="2180"/>
                    </a:lnTo>
                    <a:lnTo>
                      <a:pt x="5025" y="2180"/>
                    </a:lnTo>
                    <a:lnTo>
                      <a:pt x="5025" y="334"/>
                    </a:lnTo>
                    <a:close/>
                    <a:moveTo>
                      <a:pt x="7954" y="334"/>
                    </a:moveTo>
                    <a:lnTo>
                      <a:pt x="7954" y="2180"/>
                    </a:lnTo>
                    <a:lnTo>
                      <a:pt x="6656" y="2180"/>
                    </a:lnTo>
                    <a:lnTo>
                      <a:pt x="6656" y="334"/>
                    </a:lnTo>
                    <a:close/>
                    <a:moveTo>
                      <a:pt x="9585" y="334"/>
                    </a:moveTo>
                    <a:lnTo>
                      <a:pt x="9585" y="2180"/>
                    </a:lnTo>
                    <a:lnTo>
                      <a:pt x="8299" y="2180"/>
                    </a:lnTo>
                    <a:lnTo>
                      <a:pt x="8299" y="334"/>
                    </a:lnTo>
                    <a:close/>
                    <a:moveTo>
                      <a:pt x="10954" y="346"/>
                    </a:moveTo>
                    <a:cubicBezTo>
                      <a:pt x="10990" y="346"/>
                      <a:pt x="11014" y="370"/>
                      <a:pt x="11014" y="394"/>
                    </a:cubicBezTo>
                    <a:lnTo>
                      <a:pt x="11014" y="2120"/>
                    </a:lnTo>
                    <a:cubicBezTo>
                      <a:pt x="11014" y="2156"/>
                      <a:pt x="10990" y="2180"/>
                      <a:pt x="10954" y="2180"/>
                    </a:cubicBezTo>
                    <a:lnTo>
                      <a:pt x="9930" y="2180"/>
                    </a:lnTo>
                    <a:lnTo>
                      <a:pt x="9930" y="346"/>
                    </a:lnTo>
                    <a:close/>
                    <a:moveTo>
                      <a:pt x="393" y="1"/>
                    </a:moveTo>
                    <a:cubicBezTo>
                      <a:pt x="179" y="1"/>
                      <a:pt x="0" y="179"/>
                      <a:pt x="0" y="394"/>
                    </a:cubicBezTo>
                    <a:lnTo>
                      <a:pt x="0" y="2120"/>
                    </a:lnTo>
                    <a:cubicBezTo>
                      <a:pt x="0" y="2334"/>
                      <a:pt x="179" y="2513"/>
                      <a:pt x="393" y="2513"/>
                    </a:cubicBezTo>
                    <a:lnTo>
                      <a:pt x="10954" y="2513"/>
                    </a:lnTo>
                    <a:cubicBezTo>
                      <a:pt x="11169" y="2513"/>
                      <a:pt x="11347" y="2334"/>
                      <a:pt x="11347" y="2120"/>
                    </a:cubicBezTo>
                    <a:lnTo>
                      <a:pt x="11347" y="394"/>
                    </a:lnTo>
                    <a:cubicBezTo>
                      <a:pt x="11347" y="179"/>
                      <a:pt x="11169" y="1"/>
                      <a:pt x="109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39"/>
              <p:cNvSpPr/>
              <p:nvPr/>
            </p:nvSpPr>
            <p:spPr>
              <a:xfrm>
                <a:off x="5458100" y="1847975"/>
                <a:ext cx="260775" cy="58375"/>
              </a:xfrm>
              <a:custGeom>
                <a:avLst/>
                <a:gdLst/>
                <a:ahLst/>
                <a:cxnLst/>
                <a:rect l="l" t="t" r="r" b="b"/>
                <a:pathLst>
                  <a:path w="10431" h="2335" extrusionOk="0">
                    <a:moveTo>
                      <a:pt x="1311" y="334"/>
                    </a:moveTo>
                    <a:lnTo>
                      <a:pt x="1311" y="1989"/>
                    </a:lnTo>
                    <a:lnTo>
                      <a:pt x="406" y="1989"/>
                    </a:lnTo>
                    <a:cubicBezTo>
                      <a:pt x="370" y="1989"/>
                      <a:pt x="346" y="1965"/>
                      <a:pt x="346" y="1941"/>
                    </a:cubicBezTo>
                    <a:lnTo>
                      <a:pt x="346" y="393"/>
                    </a:lnTo>
                    <a:cubicBezTo>
                      <a:pt x="346" y="358"/>
                      <a:pt x="370" y="334"/>
                      <a:pt x="406" y="334"/>
                    </a:cubicBezTo>
                    <a:close/>
                    <a:moveTo>
                      <a:pt x="2811" y="334"/>
                    </a:moveTo>
                    <a:lnTo>
                      <a:pt x="2811" y="1989"/>
                    </a:lnTo>
                    <a:lnTo>
                      <a:pt x="1644" y="1989"/>
                    </a:lnTo>
                    <a:lnTo>
                      <a:pt x="1644" y="334"/>
                    </a:lnTo>
                    <a:close/>
                    <a:moveTo>
                      <a:pt x="4299" y="334"/>
                    </a:moveTo>
                    <a:lnTo>
                      <a:pt x="4299" y="1989"/>
                    </a:lnTo>
                    <a:lnTo>
                      <a:pt x="3144" y="1989"/>
                    </a:lnTo>
                    <a:lnTo>
                      <a:pt x="3144" y="334"/>
                    </a:lnTo>
                    <a:close/>
                    <a:moveTo>
                      <a:pt x="5799" y="334"/>
                    </a:moveTo>
                    <a:lnTo>
                      <a:pt x="5799" y="1989"/>
                    </a:lnTo>
                    <a:lnTo>
                      <a:pt x="4644" y="1989"/>
                    </a:lnTo>
                    <a:lnTo>
                      <a:pt x="4644" y="334"/>
                    </a:lnTo>
                    <a:close/>
                    <a:moveTo>
                      <a:pt x="7299" y="334"/>
                    </a:moveTo>
                    <a:lnTo>
                      <a:pt x="7299" y="1989"/>
                    </a:lnTo>
                    <a:lnTo>
                      <a:pt x="6145" y="1989"/>
                    </a:lnTo>
                    <a:lnTo>
                      <a:pt x="6145" y="334"/>
                    </a:lnTo>
                    <a:close/>
                    <a:moveTo>
                      <a:pt x="8800" y="334"/>
                    </a:moveTo>
                    <a:lnTo>
                      <a:pt x="8800" y="1989"/>
                    </a:lnTo>
                    <a:lnTo>
                      <a:pt x="7633" y="1989"/>
                    </a:lnTo>
                    <a:lnTo>
                      <a:pt x="7633" y="334"/>
                    </a:lnTo>
                    <a:close/>
                    <a:moveTo>
                      <a:pt x="10038" y="334"/>
                    </a:moveTo>
                    <a:cubicBezTo>
                      <a:pt x="10074" y="334"/>
                      <a:pt x="10097" y="370"/>
                      <a:pt x="10097" y="393"/>
                    </a:cubicBezTo>
                    <a:lnTo>
                      <a:pt x="10097" y="1941"/>
                    </a:lnTo>
                    <a:cubicBezTo>
                      <a:pt x="10097" y="1965"/>
                      <a:pt x="10074" y="1989"/>
                      <a:pt x="10038" y="1989"/>
                    </a:cubicBezTo>
                    <a:lnTo>
                      <a:pt x="9133" y="1989"/>
                    </a:lnTo>
                    <a:lnTo>
                      <a:pt x="9133" y="334"/>
                    </a:lnTo>
                    <a:close/>
                    <a:moveTo>
                      <a:pt x="406" y="1"/>
                    </a:moveTo>
                    <a:cubicBezTo>
                      <a:pt x="180" y="1"/>
                      <a:pt x="1" y="179"/>
                      <a:pt x="1" y="393"/>
                    </a:cubicBezTo>
                    <a:lnTo>
                      <a:pt x="1" y="1941"/>
                    </a:lnTo>
                    <a:cubicBezTo>
                      <a:pt x="13" y="2156"/>
                      <a:pt x="180" y="2334"/>
                      <a:pt x="406" y="2334"/>
                    </a:cubicBezTo>
                    <a:lnTo>
                      <a:pt x="10038" y="2334"/>
                    </a:lnTo>
                    <a:cubicBezTo>
                      <a:pt x="10264" y="2334"/>
                      <a:pt x="10431" y="2156"/>
                      <a:pt x="10431" y="1941"/>
                    </a:cubicBezTo>
                    <a:lnTo>
                      <a:pt x="10431" y="393"/>
                    </a:lnTo>
                    <a:cubicBezTo>
                      <a:pt x="10431" y="179"/>
                      <a:pt x="10264" y="1"/>
                      <a:pt x="1003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39"/>
            <p:cNvGrpSpPr/>
            <p:nvPr/>
          </p:nvGrpSpPr>
          <p:grpSpPr>
            <a:xfrm>
              <a:off x="8638625" y="4071125"/>
              <a:ext cx="379550" cy="1074875"/>
              <a:chOff x="5398875" y="1704800"/>
              <a:chExt cx="379550" cy="1074875"/>
            </a:xfrm>
          </p:grpSpPr>
          <p:sp>
            <p:nvSpPr>
              <p:cNvPr id="5268" name="Google Shape;5268;p39"/>
              <p:cNvSpPr/>
              <p:nvPr/>
            </p:nvSpPr>
            <p:spPr>
              <a:xfrm>
                <a:off x="5470025" y="1998000"/>
                <a:ext cx="237250" cy="149150"/>
              </a:xfrm>
              <a:custGeom>
                <a:avLst/>
                <a:gdLst/>
                <a:ahLst/>
                <a:cxnLst/>
                <a:rect l="l" t="t" r="r" b="b"/>
                <a:pathLst>
                  <a:path w="9490" h="5966" extrusionOk="0">
                    <a:moveTo>
                      <a:pt x="679" y="0"/>
                    </a:moveTo>
                    <a:lnTo>
                      <a:pt x="0" y="5965"/>
                    </a:lnTo>
                    <a:lnTo>
                      <a:pt x="9489" y="5965"/>
                    </a:lnTo>
                    <a:lnTo>
                      <a:pt x="8811"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39"/>
              <p:cNvSpPr/>
              <p:nvPr/>
            </p:nvSpPr>
            <p:spPr>
              <a:xfrm>
                <a:off x="5418825" y="2451625"/>
                <a:ext cx="339650" cy="149750"/>
              </a:xfrm>
              <a:custGeom>
                <a:avLst/>
                <a:gdLst/>
                <a:ahLst/>
                <a:cxnLst/>
                <a:rect l="l" t="t" r="r" b="b"/>
                <a:pathLst>
                  <a:path w="13586" h="5990" extrusionOk="0">
                    <a:moveTo>
                      <a:pt x="679" y="0"/>
                    </a:moveTo>
                    <a:lnTo>
                      <a:pt x="0" y="5989"/>
                    </a:lnTo>
                    <a:lnTo>
                      <a:pt x="13585" y="5989"/>
                    </a:lnTo>
                    <a:lnTo>
                      <a:pt x="12907"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39"/>
              <p:cNvSpPr/>
              <p:nvPr/>
            </p:nvSpPr>
            <p:spPr>
              <a:xfrm>
                <a:off x="5398875" y="2601350"/>
                <a:ext cx="379550" cy="178325"/>
              </a:xfrm>
              <a:custGeom>
                <a:avLst/>
                <a:gdLst/>
                <a:ahLst/>
                <a:cxnLst/>
                <a:rect l="l" t="t" r="r" b="b"/>
                <a:pathLst>
                  <a:path w="15182" h="7133" extrusionOk="0">
                    <a:moveTo>
                      <a:pt x="798" y="0"/>
                    </a:moveTo>
                    <a:lnTo>
                      <a:pt x="1" y="7132"/>
                    </a:lnTo>
                    <a:lnTo>
                      <a:pt x="15181" y="7132"/>
                    </a:lnTo>
                    <a:lnTo>
                      <a:pt x="14383"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39"/>
              <p:cNvSpPr/>
              <p:nvPr/>
            </p:nvSpPr>
            <p:spPr>
              <a:xfrm>
                <a:off x="5435775" y="2298325"/>
                <a:ext cx="305725" cy="153325"/>
              </a:xfrm>
              <a:custGeom>
                <a:avLst/>
                <a:gdLst/>
                <a:ahLst/>
                <a:cxnLst/>
                <a:rect l="l" t="t" r="r" b="b"/>
                <a:pathLst>
                  <a:path w="12229" h="6133" extrusionOk="0">
                    <a:moveTo>
                      <a:pt x="692" y="1"/>
                    </a:moveTo>
                    <a:lnTo>
                      <a:pt x="1" y="6132"/>
                    </a:lnTo>
                    <a:lnTo>
                      <a:pt x="12229" y="6132"/>
                    </a:lnTo>
                    <a:lnTo>
                      <a:pt x="11538" y="1"/>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39"/>
              <p:cNvSpPr/>
              <p:nvPr/>
            </p:nvSpPr>
            <p:spPr>
              <a:xfrm>
                <a:off x="5453050" y="2147125"/>
                <a:ext cx="271200" cy="151225"/>
              </a:xfrm>
              <a:custGeom>
                <a:avLst/>
                <a:gdLst/>
                <a:ahLst/>
                <a:cxnLst/>
                <a:rect l="l" t="t" r="r" b="b"/>
                <a:pathLst>
                  <a:path w="10848" h="6049" extrusionOk="0">
                    <a:moveTo>
                      <a:pt x="679" y="0"/>
                    </a:moveTo>
                    <a:lnTo>
                      <a:pt x="1" y="6049"/>
                    </a:lnTo>
                    <a:lnTo>
                      <a:pt x="10847" y="6049"/>
                    </a:lnTo>
                    <a:lnTo>
                      <a:pt x="10168"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39"/>
              <p:cNvSpPr/>
              <p:nvPr/>
            </p:nvSpPr>
            <p:spPr>
              <a:xfrm>
                <a:off x="5486400" y="1902450"/>
                <a:ext cx="204500" cy="41100"/>
              </a:xfrm>
              <a:custGeom>
                <a:avLst/>
                <a:gdLst/>
                <a:ahLst/>
                <a:cxnLst/>
                <a:rect l="l" t="t" r="r" b="b"/>
                <a:pathLst>
                  <a:path w="8180" h="1644" extrusionOk="0">
                    <a:moveTo>
                      <a:pt x="298" y="0"/>
                    </a:moveTo>
                    <a:cubicBezTo>
                      <a:pt x="143" y="0"/>
                      <a:pt x="0" y="131"/>
                      <a:pt x="0" y="298"/>
                    </a:cubicBezTo>
                    <a:lnTo>
                      <a:pt x="0" y="1346"/>
                    </a:lnTo>
                    <a:cubicBezTo>
                      <a:pt x="0" y="1512"/>
                      <a:pt x="143" y="1643"/>
                      <a:pt x="298" y="1643"/>
                    </a:cubicBezTo>
                    <a:lnTo>
                      <a:pt x="7882" y="1643"/>
                    </a:lnTo>
                    <a:cubicBezTo>
                      <a:pt x="8037" y="1643"/>
                      <a:pt x="8180" y="1512"/>
                      <a:pt x="8180" y="1346"/>
                    </a:cubicBezTo>
                    <a:lnTo>
                      <a:pt x="8180" y="298"/>
                    </a:lnTo>
                    <a:cubicBezTo>
                      <a:pt x="8180" y="131"/>
                      <a:pt x="8037" y="0"/>
                      <a:pt x="7882"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39"/>
              <p:cNvSpPr/>
              <p:nvPr/>
            </p:nvSpPr>
            <p:spPr>
              <a:xfrm>
                <a:off x="5495025" y="1785475"/>
                <a:ext cx="187250" cy="66700"/>
              </a:xfrm>
              <a:custGeom>
                <a:avLst/>
                <a:gdLst/>
                <a:ahLst/>
                <a:cxnLst/>
                <a:rect l="l" t="t" r="r" b="b"/>
                <a:pathLst>
                  <a:path w="7490" h="2668" extrusionOk="0">
                    <a:moveTo>
                      <a:pt x="298" y="0"/>
                    </a:moveTo>
                    <a:cubicBezTo>
                      <a:pt x="131" y="0"/>
                      <a:pt x="0" y="143"/>
                      <a:pt x="0" y="298"/>
                    </a:cubicBezTo>
                    <a:lnTo>
                      <a:pt x="0" y="2370"/>
                    </a:lnTo>
                    <a:cubicBezTo>
                      <a:pt x="0" y="2536"/>
                      <a:pt x="131" y="2667"/>
                      <a:pt x="298" y="2667"/>
                    </a:cubicBezTo>
                    <a:lnTo>
                      <a:pt x="7192" y="2667"/>
                    </a:lnTo>
                    <a:cubicBezTo>
                      <a:pt x="7358" y="2667"/>
                      <a:pt x="7489" y="2536"/>
                      <a:pt x="7489" y="2370"/>
                    </a:cubicBezTo>
                    <a:lnTo>
                      <a:pt x="7489" y="298"/>
                    </a:lnTo>
                    <a:cubicBezTo>
                      <a:pt x="7489" y="143"/>
                      <a:pt x="7358" y="0"/>
                      <a:pt x="719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39"/>
              <p:cNvSpPr/>
              <p:nvPr/>
            </p:nvSpPr>
            <p:spPr>
              <a:xfrm>
                <a:off x="5492650" y="1704800"/>
                <a:ext cx="192300" cy="80700"/>
              </a:xfrm>
              <a:custGeom>
                <a:avLst/>
                <a:gdLst/>
                <a:ahLst/>
                <a:cxnLst/>
                <a:rect l="l" t="t" r="r" b="b"/>
                <a:pathLst>
                  <a:path w="7692" h="3228" extrusionOk="0">
                    <a:moveTo>
                      <a:pt x="3846" y="1"/>
                    </a:moveTo>
                    <a:cubicBezTo>
                      <a:pt x="3500" y="1"/>
                      <a:pt x="3239" y="263"/>
                      <a:pt x="3239" y="608"/>
                    </a:cubicBezTo>
                    <a:cubicBezTo>
                      <a:pt x="3239" y="798"/>
                      <a:pt x="3334" y="977"/>
                      <a:pt x="3477" y="1084"/>
                    </a:cubicBezTo>
                    <a:lnTo>
                      <a:pt x="0" y="3227"/>
                    </a:lnTo>
                    <a:lnTo>
                      <a:pt x="7691" y="3227"/>
                    </a:lnTo>
                    <a:lnTo>
                      <a:pt x="4203" y="1084"/>
                    </a:lnTo>
                    <a:cubicBezTo>
                      <a:pt x="4358" y="977"/>
                      <a:pt x="4453" y="798"/>
                      <a:pt x="4453" y="608"/>
                    </a:cubicBezTo>
                    <a:cubicBezTo>
                      <a:pt x="4453" y="263"/>
                      <a:pt x="4179" y="1"/>
                      <a:pt x="3846"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39"/>
              <p:cNvSpPr/>
              <p:nvPr/>
            </p:nvSpPr>
            <p:spPr>
              <a:xfrm>
                <a:off x="5450975" y="2140875"/>
                <a:ext cx="275350" cy="11925"/>
              </a:xfrm>
              <a:custGeom>
                <a:avLst/>
                <a:gdLst/>
                <a:ahLst/>
                <a:cxnLst/>
                <a:rect l="l" t="t" r="r" b="b"/>
                <a:pathLst>
                  <a:path w="11014" h="477" extrusionOk="0">
                    <a:moveTo>
                      <a:pt x="238" y="0"/>
                    </a:moveTo>
                    <a:cubicBezTo>
                      <a:pt x="107" y="0"/>
                      <a:pt x="0" y="107"/>
                      <a:pt x="0" y="238"/>
                    </a:cubicBezTo>
                    <a:cubicBezTo>
                      <a:pt x="0" y="369"/>
                      <a:pt x="107" y="477"/>
                      <a:pt x="238" y="477"/>
                    </a:cubicBezTo>
                    <a:lnTo>
                      <a:pt x="10775" y="477"/>
                    </a:lnTo>
                    <a:cubicBezTo>
                      <a:pt x="10906" y="477"/>
                      <a:pt x="11013" y="369"/>
                      <a:pt x="11013" y="238"/>
                    </a:cubicBezTo>
                    <a:cubicBezTo>
                      <a:pt x="11013" y="107"/>
                      <a:pt x="10906" y="0"/>
                      <a:pt x="1077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39"/>
              <p:cNvSpPr/>
              <p:nvPr/>
            </p:nvSpPr>
            <p:spPr>
              <a:xfrm>
                <a:off x="5439950" y="2292375"/>
                <a:ext cx="297375" cy="11925"/>
              </a:xfrm>
              <a:custGeom>
                <a:avLst/>
                <a:gdLst/>
                <a:ahLst/>
                <a:cxnLst/>
                <a:rect l="l" t="t" r="r" b="b"/>
                <a:pathLst>
                  <a:path w="11895" h="477" extrusionOk="0">
                    <a:moveTo>
                      <a:pt x="239" y="1"/>
                    </a:moveTo>
                    <a:cubicBezTo>
                      <a:pt x="108" y="1"/>
                      <a:pt x="1" y="108"/>
                      <a:pt x="1" y="239"/>
                    </a:cubicBezTo>
                    <a:cubicBezTo>
                      <a:pt x="1" y="370"/>
                      <a:pt x="108" y="477"/>
                      <a:pt x="239" y="477"/>
                    </a:cubicBezTo>
                    <a:lnTo>
                      <a:pt x="11657" y="477"/>
                    </a:lnTo>
                    <a:cubicBezTo>
                      <a:pt x="11788" y="477"/>
                      <a:pt x="11895" y="370"/>
                      <a:pt x="11895" y="239"/>
                    </a:cubicBezTo>
                    <a:cubicBezTo>
                      <a:pt x="11895" y="108"/>
                      <a:pt x="11788" y="1"/>
                      <a:pt x="1165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39"/>
              <p:cNvSpPr/>
              <p:nvPr/>
            </p:nvSpPr>
            <p:spPr>
              <a:xfrm>
                <a:off x="5422400" y="2443875"/>
                <a:ext cx="332500" cy="11650"/>
              </a:xfrm>
              <a:custGeom>
                <a:avLst/>
                <a:gdLst/>
                <a:ahLst/>
                <a:cxnLst/>
                <a:rect l="l" t="t" r="r" b="b"/>
                <a:pathLst>
                  <a:path w="13300" h="466" extrusionOk="0">
                    <a:moveTo>
                      <a:pt x="238" y="1"/>
                    </a:moveTo>
                    <a:cubicBezTo>
                      <a:pt x="107" y="1"/>
                      <a:pt x="0" y="108"/>
                      <a:pt x="0" y="239"/>
                    </a:cubicBezTo>
                    <a:cubicBezTo>
                      <a:pt x="0" y="358"/>
                      <a:pt x="107" y="465"/>
                      <a:pt x="238" y="465"/>
                    </a:cubicBezTo>
                    <a:lnTo>
                      <a:pt x="13061" y="465"/>
                    </a:lnTo>
                    <a:cubicBezTo>
                      <a:pt x="13192" y="465"/>
                      <a:pt x="13299" y="370"/>
                      <a:pt x="13299" y="239"/>
                    </a:cubicBezTo>
                    <a:cubicBezTo>
                      <a:pt x="13299" y="108"/>
                      <a:pt x="13192" y="1"/>
                      <a:pt x="1306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39"/>
              <p:cNvSpPr/>
              <p:nvPr/>
            </p:nvSpPr>
            <p:spPr>
              <a:xfrm>
                <a:off x="5407500" y="2595400"/>
                <a:ext cx="362275" cy="11625"/>
              </a:xfrm>
              <a:custGeom>
                <a:avLst/>
                <a:gdLst/>
                <a:ahLst/>
                <a:cxnLst/>
                <a:rect l="l" t="t" r="r" b="b"/>
                <a:pathLst>
                  <a:path w="14491" h="465" extrusionOk="0">
                    <a:moveTo>
                      <a:pt x="239" y="0"/>
                    </a:moveTo>
                    <a:cubicBezTo>
                      <a:pt x="108" y="0"/>
                      <a:pt x="1" y="107"/>
                      <a:pt x="1" y="238"/>
                    </a:cubicBezTo>
                    <a:cubicBezTo>
                      <a:pt x="1" y="357"/>
                      <a:pt x="108" y="464"/>
                      <a:pt x="239" y="464"/>
                    </a:cubicBezTo>
                    <a:lnTo>
                      <a:pt x="14265" y="464"/>
                    </a:lnTo>
                    <a:cubicBezTo>
                      <a:pt x="14384" y="464"/>
                      <a:pt x="14491" y="357"/>
                      <a:pt x="14491" y="238"/>
                    </a:cubicBezTo>
                    <a:cubicBezTo>
                      <a:pt x="14491" y="107"/>
                      <a:pt x="14396" y="0"/>
                      <a:pt x="1426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39"/>
              <p:cNvSpPr/>
              <p:nvPr/>
            </p:nvSpPr>
            <p:spPr>
              <a:xfrm>
                <a:off x="5572400" y="2196825"/>
                <a:ext cx="32475" cy="64925"/>
              </a:xfrm>
              <a:custGeom>
                <a:avLst/>
                <a:gdLst/>
                <a:ahLst/>
                <a:cxnLst/>
                <a:rect l="l" t="t" r="r" b="b"/>
                <a:pathLst>
                  <a:path w="1299" h="2597" extrusionOk="0">
                    <a:moveTo>
                      <a:pt x="299" y="1"/>
                    </a:moveTo>
                    <a:cubicBezTo>
                      <a:pt x="144" y="1"/>
                      <a:pt x="1" y="132"/>
                      <a:pt x="1" y="298"/>
                    </a:cubicBezTo>
                    <a:lnTo>
                      <a:pt x="1" y="2299"/>
                    </a:lnTo>
                    <a:cubicBezTo>
                      <a:pt x="1" y="2465"/>
                      <a:pt x="144" y="2596"/>
                      <a:pt x="299" y="2596"/>
                    </a:cubicBezTo>
                    <a:lnTo>
                      <a:pt x="1001" y="2596"/>
                    </a:lnTo>
                    <a:cubicBezTo>
                      <a:pt x="1156" y="2596"/>
                      <a:pt x="1299" y="2465"/>
                      <a:pt x="1299" y="2299"/>
                    </a:cubicBezTo>
                    <a:lnTo>
                      <a:pt x="1299" y="298"/>
                    </a:lnTo>
                    <a:cubicBezTo>
                      <a:pt x="1299" y="132"/>
                      <a:pt x="1156" y="1"/>
                      <a:pt x="100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39"/>
              <p:cNvSpPr/>
              <p:nvPr/>
            </p:nvSpPr>
            <p:spPr>
              <a:xfrm>
                <a:off x="5572400" y="2043250"/>
                <a:ext cx="32475" cy="64900"/>
              </a:xfrm>
              <a:custGeom>
                <a:avLst/>
                <a:gdLst/>
                <a:ahLst/>
                <a:cxnLst/>
                <a:rect l="l" t="t" r="r" b="b"/>
                <a:pathLst>
                  <a:path w="1299" h="2596" extrusionOk="0">
                    <a:moveTo>
                      <a:pt x="299" y="0"/>
                    </a:moveTo>
                    <a:cubicBezTo>
                      <a:pt x="144" y="0"/>
                      <a:pt x="1" y="131"/>
                      <a:pt x="1" y="298"/>
                    </a:cubicBezTo>
                    <a:lnTo>
                      <a:pt x="1" y="2298"/>
                    </a:lnTo>
                    <a:cubicBezTo>
                      <a:pt x="1" y="2465"/>
                      <a:pt x="144" y="2596"/>
                      <a:pt x="299" y="2596"/>
                    </a:cubicBezTo>
                    <a:lnTo>
                      <a:pt x="1001" y="2596"/>
                    </a:lnTo>
                    <a:cubicBezTo>
                      <a:pt x="1156" y="2596"/>
                      <a:pt x="1299" y="2465"/>
                      <a:pt x="1299" y="2298"/>
                    </a:cubicBezTo>
                    <a:lnTo>
                      <a:pt x="1299" y="298"/>
                    </a:lnTo>
                    <a:cubicBezTo>
                      <a:pt x="1299" y="131"/>
                      <a:pt x="1156" y="0"/>
                      <a:pt x="1001"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39"/>
              <p:cNvSpPr/>
              <p:nvPr/>
            </p:nvSpPr>
            <p:spPr>
              <a:xfrm>
                <a:off x="5572400" y="2350125"/>
                <a:ext cx="32475" cy="65200"/>
              </a:xfrm>
              <a:custGeom>
                <a:avLst/>
                <a:gdLst/>
                <a:ahLst/>
                <a:cxnLst/>
                <a:rect l="l" t="t" r="r" b="b"/>
                <a:pathLst>
                  <a:path w="1299" h="2608" extrusionOk="0">
                    <a:moveTo>
                      <a:pt x="299" y="0"/>
                    </a:moveTo>
                    <a:cubicBezTo>
                      <a:pt x="144" y="0"/>
                      <a:pt x="1" y="143"/>
                      <a:pt x="1" y="298"/>
                    </a:cubicBezTo>
                    <a:lnTo>
                      <a:pt x="1" y="2310"/>
                    </a:lnTo>
                    <a:cubicBezTo>
                      <a:pt x="1" y="2477"/>
                      <a:pt x="144" y="2608"/>
                      <a:pt x="299" y="2608"/>
                    </a:cubicBezTo>
                    <a:lnTo>
                      <a:pt x="1001" y="2608"/>
                    </a:lnTo>
                    <a:cubicBezTo>
                      <a:pt x="1156" y="2608"/>
                      <a:pt x="1299" y="2477"/>
                      <a:pt x="1299" y="2310"/>
                    </a:cubicBezTo>
                    <a:lnTo>
                      <a:pt x="1299" y="298"/>
                    </a:lnTo>
                    <a:cubicBezTo>
                      <a:pt x="1299" y="143"/>
                      <a:pt x="1156" y="0"/>
                      <a:pt x="1001"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39"/>
              <p:cNvSpPr/>
              <p:nvPr/>
            </p:nvSpPr>
            <p:spPr>
              <a:xfrm>
                <a:off x="5572400" y="2504000"/>
                <a:ext cx="32475" cy="64925"/>
              </a:xfrm>
              <a:custGeom>
                <a:avLst/>
                <a:gdLst/>
                <a:ahLst/>
                <a:cxnLst/>
                <a:rect l="l" t="t" r="r" b="b"/>
                <a:pathLst>
                  <a:path w="1299" h="2597" extrusionOk="0">
                    <a:moveTo>
                      <a:pt x="299" y="1"/>
                    </a:moveTo>
                    <a:cubicBezTo>
                      <a:pt x="144" y="1"/>
                      <a:pt x="1" y="132"/>
                      <a:pt x="1" y="299"/>
                    </a:cubicBezTo>
                    <a:lnTo>
                      <a:pt x="1" y="2299"/>
                    </a:lnTo>
                    <a:cubicBezTo>
                      <a:pt x="1" y="2465"/>
                      <a:pt x="144" y="2596"/>
                      <a:pt x="299" y="2596"/>
                    </a:cubicBezTo>
                    <a:lnTo>
                      <a:pt x="1001" y="2596"/>
                    </a:lnTo>
                    <a:cubicBezTo>
                      <a:pt x="1156" y="2596"/>
                      <a:pt x="1299" y="2465"/>
                      <a:pt x="1299" y="2299"/>
                    </a:cubicBezTo>
                    <a:lnTo>
                      <a:pt x="1299" y="299"/>
                    </a:lnTo>
                    <a:cubicBezTo>
                      <a:pt x="1299" y="132"/>
                      <a:pt x="1156" y="1"/>
                      <a:pt x="100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39"/>
              <p:cNvSpPr/>
              <p:nvPr/>
            </p:nvSpPr>
            <p:spPr>
              <a:xfrm>
                <a:off x="5572400" y="2657300"/>
                <a:ext cx="32475" cy="65225"/>
              </a:xfrm>
              <a:custGeom>
                <a:avLst/>
                <a:gdLst/>
                <a:ahLst/>
                <a:cxnLst/>
                <a:rect l="l" t="t" r="r" b="b"/>
                <a:pathLst>
                  <a:path w="1299" h="2609" extrusionOk="0">
                    <a:moveTo>
                      <a:pt x="299" y="1"/>
                    </a:moveTo>
                    <a:cubicBezTo>
                      <a:pt x="144" y="1"/>
                      <a:pt x="1" y="143"/>
                      <a:pt x="1" y="298"/>
                    </a:cubicBezTo>
                    <a:lnTo>
                      <a:pt x="1" y="2310"/>
                    </a:lnTo>
                    <a:cubicBezTo>
                      <a:pt x="1" y="2477"/>
                      <a:pt x="144" y="2608"/>
                      <a:pt x="299" y="2608"/>
                    </a:cubicBezTo>
                    <a:lnTo>
                      <a:pt x="1001" y="2608"/>
                    </a:lnTo>
                    <a:cubicBezTo>
                      <a:pt x="1156" y="2608"/>
                      <a:pt x="1299" y="2477"/>
                      <a:pt x="1299" y="2310"/>
                    </a:cubicBezTo>
                    <a:lnTo>
                      <a:pt x="1299" y="298"/>
                    </a:lnTo>
                    <a:cubicBezTo>
                      <a:pt x="1299" y="143"/>
                      <a:pt x="1156" y="1"/>
                      <a:pt x="100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39"/>
              <p:cNvSpPr/>
              <p:nvPr/>
            </p:nvSpPr>
            <p:spPr>
              <a:xfrm>
                <a:off x="5446800" y="1939350"/>
                <a:ext cx="283700" cy="62825"/>
              </a:xfrm>
              <a:custGeom>
                <a:avLst/>
                <a:gdLst/>
                <a:ahLst/>
                <a:cxnLst/>
                <a:rect l="l" t="t" r="r" b="b"/>
                <a:pathLst>
                  <a:path w="11348" h="2513" extrusionOk="0">
                    <a:moveTo>
                      <a:pt x="1417" y="346"/>
                    </a:moveTo>
                    <a:lnTo>
                      <a:pt x="1417" y="2180"/>
                    </a:lnTo>
                    <a:lnTo>
                      <a:pt x="393" y="2180"/>
                    </a:lnTo>
                    <a:cubicBezTo>
                      <a:pt x="358" y="2180"/>
                      <a:pt x="334" y="2156"/>
                      <a:pt x="334" y="2120"/>
                    </a:cubicBezTo>
                    <a:lnTo>
                      <a:pt x="334" y="394"/>
                    </a:lnTo>
                    <a:cubicBezTo>
                      <a:pt x="334" y="370"/>
                      <a:pt x="358" y="346"/>
                      <a:pt x="393" y="346"/>
                    </a:cubicBezTo>
                    <a:close/>
                    <a:moveTo>
                      <a:pt x="3048" y="346"/>
                    </a:moveTo>
                    <a:lnTo>
                      <a:pt x="3048" y="2180"/>
                    </a:lnTo>
                    <a:lnTo>
                      <a:pt x="1763" y="2180"/>
                    </a:lnTo>
                    <a:lnTo>
                      <a:pt x="1763" y="346"/>
                    </a:lnTo>
                    <a:close/>
                    <a:moveTo>
                      <a:pt x="4692" y="334"/>
                    </a:moveTo>
                    <a:lnTo>
                      <a:pt x="4692" y="2180"/>
                    </a:lnTo>
                    <a:lnTo>
                      <a:pt x="3394" y="2180"/>
                    </a:lnTo>
                    <a:lnTo>
                      <a:pt x="3394" y="334"/>
                    </a:lnTo>
                    <a:close/>
                    <a:moveTo>
                      <a:pt x="6323" y="334"/>
                    </a:moveTo>
                    <a:lnTo>
                      <a:pt x="6323" y="2180"/>
                    </a:lnTo>
                    <a:lnTo>
                      <a:pt x="5025" y="2180"/>
                    </a:lnTo>
                    <a:lnTo>
                      <a:pt x="5025" y="334"/>
                    </a:lnTo>
                    <a:close/>
                    <a:moveTo>
                      <a:pt x="7954" y="334"/>
                    </a:moveTo>
                    <a:lnTo>
                      <a:pt x="7954" y="2180"/>
                    </a:lnTo>
                    <a:lnTo>
                      <a:pt x="6656" y="2180"/>
                    </a:lnTo>
                    <a:lnTo>
                      <a:pt x="6656" y="334"/>
                    </a:lnTo>
                    <a:close/>
                    <a:moveTo>
                      <a:pt x="9585" y="334"/>
                    </a:moveTo>
                    <a:lnTo>
                      <a:pt x="9585" y="2180"/>
                    </a:lnTo>
                    <a:lnTo>
                      <a:pt x="8299" y="2180"/>
                    </a:lnTo>
                    <a:lnTo>
                      <a:pt x="8299" y="334"/>
                    </a:lnTo>
                    <a:close/>
                    <a:moveTo>
                      <a:pt x="10954" y="346"/>
                    </a:moveTo>
                    <a:cubicBezTo>
                      <a:pt x="10990" y="346"/>
                      <a:pt x="11014" y="370"/>
                      <a:pt x="11014" y="394"/>
                    </a:cubicBezTo>
                    <a:lnTo>
                      <a:pt x="11014" y="2120"/>
                    </a:lnTo>
                    <a:cubicBezTo>
                      <a:pt x="11014" y="2156"/>
                      <a:pt x="10990" y="2180"/>
                      <a:pt x="10954" y="2180"/>
                    </a:cubicBezTo>
                    <a:lnTo>
                      <a:pt x="9930" y="2180"/>
                    </a:lnTo>
                    <a:lnTo>
                      <a:pt x="9930" y="346"/>
                    </a:lnTo>
                    <a:close/>
                    <a:moveTo>
                      <a:pt x="393" y="1"/>
                    </a:moveTo>
                    <a:cubicBezTo>
                      <a:pt x="179" y="1"/>
                      <a:pt x="0" y="179"/>
                      <a:pt x="0" y="394"/>
                    </a:cubicBezTo>
                    <a:lnTo>
                      <a:pt x="0" y="2120"/>
                    </a:lnTo>
                    <a:cubicBezTo>
                      <a:pt x="0" y="2334"/>
                      <a:pt x="179" y="2513"/>
                      <a:pt x="393" y="2513"/>
                    </a:cubicBezTo>
                    <a:lnTo>
                      <a:pt x="10954" y="2513"/>
                    </a:lnTo>
                    <a:cubicBezTo>
                      <a:pt x="11169" y="2513"/>
                      <a:pt x="11347" y="2334"/>
                      <a:pt x="11347" y="2120"/>
                    </a:cubicBezTo>
                    <a:lnTo>
                      <a:pt x="11347" y="394"/>
                    </a:lnTo>
                    <a:cubicBezTo>
                      <a:pt x="11347" y="179"/>
                      <a:pt x="11169" y="1"/>
                      <a:pt x="109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39"/>
              <p:cNvSpPr/>
              <p:nvPr/>
            </p:nvSpPr>
            <p:spPr>
              <a:xfrm>
                <a:off x="5458100" y="1847975"/>
                <a:ext cx="260775" cy="58375"/>
              </a:xfrm>
              <a:custGeom>
                <a:avLst/>
                <a:gdLst/>
                <a:ahLst/>
                <a:cxnLst/>
                <a:rect l="l" t="t" r="r" b="b"/>
                <a:pathLst>
                  <a:path w="10431" h="2335" extrusionOk="0">
                    <a:moveTo>
                      <a:pt x="1311" y="334"/>
                    </a:moveTo>
                    <a:lnTo>
                      <a:pt x="1311" y="1989"/>
                    </a:lnTo>
                    <a:lnTo>
                      <a:pt x="406" y="1989"/>
                    </a:lnTo>
                    <a:cubicBezTo>
                      <a:pt x="370" y="1989"/>
                      <a:pt x="346" y="1965"/>
                      <a:pt x="346" y="1941"/>
                    </a:cubicBezTo>
                    <a:lnTo>
                      <a:pt x="346" y="393"/>
                    </a:lnTo>
                    <a:cubicBezTo>
                      <a:pt x="346" y="358"/>
                      <a:pt x="370" y="334"/>
                      <a:pt x="406" y="334"/>
                    </a:cubicBezTo>
                    <a:close/>
                    <a:moveTo>
                      <a:pt x="2811" y="334"/>
                    </a:moveTo>
                    <a:lnTo>
                      <a:pt x="2811" y="1989"/>
                    </a:lnTo>
                    <a:lnTo>
                      <a:pt x="1644" y="1989"/>
                    </a:lnTo>
                    <a:lnTo>
                      <a:pt x="1644" y="334"/>
                    </a:lnTo>
                    <a:close/>
                    <a:moveTo>
                      <a:pt x="4299" y="334"/>
                    </a:moveTo>
                    <a:lnTo>
                      <a:pt x="4299" y="1989"/>
                    </a:lnTo>
                    <a:lnTo>
                      <a:pt x="3144" y="1989"/>
                    </a:lnTo>
                    <a:lnTo>
                      <a:pt x="3144" y="334"/>
                    </a:lnTo>
                    <a:close/>
                    <a:moveTo>
                      <a:pt x="5799" y="334"/>
                    </a:moveTo>
                    <a:lnTo>
                      <a:pt x="5799" y="1989"/>
                    </a:lnTo>
                    <a:lnTo>
                      <a:pt x="4644" y="1989"/>
                    </a:lnTo>
                    <a:lnTo>
                      <a:pt x="4644" y="334"/>
                    </a:lnTo>
                    <a:close/>
                    <a:moveTo>
                      <a:pt x="7299" y="334"/>
                    </a:moveTo>
                    <a:lnTo>
                      <a:pt x="7299" y="1989"/>
                    </a:lnTo>
                    <a:lnTo>
                      <a:pt x="6145" y="1989"/>
                    </a:lnTo>
                    <a:lnTo>
                      <a:pt x="6145" y="334"/>
                    </a:lnTo>
                    <a:close/>
                    <a:moveTo>
                      <a:pt x="8800" y="334"/>
                    </a:moveTo>
                    <a:lnTo>
                      <a:pt x="8800" y="1989"/>
                    </a:lnTo>
                    <a:lnTo>
                      <a:pt x="7633" y="1989"/>
                    </a:lnTo>
                    <a:lnTo>
                      <a:pt x="7633" y="334"/>
                    </a:lnTo>
                    <a:close/>
                    <a:moveTo>
                      <a:pt x="10038" y="334"/>
                    </a:moveTo>
                    <a:cubicBezTo>
                      <a:pt x="10074" y="334"/>
                      <a:pt x="10097" y="370"/>
                      <a:pt x="10097" y="393"/>
                    </a:cubicBezTo>
                    <a:lnTo>
                      <a:pt x="10097" y="1941"/>
                    </a:lnTo>
                    <a:cubicBezTo>
                      <a:pt x="10097" y="1965"/>
                      <a:pt x="10074" y="1989"/>
                      <a:pt x="10038" y="1989"/>
                    </a:cubicBezTo>
                    <a:lnTo>
                      <a:pt x="9133" y="1989"/>
                    </a:lnTo>
                    <a:lnTo>
                      <a:pt x="9133" y="334"/>
                    </a:lnTo>
                    <a:close/>
                    <a:moveTo>
                      <a:pt x="406" y="1"/>
                    </a:moveTo>
                    <a:cubicBezTo>
                      <a:pt x="180" y="1"/>
                      <a:pt x="1" y="179"/>
                      <a:pt x="1" y="393"/>
                    </a:cubicBezTo>
                    <a:lnTo>
                      <a:pt x="1" y="1941"/>
                    </a:lnTo>
                    <a:cubicBezTo>
                      <a:pt x="13" y="2156"/>
                      <a:pt x="180" y="2334"/>
                      <a:pt x="406" y="2334"/>
                    </a:cubicBezTo>
                    <a:lnTo>
                      <a:pt x="10038" y="2334"/>
                    </a:lnTo>
                    <a:cubicBezTo>
                      <a:pt x="10264" y="2334"/>
                      <a:pt x="10431" y="2156"/>
                      <a:pt x="10431" y="1941"/>
                    </a:cubicBezTo>
                    <a:lnTo>
                      <a:pt x="10431" y="393"/>
                    </a:lnTo>
                    <a:cubicBezTo>
                      <a:pt x="10431" y="179"/>
                      <a:pt x="10264" y="1"/>
                      <a:pt x="1003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body" type="tx">
  <p:cSld name="1_Title and body">
    <p:spTree>
      <p:nvGrpSpPr>
        <p:cNvPr id="1" name="Shape 304"/>
        <p:cNvGrpSpPr/>
        <p:nvPr/>
      </p:nvGrpSpPr>
      <p:grpSpPr>
        <a:xfrm>
          <a:off x="0" y="0"/>
          <a:ext cx="0" cy="0"/>
          <a:chOff x="0" y="0"/>
          <a:chExt cx="0" cy="0"/>
        </a:xfrm>
      </p:grpSpPr>
      <p:sp>
        <p:nvSpPr>
          <p:cNvPr id="305" name="Google Shape;305;p4"/>
          <p:cNvSpPr txBox="1">
            <a:spLocks noGrp="1"/>
          </p:cNvSpPr>
          <p:nvPr>
            <p:ph type="title"/>
          </p:nvPr>
        </p:nvSpPr>
        <p:spPr>
          <a:xfrm>
            <a:off x="713225" y="445025"/>
            <a:ext cx="77175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3000"/>
              <a:buNone/>
              <a:defRPr sz="3000">
                <a:solidFill>
                  <a:schemeClr val="accent5"/>
                </a:solidFill>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306" name="Google Shape;306;p4"/>
          <p:cNvSpPr txBox="1">
            <a:spLocks noGrp="1"/>
          </p:cNvSpPr>
          <p:nvPr>
            <p:ph type="body" idx="1"/>
          </p:nvPr>
        </p:nvSpPr>
        <p:spPr>
          <a:xfrm>
            <a:off x="713225" y="1152475"/>
            <a:ext cx="7717500" cy="3416400"/>
          </a:xfrm>
          <a:prstGeom prst="rect">
            <a:avLst/>
          </a:prstGeom>
        </p:spPr>
        <p:txBody>
          <a:bodyPr spcFirstLastPara="1" wrap="square" lIns="91425" tIns="91425" rIns="91425" bIns="91425" anchor="ctr" anchorCtr="0">
            <a:noAutofit/>
          </a:bodyPr>
          <a:lstStyle>
            <a:lvl1pPr marL="457200" lvl="0" indent="-259080">
              <a:lnSpc>
                <a:spcPct val="100000"/>
              </a:lnSpc>
              <a:spcBef>
                <a:spcPts val="0"/>
              </a:spcBef>
              <a:spcAft>
                <a:spcPts val="0"/>
              </a:spcAft>
              <a:buClr>
                <a:srgbClr val="434343"/>
              </a:buClr>
              <a:buSzPts val="480"/>
              <a:buFont typeface="Livvic"/>
              <a:buChar char="●"/>
              <a:defRPr sz="1200"/>
            </a:lvl1pPr>
            <a:lvl2pPr marL="914400" lvl="1" indent="-259080">
              <a:spcBef>
                <a:spcPts val="0"/>
              </a:spcBef>
              <a:spcAft>
                <a:spcPts val="0"/>
              </a:spcAft>
              <a:buClr>
                <a:srgbClr val="434343"/>
              </a:buClr>
              <a:buSzPts val="480"/>
              <a:buFont typeface="Roboto Condensed Light"/>
              <a:buChar char="○"/>
              <a:defRPr/>
            </a:lvl2pPr>
            <a:lvl3pPr marL="1371600" lvl="2" indent="-259080">
              <a:spcBef>
                <a:spcPts val="0"/>
              </a:spcBef>
              <a:spcAft>
                <a:spcPts val="0"/>
              </a:spcAft>
              <a:buClr>
                <a:srgbClr val="434343"/>
              </a:buClr>
              <a:buSzPts val="480"/>
              <a:buFont typeface="Roboto Condensed Light"/>
              <a:buChar char="■"/>
              <a:defRPr/>
            </a:lvl3pPr>
            <a:lvl4pPr marL="1828800" lvl="3" indent="-259080">
              <a:spcBef>
                <a:spcPts val="0"/>
              </a:spcBef>
              <a:spcAft>
                <a:spcPts val="0"/>
              </a:spcAft>
              <a:buClr>
                <a:srgbClr val="434343"/>
              </a:buClr>
              <a:buSzPts val="480"/>
              <a:buFont typeface="Roboto Condensed Light"/>
              <a:buChar char="●"/>
              <a:defRPr/>
            </a:lvl4pPr>
            <a:lvl5pPr marL="2286000" lvl="4" indent="-259079">
              <a:spcBef>
                <a:spcPts val="0"/>
              </a:spcBef>
              <a:spcAft>
                <a:spcPts val="0"/>
              </a:spcAft>
              <a:buClr>
                <a:srgbClr val="434343"/>
              </a:buClr>
              <a:buSzPts val="480"/>
              <a:buFont typeface="Roboto Condensed Light"/>
              <a:buChar char="○"/>
              <a:defRPr/>
            </a:lvl5pPr>
            <a:lvl6pPr marL="2743200" lvl="5" indent="-259079">
              <a:spcBef>
                <a:spcPts val="0"/>
              </a:spcBef>
              <a:spcAft>
                <a:spcPts val="0"/>
              </a:spcAft>
              <a:buClr>
                <a:srgbClr val="434343"/>
              </a:buClr>
              <a:buSzPts val="480"/>
              <a:buFont typeface="Roboto Condensed Light"/>
              <a:buChar char="■"/>
              <a:defRPr/>
            </a:lvl6pPr>
            <a:lvl7pPr marL="3200400" lvl="6" indent="-259079">
              <a:spcBef>
                <a:spcPts val="0"/>
              </a:spcBef>
              <a:spcAft>
                <a:spcPts val="0"/>
              </a:spcAft>
              <a:buClr>
                <a:srgbClr val="434343"/>
              </a:buClr>
              <a:buSzPts val="480"/>
              <a:buFont typeface="Roboto Condensed Light"/>
              <a:buChar char="●"/>
              <a:defRPr/>
            </a:lvl7pPr>
            <a:lvl8pPr marL="3657600" lvl="7" indent="-259079">
              <a:spcBef>
                <a:spcPts val="0"/>
              </a:spcBef>
              <a:spcAft>
                <a:spcPts val="0"/>
              </a:spcAft>
              <a:buClr>
                <a:srgbClr val="434343"/>
              </a:buClr>
              <a:buSzPts val="480"/>
              <a:buFont typeface="Roboto Condensed Light"/>
              <a:buChar char="○"/>
              <a:defRPr/>
            </a:lvl8pPr>
            <a:lvl9pPr marL="4114800" lvl="8" indent="-259079">
              <a:spcBef>
                <a:spcPts val="0"/>
              </a:spcBef>
              <a:spcAft>
                <a:spcPts val="0"/>
              </a:spcAft>
              <a:buClr>
                <a:srgbClr val="434343"/>
              </a:buClr>
              <a:buSzPts val="480"/>
              <a:buFont typeface="Roboto Condensed Light"/>
              <a:buChar char="■"/>
              <a:defRPr/>
            </a:lvl9pPr>
          </a:lstStyle>
          <a:p>
            <a:endParaRPr/>
          </a:p>
        </p:txBody>
      </p:sp>
      <p:grpSp>
        <p:nvGrpSpPr>
          <p:cNvPr id="307" name="Google Shape;307;p4"/>
          <p:cNvGrpSpPr/>
          <p:nvPr/>
        </p:nvGrpSpPr>
        <p:grpSpPr>
          <a:xfrm>
            <a:off x="-925725" y="-32171"/>
            <a:ext cx="11210687" cy="3271475"/>
            <a:chOff x="-925725" y="-32171"/>
            <a:chExt cx="11210687" cy="3271475"/>
          </a:xfrm>
        </p:grpSpPr>
        <p:grpSp>
          <p:nvGrpSpPr>
            <p:cNvPr id="308" name="Google Shape;308;p4"/>
            <p:cNvGrpSpPr/>
            <p:nvPr/>
          </p:nvGrpSpPr>
          <p:grpSpPr>
            <a:xfrm>
              <a:off x="-58705" y="-32171"/>
              <a:ext cx="9278610" cy="1049935"/>
              <a:chOff x="-58705" y="-32171"/>
              <a:chExt cx="9278610" cy="1049935"/>
            </a:xfrm>
          </p:grpSpPr>
          <p:grpSp>
            <p:nvGrpSpPr>
              <p:cNvPr id="309" name="Google Shape;309;p4"/>
              <p:cNvGrpSpPr/>
              <p:nvPr/>
            </p:nvGrpSpPr>
            <p:grpSpPr>
              <a:xfrm>
                <a:off x="6490745" y="-32171"/>
                <a:ext cx="2729160" cy="1049935"/>
                <a:chOff x="6572441" y="3068152"/>
                <a:chExt cx="1932833" cy="1049935"/>
              </a:xfrm>
            </p:grpSpPr>
            <p:sp>
              <p:nvSpPr>
                <p:cNvPr id="310" name="Google Shape;310;p4"/>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4"/>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4"/>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4"/>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4"/>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4"/>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4"/>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4"/>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4"/>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4"/>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4"/>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4"/>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4"/>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4"/>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4"/>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4"/>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4"/>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4"/>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4"/>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4"/>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4"/>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4"/>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4"/>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4"/>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4"/>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 name="Google Shape;335;p4"/>
              <p:cNvGrpSpPr/>
              <p:nvPr/>
            </p:nvGrpSpPr>
            <p:grpSpPr>
              <a:xfrm flipH="1">
                <a:off x="-58705" y="-32171"/>
                <a:ext cx="2729160" cy="1049935"/>
                <a:chOff x="6572441" y="3068152"/>
                <a:chExt cx="1932833" cy="1049935"/>
              </a:xfrm>
            </p:grpSpPr>
            <p:sp>
              <p:nvSpPr>
                <p:cNvPr id="336" name="Google Shape;336;p4"/>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4"/>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4"/>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4"/>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4"/>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4"/>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4"/>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4"/>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4"/>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4"/>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4"/>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4"/>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4"/>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4"/>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4"/>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4"/>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4"/>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4"/>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4"/>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4"/>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4"/>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4"/>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4"/>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4"/>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4"/>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1" name="Google Shape;361;p4"/>
            <p:cNvGrpSpPr/>
            <p:nvPr/>
          </p:nvGrpSpPr>
          <p:grpSpPr>
            <a:xfrm>
              <a:off x="246379" y="312767"/>
              <a:ext cx="8650843" cy="869385"/>
              <a:chOff x="246379" y="312767"/>
              <a:chExt cx="8650843" cy="869385"/>
            </a:xfrm>
          </p:grpSpPr>
          <p:grpSp>
            <p:nvGrpSpPr>
              <p:cNvPr id="362" name="Google Shape;362;p4"/>
              <p:cNvGrpSpPr/>
              <p:nvPr/>
            </p:nvGrpSpPr>
            <p:grpSpPr>
              <a:xfrm>
                <a:off x="8060012" y="312767"/>
                <a:ext cx="837210" cy="837210"/>
                <a:chOff x="8318850" y="307475"/>
                <a:chExt cx="573000" cy="573000"/>
              </a:xfrm>
            </p:grpSpPr>
            <p:sp>
              <p:nvSpPr>
                <p:cNvPr id="363" name="Google Shape;363;p4"/>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4"/>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4"/>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4"/>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4"/>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4"/>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4"/>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4"/>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4"/>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4"/>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4"/>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4"/>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 name="Google Shape;375;p4"/>
              <p:cNvGrpSpPr/>
              <p:nvPr/>
            </p:nvGrpSpPr>
            <p:grpSpPr>
              <a:xfrm flipH="1">
                <a:off x="246379" y="344942"/>
                <a:ext cx="837210" cy="837210"/>
                <a:chOff x="8318850" y="307475"/>
                <a:chExt cx="573000" cy="573000"/>
              </a:xfrm>
            </p:grpSpPr>
            <p:sp>
              <p:nvSpPr>
                <p:cNvPr id="376" name="Google Shape;376;p4"/>
                <p:cNvSpPr/>
                <p:nvPr/>
              </p:nvSpPr>
              <p:spPr>
                <a:xfrm>
                  <a:off x="8449500" y="307475"/>
                  <a:ext cx="311675" cy="131875"/>
                </a:xfrm>
                <a:custGeom>
                  <a:avLst/>
                  <a:gdLst/>
                  <a:ahLst/>
                  <a:cxnLst/>
                  <a:rect l="l" t="t" r="r" b="b"/>
                  <a:pathLst>
                    <a:path w="12467" h="5275" extrusionOk="0">
                      <a:moveTo>
                        <a:pt x="6049" y="0"/>
                      </a:moveTo>
                      <a:cubicBezTo>
                        <a:pt x="1549" y="370"/>
                        <a:pt x="13" y="5132"/>
                        <a:pt x="1" y="5180"/>
                      </a:cubicBezTo>
                      <a:lnTo>
                        <a:pt x="275" y="5275"/>
                      </a:lnTo>
                      <a:cubicBezTo>
                        <a:pt x="287" y="5227"/>
                        <a:pt x="1763" y="643"/>
                        <a:pt x="6073" y="286"/>
                      </a:cubicBezTo>
                      <a:lnTo>
                        <a:pt x="6395" y="286"/>
                      </a:lnTo>
                      <a:cubicBezTo>
                        <a:pt x="10693" y="643"/>
                        <a:pt x="12169" y="5227"/>
                        <a:pt x="12193" y="5275"/>
                      </a:cubicBezTo>
                      <a:lnTo>
                        <a:pt x="12467" y="5180"/>
                      </a:lnTo>
                      <a:cubicBezTo>
                        <a:pt x="12455" y="5132"/>
                        <a:pt x="10919" y="370"/>
                        <a:pt x="6406"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4"/>
                <p:cNvSpPr/>
                <p:nvPr/>
              </p:nvSpPr>
              <p:spPr>
                <a:xfrm>
                  <a:off x="8449500" y="748600"/>
                  <a:ext cx="311675" cy="131875"/>
                </a:xfrm>
                <a:custGeom>
                  <a:avLst/>
                  <a:gdLst/>
                  <a:ahLst/>
                  <a:cxnLst/>
                  <a:rect l="l" t="t" r="r" b="b"/>
                  <a:pathLst>
                    <a:path w="12467" h="5275" extrusionOk="0">
                      <a:moveTo>
                        <a:pt x="275" y="1"/>
                      </a:moveTo>
                      <a:lnTo>
                        <a:pt x="1" y="96"/>
                      </a:lnTo>
                      <a:cubicBezTo>
                        <a:pt x="13" y="143"/>
                        <a:pt x="1549" y="4906"/>
                        <a:pt x="6049" y="5275"/>
                      </a:cubicBezTo>
                      <a:lnTo>
                        <a:pt x="6406" y="5275"/>
                      </a:lnTo>
                      <a:cubicBezTo>
                        <a:pt x="10919" y="4906"/>
                        <a:pt x="12455" y="143"/>
                        <a:pt x="12467" y="96"/>
                      </a:cubicBezTo>
                      <a:lnTo>
                        <a:pt x="12193" y="1"/>
                      </a:lnTo>
                      <a:cubicBezTo>
                        <a:pt x="12169" y="48"/>
                        <a:pt x="10705" y="4632"/>
                        <a:pt x="6395" y="4989"/>
                      </a:cubicBezTo>
                      <a:lnTo>
                        <a:pt x="6073" y="4989"/>
                      </a:lnTo>
                      <a:cubicBezTo>
                        <a:pt x="1763" y="4632"/>
                        <a:pt x="287" y="48"/>
                        <a:pt x="275"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4"/>
                <p:cNvSpPr/>
                <p:nvPr/>
              </p:nvSpPr>
              <p:spPr>
                <a:xfrm>
                  <a:off x="8759975" y="438150"/>
                  <a:ext cx="131875" cy="311675"/>
                </a:xfrm>
                <a:custGeom>
                  <a:avLst/>
                  <a:gdLst/>
                  <a:ahLst/>
                  <a:cxnLst/>
                  <a:rect l="l" t="t" r="r" b="b"/>
                  <a:pathLst>
                    <a:path w="5275" h="12467" extrusionOk="0">
                      <a:moveTo>
                        <a:pt x="83" y="0"/>
                      </a:moveTo>
                      <a:lnTo>
                        <a:pt x="0" y="274"/>
                      </a:lnTo>
                      <a:cubicBezTo>
                        <a:pt x="48" y="286"/>
                        <a:pt x="4620" y="1762"/>
                        <a:pt x="4989" y="6072"/>
                      </a:cubicBezTo>
                      <a:lnTo>
                        <a:pt x="4989" y="6394"/>
                      </a:lnTo>
                      <a:cubicBezTo>
                        <a:pt x="4620" y="10692"/>
                        <a:pt x="48" y="12168"/>
                        <a:pt x="0" y="12192"/>
                      </a:cubicBezTo>
                      <a:lnTo>
                        <a:pt x="83" y="12466"/>
                      </a:lnTo>
                      <a:cubicBezTo>
                        <a:pt x="131" y="12454"/>
                        <a:pt x="4905" y="10918"/>
                        <a:pt x="5275" y="6406"/>
                      </a:cubicBezTo>
                      <a:lnTo>
                        <a:pt x="5275" y="6061"/>
                      </a:lnTo>
                      <a:lnTo>
                        <a:pt x="5275" y="6049"/>
                      </a:lnTo>
                      <a:cubicBezTo>
                        <a:pt x="4905" y="1548"/>
                        <a:pt x="131" y="12"/>
                        <a:pt x="8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4"/>
                <p:cNvSpPr/>
                <p:nvPr/>
              </p:nvSpPr>
              <p:spPr>
                <a:xfrm>
                  <a:off x="8318850" y="438150"/>
                  <a:ext cx="131875" cy="311675"/>
                </a:xfrm>
                <a:custGeom>
                  <a:avLst/>
                  <a:gdLst/>
                  <a:ahLst/>
                  <a:cxnLst/>
                  <a:rect l="l" t="t" r="r" b="b"/>
                  <a:pathLst>
                    <a:path w="5275" h="12467" extrusionOk="0">
                      <a:moveTo>
                        <a:pt x="5179" y="0"/>
                      </a:moveTo>
                      <a:cubicBezTo>
                        <a:pt x="5132" y="12"/>
                        <a:pt x="369" y="1548"/>
                        <a:pt x="0" y="6049"/>
                      </a:cubicBezTo>
                      <a:lnTo>
                        <a:pt x="0" y="6394"/>
                      </a:lnTo>
                      <a:lnTo>
                        <a:pt x="0" y="6406"/>
                      </a:lnTo>
                      <a:cubicBezTo>
                        <a:pt x="369" y="10918"/>
                        <a:pt x="5132" y="12454"/>
                        <a:pt x="5179" y="12466"/>
                      </a:cubicBezTo>
                      <a:lnTo>
                        <a:pt x="5275" y="12192"/>
                      </a:lnTo>
                      <a:cubicBezTo>
                        <a:pt x="5227" y="12168"/>
                        <a:pt x="643" y="10704"/>
                        <a:pt x="286" y="6394"/>
                      </a:cubicBezTo>
                      <a:lnTo>
                        <a:pt x="286" y="6072"/>
                      </a:lnTo>
                      <a:cubicBezTo>
                        <a:pt x="643" y="1774"/>
                        <a:pt x="5227" y="286"/>
                        <a:pt x="5275" y="274"/>
                      </a:cubicBezTo>
                      <a:lnTo>
                        <a:pt x="5179"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4"/>
                <p:cNvSpPr/>
                <p:nvPr/>
              </p:nvSpPr>
              <p:spPr>
                <a:xfrm>
                  <a:off x="8369450" y="439050"/>
                  <a:ext cx="119075" cy="309875"/>
                </a:xfrm>
                <a:custGeom>
                  <a:avLst/>
                  <a:gdLst/>
                  <a:ahLst/>
                  <a:cxnLst/>
                  <a:rect l="l" t="t" r="r" b="b"/>
                  <a:pathLst>
                    <a:path w="4763" h="12395" extrusionOk="0">
                      <a:moveTo>
                        <a:pt x="2322" y="0"/>
                      </a:moveTo>
                      <a:cubicBezTo>
                        <a:pt x="869" y="1655"/>
                        <a:pt x="0" y="3822"/>
                        <a:pt x="0" y="6203"/>
                      </a:cubicBezTo>
                      <a:cubicBezTo>
                        <a:pt x="0" y="8573"/>
                        <a:pt x="881" y="10739"/>
                        <a:pt x="2322" y="12394"/>
                      </a:cubicBezTo>
                      <a:lnTo>
                        <a:pt x="4763" y="9811"/>
                      </a:lnTo>
                      <a:cubicBezTo>
                        <a:pt x="4001" y="8811"/>
                        <a:pt x="3536" y="7560"/>
                        <a:pt x="3536" y="6203"/>
                      </a:cubicBezTo>
                      <a:cubicBezTo>
                        <a:pt x="3536" y="4834"/>
                        <a:pt x="3989" y="3584"/>
                        <a:pt x="4763" y="2584"/>
                      </a:cubicBezTo>
                      <a:lnTo>
                        <a:pt x="2322"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4"/>
                <p:cNvSpPr/>
                <p:nvPr/>
              </p:nvSpPr>
              <p:spPr>
                <a:xfrm>
                  <a:off x="8722175" y="439050"/>
                  <a:ext cx="119075" cy="309875"/>
                </a:xfrm>
                <a:custGeom>
                  <a:avLst/>
                  <a:gdLst/>
                  <a:ahLst/>
                  <a:cxnLst/>
                  <a:rect l="l" t="t" r="r" b="b"/>
                  <a:pathLst>
                    <a:path w="4763" h="12395" extrusionOk="0">
                      <a:moveTo>
                        <a:pt x="2441" y="0"/>
                      </a:moveTo>
                      <a:lnTo>
                        <a:pt x="0" y="2584"/>
                      </a:lnTo>
                      <a:cubicBezTo>
                        <a:pt x="774" y="3584"/>
                        <a:pt x="1226" y="4834"/>
                        <a:pt x="1226" y="6203"/>
                      </a:cubicBezTo>
                      <a:cubicBezTo>
                        <a:pt x="1226" y="7560"/>
                        <a:pt x="774" y="8811"/>
                        <a:pt x="0" y="9811"/>
                      </a:cubicBezTo>
                      <a:lnTo>
                        <a:pt x="2441" y="12394"/>
                      </a:lnTo>
                      <a:cubicBezTo>
                        <a:pt x="3881" y="10739"/>
                        <a:pt x="4763" y="8573"/>
                        <a:pt x="4763" y="6203"/>
                      </a:cubicBezTo>
                      <a:cubicBezTo>
                        <a:pt x="4763" y="3822"/>
                        <a:pt x="3881" y="1655"/>
                        <a:pt x="2441"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4"/>
                <p:cNvSpPr/>
                <p:nvPr/>
              </p:nvSpPr>
              <p:spPr>
                <a:xfrm>
                  <a:off x="8460825" y="715550"/>
                  <a:ext cx="289050" cy="114325"/>
                </a:xfrm>
                <a:custGeom>
                  <a:avLst/>
                  <a:gdLst/>
                  <a:ahLst/>
                  <a:cxnLst/>
                  <a:rect l="l" t="t" r="r" b="b"/>
                  <a:pathLst>
                    <a:path w="11562" h="4573" extrusionOk="0">
                      <a:moveTo>
                        <a:pt x="2441" y="1"/>
                      </a:moveTo>
                      <a:lnTo>
                        <a:pt x="0" y="2596"/>
                      </a:lnTo>
                      <a:cubicBezTo>
                        <a:pt x="1596" y="3835"/>
                        <a:pt x="3596" y="4573"/>
                        <a:pt x="5775" y="4573"/>
                      </a:cubicBezTo>
                      <a:cubicBezTo>
                        <a:pt x="7966" y="4573"/>
                        <a:pt x="9966" y="3835"/>
                        <a:pt x="11561" y="2585"/>
                      </a:cubicBezTo>
                      <a:lnTo>
                        <a:pt x="9121" y="1"/>
                      </a:lnTo>
                      <a:cubicBezTo>
                        <a:pt x="8168" y="656"/>
                        <a:pt x="7025" y="1037"/>
                        <a:pt x="5775" y="1037"/>
                      </a:cubicBezTo>
                      <a:cubicBezTo>
                        <a:pt x="4537" y="1037"/>
                        <a:pt x="3394" y="656"/>
                        <a:pt x="244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4"/>
                <p:cNvSpPr/>
                <p:nvPr/>
              </p:nvSpPr>
              <p:spPr>
                <a:xfrm>
                  <a:off x="8460825" y="358075"/>
                  <a:ext cx="289350" cy="114325"/>
                </a:xfrm>
                <a:custGeom>
                  <a:avLst/>
                  <a:gdLst/>
                  <a:ahLst/>
                  <a:cxnLst/>
                  <a:rect l="l" t="t" r="r" b="b"/>
                  <a:pathLst>
                    <a:path w="11574" h="4573" extrusionOk="0">
                      <a:moveTo>
                        <a:pt x="5775" y="1"/>
                      </a:moveTo>
                      <a:cubicBezTo>
                        <a:pt x="3596" y="1"/>
                        <a:pt x="1596" y="739"/>
                        <a:pt x="0" y="1977"/>
                      </a:cubicBezTo>
                      <a:lnTo>
                        <a:pt x="2441" y="4573"/>
                      </a:lnTo>
                      <a:cubicBezTo>
                        <a:pt x="3394" y="3918"/>
                        <a:pt x="4537" y="3537"/>
                        <a:pt x="5775" y="3537"/>
                      </a:cubicBezTo>
                      <a:cubicBezTo>
                        <a:pt x="7025" y="3537"/>
                        <a:pt x="8168" y="3918"/>
                        <a:pt x="9121" y="4573"/>
                      </a:cubicBezTo>
                      <a:lnTo>
                        <a:pt x="11573" y="1989"/>
                      </a:lnTo>
                      <a:cubicBezTo>
                        <a:pt x="9966" y="739"/>
                        <a:pt x="7966" y="1"/>
                        <a:pt x="5775"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4"/>
                <p:cNvSpPr/>
                <p:nvPr/>
              </p:nvSpPr>
              <p:spPr>
                <a:xfrm>
                  <a:off x="8688825" y="684300"/>
                  <a:ext cx="94375" cy="95875"/>
                </a:xfrm>
                <a:custGeom>
                  <a:avLst/>
                  <a:gdLst/>
                  <a:ahLst/>
                  <a:cxnLst/>
                  <a:rect l="l" t="t" r="r" b="b"/>
                  <a:pathLst>
                    <a:path w="3775" h="3835" extrusionOk="0">
                      <a:moveTo>
                        <a:pt x="1334" y="1"/>
                      </a:moveTo>
                      <a:cubicBezTo>
                        <a:pt x="953" y="477"/>
                        <a:pt x="512" y="906"/>
                        <a:pt x="1" y="1251"/>
                      </a:cubicBezTo>
                      <a:lnTo>
                        <a:pt x="2453" y="3835"/>
                      </a:lnTo>
                      <a:cubicBezTo>
                        <a:pt x="2929" y="3465"/>
                        <a:pt x="3370" y="3049"/>
                        <a:pt x="3775" y="2584"/>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4"/>
                <p:cNvSpPr/>
                <p:nvPr/>
              </p:nvSpPr>
              <p:spPr>
                <a:xfrm>
                  <a:off x="8427475" y="407475"/>
                  <a:ext cx="94400" cy="96175"/>
                </a:xfrm>
                <a:custGeom>
                  <a:avLst/>
                  <a:gdLst/>
                  <a:ahLst/>
                  <a:cxnLst/>
                  <a:rect l="l" t="t" r="r" b="b"/>
                  <a:pathLst>
                    <a:path w="3776" h="3847" extrusionOk="0">
                      <a:moveTo>
                        <a:pt x="1334" y="1"/>
                      </a:moveTo>
                      <a:cubicBezTo>
                        <a:pt x="846" y="382"/>
                        <a:pt x="406" y="799"/>
                        <a:pt x="1" y="1263"/>
                      </a:cubicBezTo>
                      <a:lnTo>
                        <a:pt x="2442" y="3847"/>
                      </a:lnTo>
                      <a:cubicBezTo>
                        <a:pt x="2823" y="3370"/>
                        <a:pt x="3275" y="2942"/>
                        <a:pt x="3775" y="2597"/>
                      </a:cubicBezTo>
                      <a:lnTo>
                        <a:pt x="1334"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4"/>
                <p:cNvSpPr/>
                <p:nvPr/>
              </p:nvSpPr>
              <p:spPr>
                <a:xfrm>
                  <a:off x="8427475" y="684300"/>
                  <a:ext cx="94400" cy="96175"/>
                </a:xfrm>
                <a:custGeom>
                  <a:avLst/>
                  <a:gdLst/>
                  <a:ahLst/>
                  <a:cxnLst/>
                  <a:rect l="l" t="t" r="r" b="b"/>
                  <a:pathLst>
                    <a:path w="3776" h="3847" extrusionOk="0">
                      <a:moveTo>
                        <a:pt x="2454" y="1"/>
                      </a:moveTo>
                      <a:lnTo>
                        <a:pt x="1" y="2584"/>
                      </a:lnTo>
                      <a:cubicBezTo>
                        <a:pt x="406" y="3049"/>
                        <a:pt x="846" y="3465"/>
                        <a:pt x="1334" y="3846"/>
                      </a:cubicBezTo>
                      <a:lnTo>
                        <a:pt x="3775" y="1251"/>
                      </a:lnTo>
                      <a:cubicBezTo>
                        <a:pt x="3275" y="906"/>
                        <a:pt x="2823" y="477"/>
                        <a:pt x="24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4"/>
                <p:cNvSpPr/>
                <p:nvPr/>
              </p:nvSpPr>
              <p:spPr>
                <a:xfrm>
                  <a:off x="8688825" y="407775"/>
                  <a:ext cx="94375" cy="95875"/>
                </a:xfrm>
                <a:custGeom>
                  <a:avLst/>
                  <a:gdLst/>
                  <a:ahLst/>
                  <a:cxnLst/>
                  <a:rect l="l" t="t" r="r" b="b"/>
                  <a:pathLst>
                    <a:path w="3775" h="3835" extrusionOk="0">
                      <a:moveTo>
                        <a:pt x="2453" y="1"/>
                      </a:moveTo>
                      <a:lnTo>
                        <a:pt x="1" y="2585"/>
                      </a:lnTo>
                      <a:cubicBezTo>
                        <a:pt x="512" y="2930"/>
                        <a:pt x="953" y="3358"/>
                        <a:pt x="1334" y="3835"/>
                      </a:cubicBezTo>
                      <a:lnTo>
                        <a:pt x="3775" y="1251"/>
                      </a:lnTo>
                      <a:cubicBezTo>
                        <a:pt x="3370" y="787"/>
                        <a:pt x="2929" y="370"/>
                        <a:pt x="245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8" name="Google Shape;388;p4"/>
            <p:cNvGrpSpPr/>
            <p:nvPr/>
          </p:nvGrpSpPr>
          <p:grpSpPr>
            <a:xfrm>
              <a:off x="-925725" y="49303"/>
              <a:ext cx="11210687" cy="3190001"/>
              <a:chOff x="-925725" y="49303"/>
              <a:chExt cx="11210687" cy="3190001"/>
            </a:xfrm>
          </p:grpSpPr>
          <p:sp>
            <p:nvSpPr>
              <p:cNvPr id="389" name="Google Shape;389;p4"/>
              <p:cNvSpPr/>
              <p:nvPr/>
            </p:nvSpPr>
            <p:spPr>
              <a:xfrm>
                <a:off x="-925725" y="2618131"/>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
              <p:cNvSpPr/>
              <p:nvPr/>
            </p:nvSpPr>
            <p:spPr>
              <a:xfrm>
                <a:off x="8374312" y="138860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4"/>
              <p:cNvSpPr/>
              <p:nvPr/>
            </p:nvSpPr>
            <p:spPr>
              <a:xfrm>
                <a:off x="7310644" y="49303"/>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779223483"/>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92"/>
        <p:cNvGrpSpPr/>
        <p:nvPr/>
      </p:nvGrpSpPr>
      <p:grpSpPr>
        <a:xfrm>
          <a:off x="0" y="0"/>
          <a:ext cx="0" cy="0"/>
          <a:chOff x="0" y="0"/>
          <a:chExt cx="0" cy="0"/>
        </a:xfrm>
      </p:grpSpPr>
      <p:sp>
        <p:nvSpPr>
          <p:cNvPr id="393" name="Google Shape;393;p5"/>
          <p:cNvSpPr txBox="1">
            <a:spLocks noGrp="1"/>
          </p:cNvSpPr>
          <p:nvPr>
            <p:ph type="title"/>
          </p:nvPr>
        </p:nvSpPr>
        <p:spPr>
          <a:xfrm>
            <a:off x="713225" y="445025"/>
            <a:ext cx="7717500" cy="5727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grpSp>
        <p:nvGrpSpPr>
          <p:cNvPr id="394" name="Google Shape;394;p5"/>
          <p:cNvGrpSpPr/>
          <p:nvPr/>
        </p:nvGrpSpPr>
        <p:grpSpPr>
          <a:xfrm>
            <a:off x="-793650" y="364381"/>
            <a:ext cx="9387910" cy="621172"/>
            <a:chOff x="-793650" y="364381"/>
            <a:chExt cx="9387910" cy="621172"/>
          </a:xfrm>
        </p:grpSpPr>
        <p:sp>
          <p:nvSpPr>
            <p:cNvPr id="395" name="Google Shape;395;p5"/>
            <p:cNvSpPr/>
            <p:nvPr/>
          </p:nvSpPr>
          <p:spPr>
            <a:xfrm>
              <a:off x="-793650" y="364381"/>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5"/>
            <p:cNvSpPr/>
            <p:nvPr/>
          </p:nvSpPr>
          <p:spPr>
            <a:xfrm>
              <a:off x="7739094" y="4153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7" name="Google Shape;397;p5"/>
          <p:cNvSpPr txBox="1">
            <a:spLocks noGrp="1"/>
          </p:cNvSpPr>
          <p:nvPr>
            <p:ph type="subTitle" idx="1"/>
          </p:nvPr>
        </p:nvSpPr>
        <p:spPr>
          <a:xfrm>
            <a:off x="918000" y="1685500"/>
            <a:ext cx="1757400" cy="278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Sail"/>
              <a:buNone/>
              <a:defRPr sz="2400">
                <a:solidFill>
                  <a:schemeClr val="accent5"/>
                </a:solidFill>
                <a:latin typeface="Catamaran Black"/>
                <a:ea typeface="Catamaran Black"/>
                <a:cs typeface="Catamaran Black"/>
                <a:sym typeface="Catamaran Black"/>
              </a:defRPr>
            </a:lvl1pPr>
            <a:lvl2pPr lvl="1"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2pPr>
            <a:lvl3pPr lvl="2"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3pPr>
            <a:lvl4pPr lvl="3"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4pPr>
            <a:lvl5pPr lvl="4"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5pPr>
            <a:lvl6pPr lvl="5"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6pPr>
            <a:lvl7pPr lvl="6"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7pPr>
            <a:lvl8pPr lvl="7"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8pPr>
            <a:lvl9pPr lvl="8"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9pPr>
          </a:lstStyle>
          <a:p>
            <a:endParaRPr/>
          </a:p>
        </p:txBody>
      </p:sp>
      <p:sp>
        <p:nvSpPr>
          <p:cNvPr id="398" name="Google Shape;398;p5"/>
          <p:cNvSpPr txBox="1">
            <a:spLocks noGrp="1"/>
          </p:cNvSpPr>
          <p:nvPr>
            <p:ph type="subTitle" idx="2"/>
          </p:nvPr>
        </p:nvSpPr>
        <p:spPr>
          <a:xfrm>
            <a:off x="3107975" y="1685500"/>
            <a:ext cx="1907700" cy="278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Sail"/>
              <a:buNone/>
              <a:defRPr sz="2400">
                <a:solidFill>
                  <a:schemeClr val="accent5"/>
                </a:solidFill>
                <a:latin typeface="Catamaran Black"/>
                <a:ea typeface="Catamaran Black"/>
                <a:cs typeface="Catamaran Black"/>
                <a:sym typeface="Catamaran Black"/>
              </a:defRPr>
            </a:lvl1pPr>
            <a:lvl2pPr lvl="1"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2pPr>
            <a:lvl3pPr lvl="2"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3pPr>
            <a:lvl4pPr lvl="3"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4pPr>
            <a:lvl5pPr lvl="4"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5pPr>
            <a:lvl6pPr lvl="5"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6pPr>
            <a:lvl7pPr lvl="6"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7pPr>
            <a:lvl8pPr lvl="7"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8pPr>
            <a:lvl9pPr lvl="8"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9pPr>
          </a:lstStyle>
          <a:p>
            <a:endParaRPr/>
          </a:p>
        </p:txBody>
      </p:sp>
      <p:sp>
        <p:nvSpPr>
          <p:cNvPr id="399" name="Google Shape;399;p5"/>
          <p:cNvSpPr txBox="1">
            <a:spLocks noGrp="1"/>
          </p:cNvSpPr>
          <p:nvPr>
            <p:ph type="subTitle" idx="3"/>
          </p:nvPr>
        </p:nvSpPr>
        <p:spPr>
          <a:xfrm>
            <a:off x="717750" y="3129423"/>
            <a:ext cx="2157900" cy="111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00" name="Google Shape;400;p5"/>
          <p:cNvSpPr txBox="1">
            <a:spLocks noGrp="1"/>
          </p:cNvSpPr>
          <p:nvPr>
            <p:ph type="subTitle" idx="4"/>
          </p:nvPr>
        </p:nvSpPr>
        <p:spPr>
          <a:xfrm>
            <a:off x="2982881" y="3129423"/>
            <a:ext cx="2157900" cy="111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wo columns" type="twoColTx">
  <p:cSld name="1_Title and two columns">
    <p:spTree>
      <p:nvGrpSpPr>
        <p:cNvPr id="1" name="Shape 392"/>
        <p:cNvGrpSpPr/>
        <p:nvPr/>
      </p:nvGrpSpPr>
      <p:grpSpPr>
        <a:xfrm>
          <a:off x="0" y="0"/>
          <a:ext cx="0" cy="0"/>
          <a:chOff x="0" y="0"/>
          <a:chExt cx="0" cy="0"/>
        </a:xfrm>
      </p:grpSpPr>
      <p:sp>
        <p:nvSpPr>
          <p:cNvPr id="393" name="Google Shape;393;p5"/>
          <p:cNvSpPr txBox="1">
            <a:spLocks noGrp="1"/>
          </p:cNvSpPr>
          <p:nvPr>
            <p:ph type="title"/>
          </p:nvPr>
        </p:nvSpPr>
        <p:spPr>
          <a:xfrm>
            <a:off x="713225" y="445025"/>
            <a:ext cx="7717500" cy="5727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grpSp>
        <p:nvGrpSpPr>
          <p:cNvPr id="394" name="Google Shape;394;p5"/>
          <p:cNvGrpSpPr/>
          <p:nvPr/>
        </p:nvGrpSpPr>
        <p:grpSpPr>
          <a:xfrm>
            <a:off x="-793650" y="364381"/>
            <a:ext cx="9387910" cy="621172"/>
            <a:chOff x="-793650" y="364381"/>
            <a:chExt cx="9387910" cy="621172"/>
          </a:xfrm>
        </p:grpSpPr>
        <p:sp>
          <p:nvSpPr>
            <p:cNvPr id="395" name="Google Shape;395;p5"/>
            <p:cNvSpPr/>
            <p:nvPr/>
          </p:nvSpPr>
          <p:spPr>
            <a:xfrm>
              <a:off x="-793650" y="364381"/>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5"/>
            <p:cNvSpPr/>
            <p:nvPr/>
          </p:nvSpPr>
          <p:spPr>
            <a:xfrm>
              <a:off x="7739094" y="41532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7" name="Google Shape;397;p5"/>
          <p:cNvSpPr txBox="1">
            <a:spLocks noGrp="1"/>
          </p:cNvSpPr>
          <p:nvPr>
            <p:ph type="subTitle" idx="1"/>
          </p:nvPr>
        </p:nvSpPr>
        <p:spPr>
          <a:xfrm>
            <a:off x="918000" y="1685500"/>
            <a:ext cx="1757400" cy="278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Sail"/>
              <a:buNone/>
              <a:defRPr sz="2400">
                <a:solidFill>
                  <a:schemeClr val="accent5"/>
                </a:solidFill>
                <a:latin typeface="Catamaran Black"/>
                <a:ea typeface="Catamaran Black"/>
                <a:cs typeface="Catamaran Black"/>
                <a:sym typeface="Catamaran Black"/>
              </a:defRPr>
            </a:lvl1pPr>
            <a:lvl2pPr lvl="1"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2pPr>
            <a:lvl3pPr lvl="2"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3pPr>
            <a:lvl4pPr lvl="3"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4pPr>
            <a:lvl5pPr lvl="4"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5pPr>
            <a:lvl6pPr lvl="5"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6pPr>
            <a:lvl7pPr lvl="6"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7pPr>
            <a:lvl8pPr lvl="7"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8pPr>
            <a:lvl9pPr lvl="8"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9pPr>
          </a:lstStyle>
          <a:p>
            <a:endParaRPr/>
          </a:p>
        </p:txBody>
      </p:sp>
      <p:sp>
        <p:nvSpPr>
          <p:cNvPr id="398" name="Google Shape;398;p5"/>
          <p:cNvSpPr txBox="1">
            <a:spLocks noGrp="1"/>
          </p:cNvSpPr>
          <p:nvPr>
            <p:ph type="subTitle" idx="2"/>
          </p:nvPr>
        </p:nvSpPr>
        <p:spPr>
          <a:xfrm>
            <a:off x="3107975" y="1685500"/>
            <a:ext cx="1907700" cy="278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Sail"/>
              <a:buNone/>
              <a:defRPr sz="2400">
                <a:solidFill>
                  <a:schemeClr val="accent5"/>
                </a:solidFill>
                <a:latin typeface="Catamaran Black"/>
                <a:ea typeface="Catamaran Black"/>
                <a:cs typeface="Catamaran Black"/>
                <a:sym typeface="Catamaran Black"/>
              </a:defRPr>
            </a:lvl1pPr>
            <a:lvl2pPr lvl="1"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2pPr>
            <a:lvl3pPr lvl="2"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3pPr>
            <a:lvl4pPr lvl="3"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4pPr>
            <a:lvl5pPr lvl="4"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5pPr>
            <a:lvl6pPr lvl="5"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6pPr>
            <a:lvl7pPr lvl="6"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7pPr>
            <a:lvl8pPr lvl="7"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8pPr>
            <a:lvl9pPr lvl="8" rtl="0">
              <a:lnSpc>
                <a:spcPct val="100000"/>
              </a:lnSpc>
              <a:spcBef>
                <a:spcPts val="0"/>
              </a:spcBef>
              <a:spcAft>
                <a:spcPts val="0"/>
              </a:spcAft>
              <a:buClr>
                <a:schemeClr val="accent5"/>
              </a:buClr>
              <a:buSzPts val="1400"/>
              <a:buFont typeface="Sail"/>
              <a:buNone/>
              <a:defRPr b="1">
                <a:solidFill>
                  <a:schemeClr val="accent5"/>
                </a:solidFill>
                <a:latin typeface="Sail"/>
                <a:ea typeface="Sail"/>
                <a:cs typeface="Sail"/>
                <a:sym typeface="Sail"/>
              </a:defRPr>
            </a:lvl9pPr>
          </a:lstStyle>
          <a:p>
            <a:endParaRPr/>
          </a:p>
        </p:txBody>
      </p:sp>
      <p:sp>
        <p:nvSpPr>
          <p:cNvPr id="399" name="Google Shape;399;p5"/>
          <p:cNvSpPr txBox="1">
            <a:spLocks noGrp="1"/>
          </p:cNvSpPr>
          <p:nvPr>
            <p:ph type="subTitle" idx="3"/>
          </p:nvPr>
        </p:nvSpPr>
        <p:spPr>
          <a:xfrm>
            <a:off x="717750" y="3129423"/>
            <a:ext cx="2157900" cy="111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00" name="Google Shape;400;p5"/>
          <p:cNvSpPr txBox="1">
            <a:spLocks noGrp="1"/>
          </p:cNvSpPr>
          <p:nvPr>
            <p:ph type="subTitle" idx="4"/>
          </p:nvPr>
        </p:nvSpPr>
        <p:spPr>
          <a:xfrm>
            <a:off x="2982881" y="3129423"/>
            <a:ext cx="2157900" cy="111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08765983"/>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01"/>
        <p:cNvGrpSpPr/>
        <p:nvPr/>
      </p:nvGrpSpPr>
      <p:grpSpPr>
        <a:xfrm>
          <a:off x="0" y="0"/>
          <a:ext cx="0" cy="0"/>
          <a:chOff x="0" y="0"/>
          <a:chExt cx="0" cy="0"/>
        </a:xfrm>
      </p:grpSpPr>
      <p:sp>
        <p:nvSpPr>
          <p:cNvPr id="402" name="Google Shape;402;p6"/>
          <p:cNvSpPr txBox="1">
            <a:spLocks noGrp="1"/>
          </p:cNvSpPr>
          <p:nvPr>
            <p:ph type="title"/>
          </p:nvPr>
        </p:nvSpPr>
        <p:spPr>
          <a:xfrm>
            <a:off x="713225" y="445025"/>
            <a:ext cx="77175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5"/>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03" name="Google Shape;403;p6"/>
          <p:cNvSpPr/>
          <p:nvPr/>
        </p:nvSpPr>
        <p:spPr>
          <a:xfrm flipH="1">
            <a:off x="848726" y="4044227"/>
            <a:ext cx="1059412" cy="36628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 name="Google Shape;404;p6"/>
          <p:cNvGrpSpPr/>
          <p:nvPr/>
        </p:nvGrpSpPr>
        <p:grpSpPr>
          <a:xfrm>
            <a:off x="-133873" y="49973"/>
            <a:ext cx="10557387" cy="5968867"/>
            <a:chOff x="-133873" y="49973"/>
            <a:chExt cx="10557387" cy="5968867"/>
          </a:xfrm>
        </p:grpSpPr>
        <p:grpSp>
          <p:nvGrpSpPr>
            <p:cNvPr id="405" name="Google Shape;405;p6"/>
            <p:cNvGrpSpPr/>
            <p:nvPr/>
          </p:nvGrpSpPr>
          <p:grpSpPr>
            <a:xfrm>
              <a:off x="-133873" y="49973"/>
              <a:ext cx="10557387" cy="5968867"/>
              <a:chOff x="-133873" y="49973"/>
              <a:chExt cx="10557387" cy="5968867"/>
            </a:xfrm>
          </p:grpSpPr>
          <p:grpSp>
            <p:nvGrpSpPr>
              <p:cNvPr id="406" name="Google Shape;406;p6"/>
              <p:cNvGrpSpPr/>
              <p:nvPr/>
            </p:nvGrpSpPr>
            <p:grpSpPr>
              <a:xfrm>
                <a:off x="1412348" y="49973"/>
                <a:ext cx="7726538" cy="4690734"/>
                <a:chOff x="1412348" y="49973"/>
                <a:chExt cx="7726538" cy="4690734"/>
              </a:xfrm>
            </p:grpSpPr>
            <p:sp>
              <p:nvSpPr>
                <p:cNvPr id="407" name="Google Shape;407;p6"/>
                <p:cNvSpPr/>
                <p:nvPr/>
              </p:nvSpPr>
              <p:spPr>
                <a:xfrm>
                  <a:off x="7228237" y="426555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6"/>
                <p:cNvSpPr/>
                <p:nvPr/>
              </p:nvSpPr>
              <p:spPr>
                <a:xfrm>
                  <a:off x="1412348" y="49973"/>
                  <a:ext cx="1227652" cy="36628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 name="Google Shape;409;p6"/>
              <p:cNvGrpSpPr/>
              <p:nvPr/>
            </p:nvGrpSpPr>
            <p:grpSpPr>
              <a:xfrm>
                <a:off x="-133873" y="4198151"/>
                <a:ext cx="10557387" cy="1820689"/>
                <a:chOff x="-133873" y="4198151"/>
                <a:chExt cx="10557387" cy="1820689"/>
              </a:xfrm>
            </p:grpSpPr>
            <p:grpSp>
              <p:nvGrpSpPr>
                <p:cNvPr id="410" name="Google Shape;410;p6"/>
                <p:cNvGrpSpPr/>
                <p:nvPr/>
              </p:nvGrpSpPr>
              <p:grpSpPr>
                <a:xfrm rot="9158744">
                  <a:off x="-715" y="4583518"/>
                  <a:ext cx="1932871" cy="1049956"/>
                  <a:chOff x="6572441" y="3068152"/>
                  <a:chExt cx="1932833" cy="1049935"/>
                </a:xfrm>
              </p:grpSpPr>
              <p:sp>
                <p:nvSpPr>
                  <p:cNvPr id="411" name="Google Shape;411;p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 name="Google Shape;436;p6"/>
                <p:cNvGrpSpPr/>
                <p:nvPr/>
              </p:nvGrpSpPr>
              <p:grpSpPr>
                <a:xfrm rot="9158744">
                  <a:off x="2107660" y="4583518"/>
                  <a:ext cx="1932871" cy="1049956"/>
                  <a:chOff x="6572441" y="3068152"/>
                  <a:chExt cx="1932833" cy="1049935"/>
                </a:xfrm>
              </p:grpSpPr>
              <p:sp>
                <p:nvSpPr>
                  <p:cNvPr id="437" name="Google Shape;437;p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 name="Google Shape;462;p6"/>
                <p:cNvGrpSpPr/>
                <p:nvPr/>
              </p:nvGrpSpPr>
              <p:grpSpPr>
                <a:xfrm rot="9158744">
                  <a:off x="4221810" y="4583518"/>
                  <a:ext cx="1932871" cy="1049956"/>
                  <a:chOff x="6572441" y="3068152"/>
                  <a:chExt cx="1932833" cy="1049935"/>
                </a:xfrm>
              </p:grpSpPr>
              <p:sp>
                <p:nvSpPr>
                  <p:cNvPr id="463" name="Google Shape;463;p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 name="Google Shape;488;p6"/>
                <p:cNvGrpSpPr/>
                <p:nvPr/>
              </p:nvGrpSpPr>
              <p:grpSpPr>
                <a:xfrm rot="9158744">
                  <a:off x="6283860" y="4583518"/>
                  <a:ext cx="1932871" cy="1049956"/>
                  <a:chOff x="6572441" y="3068152"/>
                  <a:chExt cx="1932833" cy="1049935"/>
                </a:xfrm>
              </p:grpSpPr>
              <p:sp>
                <p:nvSpPr>
                  <p:cNvPr id="489" name="Google Shape;489;p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 name="Google Shape;514;p6"/>
                <p:cNvGrpSpPr/>
                <p:nvPr/>
              </p:nvGrpSpPr>
              <p:grpSpPr>
                <a:xfrm rot="9158744">
                  <a:off x="8357485" y="4583518"/>
                  <a:ext cx="1932871" cy="1049956"/>
                  <a:chOff x="6572441" y="3068152"/>
                  <a:chExt cx="1932833" cy="1049935"/>
                </a:xfrm>
              </p:grpSpPr>
              <p:sp>
                <p:nvSpPr>
                  <p:cNvPr id="515" name="Google Shape;515;p6"/>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6"/>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6"/>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6"/>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6"/>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6"/>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6"/>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6"/>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6"/>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6"/>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6"/>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6"/>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6"/>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6"/>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6"/>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6"/>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6"/>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6"/>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6"/>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6"/>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6"/>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6"/>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6"/>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6"/>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6"/>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40" name="Google Shape;540;p6"/>
            <p:cNvGrpSpPr/>
            <p:nvPr/>
          </p:nvGrpSpPr>
          <p:grpSpPr>
            <a:xfrm>
              <a:off x="120025" y="209575"/>
              <a:ext cx="8879050" cy="808150"/>
              <a:chOff x="120025" y="209575"/>
              <a:chExt cx="8879050" cy="808150"/>
            </a:xfrm>
          </p:grpSpPr>
          <p:grpSp>
            <p:nvGrpSpPr>
              <p:cNvPr id="541" name="Google Shape;541;p6"/>
              <p:cNvGrpSpPr/>
              <p:nvPr/>
            </p:nvGrpSpPr>
            <p:grpSpPr>
              <a:xfrm>
                <a:off x="120025" y="209575"/>
                <a:ext cx="683425" cy="808150"/>
                <a:chOff x="5712500" y="3352850"/>
                <a:chExt cx="683425" cy="808150"/>
              </a:xfrm>
            </p:grpSpPr>
            <p:sp>
              <p:nvSpPr>
                <p:cNvPr id="542" name="Google Shape;542;p6"/>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6"/>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6"/>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6"/>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6"/>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6"/>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6"/>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6"/>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6"/>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6"/>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6"/>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6"/>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6"/>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6"/>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 name="Google Shape;556;p6"/>
              <p:cNvGrpSpPr/>
              <p:nvPr/>
            </p:nvGrpSpPr>
            <p:grpSpPr>
              <a:xfrm>
                <a:off x="8315650" y="209575"/>
                <a:ext cx="683425" cy="808150"/>
                <a:chOff x="5712500" y="3352850"/>
                <a:chExt cx="683425" cy="808150"/>
              </a:xfrm>
            </p:grpSpPr>
            <p:sp>
              <p:nvSpPr>
                <p:cNvPr id="557" name="Google Shape;557;p6"/>
                <p:cNvSpPr/>
                <p:nvPr/>
              </p:nvSpPr>
              <p:spPr>
                <a:xfrm>
                  <a:off x="6019375" y="3556125"/>
                  <a:ext cx="69675" cy="167025"/>
                </a:xfrm>
                <a:custGeom>
                  <a:avLst/>
                  <a:gdLst/>
                  <a:ahLst/>
                  <a:cxnLst/>
                  <a:rect l="l" t="t" r="r" b="b"/>
                  <a:pathLst>
                    <a:path w="2787" h="6681" extrusionOk="0">
                      <a:moveTo>
                        <a:pt x="215" y="1"/>
                      </a:moveTo>
                      <a:cubicBezTo>
                        <a:pt x="167" y="1"/>
                        <a:pt x="131" y="61"/>
                        <a:pt x="119" y="144"/>
                      </a:cubicBezTo>
                      <a:cubicBezTo>
                        <a:pt x="84" y="2323"/>
                        <a:pt x="48" y="4502"/>
                        <a:pt x="0" y="6680"/>
                      </a:cubicBezTo>
                      <a:lnTo>
                        <a:pt x="2786" y="6680"/>
                      </a:lnTo>
                      <a:cubicBezTo>
                        <a:pt x="2739" y="4502"/>
                        <a:pt x="2703" y="2323"/>
                        <a:pt x="2667" y="144"/>
                      </a:cubicBezTo>
                      <a:cubicBezTo>
                        <a:pt x="2667" y="61"/>
                        <a:pt x="2632" y="1"/>
                        <a:pt x="2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6"/>
                <p:cNvSpPr/>
                <p:nvPr/>
              </p:nvSpPr>
              <p:spPr>
                <a:xfrm>
                  <a:off x="5989900" y="3529950"/>
                  <a:ext cx="128625" cy="52100"/>
                </a:xfrm>
                <a:custGeom>
                  <a:avLst/>
                  <a:gdLst/>
                  <a:ahLst/>
                  <a:cxnLst/>
                  <a:rect l="l" t="t" r="r" b="b"/>
                  <a:pathLst>
                    <a:path w="5145" h="2084" extrusionOk="0">
                      <a:moveTo>
                        <a:pt x="298" y="0"/>
                      </a:moveTo>
                      <a:cubicBezTo>
                        <a:pt x="144" y="0"/>
                        <a:pt x="1" y="131"/>
                        <a:pt x="1" y="298"/>
                      </a:cubicBezTo>
                      <a:lnTo>
                        <a:pt x="1" y="1786"/>
                      </a:lnTo>
                      <a:cubicBezTo>
                        <a:pt x="1" y="1953"/>
                        <a:pt x="144" y="2084"/>
                        <a:pt x="298" y="2084"/>
                      </a:cubicBezTo>
                      <a:lnTo>
                        <a:pt x="4846" y="2084"/>
                      </a:lnTo>
                      <a:cubicBezTo>
                        <a:pt x="5013" y="2084"/>
                        <a:pt x="5144" y="1953"/>
                        <a:pt x="5144" y="1786"/>
                      </a:cubicBezTo>
                      <a:lnTo>
                        <a:pt x="5144" y="298"/>
                      </a:lnTo>
                      <a:cubicBezTo>
                        <a:pt x="5144" y="131"/>
                        <a:pt x="5013" y="0"/>
                        <a:pt x="484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6"/>
                <p:cNvSpPr/>
                <p:nvPr/>
              </p:nvSpPr>
              <p:spPr>
                <a:xfrm>
                  <a:off x="5948525" y="3541550"/>
                  <a:ext cx="52725" cy="29200"/>
                </a:xfrm>
                <a:custGeom>
                  <a:avLst/>
                  <a:gdLst/>
                  <a:ahLst/>
                  <a:cxnLst/>
                  <a:rect l="l" t="t" r="r" b="b"/>
                  <a:pathLst>
                    <a:path w="2109" h="1168" extrusionOk="0">
                      <a:moveTo>
                        <a:pt x="298" y="1"/>
                      </a:moveTo>
                      <a:cubicBezTo>
                        <a:pt x="144" y="1"/>
                        <a:pt x="1" y="132"/>
                        <a:pt x="1" y="298"/>
                      </a:cubicBezTo>
                      <a:lnTo>
                        <a:pt x="1" y="870"/>
                      </a:lnTo>
                      <a:cubicBezTo>
                        <a:pt x="1" y="1025"/>
                        <a:pt x="144"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6"/>
                <p:cNvSpPr/>
                <p:nvPr/>
              </p:nvSpPr>
              <p:spPr>
                <a:xfrm>
                  <a:off x="5905675"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8" y="1167"/>
                        <a:pt x="1619" y="1025"/>
                        <a:pt x="1619" y="870"/>
                      </a:cubicBezTo>
                      <a:lnTo>
                        <a:pt x="1619" y="298"/>
                      </a:lnTo>
                      <a:cubicBezTo>
                        <a:pt x="1619" y="132"/>
                        <a:pt x="1488"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6"/>
                <p:cNvSpPr/>
                <p:nvPr/>
              </p:nvSpPr>
              <p:spPr>
                <a:xfrm>
                  <a:off x="5982750" y="3516850"/>
                  <a:ext cx="18500" cy="78300"/>
                </a:xfrm>
                <a:custGeom>
                  <a:avLst/>
                  <a:gdLst/>
                  <a:ahLst/>
                  <a:cxnLst/>
                  <a:rect l="l" t="t" r="r" b="b"/>
                  <a:pathLst>
                    <a:path w="740" h="3132" extrusionOk="0">
                      <a:moveTo>
                        <a:pt x="227" y="0"/>
                      </a:moveTo>
                      <a:cubicBezTo>
                        <a:pt x="108" y="0"/>
                        <a:pt x="1" y="96"/>
                        <a:pt x="1" y="227"/>
                      </a:cubicBezTo>
                      <a:lnTo>
                        <a:pt x="1" y="2917"/>
                      </a:lnTo>
                      <a:cubicBezTo>
                        <a:pt x="1" y="3036"/>
                        <a:pt x="108" y="3132"/>
                        <a:pt x="227" y="3132"/>
                      </a:cubicBezTo>
                      <a:lnTo>
                        <a:pt x="525" y="3132"/>
                      </a:lnTo>
                      <a:cubicBezTo>
                        <a:pt x="644" y="3132"/>
                        <a:pt x="739" y="3036"/>
                        <a:pt x="739" y="2917"/>
                      </a:cubicBezTo>
                      <a:lnTo>
                        <a:pt x="739" y="227"/>
                      </a:lnTo>
                      <a:cubicBezTo>
                        <a:pt x="739" y="96"/>
                        <a:pt x="644" y="0"/>
                        <a:pt x="52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6"/>
                <p:cNvSpPr/>
                <p:nvPr/>
              </p:nvSpPr>
              <p:spPr>
                <a:xfrm>
                  <a:off x="5936325" y="3531125"/>
                  <a:ext cx="19975" cy="49750"/>
                </a:xfrm>
                <a:custGeom>
                  <a:avLst/>
                  <a:gdLst/>
                  <a:ahLst/>
                  <a:cxnLst/>
                  <a:rect l="l" t="t" r="r" b="b"/>
                  <a:pathLst>
                    <a:path w="799" h="1990" extrusionOk="0">
                      <a:moveTo>
                        <a:pt x="251" y="1"/>
                      </a:moveTo>
                      <a:cubicBezTo>
                        <a:pt x="108" y="1"/>
                        <a:pt x="1" y="120"/>
                        <a:pt x="1" y="251"/>
                      </a:cubicBezTo>
                      <a:lnTo>
                        <a:pt x="1" y="1751"/>
                      </a:lnTo>
                      <a:cubicBezTo>
                        <a:pt x="1" y="1882"/>
                        <a:pt x="108"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6"/>
                <p:cNvSpPr/>
                <p:nvPr/>
              </p:nvSpPr>
              <p:spPr>
                <a:xfrm>
                  <a:off x="6107175" y="3541550"/>
                  <a:ext cx="52725" cy="29200"/>
                </a:xfrm>
                <a:custGeom>
                  <a:avLst/>
                  <a:gdLst/>
                  <a:ahLst/>
                  <a:cxnLst/>
                  <a:rect l="l" t="t" r="r" b="b"/>
                  <a:pathLst>
                    <a:path w="2109" h="1168" extrusionOk="0">
                      <a:moveTo>
                        <a:pt x="298" y="1"/>
                      </a:moveTo>
                      <a:cubicBezTo>
                        <a:pt x="132" y="1"/>
                        <a:pt x="1" y="132"/>
                        <a:pt x="1" y="298"/>
                      </a:cubicBezTo>
                      <a:lnTo>
                        <a:pt x="1" y="870"/>
                      </a:lnTo>
                      <a:cubicBezTo>
                        <a:pt x="1" y="1025"/>
                        <a:pt x="132" y="1167"/>
                        <a:pt x="298" y="1167"/>
                      </a:cubicBezTo>
                      <a:lnTo>
                        <a:pt x="1810" y="1167"/>
                      </a:lnTo>
                      <a:cubicBezTo>
                        <a:pt x="1977" y="1167"/>
                        <a:pt x="2108" y="1025"/>
                        <a:pt x="2108" y="870"/>
                      </a:cubicBezTo>
                      <a:lnTo>
                        <a:pt x="2108" y="298"/>
                      </a:lnTo>
                      <a:cubicBezTo>
                        <a:pt x="2108" y="132"/>
                        <a:pt x="1977" y="1"/>
                        <a:pt x="181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6"/>
                <p:cNvSpPr/>
                <p:nvPr/>
              </p:nvSpPr>
              <p:spPr>
                <a:xfrm>
                  <a:off x="6162250" y="3541550"/>
                  <a:ext cx="40500" cy="29200"/>
                </a:xfrm>
                <a:custGeom>
                  <a:avLst/>
                  <a:gdLst/>
                  <a:ahLst/>
                  <a:cxnLst/>
                  <a:rect l="l" t="t" r="r" b="b"/>
                  <a:pathLst>
                    <a:path w="1620" h="1168" extrusionOk="0">
                      <a:moveTo>
                        <a:pt x="298" y="1"/>
                      </a:moveTo>
                      <a:cubicBezTo>
                        <a:pt x="143" y="1"/>
                        <a:pt x="0" y="132"/>
                        <a:pt x="0" y="298"/>
                      </a:cubicBezTo>
                      <a:lnTo>
                        <a:pt x="0" y="870"/>
                      </a:lnTo>
                      <a:cubicBezTo>
                        <a:pt x="0" y="1025"/>
                        <a:pt x="143" y="1167"/>
                        <a:pt x="298" y="1167"/>
                      </a:cubicBezTo>
                      <a:lnTo>
                        <a:pt x="1322" y="1167"/>
                      </a:lnTo>
                      <a:cubicBezTo>
                        <a:pt x="1489" y="1167"/>
                        <a:pt x="1620" y="1025"/>
                        <a:pt x="1620" y="870"/>
                      </a:cubicBezTo>
                      <a:lnTo>
                        <a:pt x="1620" y="298"/>
                      </a:lnTo>
                      <a:cubicBezTo>
                        <a:pt x="1620" y="132"/>
                        <a:pt x="1489" y="1"/>
                        <a:pt x="132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6"/>
                <p:cNvSpPr/>
                <p:nvPr/>
              </p:nvSpPr>
              <p:spPr>
                <a:xfrm>
                  <a:off x="6107175" y="3516850"/>
                  <a:ext cx="18475" cy="78300"/>
                </a:xfrm>
                <a:custGeom>
                  <a:avLst/>
                  <a:gdLst/>
                  <a:ahLst/>
                  <a:cxnLst/>
                  <a:rect l="l" t="t" r="r" b="b"/>
                  <a:pathLst>
                    <a:path w="739" h="3132" extrusionOk="0">
                      <a:moveTo>
                        <a:pt x="227" y="0"/>
                      </a:moveTo>
                      <a:cubicBezTo>
                        <a:pt x="108" y="0"/>
                        <a:pt x="1" y="96"/>
                        <a:pt x="1" y="227"/>
                      </a:cubicBezTo>
                      <a:lnTo>
                        <a:pt x="1" y="2917"/>
                      </a:lnTo>
                      <a:cubicBezTo>
                        <a:pt x="1" y="3036"/>
                        <a:pt x="108" y="3132"/>
                        <a:pt x="227" y="3132"/>
                      </a:cubicBezTo>
                      <a:lnTo>
                        <a:pt x="513" y="3132"/>
                      </a:lnTo>
                      <a:cubicBezTo>
                        <a:pt x="644" y="3132"/>
                        <a:pt x="739" y="3036"/>
                        <a:pt x="739" y="2917"/>
                      </a:cubicBezTo>
                      <a:lnTo>
                        <a:pt x="739" y="227"/>
                      </a:lnTo>
                      <a:cubicBezTo>
                        <a:pt x="739" y="96"/>
                        <a:pt x="644" y="0"/>
                        <a:pt x="513"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6"/>
                <p:cNvSpPr/>
                <p:nvPr/>
              </p:nvSpPr>
              <p:spPr>
                <a:xfrm>
                  <a:off x="6152125" y="3531125"/>
                  <a:ext cx="19975" cy="49750"/>
                </a:xfrm>
                <a:custGeom>
                  <a:avLst/>
                  <a:gdLst/>
                  <a:ahLst/>
                  <a:cxnLst/>
                  <a:rect l="l" t="t" r="r" b="b"/>
                  <a:pathLst>
                    <a:path w="799" h="1990" extrusionOk="0">
                      <a:moveTo>
                        <a:pt x="251" y="1"/>
                      </a:moveTo>
                      <a:cubicBezTo>
                        <a:pt x="108" y="1"/>
                        <a:pt x="1" y="120"/>
                        <a:pt x="1" y="251"/>
                      </a:cubicBezTo>
                      <a:lnTo>
                        <a:pt x="1" y="1751"/>
                      </a:lnTo>
                      <a:cubicBezTo>
                        <a:pt x="1" y="1882"/>
                        <a:pt x="120" y="1989"/>
                        <a:pt x="251" y="1989"/>
                      </a:cubicBezTo>
                      <a:lnTo>
                        <a:pt x="560" y="1989"/>
                      </a:lnTo>
                      <a:cubicBezTo>
                        <a:pt x="691" y="1989"/>
                        <a:pt x="798" y="1882"/>
                        <a:pt x="798" y="1751"/>
                      </a:cubicBezTo>
                      <a:lnTo>
                        <a:pt x="798" y="251"/>
                      </a:lnTo>
                      <a:cubicBezTo>
                        <a:pt x="798" y="120"/>
                        <a:pt x="691" y="1"/>
                        <a:pt x="560"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6"/>
                <p:cNvSpPr/>
                <p:nvPr/>
              </p:nvSpPr>
              <p:spPr>
                <a:xfrm>
                  <a:off x="5973825" y="3352850"/>
                  <a:ext cx="160775" cy="160750"/>
                </a:xfrm>
                <a:custGeom>
                  <a:avLst/>
                  <a:gdLst/>
                  <a:ahLst/>
                  <a:cxnLst/>
                  <a:rect l="l" t="t" r="r" b="b"/>
                  <a:pathLst>
                    <a:path w="6431" h="6430" extrusionOk="0">
                      <a:moveTo>
                        <a:pt x="3215" y="738"/>
                      </a:moveTo>
                      <a:cubicBezTo>
                        <a:pt x="4585" y="738"/>
                        <a:pt x="5692" y="1845"/>
                        <a:pt x="5692" y="3215"/>
                      </a:cubicBezTo>
                      <a:cubicBezTo>
                        <a:pt x="5692" y="4584"/>
                        <a:pt x="4585" y="5691"/>
                        <a:pt x="3215" y="5691"/>
                      </a:cubicBezTo>
                      <a:cubicBezTo>
                        <a:pt x="1846" y="5691"/>
                        <a:pt x="739" y="4584"/>
                        <a:pt x="739" y="3215"/>
                      </a:cubicBezTo>
                      <a:cubicBezTo>
                        <a:pt x="739" y="1845"/>
                        <a:pt x="1846" y="738"/>
                        <a:pt x="3215" y="738"/>
                      </a:cubicBezTo>
                      <a:close/>
                      <a:moveTo>
                        <a:pt x="3215" y="0"/>
                      </a:moveTo>
                      <a:cubicBezTo>
                        <a:pt x="1441" y="0"/>
                        <a:pt x="1" y="1441"/>
                        <a:pt x="1" y="3215"/>
                      </a:cubicBezTo>
                      <a:cubicBezTo>
                        <a:pt x="1" y="4989"/>
                        <a:pt x="1441" y="6429"/>
                        <a:pt x="3215" y="6429"/>
                      </a:cubicBezTo>
                      <a:cubicBezTo>
                        <a:pt x="4989" y="6429"/>
                        <a:pt x="6430" y="4989"/>
                        <a:pt x="6430" y="3215"/>
                      </a:cubicBezTo>
                      <a:cubicBezTo>
                        <a:pt x="6430" y="1441"/>
                        <a:pt x="4989" y="0"/>
                        <a:pt x="32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6"/>
                <p:cNvSpPr/>
                <p:nvPr/>
              </p:nvSpPr>
              <p:spPr>
                <a:xfrm>
                  <a:off x="6020550" y="3444225"/>
                  <a:ext cx="67300" cy="85750"/>
                </a:xfrm>
                <a:custGeom>
                  <a:avLst/>
                  <a:gdLst/>
                  <a:ahLst/>
                  <a:cxnLst/>
                  <a:rect l="l" t="t" r="r" b="b"/>
                  <a:pathLst>
                    <a:path w="2692" h="3430" extrusionOk="0">
                      <a:moveTo>
                        <a:pt x="299" y="0"/>
                      </a:moveTo>
                      <a:cubicBezTo>
                        <a:pt x="132" y="0"/>
                        <a:pt x="1" y="143"/>
                        <a:pt x="1" y="298"/>
                      </a:cubicBezTo>
                      <a:lnTo>
                        <a:pt x="1" y="3132"/>
                      </a:lnTo>
                      <a:cubicBezTo>
                        <a:pt x="1" y="3298"/>
                        <a:pt x="132" y="3429"/>
                        <a:pt x="299" y="3429"/>
                      </a:cubicBezTo>
                      <a:lnTo>
                        <a:pt x="2394" y="3429"/>
                      </a:lnTo>
                      <a:cubicBezTo>
                        <a:pt x="2561" y="3429"/>
                        <a:pt x="2692" y="3298"/>
                        <a:pt x="2692" y="3132"/>
                      </a:cubicBezTo>
                      <a:lnTo>
                        <a:pt x="2692" y="298"/>
                      </a:lnTo>
                      <a:cubicBezTo>
                        <a:pt x="2692" y="143"/>
                        <a:pt x="2561" y="0"/>
                        <a:pt x="23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6"/>
                <p:cNvSpPr/>
                <p:nvPr/>
              </p:nvSpPr>
              <p:spPr>
                <a:xfrm>
                  <a:off x="6017575" y="3723125"/>
                  <a:ext cx="73550" cy="47950"/>
                </a:xfrm>
                <a:custGeom>
                  <a:avLst/>
                  <a:gdLst/>
                  <a:ahLst/>
                  <a:cxnLst/>
                  <a:rect l="l" t="t" r="r" b="b"/>
                  <a:pathLst>
                    <a:path w="2942" h="1918" extrusionOk="0">
                      <a:moveTo>
                        <a:pt x="72" y="0"/>
                      </a:moveTo>
                      <a:cubicBezTo>
                        <a:pt x="49" y="643"/>
                        <a:pt x="25" y="1274"/>
                        <a:pt x="1" y="1917"/>
                      </a:cubicBezTo>
                      <a:lnTo>
                        <a:pt x="2942" y="1917"/>
                      </a:lnTo>
                      <a:cubicBezTo>
                        <a:pt x="2906" y="1274"/>
                        <a:pt x="2882" y="643"/>
                        <a:pt x="2858"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6"/>
                <p:cNvSpPr/>
                <p:nvPr/>
              </p:nvSpPr>
              <p:spPr>
                <a:xfrm>
                  <a:off x="5712500" y="3771050"/>
                  <a:ext cx="683425" cy="389950"/>
                </a:xfrm>
                <a:custGeom>
                  <a:avLst/>
                  <a:gdLst/>
                  <a:ahLst/>
                  <a:cxnLst/>
                  <a:rect l="l" t="t" r="r" b="b"/>
                  <a:pathLst>
                    <a:path w="27337" h="15598" extrusionOk="0">
                      <a:moveTo>
                        <a:pt x="12204" y="0"/>
                      </a:moveTo>
                      <a:cubicBezTo>
                        <a:pt x="12192" y="179"/>
                        <a:pt x="12192" y="369"/>
                        <a:pt x="12180" y="560"/>
                      </a:cubicBezTo>
                      <a:cubicBezTo>
                        <a:pt x="12073" y="2739"/>
                        <a:pt x="12085" y="5096"/>
                        <a:pt x="11573" y="7227"/>
                      </a:cubicBezTo>
                      <a:cubicBezTo>
                        <a:pt x="11251" y="8585"/>
                        <a:pt x="10442" y="9906"/>
                        <a:pt x="8882" y="9990"/>
                      </a:cubicBezTo>
                      <a:cubicBezTo>
                        <a:pt x="8835" y="9992"/>
                        <a:pt x="8788" y="9993"/>
                        <a:pt x="8742" y="9993"/>
                      </a:cubicBezTo>
                      <a:cubicBezTo>
                        <a:pt x="7409" y="9993"/>
                        <a:pt x="6430" y="9012"/>
                        <a:pt x="5775" y="7942"/>
                      </a:cubicBezTo>
                      <a:cubicBezTo>
                        <a:pt x="5179" y="6965"/>
                        <a:pt x="6001" y="6846"/>
                        <a:pt x="6798" y="6358"/>
                      </a:cubicBezTo>
                      <a:cubicBezTo>
                        <a:pt x="7310" y="6061"/>
                        <a:pt x="7715" y="5715"/>
                        <a:pt x="8084" y="5239"/>
                      </a:cubicBezTo>
                      <a:cubicBezTo>
                        <a:pt x="8120" y="5179"/>
                        <a:pt x="8061" y="5096"/>
                        <a:pt x="8001" y="5096"/>
                      </a:cubicBezTo>
                      <a:cubicBezTo>
                        <a:pt x="7833" y="5110"/>
                        <a:pt x="7666" y="5116"/>
                        <a:pt x="7499" y="5116"/>
                      </a:cubicBezTo>
                      <a:cubicBezTo>
                        <a:pt x="4871" y="5116"/>
                        <a:pt x="2480" y="3460"/>
                        <a:pt x="1595" y="941"/>
                      </a:cubicBezTo>
                      <a:cubicBezTo>
                        <a:pt x="1581" y="899"/>
                        <a:pt x="1538" y="869"/>
                        <a:pt x="1498" y="869"/>
                      </a:cubicBezTo>
                      <a:cubicBezTo>
                        <a:pt x="1470" y="869"/>
                        <a:pt x="1443" y="883"/>
                        <a:pt x="1429" y="917"/>
                      </a:cubicBezTo>
                      <a:cubicBezTo>
                        <a:pt x="0" y="4287"/>
                        <a:pt x="381" y="8108"/>
                        <a:pt x="2453" y="11133"/>
                      </a:cubicBezTo>
                      <a:cubicBezTo>
                        <a:pt x="2472" y="11158"/>
                        <a:pt x="2507" y="11173"/>
                        <a:pt x="2541" y="11173"/>
                      </a:cubicBezTo>
                      <a:cubicBezTo>
                        <a:pt x="2572" y="11173"/>
                        <a:pt x="2603" y="11161"/>
                        <a:pt x="2619" y="11133"/>
                      </a:cubicBezTo>
                      <a:cubicBezTo>
                        <a:pt x="2929" y="10502"/>
                        <a:pt x="3143" y="9549"/>
                        <a:pt x="3572" y="9001"/>
                      </a:cubicBezTo>
                      <a:cubicBezTo>
                        <a:pt x="3607" y="8955"/>
                        <a:pt x="3664" y="8751"/>
                        <a:pt x="3711" y="8751"/>
                      </a:cubicBezTo>
                      <a:cubicBezTo>
                        <a:pt x="3712" y="8751"/>
                        <a:pt x="3712" y="8751"/>
                        <a:pt x="3713" y="8751"/>
                      </a:cubicBezTo>
                      <a:lnTo>
                        <a:pt x="3713" y="8751"/>
                      </a:lnTo>
                      <a:cubicBezTo>
                        <a:pt x="3677" y="8759"/>
                        <a:pt x="4001" y="9752"/>
                        <a:pt x="4012" y="9787"/>
                      </a:cubicBezTo>
                      <a:cubicBezTo>
                        <a:pt x="4429" y="10704"/>
                        <a:pt x="5227" y="11454"/>
                        <a:pt x="6060" y="11990"/>
                      </a:cubicBezTo>
                      <a:cubicBezTo>
                        <a:pt x="8406" y="13490"/>
                        <a:pt x="12144" y="12728"/>
                        <a:pt x="13597" y="15550"/>
                      </a:cubicBezTo>
                      <a:cubicBezTo>
                        <a:pt x="13609" y="15586"/>
                        <a:pt x="13645" y="15597"/>
                        <a:pt x="13668" y="15597"/>
                      </a:cubicBezTo>
                      <a:cubicBezTo>
                        <a:pt x="13704" y="15597"/>
                        <a:pt x="13728" y="15586"/>
                        <a:pt x="13752" y="15550"/>
                      </a:cubicBezTo>
                      <a:cubicBezTo>
                        <a:pt x="15192" y="12740"/>
                        <a:pt x="18931" y="13466"/>
                        <a:pt x="21288" y="11990"/>
                      </a:cubicBezTo>
                      <a:cubicBezTo>
                        <a:pt x="22122" y="11454"/>
                        <a:pt x="22908" y="10692"/>
                        <a:pt x="23336" y="9787"/>
                      </a:cubicBezTo>
                      <a:cubicBezTo>
                        <a:pt x="23466" y="9480"/>
                        <a:pt x="23561" y="8811"/>
                        <a:pt x="23678" y="8811"/>
                      </a:cubicBezTo>
                      <a:cubicBezTo>
                        <a:pt x="23679" y="8811"/>
                        <a:pt x="23681" y="8811"/>
                        <a:pt x="23682" y="8811"/>
                      </a:cubicBezTo>
                      <a:cubicBezTo>
                        <a:pt x="23884" y="8847"/>
                        <a:pt x="24622" y="10906"/>
                        <a:pt x="24729" y="11133"/>
                      </a:cubicBezTo>
                      <a:cubicBezTo>
                        <a:pt x="24746" y="11161"/>
                        <a:pt x="24774" y="11173"/>
                        <a:pt x="24802" y="11173"/>
                      </a:cubicBezTo>
                      <a:cubicBezTo>
                        <a:pt x="24833" y="11173"/>
                        <a:pt x="24865" y="11158"/>
                        <a:pt x="24884" y="11133"/>
                      </a:cubicBezTo>
                      <a:cubicBezTo>
                        <a:pt x="26968" y="8108"/>
                        <a:pt x="27337" y="4287"/>
                        <a:pt x="25920" y="917"/>
                      </a:cubicBezTo>
                      <a:cubicBezTo>
                        <a:pt x="25905" y="883"/>
                        <a:pt x="25879" y="869"/>
                        <a:pt x="25851" y="869"/>
                      </a:cubicBezTo>
                      <a:cubicBezTo>
                        <a:pt x="25811" y="869"/>
                        <a:pt x="25767" y="899"/>
                        <a:pt x="25753" y="941"/>
                      </a:cubicBezTo>
                      <a:cubicBezTo>
                        <a:pt x="24869" y="3460"/>
                        <a:pt x="22478" y="5116"/>
                        <a:pt x="19849" y="5116"/>
                      </a:cubicBezTo>
                      <a:cubicBezTo>
                        <a:pt x="19683" y="5116"/>
                        <a:pt x="19516" y="5110"/>
                        <a:pt x="19348" y="5096"/>
                      </a:cubicBezTo>
                      <a:cubicBezTo>
                        <a:pt x="19276" y="5096"/>
                        <a:pt x="19217" y="5179"/>
                        <a:pt x="19264" y="5239"/>
                      </a:cubicBezTo>
                      <a:cubicBezTo>
                        <a:pt x="19622" y="5715"/>
                        <a:pt x="20038" y="6061"/>
                        <a:pt x="20550" y="6358"/>
                      </a:cubicBezTo>
                      <a:cubicBezTo>
                        <a:pt x="21360" y="6846"/>
                        <a:pt x="22193" y="6930"/>
                        <a:pt x="21562" y="7942"/>
                      </a:cubicBezTo>
                      <a:cubicBezTo>
                        <a:pt x="20907" y="9023"/>
                        <a:pt x="19951" y="9993"/>
                        <a:pt x="18609" y="9993"/>
                      </a:cubicBezTo>
                      <a:cubicBezTo>
                        <a:pt x="18562" y="9993"/>
                        <a:pt x="18515" y="9992"/>
                        <a:pt x="18467" y="9990"/>
                      </a:cubicBezTo>
                      <a:cubicBezTo>
                        <a:pt x="16895" y="9906"/>
                        <a:pt x="16097" y="8585"/>
                        <a:pt x="15776" y="7227"/>
                      </a:cubicBezTo>
                      <a:cubicBezTo>
                        <a:pt x="15264" y="5096"/>
                        <a:pt x="15276" y="2739"/>
                        <a:pt x="15169" y="560"/>
                      </a:cubicBezTo>
                      <a:cubicBezTo>
                        <a:pt x="15157" y="369"/>
                        <a:pt x="15145" y="179"/>
                        <a:pt x="15145"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54"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slideLayout" Target="../slideLayouts/slideLayout5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gradFill>
          <a:gsLst>
            <a:gs pos="0">
              <a:srgbClr val="CFF2F2"/>
            </a:gs>
            <a:gs pos="100000">
              <a:schemeClr val="accent1"/>
            </a:gs>
          </a:gsLst>
          <a:lin ang="5400700" scaled="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chemeClr val="accent5"/>
              </a:buClr>
              <a:buSzPts val="3000"/>
              <a:buFont typeface="Sail"/>
              <a:buNone/>
              <a:defRPr sz="3000" b="1">
                <a:solidFill>
                  <a:schemeClr val="accent5"/>
                </a:solidFill>
                <a:latin typeface="Sail"/>
                <a:ea typeface="Sail"/>
                <a:cs typeface="Sail"/>
                <a:sym typeface="Sail"/>
              </a:defRPr>
            </a:lvl1pPr>
            <a:lvl2pPr lvl="1">
              <a:spcBef>
                <a:spcPts val="0"/>
              </a:spcBef>
              <a:spcAft>
                <a:spcPts val="0"/>
              </a:spcAft>
              <a:buClr>
                <a:schemeClr val="accent5"/>
              </a:buClr>
              <a:buSzPts val="3000"/>
              <a:buFont typeface="Sail"/>
              <a:buNone/>
              <a:defRPr sz="3000" b="1">
                <a:solidFill>
                  <a:schemeClr val="accent5"/>
                </a:solidFill>
                <a:latin typeface="Sail"/>
                <a:ea typeface="Sail"/>
                <a:cs typeface="Sail"/>
                <a:sym typeface="Sail"/>
              </a:defRPr>
            </a:lvl2pPr>
            <a:lvl3pPr lvl="2">
              <a:spcBef>
                <a:spcPts val="0"/>
              </a:spcBef>
              <a:spcAft>
                <a:spcPts val="0"/>
              </a:spcAft>
              <a:buClr>
                <a:schemeClr val="accent5"/>
              </a:buClr>
              <a:buSzPts val="3000"/>
              <a:buFont typeface="Sail"/>
              <a:buNone/>
              <a:defRPr sz="3000" b="1">
                <a:solidFill>
                  <a:schemeClr val="accent5"/>
                </a:solidFill>
                <a:latin typeface="Sail"/>
                <a:ea typeface="Sail"/>
                <a:cs typeface="Sail"/>
                <a:sym typeface="Sail"/>
              </a:defRPr>
            </a:lvl3pPr>
            <a:lvl4pPr lvl="3">
              <a:spcBef>
                <a:spcPts val="0"/>
              </a:spcBef>
              <a:spcAft>
                <a:spcPts val="0"/>
              </a:spcAft>
              <a:buClr>
                <a:schemeClr val="accent5"/>
              </a:buClr>
              <a:buSzPts val="3000"/>
              <a:buFont typeface="Sail"/>
              <a:buNone/>
              <a:defRPr sz="3000" b="1">
                <a:solidFill>
                  <a:schemeClr val="accent5"/>
                </a:solidFill>
                <a:latin typeface="Sail"/>
                <a:ea typeface="Sail"/>
                <a:cs typeface="Sail"/>
                <a:sym typeface="Sail"/>
              </a:defRPr>
            </a:lvl4pPr>
            <a:lvl5pPr lvl="4">
              <a:spcBef>
                <a:spcPts val="0"/>
              </a:spcBef>
              <a:spcAft>
                <a:spcPts val="0"/>
              </a:spcAft>
              <a:buClr>
                <a:schemeClr val="accent5"/>
              </a:buClr>
              <a:buSzPts val="3000"/>
              <a:buFont typeface="Sail"/>
              <a:buNone/>
              <a:defRPr sz="3000" b="1">
                <a:solidFill>
                  <a:schemeClr val="accent5"/>
                </a:solidFill>
                <a:latin typeface="Sail"/>
                <a:ea typeface="Sail"/>
                <a:cs typeface="Sail"/>
                <a:sym typeface="Sail"/>
              </a:defRPr>
            </a:lvl5pPr>
            <a:lvl6pPr lvl="5">
              <a:spcBef>
                <a:spcPts val="0"/>
              </a:spcBef>
              <a:spcAft>
                <a:spcPts val="0"/>
              </a:spcAft>
              <a:buClr>
                <a:schemeClr val="accent5"/>
              </a:buClr>
              <a:buSzPts val="3000"/>
              <a:buFont typeface="Sail"/>
              <a:buNone/>
              <a:defRPr sz="3000" b="1">
                <a:solidFill>
                  <a:schemeClr val="accent5"/>
                </a:solidFill>
                <a:latin typeface="Sail"/>
                <a:ea typeface="Sail"/>
                <a:cs typeface="Sail"/>
                <a:sym typeface="Sail"/>
              </a:defRPr>
            </a:lvl6pPr>
            <a:lvl7pPr lvl="6">
              <a:spcBef>
                <a:spcPts val="0"/>
              </a:spcBef>
              <a:spcAft>
                <a:spcPts val="0"/>
              </a:spcAft>
              <a:buClr>
                <a:schemeClr val="accent5"/>
              </a:buClr>
              <a:buSzPts val="3000"/>
              <a:buFont typeface="Sail"/>
              <a:buNone/>
              <a:defRPr sz="3000" b="1">
                <a:solidFill>
                  <a:schemeClr val="accent5"/>
                </a:solidFill>
                <a:latin typeface="Sail"/>
                <a:ea typeface="Sail"/>
                <a:cs typeface="Sail"/>
                <a:sym typeface="Sail"/>
              </a:defRPr>
            </a:lvl7pPr>
            <a:lvl8pPr lvl="7">
              <a:spcBef>
                <a:spcPts val="0"/>
              </a:spcBef>
              <a:spcAft>
                <a:spcPts val="0"/>
              </a:spcAft>
              <a:buClr>
                <a:schemeClr val="accent5"/>
              </a:buClr>
              <a:buSzPts val="3000"/>
              <a:buFont typeface="Sail"/>
              <a:buNone/>
              <a:defRPr sz="3000" b="1">
                <a:solidFill>
                  <a:schemeClr val="accent5"/>
                </a:solidFill>
                <a:latin typeface="Sail"/>
                <a:ea typeface="Sail"/>
                <a:cs typeface="Sail"/>
                <a:sym typeface="Sail"/>
              </a:defRPr>
            </a:lvl8pPr>
            <a:lvl9pPr lvl="8">
              <a:spcBef>
                <a:spcPts val="0"/>
              </a:spcBef>
              <a:spcAft>
                <a:spcPts val="0"/>
              </a:spcAft>
              <a:buClr>
                <a:schemeClr val="accent5"/>
              </a:buClr>
              <a:buSzPts val="3000"/>
              <a:buFont typeface="Sail"/>
              <a:buNone/>
              <a:defRPr sz="3000" b="1">
                <a:solidFill>
                  <a:schemeClr val="accent5"/>
                </a:solidFill>
                <a:latin typeface="Sail"/>
                <a:ea typeface="Sail"/>
                <a:cs typeface="Sail"/>
                <a:sym typeface="Sail"/>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ctr" anchorCtr="0">
            <a:noAutofit/>
          </a:bodyPr>
          <a:lstStyle>
            <a:lvl1pPr marL="457200" lvl="0" indent="-342900">
              <a:lnSpc>
                <a:spcPct val="115000"/>
              </a:lnSpc>
              <a:spcBef>
                <a:spcPts val="0"/>
              </a:spcBef>
              <a:spcAft>
                <a:spcPts val="0"/>
              </a:spcAft>
              <a:buClr>
                <a:schemeClr val="dk2"/>
              </a:buClr>
              <a:buSzPts val="1800"/>
              <a:buFont typeface="Catamaran"/>
              <a:buChar char="●"/>
              <a:defRPr sz="1800">
                <a:solidFill>
                  <a:schemeClr val="dk2"/>
                </a:solidFill>
                <a:latin typeface="Catamaran"/>
                <a:ea typeface="Catamaran"/>
                <a:cs typeface="Catamaran"/>
                <a:sym typeface="Catamaran"/>
              </a:defRPr>
            </a:lvl1pPr>
            <a:lvl2pPr marL="914400" lvl="1" indent="-3175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2pPr>
            <a:lvl3pPr marL="1371600" lvl="2" indent="-3175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3pPr>
            <a:lvl4pPr marL="1828800" lvl="3" indent="-3175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4pPr>
            <a:lvl5pPr marL="2286000" lvl="4" indent="-3175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5pPr>
            <a:lvl6pPr marL="2743200" lvl="5" indent="-3175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6pPr>
            <a:lvl7pPr marL="3200400" lvl="6" indent="-3175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7pPr>
            <a:lvl8pPr marL="3657600" lvl="7" indent="-3175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8pPr>
            <a:lvl9pPr marL="4114800" lvl="8" indent="-317500">
              <a:lnSpc>
                <a:spcPct val="115000"/>
              </a:lnSpc>
              <a:spcBef>
                <a:spcPts val="0"/>
              </a:spcBef>
              <a:spcAft>
                <a:spcPts val="0"/>
              </a:spcAft>
              <a:buClr>
                <a:schemeClr val="dk2"/>
              </a:buClr>
              <a:buSzPts val="1400"/>
              <a:buFont typeface="Catamaran"/>
              <a:buChar char="■"/>
              <a:defRPr>
                <a:solidFill>
                  <a:schemeClr val="dk2"/>
                </a:solidFill>
                <a:latin typeface="Catamaran"/>
                <a:ea typeface="Catamaran"/>
                <a:cs typeface="Catamaran"/>
                <a:sym typeface="Catamaran"/>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90" r:id="rId2"/>
    <p:sldLayoutId id="2147483649" r:id="rId3"/>
    <p:sldLayoutId id="2147483702" r:id="rId4"/>
    <p:sldLayoutId id="2147483650" r:id="rId5"/>
    <p:sldLayoutId id="2147483693" r:id="rId6"/>
    <p:sldLayoutId id="2147483651" r:id="rId7"/>
    <p:sldLayoutId id="2147483696" r:id="rId8"/>
    <p:sldLayoutId id="2147483652" r:id="rId9"/>
    <p:sldLayoutId id="2147483704" r:id="rId10"/>
    <p:sldLayoutId id="2147483653" r:id="rId11"/>
    <p:sldLayoutId id="2147483692" r:id="rId12"/>
    <p:sldLayoutId id="2147483654" r:id="rId13"/>
    <p:sldLayoutId id="2147483698" r:id="rId14"/>
    <p:sldLayoutId id="2147483655" r:id="rId15"/>
    <p:sldLayoutId id="2147483694" r:id="rId16"/>
    <p:sldLayoutId id="2147483656" r:id="rId17"/>
    <p:sldLayoutId id="2147483705" r:id="rId18"/>
    <p:sldLayoutId id="2147483657" r:id="rId19"/>
    <p:sldLayoutId id="2147483703" r:id="rId20"/>
    <p:sldLayoutId id="2147483658" r:id="rId21"/>
    <p:sldLayoutId id="2147483659" r:id="rId22"/>
    <p:sldLayoutId id="2147483691" r:id="rId23"/>
    <p:sldLayoutId id="2147483699" r:id="rId24"/>
    <p:sldLayoutId id="2147483689" r:id="rId25"/>
    <p:sldLayoutId id="2147483688" r:id="rId26"/>
    <p:sldLayoutId id="2147483661" r:id="rId27"/>
    <p:sldLayoutId id="2147483695" r:id="rId28"/>
    <p:sldLayoutId id="2147483662" r:id="rId29"/>
    <p:sldLayoutId id="2147483663" r:id="rId30"/>
    <p:sldLayoutId id="2147483701" r:id="rId31"/>
    <p:sldLayoutId id="2147483664" r:id="rId32"/>
    <p:sldLayoutId id="2147483700" r:id="rId33"/>
    <p:sldLayoutId id="2147483665" r:id="rId34"/>
    <p:sldLayoutId id="2147483697" r:id="rId35"/>
    <p:sldLayoutId id="2147483666" r:id="rId36"/>
    <p:sldLayoutId id="2147483708" r:id="rId37"/>
    <p:sldLayoutId id="2147483667" r:id="rId38"/>
    <p:sldLayoutId id="2147483668" r:id="rId39"/>
    <p:sldLayoutId id="2147483706" r:id="rId40"/>
    <p:sldLayoutId id="2147483673" r:id="rId41"/>
    <p:sldLayoutId id="2147483674" r:id="rId42"/>
    <p:sldLayoutId id="2147483675" r:id="rId43"/>
    <p:sldLayoutId id="2147483677" r:id="rId44"/>
    <p:sldLayoutId id="2147483707" r:id="rId45"/>
    <p:sldLayoutId id="2147483678" r:id="rId46"/>
    <p:sldLayoutId id="2147483679" r:id="rId47"/>
    <p:sldLayoutId id="2147483680" r:id="rId48"/>
    <p:sldLayoutId id="2147483681" r:id="rId49"/>
    <p:sldLayoutId id="2147483682" r:id="rId50"/>
    <p:sldLayoutId id="2147483683" r:id="rId51"/>
    <p:sldLayoutId id="2147483684" r:id="rId52"/>
    <p:sldLayoutId id="2147483685" r:id="rId5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4.xml"/></Relationships>
</file>

<file path=ppt/slides/_rels/slide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7.xml"/><Relationship Id="rId1" Type="http://schemas.openxmlformats.org/officeDocument/2006/relationships/slideLayout" Target="../slideLayouts/slideLayout3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9.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8.xml"/></Relationships>
</file>

<file path=ppt/slides/_rels/slide2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23.xml"/><Relationship Id="rId1" Type="http://schemas.openxmlformats.org/officeDocument/2006/relationships/slideLayout" Target="../slideLayouts/slideLayout46.xml"/><Relationship Id="rId4" Type="http://schemas.openxmlformats.org/officeDocument/2006/relationships/image" Target="../media/image5.jpe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1.xml"/></Relationships>
</file>

<file path=ppt/slides/_rels/slide25.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notesSlide" Target="../notesSlides/notesSlide25.xml"/><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9.xml"/></Relationships>
</file>

<file path=ppt/slides/_rels/slide27.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notesSlide" Target="../notesSlides/notesSlide27.xml"/><Relationship Id="rId1" Type="http://schemas.openxmlformats.org/officeDocument/2006/relationships/slideLayout" Target="../slideLayouts/slideLayout47.xml"/></Relationships>
</file>

<file path=ppt/slides/_rels/slide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8.xml"/><Relationship Id="rId1" Type="http://schemas.openxmlformats.org/officeDocument/2006/relationships/slideLayout" Target="../slideLayouts/slideLayout48.xml"/><Relationship Id="rId4" Type="http://schemas.microsoft.com/office/2007/relationships/hdphoto" Target="../media/hdphoto1.wdp"/></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4.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4.xml"/><Relationship Id="rId1" Type="http://schemas.openxmlformats.org/officeDocument/2006/relationships/slideLayout" Target="../slideLayouts/slideLayout5.xml"/><Relationship Id="rId4" Type="http://schemas.openxmlformats.org/officeDocument/2006/relationships/image" Target="../media/image1.gif"/></Relationships>
</file>

<file path=ppt/slides/_rels/slide5.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5.xml"/><Relationship Id="rId1" Type="http://schemas.openxmlformats.org/officeDocument/2006/relationships/slideLayout" Target="../slideLayouts/slideLayout15.xml"/><Relationship Id="rId4" Type="http://schemas.openxmlformats.org/officeDocument/2006/relationships/image" Target="../media/image1.gif"/></Relationships>
</file>

<file path=ppt/slides/_rels/slide6.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6.xml"/><Relationship Id="rId1" Type="http://schemas.openxmlformats.org/officeDocument/2006/relationships/slideLayout" Target="../slideLayouts/slideLayout27.xml"/><Relationship Id="rId4" Type="http://schemas.openxmlformats.org/officeDocument/2006/relationships/image" Target="../media/image1.gif"/></Relationships>
</file>

<file path=ppt/slides/_rels/slide7.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7.xml"/><Relationship Id="rId1" Type="http://schemas.openxmlformats.org/officeDocument/2006/relationships/slideLayout" Target="../slideLayouts/slideLayout7.xml"/><Relationship Id="rId4" Type="http://schemas.openxmlformats.org/officeDocument/2006/relationships/image" Target="../media/image1.gif"/></Relationships>
</file>

<file path=ppt/slides/_rels/slide8.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8.xml"/><Relationship Id="rId1" Type="http://schemas.openxmlformats.org/officeDocument/2006/relationships/slideLayout" Target="../slideLayouts/slideLayout34.xml"/><Relationship Id="rId4" Type="http://schemas.openxmlformats.org/officeDocument/2006/relationships/image" Target="../media/image1.gif"/></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0">
              <a:srgbClr val="CFF2F2"/>
            </a:gs>
            <a:gs pos="100000">
              <a:schemeClr val="accent1"/>
            </a:gs>
          </a:gsLst>
          <a:lin ang="5400012" scaled="0"/>
        </a:gradFill>
        <a:effectLst/>
      </p:bgPr>
    </p:bg>
    <p:spTree>
      <p:nvGrpSpPr>
        <p:cNvPr id="1" name="Shape 5294"/>
        <p:cNvGrpSpPr/>
        <p:nvPr/>
      </p:nvGrpSpPr>
      <p:grpSpPr>
        <a:xfrm>
          <a:off x="0" y="0"/>
          <a:ext cx="0" cy="0"/>
          <a:chOff x="0" y="0"/>
          <a:chExt cx="0" cy="0"/>
        </a:xfrm>
      </p:grpSpPr>
      <p:sp>
        <p:nvSpPr>
          <p:cNvPr id="5295" name="Google Shape;5295;p42"/>
          <p:cNvSpPr/>
          <p:nvPr/>
        </p:nvSpPr>
        <p:spPr>
          <a:xfrm>
            <a:off x="-285640" y="-5918"/>
            <a:ext cx="9144000" cy="3312000"/>
          </a:xfrm>
          <a:prstGeom prst="rect">
            <a:avLst/>
          </a:prstGeom>
          <a:gradFill>
            <a:gsLst>
              <a:gs pos="0">
                <a:srgbClr val="CFF2F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42"/>
          <p:cNvSpPr/>
          <p:nvPr/>
        </p:nvSpPr>
        <p:spPr>
          <a:xfrm>
            <a:off x="0" y="2917861"/>
            <a:ext cx="9144000" cy="2243744"/>
          </a:xfrm>
          <a:custGeom>
            <a:avLst/>
            <a:gdLst/>
            <a:ahLst/>
            <a:cxnLst/>
            <a:rect l="l" t="t" r="r" b="b"/>
            <a:pathLst>
              <a:path w="285750" h="70117" extrusionOk="0">
                <a:moveTo>
                  <a:pt x="0" y="0"/>
                </a:moveTo>
                <a:lnTo>
                  <a:pt x="0" y="70116"/>
                </a:lnTo>
                <a:lnTo>
                  <a:pt x="285750" y="70116"/>
                </a:lnTo>
                <a:lnTo>
                  <a:pt x="285750" y="0"/>
                </a:lnTo>
                <a:close/>
              </a:path>
            </a:pathLst>
          </a:custGeom>
          <a:solidFill>
            <a:srgbClr val="A5EC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7" name="Google Shape;5297;p42"/>
          <p:cNvGrpSpPr/>
          <p:nvPr/>
        </p:nvGrpSpPr>
        <p:grpSpPr>
          <a:xfrm>
            <a:off x="-297620" y="2879830"/>
            <a:ext cx="9392844" cy="2245280"/>
            <a:chOff x="0" y="3114050"/>
            <a:chExt cx="9144000" cy="2245280"/>
          </a:xfrm>
        </p:grpSpPr>
        <p:sp>
          <p:nvSpPr>
            <p:cNvPr id="5298" name="Google Shape;5298;p42"/>
            <p:cNvSpPr/>
            <p:nvPr/>
          </p:nvSpPr>
          <p:spPr>
            <a:xfrm>
              <a:off x="0" y="4513922"/>
              <a:ext cx="1323232" cy="89504"/>
            </a:xfrm>
            <a:custGeom>
              <a:avLst/>
              <a:gdLst/>
              <a:ahLst/>
              <a:cxnLst/>
              <a:rect l="l" t="t" r="r" b="b"/>
              <a:pathLst>
                <a:path w="41351" h="2797" extrusionOk="0">
                  <a:moveTo>
                    <a:pt x="28346" y="1"/>
                  </a:moveTo>
                  <a:cubicBezTo>
                    <a:pt x="21685" y="1"/>
                    <a:pt x="14909" y="811"/>
                    <a:pt x="8249" y="811"/>
                  </a:cubicBezTo>
                  <a:cubicBezTo>
                    <a:pt x="5474" y="811"/>
                    <a:pt x="2719" y="671"/>
                    <a:pt x="0" y="272"/>
                  </a:cubicBezTo>
                  <a:lnTo>
                    <a:pt x="0" y="2796"/>
                  </a:lnTo>
                  <a:cubicBezTo>
                    <a:pt x="13787" y="2379"/>
                    <a:pt x="27563" y="1951"/>
                    <a:pt x="41350" y="1534"/>
                  </a:cubicBezTo>
                  <a:cubicBezTo>
                    <a:pt x="37109" y="355"/>
                    <a:pt x="32753" y="1"/>
                    <a:pt x="28346" y="1"/>
                  </a:cubicBezTo>
                  <a:close/>
                </a:path>
              </a:pathLst>
            </a:custGeom>
            <a:solidFill>
              <a:srgbClr val="85E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42"/>
            <p:cNvSpPr/>
            <p:nvPr/>
          </p:nvSpPr>
          <p:spPr>
            <a:xfrm>
              <a:off x="0" y="4375938"/>
              <a:ext cx="1925600" cy="112032"/>
            </a:xfrm>
            <a:custGeom>
              <a:avLst/>
              <a:gdLst/>
              <a:ahLst/>
              <a:cxnLst/>
              <a:rect l="l" t="t" r="r" b="b"/>
              <a:pathLst>
                <a:path w="60175" h="3501" extrusionOk="0">
                  <a:moveTo>
                    <a:pt x="0" y="0"/>
                  </a:moveTo>
                  <a:lnTo>
                    <a:pt x="0" y="3501"/>
                  </a:lnTo>
                  <a:cubicBezTo>
                    <a:pt x="20074" y="3286"/>
                    <a:pt x="40124" y="2203"/>
                    <a:pt x="60174" y="2107"/>
                  </a:cubicBezTo>
                  <a:cubicBezTo>
                    <a:pt x="50683" y="1174"/>
                    <a:pt x="41581" y="337"/>
                    <a:pt x="32174" y="337"/>
                  </a:cubicBezTo>
                  <a:cubicBezTo>
                    <a:pt x="30666" y="337"/>
                    <a:pt x="29150" y="359"/>
                    <a:pt x="27623" y="405"/>
                  </a:cubicBezTo>
                  <a:cubicBezTo>
                    <a:pt x="24521" y="497"/>
                    <a:pt x="21421" y="543"/>
                    <a:pt x="18321" y="543"/>
                  </a:cubicBezTo>
                  <a:cubicBezTo>
                    <a:pt x="12212" y="543"/>
                    <a:pt x="6106" y="363"/>
                    <a:pt x="0" y="0"/>
                  </a:cubicBezTo>
                  <a:close/>
                </a:path>
              </a:pathLst>
            </a:custGeom>
            <a:solidFill>
              <a:srgbClr val="85E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42"/>
            <p:cNvSpPr/>
            <p:nvPr/>
          </p:nvSpPr>
          <p:spPr>
            <a:xfrm>
              <a:off x="6066656" y="5023234"/>
              <a:ext cx="3077344" cy="163456"/>
            </a:xfrm>
            <a:custGeom>
              <a:avLst/>
              <a:gdLst/>
              <a:ahLst/>
              <a:cxnLst/>
              <a:rect l="l" t="t" r="r" b="b"/>
              <a:pathLst>
                <a:path w="96167" h="5108" extrusionOk="0">
                  <a:moveTo>
                    <a:pt x="96167" y="1"/>
                  </a:moveTo>
                  <a:cubicBezTo>
                    <a:pt x="93655" y="477"/>
                    <a:pt x="2512" y="4537"/>
                    <a:pt x="0" y="5013"/>
                  </a:cubicBezTo>
                  <a:cubicBezTo>
                    <a:pt x="464" y="5081"/>
                    <a:pt x="3946" y="5108"/>
                    <a:pt x="9332" y="5108"/>
                  </a:cubicBezTo>
                  <a:cubicBezTo>
                    <a:pt x="27747" y="5108"/>
                    <a:pt x="68420" y="4800"/>
                    <a:pt x="86835" y="4800"/>
                  </a:cubicBezTo>
                  <a:cubicBezTo>
                    <a:pt x="92221" y="4800"/>
                    <a:pt x="95703" y="4826"/>
                    <a:pt x="96167" y="4894"/>
                  </a:cubicBezTo>
                  <a:lnTo>
                    <a:pt x="96167" y="1"/>
                  </a:lnTo>
                  <a:close/>
                </a:path>
              </a:pathLst>
            </a:custGeom>
            <a:solidFill>
              <a:srgbClr val="85E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42"/>
            <p:cNvSpPr/>
            <p:nvPr/>
          </p:nvSpPr>
          <p:spPr>
            <a:xfrm>
              <a:off x="1538848" y="3880994"/>
              <a:ext cx="43840" cy="1952"/>
            </a:xfrm>
            <a:custGeom>
              <a:avLst/>
              <a:gdLst/>
              <a:ahLst/>
              <a:cxnLst/>
              <a:rect l="l" t="t" r="r" b="b"/>
              <a:pathLst>
                <a:path w="1370" h="61" extrusionOk="0">
                  <a:moveTo>
                    <a:pt x="0" y="1"/>
                  </a:moveTo>
                  <a:lnTo>
                    <a:pt x="0" y="1"/>
                  </a:lnTo>
                  <a:cubicBezTo>
                    <a:pt x="441" y="37"/>
                    <a:pt x="905" y="49"/>
                    <a:pt x="1370" y="60"/>
                  </a:cubicBezTo>
                  <a:cubicBezTo>
                    <a:pt x="917" y="37"/>
                    <a:pt x="465" y="13"/>
                    <a:pt x="0" y="1"/>
                  </a:cubicBezTo>
                  <a:close/>
                </a:path>
              </a:pathLst>
            </a:custGeom>
            <a:solidFill>
              <a:srgbClr val="85E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42"/>
            <p:cNvSpPr/>
            <p:nvPr/>
          </p:nvSpPr>
          <p:spPr>
            <a:xfrm>
              <a:off x="0" y="5209154"/>
              <a:ext cx="9144000" cy="150176"/>
            </a:xfrm>
            <a:custGeom>
              <a:avLst/>
              <a:gdLst/>
              <a:ahLst/>
              <a:cxnLst/>
              <a:rect l="l" t="t" r="r" b="b"/>
              <a:pathLst>
                <a:path w="285750" h="4693" extrusionOk="0">
                  <a:moveTo>
                    <a:pt x="0" y="1"/>
                  </a:moveTo>
                  <a:lnTo>
                    <a:pt x="0" y="4692"/>
                  </a:lnTo>
                  <a:lnTo>
                    <a:pt x="285750" y="4692"/>
                  </a:lnTo>
                  <a:lnTo>
                    <a:pt x="285750" y="477"/>
                  </a:lnTo>
                  <a:cubicBezTo>
                    <a:pt x="284918" y="525"/>
                    <a:pt x="195856" y="3144"/>
                    <a:pt x="194674" y="3144"/>
                  </a:cubicBezTo>
                  <a:cubicBezTo>
                    <a:pt x="194671" y="3144"/>
                    <a:pt x="194669" y="3144"/>
                    <a:pt x="194667" y="3144"/>
                  </a:cubicBezTo>
                  <a:cubicBezTo>
                    <a:pt x="190691" y="3044"/>
                    <a:pt x="186743" y="2487"/>
                    <a:pt x="182818" y="2487"/>
                  </a:cubicBezTo>
                  <a:cubicBezTo>
                    <a:pt x="181630" y="2487"/>
                    <a:pt x="180444" y="2538"/>
                    <a:pt x="179261" y="2668"/>
                  </a:cubicBezTo>
                  <a:cubicBezTo>
                    <a:pt x="174649" y="3187"/>
                    <a:pt x="169925" y="3358"/>
                    <a:pt x="165175" y="3358"/>
                  </a:cubicBezTo>
                  <a:cubicBezTo>
                    <a:pt x="157931" y="3358"/>
                    <a:pt x="150627" y="2960"/>
                    <a:pt x="143566" y="2787"/>
                  </a:cubicBezTo>
                  <a:lnTo>
                    <a:pt x="143566" y="2787"/>
                  </a:lnTo>
                  <a:cubicBezTo>
                    <a:pt x="145066" y="3359"/>
                    <a:pt x="146578" y="3930"/>
                    <a:pt x="148090" y="4502"/>
                  </a:cubicBezTo>
                  <a:cubicBezTo>
                    <a:pt x="137221" y="2379"/>
                    <a:pt x="126159" y="2028"/>
                    <a:pt x="115063" y="2028"/>
                  </a:cubicBezTo>
                  <a:cubicBezTo>
                    <a:pt x="109596" y="2028"/>
                    <a:pt x="104121" y="2113"/>
                    <a:pt x="98657" y="2113"/>
                  </a:cubicBezTo>
                  <a:cubicBezTo>
                    <a:pt x="96988" y="2113"/>
                    <a:pt x="95321" y="2105"/>
                    <a:pt x="93655" y="2085"/>
                  </a:cubicBezTo>
                  <a:cubicBezTo>
                    <a:pt x="90799" y="2042"/>
                    <a:pt x="87776" y="1590"/>
                    <a:pt x="84849" y="1590"/>
                  </a:cubicBezTo>
                  <a:cubicBezTo>
                    <a:pt x="83662" y="1590"/>
                    <a:pt x="82492" y="1664"/>
                    <a:pt x="81355" y="1870"/>
                  </a:cubicBezTo>
                  <a:cubicBezTo>
                    <a:pt x="79478" y="2201"/>
                    <a:pt x="77519" y="2290"/>
                    <a:pt x="75547" y="2290"/>
                  </a:cubicBezTo>
                  <a:cubicBezTo>
                    <a:pt x="73230" y="2290"/>
                    <a:pt x="70896" y="2167"/>
                    <a:pt x="68655" y="2167"/>
                  </a:cubicBezTo>
                  <a:cubicBezTo>
                    <a:pt x="68547" y="2167"/>
                    <a:pt x="68438" y="2167"/>
                    <a:pt x="68330" y="2168"/>
                  </a:cubicBezTo>
                  <a:cubicBezTo>
                    <a:pt x="67043" y="2173"/>
                    <a:pt x="65760" y="2175"/>
                    <a:pt x="64481" y="2175"/>
                  </a:cubicBezTo>
                  <a:cubicBezTo>
                    <a:pt x="42600" y="2175"/>
                    <a:pt x="21879" y="1497"/>
                    <a:pt x="0" y="1"/>
                  </a:cubicBezTo>
                  <a:close/>
                </a:path>
              </a:pathLst>
            </a:custGeom>
            <a:solidFill>
              <a:srgbClr val="85E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42"/>
            <p:cNvSpPr/>
            <p:nvPr/>
          </p:nvSpPr>
          <p:spPr>
            <a:xfrm>
              <a:off x="0" y="4675778"/>
              <a:ext cx="1323616" cy="407328"/>
            </a:xfrm>
            <a:custGeom>
              <a:avLst/>
              <a:gdLst/>
              <a:ahLst/>
              <a:cxnLst/>
              <a:rect l="l" t="t" r="r" b="b"/>
              <a:pathLst>
                <a:path w="41363" h="12729" extrusionOk="0">
                  <a:moveTo>
                    <a:pt x="0" y="0"/>
                  </a:moveTo>
                  <a:lnTo>
                    <a:pt x="0" y="12728"/>
                  </a:lnTo>
                  <a:lnTo>
                    <a:pt x="3036" y="12549"/>
                  </a:lnTo>
                  <a:cubicBezTo>
                    <a:pt x="11978" y="12049"/>
                    <a:pt x="20943" y="11537"/>
                    <a:pt x="29885" y="11037"/>
                  </a:cubicBezTo>
                  <a:lnTo>
                    <a:pt x="464" y="8037"/>
                  </a:lnTo>
                  <a:cubicBezTo>
                    <a:pt x="11263" y="6406"/>
                    <a:pt x="22193" y="5560"/>
                    <a:pt x="33123" y="5477"/>
                  </a:cubicBezTo>
                  <a:cubicBezTo>
                    <a:pt x="27718" y="4798"/>
                    <a:pt x="22289" y="4096"/>
                    <a:pt x="16871" y="3417"/>
                  </a:cubicBezTo>
                  <a:cubicBezTo>
                    <a:pt x="25051" y="3120"/>
                    <a:pt x="33207" y="2834"/>
                    <a:pt x="41362" y="2536"/>
                  </a:cubicBezTo>
                  <a:cubicBezTo>
                    <a:pt x="27575" y="1524"/>
                    <a:pt x="13799" y="679"/>
                    <a:pt x="0" y="0"/>
                  </a:cubicBezTo>
                  <a:close/>
                </a:path>
              </a:pathLst>
            </a:custGeom>
            <a:solidFill>
              <a:srgbClr val="85E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42"/>
            <p:cNvSpPr/>
            <p:nvPr/>
          </p:nvSpPr>
          <p:spPr>
            <a:xfrm>
              <a:off x="0" y="3115586"/>
              <a:ext cx="2039904" cy="1252384"/>
            </a:xfrm>
            <a:custGeom>
              <a:avLst/>
              <a:gdLst/>
              <a:ahLst/>
              <a:cxnLst/>
              <a:rect l="l" t="t" r="r" b="b"/>
              <a:pathLst>
                <a:path w="63747" h="39137" extrusionOk="0">
                  <a:moveTo>
                    <a:pt x="54007" y="35481"/>
                  </a:moveTo>
                  <a:cubicBezTo>
                    <a:pt x="53799" y="35493"/>
                    <a:pt x="53590" y="35506"/>
                    <a:pt x="53382" y="35519"/>
                  </a:cubicBezTo>
                  <a:lnTo>
                    <a:pt x="53382" y="35519"/>
                  </a:lnTo>
                  <a:cubicBezTo>
                    <a:pt x="53592" y="35510"/>
                    <a:pt x="53800" y="35497"/>
                    <a:pt x="54007" y="35481"/>
                  </a:cubicBezTo>
                  <a:close/>
                  <a:moveTo>
                    <a:pt x="0" y="0"/>
                  </a:moveTo>
                  <a:lnTo>
                    <a:pt x="0" y="39136"/>
                  </a:lnTo>
                  <a:cubicBezTo>
                    <a:pt x="9796" y="38939"/>
                    <a:pt x="19807" y="36940"/>
                    <a:pt x="29538" y="36940"/>
                  </a:cubicBezTo>
                  <a:cubicBezTo>
                    <a:pt x="29813" y="36940"/>
                    <a:pt x="30087" y="36942"/>
                    <a:pt x="30361" y="36945"/>
                  </a:cubicBezTo>
                  <a:cubicBezTo>
                    <a:pt x="32683" y="36957"/>
                    <a:pt x="34992" y="37052"/>
                    <a:pt x="37314" y="37112"/>
                  </a:cubicBezTo>
                  <a:cubicBezTo>
                    <a:pt x="37408" y="37114"/>
                    <a:pt x="37503" y="37115"/>
                    <a:pt x="37597" y="37115"/>
                  </a:cubicBezTo>
                  <a:cubicBezTo>
                    <a:pt x="40142" y="37115"/>
                    <a:pt x="42780" y="36367"/>
                    <a:pt x="45363" y="36171"/>
                  </a:cubicBezTo>
                  <a:cubicBezTo>
                    <a:pt x="48025" y="35950"/>
                    <a:pt x="50707" y="35689"/>
                    <a:pt x="53382" y="35519"/>
                  </a:cubicBezTo>
                  <a:lnTo>
                    <a:pt x="53382" y="35519"/>
                  </a:lnTo>
                  <a:cubicBezTo>
                    <a:pt x="53102" y="35531"/>
                    <a:pt x="52819" y="35536"/>
                    <a:pt x="52534" y="35536"/>
                  </a:cubicBezTo>
                  <a:cubicBezTo>
                    <a:pt x="49807" y="35536"/>
                    <a:pt x="46902" y="35033"/>
                    <a:pt x="44244" y="34862"/>
                  </a:cubicBezTo>
                  <a:cubicBezTo>
                    <a:pt x="33409" y="34159"/>
                    <a:pt x="22539" y="34052"/>
                    <a:pt x="11704" y="32969"/>
                  </a:cubicBezTo>
                  <a:cubicBezTo>
                    <a:pt x="17478" y="32195"/>
                    <a:pt x="23289" y="31683"/>
                    <a:pt x="29111" y="31552"/>
                  </a:cubicBezTo>
                  <a:cubicBezTo>
                    <a:pt x="29849" y="31535"/>
                    <a:pt x="30592" y="31531"/>
                    <a:pt x="31338" y="31531"/>
                  </a:cubicBezTo>
                  <a:cubicBezTo>
                    <a:pt x="31932" y="31531"/>
                    <a:pt x="32527" y="31533"/>
                    <a:pt x="33123" y="31533"/>
                  </a:cubicBezTo>
                  <a:cubicBezTo>
                    <a:pt x="36975" y="31533"/>
                    <a:pt x="40854" y="31433"/>
                    <a:pt x="44446" y="29933"/>
                  </a:cubicBezTo>
                  <a:lnTo>
                    <a:pt x="44446" y="29933"/>
                  </a:lnTo>
                  <a:cubicBezTo>
                    <a:pt x="43478" y="30336"/>
                    <a:pt x="42394" y="30446"/>
                    <a:pt x="41296" y="30446"/>
                  </a:cubicBezTo>
                  <a:cubicBezTo>
                    <a:pt x="40124" y="30446"/>
                    <a:pt x="38937" y="30320"/>
                    <a:pt x="37862" y="30290"/>
                  </a:cubicBezTo>
                  <a:cubicBezTo>
                    <a:pt x="35195" y="30218"/>
                    <a:pt x="32540" y="30159"/>
                    <a:pt x="29873" y="29992"/>
                  </a:cubicBezTo>
                  <a:cubicBezTo>
                    <a:pt x="22479" y="29528"/>
                    <a:pt x="15061" y="29409"/>
                    <a:pt x="7656" y="29159"/>
                  </a:cubicBezTo>
                  <a:cubicBezTo>
                    <a:pt x="16347" y="28468"/>
                    <a:pt x="25539" y="29480"/>
                    <a:pt x="34100" y="27730"/>
                  </a:cubicBezTo>
                  <a:cubicBezTo>
                    <a:pt x="36469" y="27242"/>
                    <a:pt x="38862" y="26944"/>
                    <a:pt x="41303" y="26718"/>
                  </a:cubicBezTo>
                  <a:lnTo>
                    <a:pt x="41303" y="26718"/>
                  </a:lnTo>
                  <a:cubicBezTo>
                    <a:pt x="40232" y="26813"/>
                    <a:pt x="39157" y="26850"/>
                    <a:pt x="38082" y="26850"/>
                  </a:cubicBezTo>
                  <a:cubicBezTo>
                    <a:pt x="34292" y="26850"/>
                    <a:pt x="30483" y="26388"/>
                    <a:pt x="26718" y="26361"/>
                  </a:cubicBezTo>
                  <a:cubicBezTo>
                    <a:pt x="23991" y="26349"/>
                    <a:pt x="21265" y="26313"/>
                    <a:pt x="18538" y="26301"/>
                  </a:cubicBezTo>
                  <a:cubicBezTo>
                    <a:pt x="17067" y="26285"/>
                    <a:pt x="15191" y="26008"/>
                    <a:pt x="13486" y="26008"/>
                  </a:cubicBezTo>
                  <a:cubicBezTo>
                    <a:pt x="12728" y="26008"/>
                    <a:pt x="12004" y="26063"/>
                    <a:pt x="11364" y="26219"/>
                  </a:cubicBezTo>
                  <a:lnTo>
                    <a:pt x="11364" y="26219"/>
                  </a:lnTo>
                  <a:cubicBezTo>
                    <a:pt x="13974" y="25561"/>
                    <a:pt x="16661" y="25232"/>
                    <a:pt x="19345" y="25232"/>
                  </a:cubicBezTo>
                  <a:cubicBezTo>
                    <a:pt x="19608" y="25232"/>
                    <a:pt x="19871" y="25235"/>
                    <a:pt x="20133" y="25241"/>
                  </a:cubicBezTo>
                  <a:cubicBezTo>
                    <a:pt x="20003" y="25194"/>
                    <a:pt x="19872" y="25182"/>
                    <a:pt x="19741" y="25158"/>
                  </a:cubicBezTo>
                  <a:lnTo>
                    <a:pt x="19741" y="25158"/>
                  </a:lnTo>
                  <a:cubicBezTo>
                    <a:pt x="20583" y="25168"/>
                    <a:pt x="21431" y="25177"/>
                    <a:pt x="22279" y="25177"/>
                  </a:cubicBezTo>
                  <a:cubicBezTo>
                    <a:pt x="23385" y="25177"/>
                    <a:pt x="24494" y="25163"/>
                    <a:pt x="25598" y="25122"/>
                  </a:cubicBezTo>
                  <a:cubicBezTo>
                    <a:pt x="28587" y="25003"/>
                    <a:pt x="31492" y="24039"/>
                    <a:pt x="34278" y="24003"/>
                  </a:cubicBezTo>
                  <a:cubicBezTo>
                    <a:pt x="34957" y="24003"/>
                    <a:pt x="35647" y="23991"/>
                    <a:pt x="36326" y="23991"/>
                  </a:cubicBezTo>
                  <a:cubicBezTo>
                    <a:pt x="39245" y="23959"/>
                    <a:pt x="42204" y="23882"/>
                    <a:pt x="45159" y="23882"/>
                  </a:cubicBezTo>
                  <a:cubicBezTo>
                    <a:pt x="46531" y="23882"/>
                    <a:pt x="47902" y="23898"/>
                    <a:pt x="49268" y="23944"/>
                  </a:cubicBezTo>
                  <a:cubicBezTo>
                    <a:pt x="42208" y="23622"/>
                    <a:pt x="35195" y="22658"/>
                    <a:pt x="28325" y="21074"/>
                  </a:cubicBezTo>
                  <a:cubicBezTo>
                    <a:pt x="36540" y="20455"/>
                    <a:pt x="44768" y="19812"/>
                    <a:pt x="52983" y="19181"/>
                  </a:cubicBezTo>
                  <a:cubicBezTo>
                    <a:pt x="43410" y="18443"/>
                    <a:pt x="33861" y="17717"/>
                    <a:pt x="24289" y="16967"/>
                  </a:cubicBezTo>
                  <a:cubicBezTo>
                    <a:pt x="36266" y="16407"/>
                    <a:pt x="48268" y="15836"/>
                    <a:pt x="60246" y="15276"/>
                  </a:cubicBezTo>
                  <a:cubicBezTo>
                    <a:pt x="50078" y="14859"/>
                    <a:pt x="39898" y="14443"/>
                    <a:pt x="29837" y="12919"/>
                  </a:cubicBezTo>
                  <a:cubicBezTo>
                    <a:pt x="36040" y="12502"/>
                    <a:pt x="42231" y="12085"/>
                    <a:pt x="48447" y="11668"/>
                  </a:cubicBezTo>
                  <a:cubicBezTo>
                    <a:pt x="44279" y="11240"/>
                    <a:pt x="40136" y="10502"/>
                    <a:pt x="36076" y="9430"/>
                  </a:cubicBezTo>
                  <a:cubicBezTo>
                    <a:pt x="42291" y="9109"/>
                    <a:pt x="48506" y="8478"/>
                    <a:pt x="54662" y="7525"/>
                  </a:cubicBezTo>
                  <a:lnTo>
                    <a:pt x="54662" y="7525"/>
                  </a:lnTo>
                  <a:cubicBezTo>
                    <a:pt x="53285" y="7552"/>
                    <a:pt x="51908" y="7566"/>
                    <a:pt x="50530" y="7566"/>
                  </a:cubicBezTo>
                  <a:cubicBezTo>
                    <a:pt x="44745" y="7566"/>
                    <a:pt x="38952" y="7323"/>
                    <a:pt x="33183" y="6823"/>
                  </a:cubicBezTo>
                  <a:cubicBezTo>
                    <a:pt x="42267" y="6025"/>
                    <a:pt x="51364" y="5608"/>
                    <a:pt x="60472" y="5596"/>
                  </a:cubicBezTo>
                  <a:cubicBezTo>
                    <a:pt x="55114" y="5418"/>
                    <a:pt x="49756" y="4977"/>
                    <a:pt x="44422" y="4287"/>
                  </a:cubicBezTo>
                  <a:cubicBezTo>
                    <a:pt x="50852" y="3572"/>
                    <a:pt x="57293" y="2858"/>
                    <a:pt x="63746" y="2143"/>
                  </a:cubicBezTo>
                  <a:cubicBezTo>
                    <a:pt x="56781" y="1227"/>
                    <a:pt x="50256" y="0"/>
                    <a:pt x="43291" y="0"/>
                  </a:cubicBezTo>
                  <a:close/>
                </a:path>
              </a:pathLst>
            </a:custGeom>
            <a:solidFill>
              <a:srgbClr val="85E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42"/>
            <p:cNvSpPr/>
            <p:nvPr/>
          </p:nvSpPr>
          <p:spPr>
            <a:xfrm>
              <a:off x="3921984" y="4765698"/>
              <a:ext cx="5221664" cy="301216"/>
            </a:xfrm>
            <a:custGeom>
              <a:avLst/>
              <a:gdLst/>
              <a:ahLst/>
              <a:cxnLst/>
              <a:rect l="l" t="t" r="r" b="b"/>
              <a:pathLst>
                <a:path w="163177" h="9413" extrusionOk="0">
                  <a:moveTo>
                    <a:pt x="54" y="3677"/>
                  </a:moveTo>
                  <a:lnTo>
                    <a:pt x="54" y="3677"/>
                  </a:lnTo>
                  <a:cubicBezTo>
                    <a:pt x="36" y="3677"/>
                    <a:pt x="19" y="3678"/>
                    <a:pt x="1" y="3679"/>
                  </a:cubicBezTo>
                  <a:cubicBezTo>
                    <a:pt x="19" y="3678"/>
                    <a:pt x="36" y="3677"/>
                    <a:pt x="54" y="3677"/>
                  </a:cubicBezTo>
                  <a:close/>
                  <a:moveTo>
                    <a:pt x="44346" y="0"/>
                  </a:moveTo>
                  <a:cubicBezTo>
                    <a:pt x="42490" y="0"/>
                    <a:pt x="41079" y="4"/>
                    <a:pt x="40196" y="12"/>
                  </a:cubicBezTo>
                  <a:cubicBezTo>
                    <a:pt x="33660" y="72"/>
                    <a:pt x="26933" y="1631"/>
                    <a:pt x="20361" y="2239"/>
                  </a:cubicBezTo>
                  <a:cubicBezTo>
                    <a:pt x="13604" y="2868"/>
                    <a:pt x="6835" y="3355"/>
                    <a:pt x="54" y="3677"/>
                  </a:cubicBezTo>
                  <a:lnTo>
                    <a:pt x="54" y="3677"/>
                  </a:lnTo>
                  <a:cubicBezTo>
                    <a:pt x="317" y="3665"/>
                    <a:pt x="583" y="3659"/>
                    <a:pt x="852" y="3659"/>
                  </a:cubicBezTo>
                  <a:cubicBezTo>
                    <a:pt x="6028" y="3659"/>
                    <a:pt x="12152" y="5801"/>
                    <a:pt x="17217" y="6501"/>
                  </a:cubicBezTo>
                  <a:cubicBezTo>
                    <a:pt x="23206" y="7299"/>
                    <a:pt x="29219" y="7965"/>
                    <a:pt x="35232" y="8549"/>
                  </a:cubicBezTo>
                  <a:cubicBezTo>
                    <a:pt x="42748" y="9280"/>
                    <a:pt x="50297" y="9413"/>
                    <a:pt x="57850" y="9413"/>
                  </a:cubicBezTo>
                  <a:cubicBezTo>
                    <a:pt x="62142" y="9413"/>
                    <a:pt x="66434" y="9370"/>
                    <a:pt x="70722" y="9370"/>
                  </a:cubicBezTo>
                  <a:cubicBezTo>
                    <a:pt x="70925" y="9370"/>
                    <a:pt x="71128" y="9370"/>
                    <a:pt x="71331" y="9370"/>
                  </a:cubicBezTo>
                  <a:cubicBezTo>
                    <a:pt x="72389" y="9370"/>
                    <a:pt x="161805" y="5822"/>
                    <a:pt x="163170" y="5822"/>
                  </a:cubicBezTo>
                  <a:cubicBezTo>
                    <a:pt x="163172" y="5822"/>
                    <a:pt x="163174" y="5822"/>
                    <a:pt x="163176" y="5822"/>
                  </a:cubicBezTo>
                  <a:lnTo>
                    <a:pt x="163176" y="226"/>
                  </a:lnTo>
                  <a:cubicBezTo>
                    <a:pt x="160815" y="295"/>
                    <a:pt x="154676" y="322"/>
                    <a:pt x="146320" y="322"/>
                  </a:cubicBezTo>
                  <a:cubicBezTo>
                    <a:pt x="117315" y="322"/>
                    <a:pt x="61588" y="0"/>
                    <a:pt x="44346" y="0"/>
                  </a:cubicBezTo>
                  <a:close/>
                </a:path>
              </a:pathLst>
            </a:custGeom>
            <a:solidFill>
              <a:srgbClr val="85E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42"/>
            <p:cNvSpPr/>
            <p:nvPr/>
          </p:nvSpPr>
          <p:spPr>
            <a:xfrm>
              <a:off x="4603232" y="4324482"/>
              <a:ext cx="4540768" cy="80256"/>
            </a:xfrm>
            <a:custGeom>
              <a:avLst/>
              <a:gdLst/>
              <a:ahLst/>
              <a:cxnLst/>
              <a:rect l="l" t="t" r="r" b="b"/>
              <a:pathLst>
                <a:path w="141899" h="2508" extrusionOk="0">
                  <a:moveTo>
                    <a:pt x="141899" y="1"/>
                  </a:moveTo>
                  <a:cubicBezTo>
                    <a:pt x="135312" y="508"/>
                    <a:pt x="116270" y="676"/>
                    <a:pt x="94087" y="676"/>
                  </a:cubicBezTo>
                  <a:cubicBezTo>
                    <a:pt x="56970" y="676"/>
                    <a:pt x="11060" y="206"/>
                    <a:pt x="0" y="72"/>
                  </a:cubicBezTo>
                  <a:lnTo>
                    <a:pt x="0" y="72"/>
                  </a:lnTo>
                  <a:cubicBezTo>
                    <a:pt x="2932" y="992"/>
                    <a:pt x="5948" y="1263"/>
                    <a:pt x="9006" y="1263"/>
                  </a:cubicBezTo>
                  <a:cubicBezTo>
                    <a:pt x="13399" y="1263"/>
                    <a:pt x="17877" y="703"/>
                    <a:pt x="22307" y="703"/>
                  </a:cubicBezTo>
                  <a:cubicBezTo>
                    <a:pt x="23097" y="703"/>
                    <a:pt x="23884" y="721"/>
                    <a:pt x="24670" y="763"/>
                  </a:cubicBezTo>
                  <a:cubicBezTo>
                    <a:pt x="29266" y="1001"/>
                    <a:pt x="33790" y="2072"/>
                    <a:pt x="38386" y="2442"/>
                  </a:cubicBezTo>
                  <a:cubicBezTo>
                    <a:pt x="38984" y="2487"/>
                    <a:pt x="40868" y="2507"/>
                    <a:pt x="43728" y="2507"/>
                  </a:cubicBezTo>
                  <a:cubicBezTo>
                    <a:pt x="63002" y="2507"/>
                    <a:pt x="126605" y="1600"/>
                    <a:pt x="139724" y="1600"/>
                  </a:cubicBezTo>
                  <a:cubicBezTo>
                    <a:pt x="140820" y="1600"/>
                    <a:pt x="141563" y="1606"/>
                    <a:pt x="141899" y="1620"/>
                  </a:cubicBezTo>
                  <a:lnTo>
                    <a:pt x="141899" y="1"/>
                  </a:lnTo>
                  <a:close/>
                </a:path>
              </a:pathLst>
            </a:custGeom>
            <a:solidFill>
              <a:srgbClr val="85E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42"/>
            <p:cNvSpPr/>
            <p:nvPr/>
          </p:nvSpPr>
          <p:spPr>
            <a:xfrm>
              <a:off x="4015712" y="3778530"/>
              <a:ext cx="50720" cy="5728"/>
            </a:xfrm>
            <a:custGeom>
              <a:avLst/>
              <a:gdLst/>
              <a:ahLst/>
              <a:cxnLst/>
              <a:rect l="l" t="t" r="r" b="b"/>
              <a:pathLst>
                <a:path w="1585" h="179" extrusionOk="0">
                  <a:moveTo>
                    <a:pt x="1584" y="179"/>
                  </a:moveTo>
                  <a:cubicBezTo>
                    <a:pt x="1049" y="119"/>
                    <a:pt x="525" y="60"/>
                    <a:pt x="1" y="0"/>
                  </a:cubicBezTo>
                  <a:cubicBezTo>
                    <a:pt x="525" y="60"/>
                    <a:pt x="1049" y="119"/>
                    <a:pt x="1584" y="179"/>
                  </a:cubicBezTo>
                  <a:close/>
                </a:path>
              </a:pathLst>
            </a:custGeom>
            <a:solidFill>
              <a:srgbClr val="85E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42"/>
            <p:cNvSpPr/>
            <p:nvPr/>
          </p:nvSpPr>
          <p:spPr>
            <a:xfrm>
              <a:off x="4921728" y="4552930"/>
              <a:ext cx="4222272" cy="166304"/>
            </a:xfrm>
            <a:custGeom>
              <a:avLst/>
              <a:gdLst/>
              <a:ahLst/>
              <a:cxnLst/>
              <a:rect l="l" t="t" r="r" b="b"/>
              <a:pathLst>
                <a:path w="131946" h="5197" extrusionOk="0">
                  <a:moveTo>
                    <a:pt x="130936" y="1"/>
                  </a:moveTo>
                  <a:cubicBezTo>
                    <a:pt x="120565" y="1"/>
                    <a:pt x="42779" y="653"/>
                    <a:pt x="32407" y="653"/>
                  </a:cubicBezTo>
                  <a:cubicBezTo>
                    <a:pt x="31912" y="653"/>
                    <a:pt x="31571" y="652"/>
                    <a:pt x="31398" y="648"/>
                  </a:cubicBezTo>
                  <a:cubicBezTo>
                    <a:pt x="20932" y="422"/>
                    <a:pt x="10455" y="208"/>
                    <a:pt x="1" y="5"/>
                  </a:cubicBezTo>
                  <a:lnTo>
                    <a:pt x="1" y="5"/>
                  </a:lnTo>
                  <a:cubicBezTo>
                    <a:pt x="8990" y="625"/>
                    <a:pt x="17956" y="1363"/>
                    <a:pt x="26933" y="2160"/>
                  </a:cubicBezTo>
                  <a:cubicBezTo>
                    <a:pt x="31255" y="2553"/>
                    <a:pt x="35672" y="2756"/>
                    <a:pt x="39923" y="3530"/>
                  </a:cubicBezTo>
                  <a:cubicBezTo>
                    <a:pt x="40994" y="3720"/>
                    <a:pt x="130767" y="4887"/>
                    <a:pt x="131946" y="5197"/>
                  </a:cubicBezTo>
                  <a:lnTo>
                    <a:pt x="131946" y="5"/>
                  </a:lnTo>
                  <a:cubicBezTo>
                    <a:pt x="131773" y="2"/>
                    <a:pt x="131431" y="1"/>
                    <a:pt x="130936" y="1"/>
                  </a:cubicBezTo>
                  <a:close/>
                </a:path>
              </a:pathLst>
            </a:custGeom>
            <a:solidFill>
              <a:srgbClr val="85E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42"/>
            <p:cNvSpPr/>
            <p:nvPr/>
          </p:nvSpPr>
          <p:spPr>
            <a:xfrm>
              <a:off x="3121888" y="3114050"/>
              <a:ext cx="6021376" cy="1161120"/>
            </a:xfrm>
            <a:custGeom>
              <a:avLst/>
              <a:gdLst/>
              <a:ahLst/>
              <a:cxnLst/>
              <a:rect l="l" t="t" r="r" b="b"/>
              <a:pathLst>
                <a:path w="188168" h="36285" extrusionOk="0">
                  <a:moveTo>
                    <a:pt x="16610" y="4763"/>
                  </a:moveTo>
                  <a:cubicBezTo>
                    <a:pt x="16613" y="4763"/>
                    <a:pt x="16616" y="4764"/>
                    <a:pt x="16619" y="4764"/>
                  </a:cubicBezTo>
                  <a:lnTo>
                    <a:pt x="16619" y="4764"/>
                  </a:lnTo>
                  <a:lnTo>
                    <a:pt x="16610" y="4763"/>
                  </a:lnTo>
                  <a:close/>
                  <a:moveTo>
                    <a:pt x="57258" y="24813"/>
                  </a:moveTo>
                  <a:lnTo>
                    <a:pt x="57258" y="24813"/>
                  </a:lnTo>
                  <a:cubicBezTo>
                    <a:pt x="57293" y="24822"/>
                    <a:pt x="57327" y="24831"/>
                    <a:pt x="57362" y="24840"/>
                  </a:cubicBezTo>
                  <a:lnTo>
                    <a:pt x="57362" y="24840"/>
                  </a:lnTo>
                  <a:cubicBezTo>
                    <a:pt x="57327" y="24831"/>
                    <a:pt x="57293" y="24822"/>
                    <a:pt x="57258" y="24813"/>
                  </a:cubicBezTo>
                  <a:close/>
                  <a:moveTo>
                    <a:pt x="51289" y="0"/>
                  </a:moveTo>
                  <a:cubicBezTo>
                    <a:pt x="43810" y="0"/>
                    <a:pt x="36331" y="19"/>
                    <a:pt x="28862" y="334"/>
                  </a:cubicBezTo>
                  <a:cubicBezTo>
                    <a:pt x="20325" y="691"/>
                    <a:pt x="11907" y="1989"/>
                    <a:pt x="3346" y="2060"/>
                  </a:cubicBezTo>
                  <a:cubicBezTo>
                    <a:pt x="6468" y="3214"/>
                    <a:pt x="9684" y="3413"/>
                    <a:pt x="12924" y="3413"/>
                  </a:cubicBezTo>
                  <a:cubicBezTo>
                    <a:pt x="14566" y="3413"/>
                    <a:pt x="16215" y="3362"/>
                    <a:pt x="17860" y="3358"/>
                  </a:cubicBezTo>
                  <a:cubicBezTo>
                    <a:pt x="18721" y="3354"/>
                    <a:pt x="19582" y="3352"/>
                    <a:pt x="20443" y="3352"/>
                  </a:cubicBezTo>
                  <a:cubicBezTo>
                    <a:pt x="24746" y="3352"/>
                    <a:pt x="29042" y="3402"/>
                    <a:pt x="33338" y="3501"/>
                  </a:cubicBezTo>
                  <a:cubicBezTo>
                    <a:pt x="35553" y="3549"/>
                    <a:pt x="37791" y="3596"/>
                    <a:pt x="39970" y="3930"/>
                  </a:cubicBezTo>
                  <a:cubicBezTo>
                    <a:pt x="41463" y="4177"/>
                    <a:pt x="43242" y="4794"/>
                    <a:pt x="44777" y="4794"/>
                  </a:cubicBezTo>
                  <a:cubicBezTo>
                    <a:pt x="44870" y="4794"/>
                    <a:pt x="44963" y="4792"/>
                    <a:pt x="45054" y="4787"/>
                  </a:cubicBezTo>
                  <a:lnTo>
                    <a:pt x="45054" y="4787"/>
                  </a:lnTo>
                  <a:cubicBezTo>
                    <a:pt x="44024" y="4846"/>
                    <a:pt x="43000" y="4867"/>
                    <a:pt x="41976" y="4867"/>
                  </a:cubicBezTo>
                  <a:cubicBezTo>
                    <a:pt x="40952" y="4867"/>
                    <a:pt x="39928" y="4846"/>
                    <a:pt x="38899" y="4823"/>
                  </a:cubicBezTo>
                  <a:cubicBezTo>
                    <a:pt x="35148" y="4739"/>
                    <a:pt x="31505" y="4561"/>
                    <a:pt x="27826" y="4084"/>
                  </a:cubicBezTo>
                  <a:cubicBezTo>
                    <a:pt x="27317" y="4019"/>
                    <a:pt x="26805" y="3992"/>
                    <a:pt x="26291" y="3992"/>
                  </a:cubicBezTo>
                  <a:cubicBezTo>
                    <a:pt x="23464" y="3992"/>
                    <a:pt x="20579" y="4825"/>
                    <a:pt x="17832" y="4825"/>
                  </a:cubicBezTo>
                  <a:cubicBezTo>
                    <a:pt x="17424" y="4825"/>
                    <a:pt x="17020" y="4806"/>
                    <a:pt x="16619" y="4764"/>
                  </a:cubicBezTo>
                  <a:lnTo>
                    <a:pt x="16619" y="4764"/>
                  </a:lnTo>
                  <a:lnTo>
                    <a:pt x="41208" y="7359"/>
                  </a:lnTo>
                  <a:lnTo>
                    <a:pt x="20944" y="6240"/>
                  </a:lnTo>
                  <a:lnTo>
                    <a:pt x="20944" y="6240"/>
                  </a:lnTo>
                  <a:cubicBezTo>
                    <a:pt x="23397" y="6894"/>
                    <a:pt x="25945" y="7263"/>
                    <a:pt x="28481" y="7347"/>
                  </a:cubicBezTo>
                  <a:cubicBezTo>
                    <a:pt x="22920" y="7263"/>
                    <a:pt x="17372" y="7204"/>
                    <a:pt x="11800" y="7144"/>
                  </a:cubicBezTo>
                  <a:lnTo>
                    <a:pt x="11800" y="7144"/>
                  </a:lnTo>
                  <a:cubicBezTo>
                    <a:pt x="15408" y="7192"/>
                    <a:pt x="18825" y="8490"/>
                    <a:pt x="22396" y="8692"/>
                  </a:cubicBezTo>
                  <a:cubicBezTo>
                    <a:pt x="26385" y="8918"/>
                    <a:pt x="30409" y="8954"/>
                    <a:pt x="34398" y="9085"/>
                  </a:cubicBezTo>
                  <a:cubicBezTo>
                    <a:pt x="35684" y="9133"/>
                    <a:pt x="36994" y="9168"/>
                    <a:pt x="38291" y="9216"/>
                  </a:cubicBezTo>
                  <a:cubicBezTo>
                    <a:pt x="42137" y="9335"/>
                    <a:pt x="45852" y="9216"/>
                    <a:pt x="49662" y="9633"/>
                  </a:cubicBezTo>
                  <a:cubicBezTo>
                    <a:pt x="47733" y="9728"/>
                    <a:pt x="45804" y="9799"/>
                    <a:pt x="43875" y="9871"/>
                  </a:cubicBezTo>
                  <a:cubicBezTo>
                    <a:pt x="45923" y="10109"/>
                    <a:pt x="47947" y="10419"/>
                    <a:pt x="49959" y="10835"/>
                  </a:cubicBezTo>
                  <a:cubicBezTo>
                    <a:pt x="42774" y="12146"/>
                    <a:pt x="35286" y="12426"/>
                    <a:pt x="27874" y="12426"/>
                  </a:cubicBezTo>
                  <a:cubicBezTo>
                    <a:pt x="25657" y="12426"/>
                    <a:pt x="23447" y="12401"/>
                    <a:pt x="21253" y="12371"/>
                  </a:cubicBezTo>
                  <a:lnTo>
                    <a:pt x="21253" y="12371"/>
                  </a:lnTo>
                  <a:cubicBezTo>
                    <a:pt x="26361" y="12443"/>
                    <a:pt x="31457" y="13562"/>
                    <a:pt x="36541" y="13931"/>
                  </a:cubicBezTo>
                  <a:cubicBezTo>
                    <a:pt x="38982" y="14110"/>
                    <a:pt x="41423" y="14336"/>
                    <a:pt x="43863" y="14610"/>
                  </a:cubicBezTo>
                  <a:cubicBezTo>
                    <a:pt x="46721" y="14919"/>
                    <a:pt x="49578" y="15300"/>
                    <a:pt x="52436" y="15741"/>
                  </a:cubicBezTo>
                  <a:cubicBezTo>
                    <a:pt x="49470" y="16179"/>
                    <a:pt x="46523" y="16330"/>
                    <a:pt x="43582" y="16330"/>
                  </a:cubicBezTo>
                  <a:cubicBezTo>
                    <a:pt x="37102" y="16330"/>
                    <a:pt x="30654" y="15598"/>
                    <a:pt x="24111" y="15598"/>
                  </a:cubicBezTo>
                  <a:cubicBezTo>
                    <a:pt x="23349" y="15443"/>
                    <a:pt x="22587" y="15217"/>
                    <a:pt x="21801" y="15217"/>
                  </a:cubicBezTo>
                  <a:cubicBezTo>
                    <a:pt x="21123" y="15217"/>
                    <a:pt x="20444" y="15407"/>
                    <a:pt x="19777" y="15526"/>
                  </a:cubicBezTo>
                  <a:cubicBezTo>
                    <a:pt x="19007" y="15667"/>
                    <a:pt x="18202" y="15714"/>
                    <a:pt x="17385" y="15714"/>
                  </a:cubicBezTo>
                  <a:cubicBezTo>
                    <a:pt x="15916" y="15714"/>
                    <a:pt x="14410" y="15560"/>
                    <a:pt x="13002" y="15514"/>
                  </a:cubicBezTo>
                  <a:cubicBezTo>
                    <a:pt x="10204" y="15407"/>
                    <a:pt x="7407" y="15229"/>
                    <a:pt x="4632" y="15062"/>
                  </a:cubicBezTo>
                  <a:lnTo>
                    <a:pt x="4632" y="15062"/>
                  </a:lnTo>
                  <a:cubicBezTo>
                    <a:pt x="10955" y="16634"/>
                    <a:pt x="17443" y="17253"/>
                    <a:pt x="23873" y="18301"/>
                  </a:cubicBezTo>
                  <a:cubicBezTo>
                    <a:pt x="24432" y="18396"/>
                    <a:pt x="25016" y="18491"/>
                    <a:pt x="25587" y="18574"/>
                  </a:cubicBezTo>
                  <a:cubicBezTo>
                    <a:pt x="27647" y="18908"/>
                    <a:pt x="29731" y="19253"/>
                    <a:pt x="31838" y="19396"/>
                  </a:cubicBezTo>
                  <a:cubicBezTo>
                    <a:pt x="32716" y="19465"/>
                    <a:pt x="33595" y="19499"/>
                    <a:pt x="34475" y="19499"/>
                  </a:cubicBezTo>
                  <a:cubicBezTo>
                    <a:pt x="35566" y="19499"/>
                    <a:pt x="36657" y="19447"/>
                    <a:pt x="37744" y="19348"/>
                  </a:cubicBezTo>
                  <a:cubicBezTo>
                    <a:pt x="38912" y="19254"/>
                    <a:pt x="39962" y="18964"/>
                    <a:pt x="41019" y="18964"/>
                  </a:cubicBezTo>
                  <a:cubicBezTo>
                    <a:pt x="41567" y="18964"/>
                    <a:pt x="42116" y="19042"/>
                    <a:pt x="42685" y="19265"/>
                  </a:cubicBezTo>
                  <a:cubicBezTo>
                    <a:pt x="43733" y="19678"/>
                    <a:pt x="44805" y="19804"/>
                    <a:pt x="45890" y="19804"/>
                  </a:cubicBezTo>
                  <a:cubicBezTo>
                    <a:pt x="47575" y="19804"/>
                    <a:pt x="49292" y="19501"/>
                    <a:pt x="51002" y="19501"/>
                  </a:cubicBezTo>
                  <a:cubicBezTo>
                    <a:pt x="51206" y="19501"/>
                    <a:pt x="51410" y="19505"/>
                    <a:pt x="51614" y="19515"/>
                  </a:cubicBezTo>
                  <a:cubicBezTo>
                    <a:pt x="55555" y="19705"/>
                    <a:pt x="59520" y="19920"/>
                    <a:pt x="63461" y="20110"/>
                  </a:cubicBezTo>
                  <a:cubicBezTo>
                    <a:pt x="70486" y="20467"/>
                    <a:pt x="77570" y="21158"/>
                    <a:pt x="84607" y="21277"/>
                  </a:cubicBezTo>
                  <a:cubicBezTo>
                    <a:pt x="82571" y="21253"/>
                    <a:pt x="80547" y="21229"/>
                    <a:pt x="78511" y="21218"/>
                  </a:cubicBezTo>
                  <a:cubicBezTo>
                    <a:pt x="70986" y="21134"/>
                    <a:pt x="63473" y="21063"/>
                    <a:pt x="55960" y="20944"/>
                  </a:cubicBezTo>
                  <a:cubicBezTo>
                    <a:pt x="55370" y="20934"/>
                    <a:pt x="54779" y="20930"/>
                    <a:pt x="54185" y="20930"/>
                  </a:cubicBezTo>
                  <a:cubicBezTo>
                    <a:pt x="48752" y="20930"/>
                    <a:pt x="43172" y="21296"/>
                    <a:pt x="37653" y="21296"/>
                  </a:cubicBezTo>
                  <a:cubicBezTo>
                    <a:pt x="34901" y="21296"/>
                    <a:pt x="32164" y="21205"/>
                    <a:pt x="29469" y="20932"/>
                  </a:cubicBezTo>
                  <a:lnTo>
                    <a:pt x="29469" y="20932"/>
                  </a:lnTo>
                  <a:cubicBezTo>
                    <a:pt x="46403" y="22823"/>
                    <a:pt x="63444" y="23193"/>
                    <a:pt x="80438" y="24546"/>
                  </a:cubicBezTo>
                  <a:lnTo>
                    <a:pt x="80438" y="24546"/>
                  </a:lnTo>
                  <a:cubicBezTo>
                    <a:pt x="79560" y="24477"/>
                    <a:pt x="78670" y="24450"/>
                    <a:pt x="77774" y="24450"/>
                  </a:cubicBezTo>
                  <a:cubicBezTo>
                    <a:pt x="74626" y="24450"/>
                    <a:pt x="71395" y="24790"/>
                    <a:pt x="68307" y="24873"/>
                  </a:cubicBezTo>
                  <a:cubicBezTo>
                    <a:pt x="65989" y="24933"/>
                    <a:pt x="63614" y="25276"/>
                    <a:pt x="61270" y="25276"/>
                  </a:cubicBezTo>
                  <a:cubicBezTo>
                    <a:pt x="59952" y="25276"/>
                    <a:pt x="58644" y="25168"/>
                    <a:pt x="57362" y="24840"/>
                  </a:cubicBezTo>
                  <a:lnTo>
                    <a:pt x="57362" y="24840"/>
                  </a:lnTo>
                  <a:cubicBezTo>
                    <a:pt x="65488" y="26944"/>
                    <a:pt x="74165" y="26901"/>
                    <a:pt x="82571" y="27956"/>
                  </a:cubicBezTo>
                  <a:cubicBezTo>
                    <a:pt x="80739" y="28070"/>
                    <a:pt x="78909" y="28120"/>
                    <a:pt x="77078" y="28120"/>
                  </a:cubicBezTo>
                  <a:cubicBezTo>
                    <a:pt x="64164" y="28120"/>
                    <a:pt x="51268" y="25633"/>
                    <a:pt x="38327" y="25540"/>
                  </a:cubicBezTo>
                  <a:lnTo>
                    <a:pt x="38327" y="25540"/>
                  </a:lnTo>
                  <a:cubicBezTo>
                    <a:pt x="41792" y="25897"/>
                    <a:pt x="45256" y="26242"/>
                    <a:pt x="48721" y="26599"/>
                  </a:cubicBezTo>
                  <a:cubicBezTo>
                    <a:pt x="47384" y="26463"/>
                    <a:pt x="46048" y="26407"/>
                    <a:pt x="44714" y="26407"/>
                  </a:cubicBezTo>
                  <a:cubicBezTo>
                    <a:pt x="38728" y="26407"/>
                    <a:pt x="32766" y="27528"/>
                    <a:pt x="26748" y="27528"/>
                  </a:cubicBezTo>
                  <a:cubicBezTo>
                    <a:pt x="26250" y="27528"/>
                    <a:pt x="25752" y="27521"/>
                    <a:pt x="25254" y="27504"/>
                  </a:cubicBezTo>
                  <a:cubicBezTo>
                    <a:pt x="20364" y="27345"/>
                    <a:pt x="15418" y="26866"/>
                    <a:pt x="10500" y="26866"/>
                  </a:cubicBezTo>
                  <a:cubicBezTo>
                    <a:pt x="6975" y="26866"/>
                    <a:pt x="3465" y="27112"/>
                    <a:pt x="1" y="27897"/>
                  </a:cubicBezTo>
                  <a:cubicBezTo>
                    <a:pt x="12133" y="28635"/>
                    <a:pt x="24254" y="29504"/>
                    <a:pt x="36422" y="29861"/>
                  </a:cubicBezTo>
                  <a:cubicBezTo>
                    <a:pt x="37697" y="29899"/>
                    <a:pt x="38973" y="29912"/>
                    <a:pt x="40249" y="29912"/>
                  </a:cubicBezTo>
                  <a:cubicBezTo>
                    <a:pt x="43784" y="29912"/>
                    <a:pt x="47318" y="29808"/>
                    <a:pt x="50823" y="29808"/>
                  </a:cubicBezTo>
                  <a:cubicBezTo>
                    <a:pt x="52552" y="29808"/>
                    <a:pt x="54273" y="29833"/>
                    <a:pt x="55984" y="29909"/>
                  </a:cubicBezTo>
                  <a:cubicBezTo>
                    <a:pt x="59306" y="30040"/>
                    <a:pt x="62616" y="30171"/>
                    <a:pt x="65914" y="30350"/>
                  </a:cubicBezTo>
                  <a:cubicBezTo>
                    <a:pt x="72387" y="30683"/>
                    <a:pt x="78825" y="31099"/>
                    <a:pt x="85286" y="31587"/>
                  </a:cubicBezTo>
                  <a:lnTo>
                    <a:pt x="85286" y="31587"/>
                  </a:lnTo>
                  <a:cubicBezTo>
                    <a:pt x="84625" y="31537"/>
                    <a:pt x="83956" y="31516"/>
                    <a:pt x="83281" y="31516"/>
                  </a:cubicBezTo>
                  <a:cubicBezTo>
                    <a:pt x="79946" y="31516"/>
                    <a:pt x="76471" y="32025"/>
                    <a:pt x="73177" y="32064"/>
                  </a:cubicBezTo>
                  <a:cubicBezTo>
                    <a:pt x="72444" y="32072"/>
                    <a:pt x="71711" y="32076"/>
                    <a:pt x="70978" y="32076"/>
                  </a:cubicBezTo>
                  <a:cubicBezTo>
                    <a:pt x="67374" y="32076"/>
                    <a:pt x="63766" y="31980"/>
                    <a:pt x="60175" y="31802"/>
                  </a:cubicBezTo>
                  <a:cubicBezTo>
                    <a:pt x="57627" y="31667"/>
                    <a:pt x="55084" y="31628"/>
                    <a:pt x="52541" y="31628"/>
                  </a:cubicBezTo>
                  <a:cubicBezTo>
                    <a:pt x="48907" y="31628"/>
                    <a:pt x="45272" y="31709"/>
                    <a:pt x="41617" y="31709"/>
                  </a:cubicBezTo>
                  <a:cubicBezTo>
                    <a:pt x="40155" y="31709"/>
                    <a:pt x="38689" y="31696"/>
                    <a:pt x="37220" y="31659"/>
                  </a:cubicBezTo>
                  <a:lnTo>
                    <a:pt x="37220" y="31659"/>
                  </a:lnTo>
                  <a:cubicBezTo>
                    <a:pt x="43144" y="31813"/>
                    <a:pt x="48975" y="33529"/>
                    <a:pt x="54968" y="33529"/>
                  </a:cubicBezTo>
                  <a:cubicBezTo>
                    <a:pt x="55009" y="33529"/>
                    <a:pt x="55050" y="33529"/>
                    <a:pt x="55091" y="33529"/>
                  </a:cubicBezTo>
                  <a:cubicBezTo>
                    <a:pt x="55313" y="33527"/>
                    <a:pt x="55536" y="33526"/>
                    <a:pt x="55758" y="33526"/>
                  </a:cubicBezTo>
                  <a:cubicBezTo>
                    <a:pt x="60945" y="33526"/>
                    <a:pt x="66171" y="33920"/>
                    <a:pt x="71343" y="34433"/>
                  </a:cubicBezTo>
                  <a:cubicBezTo>
                    <a:pt x="69117" y="35017"/>
                    <a:pt x="66819" y="35338"/>
                    <a:pt x="64521" y="35434"/>
                  </a:cubicBezTo>
                  <a:cubicBezTo>
                    <a:pt x="67619" y="35769"/>
                    <a:pt x="70723" y="35809"/>
                    <a:pt x="73826" y="35809"/>
                  </a:cubicBezTo>
                  <a:cubicBezTo>
                    <a:pt x="74814" y="35809"/>
                    <a:pt x="75803" y="35805"/>
                    <a:pt x="76791" y="35805"/>
                  </a:cubicBezTo>
                  <a:cubicBezTo>
                    <a:pt x="79864" y="35805"/>
                    <a:pt x="82932" y="35845"/>
                    <a:pt x="85988" y="36172"/>
                  </a:cubicBezTo>
                  <a:cubicBezTo>
                    <a:pt x="86735" y="36252"/>
                    <a:pt x="90010" y="36285"/>
                    <a:pt x="94959" y="36285"/>
                  </a:cubicBezTo>
                  <a:cubicBezTo>
                    <a:pt x="117412" y="36285"/>
                    <a:pt x="174331" y="35608"/>
                    <a:pt x="186160" y="35608"/>
                  </a:cubicBezTo>
                  <a:cubicBezTo>
                    <a:pt x="187185" y="35608"/>
                    <a:pt x="187871" y="35613"/>
                    <a:pt x="188167" y="35624"/>
                  </a:cubicBezTo>
                  <a:lnTo>
                    <a:pt x="188167" y="1"/>
                  </a:lnTo>
                  <a:lnTo>
                    <a:pt x="54281" y="1"/>
                  </a:lnTo>
                  <a:cubicBezTo>
                    <a:pt x="53284" y="1"/>
                    <a:pt x="52287" y="0"/>
                    <a:pt x="51289" y="0"/>
                  </a:cubicBezTo>
                  <a:close/>
                </a:path>
              </a:pathLst>
            </a:custGeom>
            <a:solidFill>
              <a:srgbClr val="85E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0" name="Google Shape;5310;p42"/>
          <p:cNvGrpSpPr/>
          <p:nvPr/>
        </p:nvGrpSpPr>
        <p:grpSpPr>
          <a:xfrm>
            <a:off x="-149109" y="1083644"/>
            <a:ext cx="3857916" cy="4047991"/>
            <a:chOff x="189664" y="1355648"/>
            <a:chExt cx="3857916" cy="4047991"/>
          </a:xfrm>
        </p:grpSpPr>
        <p:sp>
          <p:nvSpPr>
            <p:cNvPr id="5311" name="Google Shape;5311;p42"/>
            <p:cNvSpPr/>
            <p:nvPr/>
          </p:nvSpPr>
          <p:spPr>
            <a:xfrm>
              <a:off x="1361055" y="1544077"/>
              <a:ext cx="1060642" cy="1205879"/>
            </a:xfrm>
            <a:custGeom>
              <a:avLst/>
              <a:gdLst/>
              <a:ahLst/>
              <a:cxnLst/>
              <a:rect l="l" t="t" r="r" b="b"/>
              <a:pathLst>
                <a:path w="35598" h="39537" extrusionOk="0">
                  <a:moveTo>
                    <a:pt x="24046" y="1"/>
                  </a:moveTo>
                  <a:cubicBezTo>
                    <a:pt x="23898" y="1"/>
                    <a:pt x="23745" y="5"/>
                    <a:pt x="23586" y="15"/>
                  </a:cubicBezTo>
                  <a:cubicBezTo>
                    <a:pt x="21241" y="146"/>
                    <a:pt x="15645" y="2182"/>
                    <a:pt x="14645" y="8087"/>
                  </a:cubicBezTo>
                  <a:cubicBezTo>
                    <a:pt x="14645" y="8087"/>
                    <a:pt x="12514" y="10004"/>
                    <a:pt x="13466" y="13957"/>
                  </a:cubicBezTo>
                  <a:cubicBezTo>
                    <a:pt x="13466" y="13957"/>
                    <a:pt x="11382" y="15826"/>
                    <a:pt x="12299" y="19601"/>
                  </a:cubicBezTo>
                  <a:cubicBezTo>
                    <a:pt x="12299" y="19601"/>
                    <a:pt x="8430" y="19601"/>
                    <a:pt x="7692" y="23470"/>
                  </a:cubicBezTo>
                  <a:cubicBezTo>
                    <a:pt x="7692" y="23470"/>
                    <a:pt x="4572" y="24292"/>
                    <a:pt x="4477" y="28673"/>
                  </a:cubicBezTo>
                  <a:cubicBezTo>
                    <a:pt x="4477" y="28673"/>
                    <a:pt x="0" y="31757"/>
                    <a:pt x="2524" y="36710"/>
                  </a:cubicBezTo>
                  <a:cubicBezTo>
                    <a:pt x="3509" y="38643"/>
                    <a:pt x="8442" y="39537"/>
                    <a:pt x="14155" y="39537"/>
                  </a:cubicBezTo>
                  <a:cubicBezTo>
                    <a:pt x="23082" y="39537"/>
                    <a:pt x="33915" y="37354"/>
                    <a:pt x="34576" y="33543"/>
                  </a:cubicBezTo>
                  <a:cubicBezTo>
                    <a:pt x="35597" y="27650"/>
                    <a:pt x="33000" y="25916"/>
                    <a:pt x="31023" y="25916"/>
                  </a:cubicBezTo>
                  <a:cubicBezTo>
                    <a:pt x="30903" y="25916"/>
                    <a:pt x="30785" y="25922"/>
                    <a:pt x="30671" y="25935"/>
                  </a:cubicBezTo>
                  <a:cubicBezTo>
                    <a:pt x="30671" y="25935"/>
                    <a:pt x="31016" y="23161"/>
                    <a:pt x="28980" y="21732"/>
                  </a:cubicBezTo>
                  <a:cubicBezTo>
                    <a:pt x="28980" y="21732"/>
                    <a:pt x="31325" y="18993"/>
                    <a:pt x="31016" y="15910"/>
                  </a:cubicBezTo>
                  <a:cubicBezTo>
                    <a:pt x="31016" y="15910"/>
                    <a:pt x="32885" y="13802"/>
                    <a:pt x="32623" y="10790"/>
                  </a:cubicBezTo>
                  <a:cubicBezTo>
                    <a:pt x="32361" y="7790"/>
                    <a:pt x="31147" y="6528"/>
                    <a:pt x="31147" y="6528"/>
                  </a:cubicBezTo>
                  <a:cubicBezTo>
                    <a:pt x="31147" y="6528"/>
                    <a:pt x="31587" y="5087"/>
                    <a:pt x="29611" y="3218"/>
                  </a:cubicBezTo>
                  <a:cubicBezTo>
                    <a:pt x="27740" y="1460"/>
                    <a:pt x="26659" y="1"/>
                    <a:pt x="24046" y="1"/>
                  </a:cubicBezTo>
                  <a:close/>
                </a:path>
              </a:pathLst>
            </a:custGeom>
            <a:solidFill>
              <a:srgbClr val="A98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42"/>
            <p:cNvSpPr/>
            <p:nvPr/>
          </p:nvSpPr>
          <p:spPr>
            <a:xfrm>
              <a:off x="2143620" y="1584459"/>
              <a:ext cx="256505" cy="1125054"/>
            </a:xfrm>
            <a:custGeom>
              <a:avLst/>
              <a:gdLst/>
              <a:ahLst/>
              <a:cxnLst/>
              <a:rect l="l" t="t" r="r" b="b"/>
              <a:pathLst>
                <a:path w="8609" h="36887" extrusionOk="0">
                  <a:moveTo>
                    <a:pt x="1334" y="1"/>
                  </a:moveTo>
                  <a:cubicBezTo>
                    <a:pt x="1941" y="608"/>
                    <a:pt x="2536" y="1227"/>
                    <a:pt x="3036" y="1929"/>
                  </a:cubicBezTo>
                  <a:cubicBezTo>
                    <a:pt x="3858" y="3084"/>
                    <a:pt x="3608" y="4239"/>
                    <a:pt x="3906" y="5513"/>
                  </a:cubicBezTo>
                  <a:cubicBezTo>
                    <a:pt x="4132" y="6478"/>
                    <a:pt x="4620" y="7323"/>
                    <a:pt x="4858" y="8275"/>
                  </a:cubicBezTo>
                  <a:cubicBezTo>
                    <a:pt x="5156" y="9537"/>
                    <a:pt x="4953" y="10835"/>
                    <a:pt x="4560" y="12050"/>
                  </a:cubicBezTo>
                  <a:cubicBezTo>
                    <a:pt x="4239" y="13074"/>
                    <a:pt x="3977" y="14074"/>
                    <a:pt x="3810" y="15121"/>
                  </a:cubicBezTo>
                  <a:cubicBezTo>
                    <a:pt x="3620" y="16324"/>
                    <a:pt x="3048" y="17157"/>
                    <a:pt x="2453" y="18193"/>
                  </a:cubicBezTo>
                  <a:cubicBezTo>
                    <a:pt x="1965" y="19051"/>
                    <a:pt x="2048" y="20039"/>
                    <a:pt x="2322" y="20944"/>
                  </a:cubicBezTo>
                  <a:cubicBezTo>
                    <a:pt x="2453" y="21372"/>
                    <a:pt x="2715" y="21789"/>
                    <a:pt x="2941" y="22170"/>
                  </a:cubicBezTo>
                  <a:cubicBezTo>
                    <a:pt x="3310" y="22801"/>
                    <a:pt x="3144" y="23218"/>
                    <a:pt x="2882" y="23837"/>
                  </a:cubicBezTo>
                  <a:cubicBezTo>
                    <a:pt x="2596" y="24504"/>
                    <a:pt x="3179" y="25254"/>
                    <a:pt x="3786" y="25432"/>
                  </a:cubicBezTo>
                  <a:cubicBezTo>
                    <a:pt x="4679" y="25706"/>
                    <a:pt x="4798" y="26385"/>
                    <a:pt x="4941" y="27218"/>
                  </a:cubicBezTo>
                  <a:cubicBezTo>
                    <a:pt x="5132" y="28325"/>
                    <a:pt x="5275" y="29409"/>
                    <a:pt x="5191" y="30528"/>
                  </a:cubicBezTo>
                  <a:cubicBezTo>
                    <a:pt x="5120" y="31612"/>
                    <a:pt x="4489" y="32552"/>
                    <a:pt x="3775" y="33326"/>
                  </a:cubicBezTo>
                  <a:cubicBezTo>
                    <a:pt x="2929" y="34219"/>
                    <a:pt x="1762" y="34529"/>
                    <a:pt x="774" y="35207"/>
                  </a:cubicBezTo>
                  <a:cubicBezTo>
                    <a:pt x="143" y="35648"/>
                    <a:pt x="0" y="36326"/>
                    <a:pt x="238" y="36886"/>
                  </a:cubicBezTo>
                  <a:cubicBezTo>
                    <a:pt x="3775" y="36065"/>
                    <a:pt x="6620" y="34874"/>
                    <a:pt x="7775" y="33362"/>
                  </a:cubicBezTo>
                  <a:cubicBezTo>
                    <a:pt x="8097" y="32683"/>
                    <a:pt x="8335" y="31981"/>
                    <a:pt x="8454" y="31290"/>
                  </a:cubicBezTo>
                  <a:cubicBezTo>
                    <a:pt x="8608" y="29969"/>
                    <a:pt x="8561" y="28873"/>
                    <a:pt x="8370" y="27992"/>
                  </a:cubicBezTo>
                  <a:cubicBezTo>
                    <a:pt x="8370" y="27992"/>
                    <a:pt x="8370" y="27992"/>
                    <a:pt x="8370" y="27980"/>
                  </a:cubicBezTo>
                  <a:cubicBezTo>
                    <a:pt x="7834" y="25441"/>
                    <a:pt x="6150" y="24592"/>
                    <a:pt x="4763" y="24592"/>
                  </a:cubicBezTo>
                  <a:cubicBezTo>
                    <a:pt x="4641" y="24592"/>
                    <a:pt x="4522" y="24598"/>
                    <a:pt x="4406" y="24611"/>
                  </a:cubicBezTo>
                  <a:cubicBezTo>
                    <a:pt x="4406" y="24611"/>
                    <a:pt x="4751" y="21837"/>
                    <a:pt x="2715" y="20408"/>
                  </a:cubicBezTo>
                  <a:cubicBezTo>
                    <a:pt x="2715" y="20408"/>
                    <a:pt x="5060" y="17669"/>
                    <a:pt x="4751" y="14586"/>
                  </a:cubicBezTo>
                  <a:cubicBezTo>
                    <a:pt x="4751" y="14586"/>
                    <a:pt x="6620" y="12478"/>
                    <a:pt x="6358" y="9466"/>
                  </a:cubicBezTo>
                  <a:cubicBezTo>
                    <a:pt x="6096" y="6466"/>
                    <a:pt x="4882" y="5204"/>
                    <a:pt x="4882" y="5204"/>
                  </a:cubicBezTo>
                  <a:cubicBezTo>
                    <a:pt x="4882" y="5204"/>
                    <a:pt x="5322" y="3763"/>
                    <a:pt x="3346" y="1894"/>
                  </a:cubicBezTo>
                  <a:cubicBezTo>
                    <a:pt x="2596" y="1191"/>
                    <a:pt x="1977" y="536"/>
                    <a:pt x="1334" y="1"/>
                  </a:cubicBezTo>
                  <a:close/>
                </a:path>
              </a:pathLst>
            </a:custGeom>
            <a:solidFill>
              <a:srgbClr val="C9A2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42"/>
            <p:cNvSpPr/>
            <p:nvPr/>
          </p:nvSpPr>
          <p:spPr>
            <a:xfrm>
              <a:off x="1836047" y="1794726"/>
              <a:ext cx="445584" cy="627904"/>
            </a:xfrm>
            <a:custGeom>
              <a:avLst/>
              <a:gdLst/>
              <a:ahLst/>
              <a:cxnLst/>
              <a:rect l="l" t="t" r="r" b="b"/>
              <a:pathLst>
                <a:path w="14955" h="20587" extrusionOk="0">
                  <a:moveTo>
                    <a:pt x="4084" y="0"/>
                  </a:moveTo>
                  <a:cubicBezTo>
                    <a:pt x="3739" y="393"/>
                    <a:pt x="1441" y="7323"/>
                    <a:pt x="1001" y="8728"/>
                  </a:cubicBezTo>
                  <a:cubicBezTo>
                    <a:pt x="1001" y="8728"/>
                    <a:pt x="2048" y="10728"/>
                    <a:pt x="786" y="12073"/>
                  </a:cubicBezTo>
                  <a:cubicBezTo>
                    <a:pt x="786" y="12073"/>
                    <a:pt x="2346" y="13514"/>
                    <a:pt x="1179" y="16336"/>
                  </a:cubicBezTo>
                  <a:cubicBezTo>
                    <a:pt x="1" y="19157"/>
                    <a:pt x="11597" y="20586"/>
                    <a:pt x="11597" y="20586"/>
                  </a:cubicBezTo>
                  <a:cubicBezTo>
                    <a:pt x="11597" y="20586"/>
                    <a:pt x="12990" y="17598"/>
                    <a:pt x="11121" y="14466"/>
                  </a:cubicBezTo>
                  <a:cubicBezTo>
                    <a:pt x="11121" y="14466"/>
                    <a:pt x="13169" y="12383"/>
                    <a:pt x="12943" y="9216"/>
                  </a:cubicBezTo>
                  <a:cubicBezTo>
                    <a:pt x="12943" y="9216"/>
                    <a:pt x="14955" y="6346"/>
                    <a:pt x="13669" y="2179"/>
                  </a:cubicBezTo>
                  <a:lnTo>
                    <a:pt x="4084" y="0"/>
                  </a:lnTo>
                  <a:close/>
                </a:path>
              </a:pathLst>
            </a:custGeom>
            <a:solidFill>
              <a:srgbClr val="937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42"/>
            <p:cNvSpPr/>
            <p:nvPr/>
          </p:nvSpPr>
          <p:spPr>
            <a:xfrm>
              <a:off x="1729261" y="1626518"/>
              <a:ext cx="385190" cy="734501"/>
            </a:xfrm>
            <a:custGeom>
              <a:avLst/>
              <a:gdLst/>
              <a:ahLst/>
              <a:cxnLst/>
              <a:rect l="l" t="t" r="r" b="b"/>
              <a:pathLst>
                <a:path w="12928" h="24082" extrusionOk="0">
                  <a:moveTo>
                    <a:pt x="12894" y="1"/>
                  </a:moveTo>
                  <a:cubicBezTo>
                    <a:pt x="12891" y="1"/>
                    <a:pt x="12887" y="1"/>
                    <a:pt x="12883" y="3"/>
                  </a:cubicBezTo>
                  <a:cubicBezTo>
                    <a:pt x="10800" y="622"/>
                    <a:pt x="8907" y="1670"/>
                    <a:pt x="7418" y="3277"/>
                  </a:cubicBezTo>
                  <a:cubicBezTo>
                    <a:pt x="5680" y="5170"/>
                    <a:pt x="5073" y="7587"/>
                    <a:pt x="4585" y="10040"/>
                  </a:cubicBezTo>
                  <a:cubicBezTo>
                    <a:pt x="4275" y="11623"/>
                    <a:pt x="3906" y="13135"/>
                    <a:pt x="3227" y="14600"/>
                  </a:cubicBezTo>
                  <a:cubicBezTo>
                    <a:pt x="3128" y="14831"/>
                    <a:pt x="3558" y="15519"/>
                    <a:pt x="3577" y="15519"/>
                  </a:cubicBezTo>
                  <a:cubicBezTo>
                    <a:pt x="3578" y="15519"/>
                    <a:pt x="3578" y="15518"/>
                    <a:pt x="3577" y="15514"/>
                  </a:cubicBezTo>
                  <a:lnTo>
                    <a:pt x="3577" y="15514"/>
                  </a:lnTo>
                  <a:cubicBezTo>
                    <a:pt x="3904" y="16320"/>
                    <a:pt x="3619" y="17091"/>
                    <a:pt x="3251" y="17826"/>
                  </a:cubicBezTo>
                  <a:cubicBezTo>
                    <a:pt x="2894" y="18541"/>
                    <a:pt x="2299" y="19243"/>
                    <a:pt x="2442" y="20088"/>
                  </a:cubicBezTo>
                  <a:cubicBezTo>
                    <a:pt x="2561" y="20886"/>
                    <a:pt x="2727" y="21684"/>
                    <a:pt x="2382" y="22458"/>
                  </a:cubicBezTo>
                  <a:cubicBezTo>
                    <a:pt x="2025" y="23244"/>
                    <a:pt x="870" y="23637"/>
                    <a:pt x="132" y="23875"/>
                  </a:cubicBezTo>
                  <a:cubicBezTo>
                    <a:pt x="0" y="23907"/>
                    <a:pt x="40" y="24081"/>
                    <a:pt x="149" y="24081"/>
                  </a:cubicBezTo>
                  <a:cubicBezTo>
                    <a:pt x="159" y="24081"/>
                    <a:pt x="169" y="24080"/>
                    <a:pt x="179" y="24077"/>
                  </a:cubicBezTo>
                  <a:cubicBezTo>
                    <a:pt x="2144" y="23696"/>
                    <a:pt x="3263" y="22625"/>
                    <a:pt x="2882" y="20529"/>
                  </a:cubicBezTo>
                  <a:cubicBezTo>
                    <a:pt x="2632" y="19196"/>
                    <a:pt x="3537" y="18267"/>
                    <a:pt x="3954" y="17064"/>
                  </a:cubicBezTo>
                  <a:cubicBezTo>
                    <a:pt x="4287" y="16100"/>
                    <a:pt x="3382" y="15135"/>
                    <a:pt x="3727" y="14290"/>
                  </a:cubicBezTo>
                  <a:cubicBezTo>
                    <a:pt x="4894" y="11445"/>
                    <a:pt x="4859" y="8266"/>
                    <a:pt x="6216" y="5503"/>
                  </a:cubicBezTo>
                  <a:cubicBezTo>
                    <a:pt x="7537" y="2813"/>
                    <a:pt x="10121" y="991"/>
                    <a:pt x="12895" y="50"/>
                  </a:cubicBezTo>
                  <a:cubicBezTo>
                    <a:pt x="12927" y="40"/>
                    <a:pt x="12921" y="1"/>
                    <a:pt x="12894" y="1"/>
                  </a:cubicBezTo>
                  <a:close/>
                </a:path>
              </a:pathLst>
            </a:custGeom>
            <a:solidFill>
              <a:srgbClr val="937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42"/>
            <p:cNvSpPr/>
            <p:nvPr/>
          </p:nvSpPr>
          <p:spPr>
            <a:xfrm>
              <a:off x="1625694" y="1987882"/>
              <a:ext cx="166941" cy="429379"/>
            </a:xfrm>
            <a:custGeom>
              <a:avLst/>
              <a:gdLst/>
              <a:ahLst/>
              <a:cxnLst/>
              <a:rect l="l" t="t" r="r" b="b"/>
              <a:pathLst>
                <a:path w="5603" h="14078" extrusionOk="0">
                  <a:moveTo>
                    <a:pt x="5542" y="1"/>
                  </a:moveTo>
                  <a:cubicBezTo>
                    <a:pt x="5532" y="1"/>
                    <a:pt x="5521" y="5"/>
                    <a:pt x="5513" y="13"/>
                  </a:cubicBezTo>
                  <a:cubicBezTo>
                    <a:pt x="4489" y="1347"/>
                    <a:pt x="4120" y="2645"/>
                    <a:pt x="4417" y="4300"/>
                  </a:cubicBezTo>
                  <a:cubicBezTo>
                    <a:pt x="4513" y="4883"/>
                    <a:pt x="5382" y="6669"/>
                    <a:pt x="4525" y="6669"/>
                  </a:cubicBezTo>
                  <a:cubicBezTo>
                    <a:pt x="4506" y="6669"/>
                    <a:pt x="4488" y="6668"/>
                    <a:pt x="4470" y="6668"/>
                  </a:cubicBezTo>
                  <a:cubicBezTo>
                    <a:pt x="3798" y="6668"/>
                    <a:pt x="3139" y="6880"/>
                    <a:pt x="2548" y="7217"/>
                  </a:cubicBezTo>
                  <a:cubicBezTo>
                    <a:pt x="310" y="8443"/>
                    <a:pt x="0" y="12181"/>
                    <a:pt x="1548" y="14039"/>
                  </a:cubicBezTo>
                  <a:cubicBezTo>
                    <a:pt x="1572" y="14066"/>
                    <a:pt x="1603" y="14078"/>
                    <a:pt x="1635" y="14078"/>
                  </a:cubicBezTo>
                  <a:cubicBezTo>
                    <a:pt x="1715" y="14078"/>
                    <a:pt x="1796" y="14005"/>
                    <a:pt x="1762" y="13920"/>
                  </a:cubicBezTo>
                  <a:cubicBezTo>
                    <a:pt x="1179" y="12455"/>
                    <a:pt x="715" y="11229"/>
                    <a:pt x="1107" y="9634"/>
                  </a:cubicBezTo>
                  <a:cubicBezTo>
                    <a:pt x="1553" y="7831"/>
                    <a:pt x="3111" y="6954"/>
                    <a:pt x="4829" y="6954"/>
                  </a:cubicBezTo>
                  <a:cubicBezTo>
                    <a:pt x="4949" y="6954"/>
                    <a:pt x="5070" y="6958"/>
                    <a:pt x="5191" y="6967"/>
                  </a:cubicBezTo>
                  <a:cubicBezTo>
                    <a:pt x="5196" y="6967"/>
                    <a:pt x="5201" y="6967"/>
                    <a:pt x="5206" y="6967"/>
                  </a:cubicBezTo>
                  <a:cubicBezTo>
                    <a:pt x="5292" y="6967"/>
                    <a:pt x="5345" y="6867"/>
                    <a:pt x="5334" y="6788"/>
                  </a:cubicBezTo>
                  <a:cubicBezTo>
                    <a:pt x="4715" y="4359"/>
                    <a:pt x="4024" y="2323"/>
                    <a:pt x="5584" y="73"/>
                  </a:cubicBezTo>
                  <a:cubicBezTo>
                    <a:pt x="5602" y="37"/>
                    <a:pt x="5573" y="1"/>
                    <a:pt x="5542" y="1"/>
                  </a:cubicBezTo>
                  <a:close/>
                </a:path>
              </a:pathLst>
            </a:custGeom>
            <a:solidFill>
              <a:srgbClr val="937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42"/>
            <p:cNvSpPr/>
            <p:nvPr/>
          </p:nvSpPr>
          <p:spPr>
            <a:xfrm>
              <a:off x="1645537" y="2214802"/>
              <a:ext cx="133213" cy="189192"/>
            </a:xfrm>
            <a:custGeom>
              <a:avLst/>
              <a:gdLst/>
              <a:ahLst/>
              <a:cxnLst/>
              <a:rect l="l" t="t" r="r" b="b"/>
              <a:pathLst>
                <a:path w="4471" h="6203" extrusionOk="0">
                  <a:moveTo>
                    <a:pt x="4356" y="0"/>
                  </a:moveTo>
                  <a:cubicBezTo>
                    <a:pt x="4350" y="0"/>
                    <a:pt x="4342" y="1"/>
                    <a:pt x="4335" y="3"/>
                  </a:cubicBezTo>
                  <a:cubicBezTo>
                    <a:pt x="1989" y="693"/>
                    <a:pt x="1" y="4182"/>
                    <a:pt x="2096" y="6170"/>
                  </a:cubicBezTo>
                  <a:cubicBezTo>
                    <a:pt x="2119" y="6193"/>
                    <a:pt x="2148" y="6203"/>
                    <a:pt x="2177" y="6203"/>
                  </a:cubicBezTo>
                  <a:cubicBezTo>
                    <a:pt x="2268" y="6203"/>
                    <a:pt x="2362" y="6106"/>
                    <a:pt x="2299" y="6015"/>
                  </a:cubicBezTo>
                  <a:cubicBezTo>
                    <a:pt x="858" y="3932"/>
                    <a:pt x="2025" y="979"/>
                    <a:pt x="4382" y="169"/>
                  </a:cubicBezTo>
                  <a:cubicBezTo>
                    <a:pt x="4471" y="136"/>
                    <a:pt x="4446" y="0"/>
                    <a:pt x="4356" y="0"/>
                  </a:cubicBezTo>
                  <a:close/>
                </a:path>
              </a:pathLst>
            </a:custGeom>
            <a:solidFill>
              <a:srgbClr val="937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42"/>
            <p:cNvSpPr/>
            <p:nvPr/>
          </p:nvSpPr>
          <p:spPr>
            <a:xfrm>
              <a:off x="1450440" y="2158835"/>
              <a:ext cx="268215" cy="468754"/>
            </a:xfrm>
            <a:custGeom>
              <a:avLst/>
              <a:gdLst/>
              <a:ahLst/>
              <a:cxnLst/>
              <a:rect l="l" t="t" r="r" b="b"/>
              <a:pathLst>
                <a:path w="9002" h="15369" extrusionOk="0">
                  <a:moveTo>
                    <a:pt x="8995" y="1"/>
                  </a:moveTo>
                  <a:cubicBezTo>
                    <a:pt x="8994" y="1"/>
                    <a:pt x="8992" y="2"/>
                    <a:pt x="8990" y="4"/>
                  </a:cubicBezTo>
                  <a:cubicBezTo>
                    <a:pt x="7144" y="230"/>
                    <a:pt x="6037" y="1481"/>
                    <a:pt x="5727" y="3278"/>
                  </a:cubicBezTo>
                  <a:cubicBezTo>
                    <a:pt x="5442" y="4910"/>
                    <a:pt x="4156" y="4779"/>
                    <a:pt x="3108" y="5588"/>
                  </a:cubicBezTo>
                  <a:cubicBezTo>
                    <a:pt x="2394" y="6136"/>
                    <a:pt x="2203" y="7136"/>
                    <a:pt x="2155" y="7969"/>
                  </a:cubicBezTo>
                  <a:cubicBezTo>
                    <a:pt x="2144" y="8362"/>
                    <a:pt x="2215" y="8755"/>
                    <a:pt x="2275" y="9148"/>
                  </a:cubicBezTo>
                  <a:cubicBezTo>
                    <a:pt x="2322" y="9517"/>
                    <a:pt x="1905" y="9553"/>
                    <a:pt x="1691" y="9732"/>
                  </a:cubicBezTo>
                  <a:cubicBezTo>
                    <a:pt x="1096" y="10220"/>
                    <a:pt x="751" y="10839"/>
                    <a:pt x="536" y="11565"/>
                  </a:cubicBezTo>
                  <a:cubicBezTo>
                    <a:pt x="108" y="12934"/>
                    <a:pt x="512" y="14518"/>
                    <a:pt x="1703" y="15339"/>
                  </a:cubicBezTo>
                  <a:cubicBezTo>
                    <a:pt x="1732" y="15360"/>
                    <a:pt x="1760" y="15369"/>
                    <a:pt x="1787" y="15369"/>
                  </a:cubicBezTo>
                  <a:cubicBezTo>
                    <a:pt x="1914" y="15369"/>
                    <a:pt x="1996" y="15166"/>
                    <a:pt x="1858" y="15077"/>
                  </a:cubicBezTo>
                  <a:cubicBezTo>
                    <a:pt x="0" y="13792"/>
                    <a:pt x="417" y="10422"/>
                    <a:pt x="2513" y="9613"/>
                  </a:cubicBezTo>
                  <a:cubicBezTo>
                    <a:pt x="2596" y="9577"/>
                    <a:pt x="2632" y="9517"/>
                    <a:pt x="2608" y="9434"/>
                  </a:cubicBezTo>
                  <a:cubicBezTo>
                    <a:pt x="2346" y="8065"/>
                    <a:pt x="2322" y="6886"/>
                    <a:pt x="3298" y="5779"/>
                  </a:cubicBezTo>
                  <a:cubicBezTo>
                    <a:pt x="3834" y="5160"/>
                    <a:pt x="4894" y="5267"/>
                    <a:pt x="5430" y="4648"/>
                  </a:cubicBezTo>
                  <a:cubicBezTo>
                    <a:pt x="5930" y="4064"/>
                    <a:pt x="5954" y="3314"/>
                    <a:pt x="6108" y="2588"/>
                  </a:cubicBezTo>
                  <a:cubicBezTo>
                    <a:pt x="6406" y="1242"/>
                    <a:pt x="7763" y="302"/>
                    <a:pt x="9002" y="16"/>
                  </a:cubicBezTo>
                  <a:cubicBezTo>
                    <a:pt x="9002" y="16"/>
                    <a:pt x="9002" y="1"/>
                    <a:pt x="8995" y="1"/>
                  </a:cubicBezTo>
                  <a:close/>
                </a:path>
              </a:pathLst>
            </a:custGeom>
            <a:solidFill>
              <a:srgbClr val="937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42"/>
            <p:cNvSpPr/>
            <p:nvPr/>
          </p:nvSpPr>
          <p:spPr>
            <a:xfrm>
              <a:off x="1769723" y="1651620"/>
              <a:ext cx="224088" cy="519385"/>
            </a:xfrm>
            <a:custGeom>
              <a:avLst/>
              <a:gdLst/>
              <a:ahLst/>
              <a:cxnLst/>
              <a:rect l="l" t="t" r="r" b="b"/>
              <a:pathLst>
                <a:path w="7521" h="17029" extrusionOk="0">
                  <a:moveTo>
                    <a:pt x="7453" y="0"/>
                  </a:moveTo>
                  <a:cubicBezTo>
                    <a:pt x="7449" y="0"/>
                    <a:pt x="7445" y="0"/>
                    <a:pt x="7441" y="1"/>
                  </a:cubicBezTo>
                  <a:cubicBezTo>
                    <a:pt x="4953" y="847"/>
                    <a:pt x="3143" y="4061"/>
                    <a:pt x="2250" y="6359"/>
                  </a:cubicBezTo>
                  <a:cubicBezTo>
                    <a:pt x="1500" y="8288"/>
                    <a:pt x="2096" y="10372"/>
                    <a:pt x="1357" y="12336"/>
                  </a:cubicBezTo>
                  <a:cubicBezTo>
                    <a:pt x="714" y="14039"/>
                    <a:pt x="0" y="15289"/>
                    <a:pt x="1107" y="16968"/>
                  </a:cubicBezTo>
                  <a:cubicBezTo>
                    <a:pt x="1140" y="17011"/>
                    <a:pt x="1184" y="17029"/>
                    <a:pt x="1227" y="17029"/>
                  </a:cubicBezTo>
                  <a:cubicBezTo>
                    <a:pt x="1327" y="17029"/>
                    <a:pt x="1420" y="16933"/>
                    <a:pt x="1345" y="16825"/>
                  </a:cubicBezTo>
                  <a:cubicBezTo>
                    <a:pt x="119" y="14979"/>
                    <a:pt x="1298" y="13479"/>
                    <a:pt x="1881" y="11669"/>
                  </a:cubicBezTo>
                  <a:cubicBezTo>
                    <a:pt x="2405" y="10050"/>
                    <a:pt x="1905" y="8324"/>
                    <a:pt x="2429" y="6693"/>
                  </a:cubicBezTo>
                  <a:cubicBezTo>
                    <a:pt x="3155" y="4359"/>
                    <a:pt x="5060" y="978"/>
                    <a:pt x="7465" y="96"/>
                  </a:cubicBezTo>
                  <a:cubicBezTo>
                    <a:pt x="7521" y="74"/>
                    <a:pt x="7504" y="0"/>
                    <a:pt x="7453" y="0"/>
                  </a:cubicBezTo>
                  <a:close/>
                </a:path>
              </a:pathLst>
            </a:custGeom>
            <a:solidFill>
              <a:srgbClr val="937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42"/>
            <p:cNvSpPr/>
            <p:nvPr/>
          </p:nvSpPr>
          <p:spPr>
            <a:xfrm>
              <a:off x="1769008" y="1681357"/>
              <a:ext cx="139709" cy="290696"/>
            </a:xfrm>
            <a:custGeom>
              <a:avLst/>
              <a:gdLst/>
              <a:ahLst/>
              <a:cxnLst/>
              <a:rect l="l" t="t" r="r" b="b"/>
              <a:pathLst>
                <a:path w="4689" h="9531" extrusionOk="0">
                  <a:moveTo>
                    <a:pt x="4642" y="0"/>
                  </a:moveTo>
                  <a:cubicBezTo>
                    <a:pt x="4639" y="0"/>
                    <a:pt x="4635" y="1"/>
                    <a:pt x="4632" y="3"/>
                  </a:cubicBezTo>
                  <a:cubicBezTo>
                    <a:pt x="2417" y="1467"/>
                    <a:pt x="1786" y="3515"/>
                    <a:pt x="1429" y="6051"/>
                  </a:cubicBezTo>
                  <a:cubicBezTo>
                    <a:pt x="1381" y="6396"/>
                    <a:pt x="548" y="6765"/>
                    <a:pt x="334" y="7170"/>
                  </a:cubicBezTo>
                  <a:cubicBezTo>
                    <a:pt x="0" y="7837"/>
                    <a:pt x="36" y="8754"/>
                    <a:pt x="262" y="9444"/>
                  </a:cubicBezTo>
                  <a:cubicBezTo>
                    <a:pt x="281" y="9505"/>
                    <a:pt x="330" y="9530"/>
                    <a:pt x="381" y="9530"/>
                  </a:cubicBezTo>
                  <a:cubicBezTo>
                    <a:pt x="460" y="9530"/>
                    <a:pt x="541" y="9467"/>
                    <a:pt x="512" y="9373"/>
                  </a:cubicBezTo>
                  <a:cubicBezTo>
                    <a:pt x="226" y="8492"/>
                    <a:pt x="238" y="6730"/>
                    <a:pt x="1512" y="6599"/>
                  </a:cubicBezTo>
                  <a:cubicBezTo>
                    <a:pt x="1572" y="6587"/>
                    <a:pt x="1643" y="6551"/>
                    <a:pt x="1643" y="6491"/>
                  </a:cubicBezTo>
                  <a:cubicBezTo>
                    <a:pt x="1989" y="3967"/>
                    <a:pt x="2548" y="1681"/>
                    <a:pt x="4668" y="50"/>
                  </a:cubicBezTo>
                  <a:cubicBezTo>
                    <a:pt x="4688" y="30"/>
                    <a:pt x="4664" y="0"/>
                    <a:pt x="4642" y="0"/>
                  </a:cubicBezTo>
                  <a:close/>
                </a:path>
              </a:pathLst>
            </a:custGeom>
            <a:solidFill>
              <a:srgbClr val="937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42"/>
            <p:cNvSpPr/>
            <p:nvPr/>
          </p:nvSpPr>
          <p:spPr>
            <a:xfrm>
              <a:off x="1780002" y="1805004"/>
              <a:ext cx="34115" cy="39376"/>
            </a:xfrm>
            <a:custGeom>
              <a:avLst/>
              <a:gdLst/>
              <a:ahLst/>
              <a:cxnLst/>
              <a:rect l="l" t="t" r="r" b="b"/>
              <a:pathLst>
                <a:path w="1145" h="1291" extrusionOk="0">
                  <a:moveTo>
                    <a:pt x="1063" y="1"/>
                  </a:moveTo>
                  <a:cubicBezTo>
                    <a:pt x="1054" y="1"/>
                    <a:pt x="1045" y="3"/>
                    <a:pt x="1036" y="9"/>
                  </a:cubicBezTo>
                  <a:cubicBezTo>
                    <a:pt x="500" y="259"/>
                    <a:pt x="84" y="663"/>
                    <a:pt x="0" y="1271"/>
                  </a:cubicBezTo>
                  <a:cubicBezTo>
                    <a:pt x="0" y="1285"/>
                    <a:pt x="13" y="1290"/>
                    <a:pt x="23" y="1290"/>
                  </a:cubicBezTo>
                  <a:cubicBezTo>
                    <a:pt x="30" y="1290"/>
                    <a:pt x="36" y="1287"/>
                    <a:pt x="36" y="1283"/>
                  </a:cubicBezTo>
                  <a:cubicBezTo>
                    <a:pt x="155" y="687"/>
                    <a:pt x="596" y="378"/>
                    <a:pt x="1084" y="104"/>
                  </a:cubicBezTo>
                  <a:cubicBezTo>
                    <a:pt x="1144" y="74"/>
                    <a:pt x="1111" y="1"/>
                    <a:pt x="1063" y="1"/>
                  </a:cubicBezTo>
                  <a:close/>
                </a:path>
              </a:pathLst>
            </a:custGeom>
            <a:solidFill>
              <a:srgbClr val="937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42"/>
            <p:cNvSpPr/>
            <p:nvPr/>
          </p:nvSpPr>
          <p:spPr>
            <a:xfrm>
              <a:off x="2163196" y="1631581"/>
              <a:ext cx="175910" cy="856867"/>
            </a:xfrm>
            <a:custGeom>
              <a:avLst/>
              <a:gdLst/>
              <a:ahLst/>
              <a:cxnLst/>
              <a:rect l="l" t="t" r="r" b="b"/>
              <a:pathLst>
                <a:path w="5904" h="28094" extrusionOk="0">
                  <a:moveTo>
                    <a:pt x="15" y="0"/>
                  </a:moveTo>
                  <a:cubicBezTo>
                    <a:pt x="6" y="0"/>
                    <a:pt x="0" y="15"/>
                    <a:pt x="10" y="15"/>
                  </a:cubicBezTo>
                  <a:cubicBezTo>
                    <a:pt x="2129" y="1123"/>
                    <a:pt x="3451" y="3087"/>
                    <a:pt x="4070" y="5361"/>
                  </a:cubicBezTo>
                  <a:cubicBezTo>
                    <a:pt x="4713" y="7695"/>
                    <a:pt x="3963" y="9933"/>
                    <a:pt x="3772" y="12267"/>
                  </a:cubicBezTo>
                  <a:cubicBezTo>
                    <a:pt x="3653" y="13755"/>
                    <a:pt x="3284" y="14862"/>
                    <a:pt x="2284" y="15970"/>
                  </a:cubicBezTo>
                  <a:cubicBezTo>
                    <a:pt x="1784" y="16517"/>
                    <a:pt x="1153" y="17101"/>
                    <a:pt x="903" y="17827"/>
                  </a:cubicBezTo>
                  <a:cubicBezTo>
                    <a:pt x="201" y="19922"/>
                    <a:pt x="1998" y="21566"/>
                    <a:pt x="1844" y="23637"/>
                  </a:cubicBezTo>
                  <a:cubicBezTo>
                    <a:pt x="1833" y="23732"/>
                    <a:pt x="1925" y="23808"/>
                    <a:pt x="2020" y="23808"/>
                  </a:cubicBezTo>
                  <a:cubicBezTo>
                    <a:pt x="2033" y="23808"/>
                    <a:pt x="2045" y="23807"/>
                    <a:pt x="2058" y="23804"/>
                  </a:cubicBezTo>
                  <a:cubicBezTo>
                    <a:pt x="2284" y="23745"/>
                    <a:pt x="2495" y="23717"/>
                    <a:pt x="2690" y="23717"/>
                  </a:cubicBezTo>
                  <a:cubicBezTo>
                    <a:pt x="4609" y="23717"/>
                    <a:pt x="5066" y="26394"/>
                    <a:pt x="5023" y="27983"/>
                  </a:cubicBezTo>
                  <a:cubicBezTo>
                    <a:pt x="5016" y="28058"/>
                    <a:pt x="5069" y="28093"/>
                    <a:pt x="5125" y="28093"/>
                  </a:cubicBezTo>
                  <a:cubicBezTo>
                    <a:pt x="5177" y="28093"/>
                    <a:pt x="5232" y="28064"/>
                    <a:pt x="5249" y="28007"/>
                  </a:cubicBezTo>
                  <a:cubicBezTo>
                    <a:pt x="5904" y="26340"/>
                    <a:pt x="4749" y="23649"/>
                    <a:pt x="2879" y="23363"/>
                  </a:cubicBezTo>
                  <a:cubicBezTo>
                    <a:pt x="2799" y="23350"/>
                    <a:pt x="2729" y="23346"/>
                    <a:pt x="2667" y="23346"/>
                  </a:cubicBezTo>
                  <a:cubicBezTo>
                    <a:pt x="2525" y="23346"/>
                    <a:pt x="2427" y="23370"/>
                    <a:pt x="2358" y="23370"/>
                  </a:cubicBezTo>
                  <a:cubicBezTo>
                    <a:pt x="2239" y="23370"/>
                    <a:pt x="2208" y="23297"/>
                    <a:pt x="2189" y="22899"/>
                  </a:cubicBezTo>
                  <a:cubicBezTo>
                    <a:pt x="2165" y="22280"/>
                    <a:pt x="1891" y="21673"/>
                    <a:pt x="1653" y="21125"/>
                  </a:cubicBezTo>
                  <a:cubicBezTo>
                    <a:pt x="1165" y="19970"/>
                    <a:pt x="748" y="18887"/>
                    <a:pt x="1320" y="17660"/>
                  </a:cubicBezTo>
                  <a:cubicBezTo>
                    <a:pt x="1665" y="16910"/>
                    <a:pt x="2379" y="16303"/>
                    <a:pt x="2915" y="15672"/>
                  </a:cubicBezTo>
                  <a:cubicBezTo>
                    <a:pt x="3832" y="14577"/>
                    <a:pt x="3951" y="13172"/>
                    <a:pt x="4046" y="11791"/>
                  </a:cubicBezTo>
                  <a:cubicBezTo>
                    <a:pt x="4177" y="9921"/>
                    <a:pt x="4689" y="8254"/>
                    <a:pt x="4439" y="6373"/>
                  </a:cubicBezTo>
                  <a:cubicBezTo>
                    <a:pt x="4082" y="3682"/>
                    <a:pt x="2463" y="1206"/>
                    <a:pt x="22" y="3"/>
                  </a:cubicBezTo>
                  <a:cubicBezTo>
                    <a:pt x="20" y="1"/>
                    <a:pt x="17" y="0"/>
                    <a:pt x="15" y="0"/>
                  </a:cubicBezTo>
                  <a:close/>
                </a:path>
              </a:pathLst>
            </a:custGeom>
            <a:solidFill>
              <a:srgbClr val="937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42"/>
            <p:cNvSpPr/>
            <p:nvPr/>
          </p:nvSpPr>
          <p:spPr>
            <a:xfrm>
              <a:off x="2181311" y="1647502"/>
              <a:ext cx="136521" cy="363499"/>
            </a:xfrm>
            <a:custGeom>
              <a:avLst/>
              <a:gdLst/>
              <a:ahLst/>
              <a:cxnLst/>
              <a:rect l="l" t="t" r="r" b="b"/>
              <a:pathLst>
                <a:path w="4582" h="11918" extrusionOk="0">
                  <a:moveTo>
                    <a:pt x="11" y="0"/>
                  </a:moveTo>
                  <a:cubicBezTo>
                    <a:pt x="4" y="0"/>
                    <a:pt x="1" y="9"/>
                    <a:pt x="9" y="17"/>
                  </a:cubicBezTo>
                  <a:cubicBezTo>
                    <a:pt x="1105" y="1636"/>
                    <a:pt x="1962" y="3399"/>
                    <a:pt x="2414" y="5315"/>
                  </a:cubicBezTo>
                  <a:cubicBezTo>
                    <a:pt x="2986" y="7697"/>
                    <a:pt x="2474" y="9721"/>
                    <a:pt x="1236" y="11769"/>
                  </a:cubicBezTo>
                  <a:cubicBezTo>
                    <a:pt x="1182" y="11840"/>
                    <a:pt x="1248" y="11918"/>
                    <a:pt x="1320" y="11918"/>
                  </a:cubicBezTo>
                  <a:cubicBezTo>
                    <a:pt x="1344" y="11918"/>
                    <a:pt x="1369" y="11909"/>
                    <a:pt x="1390" y="11888"/>
                  </a:cubicBezTo>
                  <a:cubicBezTo>
                    <a:pt x="4581" y="8482"/>
                    <a:pt x="2355" y="3196"/>
                    <a:pt x="21" y="5"/>
                  </a:cubicBezTo>
                  <a:cubicBezTo>
                    <a:pt x="18" y="2"/>
                    <a:pt x="14" y="0"/>
                    <a:pt x="11" y="0"/>
                  </a:cubicBezTo>
                  <a:close/>
                </a:path>
              </a:pathLst>
            </a:custGeom>
            <a:solidFill>
              <a:srgbClr val="937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42"/>
            <p:cNvSpPr/>
            <p:nvPr/>
          </p:nvSpPr>
          <p:spPr>
            <a:xfrm>
              <a:off x="2293102" y="1758370"/>
              <a:ext cx="61974" cy="239852"/>
            </a:xfrm>
            <a:custGeom>
              <a:avLst/>
              <a:gdLst/>
              <a:ahLst/>
              <a:cxnLst/>
              <a:rect l="l" t="t" r="r" b="b"/>
              <a:pathLst>
                <a:path w="2080" h="7864" extrusionOk="0">
                  <a:moveTo>
                    <a:pt x="169" y="1"/>
                  </a:moveTo>
                  <a:cubicBezTo>
                    <a:pt x="160" y="1"/>
                    <a:pt x="151" y="11"/>
                    <a:pt x="151" y="25"/>
                  </a:cubicBezTo>
                  <a:cubicBezTo>
                    <a:pt x="1127" y="2561"/>
                    <a:pt x="1782" y="5312"/>
                    <a:pt x="67" y="7693"/>
                  </a:cubicBezTo>
                  <a:cubicBezTo>
                    <a:pt x="1" y="7784"/>
                    <a:pt x="84" y="7864"/>
                    <a:pt x="169" y="7864"/>
                  </a:cubicBezTo>
                  <a:cubicBezTo>
                    <a:pt x="207" y="7864"/>
                    <a:pt x="244" y="7848"/>
                    <a:pt x="270" y="7812"/>
                  </a:cubicBezTo>
                  <a:cubicBezTo>
                    <a:pt x="2079" y="5431"/>
                    <a:pt x="1258" y="2538"/>
                    <a:pt x="186" y="14"/>
                  </a:cubicBezTo>
                  <a:cubicBezTo>
                    <a:pt x="182" y="4"/>
                    <a:pt x="175" y="1"/>
                    <a:pt x="169" y="1"/>
                  </a:cubicBezTo>
                  <a:close/>
                </a:path>
              </a:pathLst>
            </a:custGeom>
            <a:solidFill>
              <a:srgbClr val="937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42"/>
            <p:cNvSpPr/>
            <p:nvPr/>
          </p:nvSpPr>
          <p:spPr>
            <a:xfrm>
              <a:off x="1312101" y="2228009"/>
              <a:ext cx="1470085" cy="2811765"/>
            </a:xfrm>
            <a:custGeom>
              <a:avLst/>
              <a:gdLst/>
              <a:ahLst/>
              <a:cxnLst/>
              <a:rect l="l" t="t" r="r" b="b"/>
              <a:pathLst>
                <a:path w="49340" h="92189" extrusionOk="0">
                  <a:moveTo>
                    <a:pt x="19053" y="1"/>
                  </a:moveTo>
                  <a:cubicBezTo>
                    <a:pt x="18828" y="1"/>
                    <a:pt x="18601" y="4"/>
                    <a:pt x="18371" y="10"/>
                  </a:cubicBezTo>
                  <a:cubicBezTo>
                    <a:pt x="18371" y="10"/>
                    <a:pt x="8668" y="1451"/>
                    <a:pt x="8715" y="5142"/>
                  </a:cubicBezTo>
                  <a:cubicBezTo>
                    <a:pt x="8715" y="5142"/>
                    <a:pt x="6167" y="7142"/>
                    <a:pt x="6906" y="9202"/>
                  </a:cubicBezTo>
                  <a:cubicBezTo>
                    <a:pt x="6906" y="9202"/>
                    <a:pt x="2679" y="15226"/>
                    <a:pt x="4203" y="21953"/>
                  </a:cubicBezTo>
                  <a:cubicBezTo>
                    <a:pt x="4203" y="21953"/>
                    <a:pt x="2274" y="29907"/>
                    <a:pt x="3631" y="33931"/>
                  </a:cubicBezTo>
                  <a:cubicBezTo>
                    <a:pt x="3631" y="33931"/>
                    <a:pt x="3643" y="48552"/>
                    <a:pt x="1822" y="51862"/>
                  </a:cubicBezTo>
                  <a:cubicBezTo>
                    <a:pt x="0" y="55160"/>
                    <a:pt x="4512" y="60803"/>
                    <a:pt x="4512" y="60803"/>
                  </a:cubicBezTo>
                  <a:cubicBezTo>
                    <a:pt x="4512" y="60803"/>
                    <a:pt x="1822" y="76186"/>
                    <a:pt x="3560" y="79484"/>
                  </a:cubicBezTo>
                  <a:cubicBezTo>
                    <a:pt x="3560" y="79484"/>
                    <a:pt x="2691" y="90057"/>
                    <a:pt x="953" y="92188"/>
                  </a:cubicBezTo>
                  <a:lnTo>
                    <a:pt x="45339" y="92188"/>
                  </a:lnTo>
                  <a:cubicBezTo>
                    <a:pt x="45339" y="92188"/>
                    <a:pt x="48994" y="89998"/>
                    <a:pt x="48816" y="87652"/>
                  </a:cubicBezTo>
                  <a:cubicBezTo>
                    <a:pt x="48637" y="85306"/>
                    <a:pt x="47077" y="63066"/>
                    <a:pt x="47077" y="63066"/>
                  </a:cubicBezTo>
                  <a:cubicBezTo>
                    <a:pt x="47077" y="63066"/>
                    <a:pt x="49340" y="62280"/>
                    <a:pt x="49340" y="61756"/>
                  </a:cubicBezTo>
                  <a:cubicBezTo>
                    <a:pt x="49340" y="61244"/>
                    <a:pt x="42910" y="30836"/>
                    <a:pt x="42910" y="30836"/>
                  </a:cubicBezTo>
                  <a:cubicBezTo>
                    <a:pt x="42910" y="30836"/>
                    <a:pt x="37088" y="10512"/>
                    <a:pt x="35088" y="7726"/>
                  </a:cubicBezTo>
                  <a:cubicBezTo>
                    <a:pt x="33136" y="5019"/>
                    <a:pt x="28046" y="1"/>
                    <a:pt x="19053" y="1"/>
                  </a:cubicBezTo>
                  <a:close/>
                </a:path>
              </a:pathLst>
            </a:custGeom>
            <a:solidFill>
              <a:srgbClr val="89B2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42"/>
            <p:cNvSpPr/>
            <p:nvPr/>
          </p:nvSpPr>
          <p:spPr>
            <a:xfrm>
              <a:off x="1370261" y="3797081"/>
              <a:ext cx="1817" cy="4392"/>
            </a:xfrm>
            <a:custGeom>
              <a:avLst/>
              <a:gdLst/>
              <a:ahLst/>
              <a:cxnLst/>
              <a:rect l="l" t="t" r="r" b="b"/>
              <a:pathLst>
                <a:path w="61" h="144" extrusionOk="0">
                  <a:moveTo>
                    <a:pt x="1" y="143"/>
                  </a:moveTo>
                  <a:cubicBezTo>
                    <a:pt x="24" y="95"/>
                    <a:pt x="48" y="48"/>
                    <a:pt x="60" y="0"/>
                  </a:cubicBezTo>
                  <a:cubicBezTo>
                    <a:pt x="48" y="48"/>
                    <a:pt x="24" y="95"/>
                    <a:pt x="1" y="143"/>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42"/>
            <p:cNvSpPr/>
            <p:nvPr/>
          </p:nvSpPr>
          <p:spPr>
            <a:xfrm>
              <a:off x="1418142" y="3647814"/>
              <a:ext cx="288803" cy="635895"/>
            </a:xfrm>
            <a:custGeom>
              <a:avLst/>
              <a:gdLst/>
              <a:ahLst/>
              <a:cxnLst/>
              <a:rect l="l" t="t" r="r" b="b"/>
              <a:pathLst>
                <a:path w="9693" h="20849" extrusionOk="0">
                  <a:moveTo>
                    <a:pt x="9133" y="1"/>
                  </a:moveTo>
                  <a:lnTo>
                    <a:pt x="9133" y="1"/>
                  </a:lnTo>
                  <a:cubicBezTo>
                    <a:pt x="7823" y="763"/>
                    <a:pt x="6776" y="2656"/>
                    <a:pt x="5990" y="3918"/>
                  </a:cubicBezTo>
                  <a:cubicBezTo>
                    <a:pt x="4835" y="5787"/>
                    <a:pt x="3656" y="7609"/>
                    <a:pt x="2799" y="9657"/>
                  </a:cubicBezTo>
                  <a:cubicBezTo>
                    <a:pt x="2263" y="10931"/>
                    <a:pt x="1668" y="13133"/>
                    <a:pt x="846" y="14943"/>
                  </a:cubicBezTo>
                  <a:cubicBezTo>
                    <a:pt x="668" y="16027"/>
                    <a:pt x="311" y="18277"/>
                    <a:pt x="1" y="20849"/>
                  </a:cubicBezTo>
                  <a:cubicBezTo>
                    <a:pt x="311" y="20289"/>
                    <a:pt x="584" y="19694"/>
                    <a:pt x="846" y="19122"/>
                  </a:cubicBezTo>
                  <a:cubicBezTo>
                    <a:pt x="1811" y="17086"/>
                    <a:pt x="2823" y="15038"/>
                    <a:pt x="3716" y="12955"/>
                  </a:cubicBezTo>
                  <a:cubicBezTo>
                    <a:pt x="4680" y="10716"/>
                    <a:pt x="5311" y="8383"/>
                    <a:pt x="6347" y="6156"/>
                  </a:cubicBezTo>
                  <a:cubicBezTo>
                    <a:pt x="6776" y="5228"/>
                    <a:pt x="9693" y="644"/>
                    <a:pt x="9133" y="1"/>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42"/>
            <p:cNvSpPr/>
            <p:nvPr/>
          </p:nvSpPr>
          <p:spPr>
            <a:xfrm>
              <a:off x="1365286" y="3366025"/>
              <a:ext cx="381048" cy="464485"/>
            </a:xfrm>
            <a:custGeom>
              <a:avLst/>
              <a:gdLst/>
              <a:ahLst/>
              <a:cxnLst/>
              <a:rect l="l" t="t" r="r" b="b"/>
              <a:pathLst>
                <a:path w="12789" h="15229" extrusionOk="0">
                  <a:moveTo>
                    <a:pt x="1799" y="0"/>
                  </a:moveTo>
                  <a:cubicBezTo>
                    <a:pt x="1715" y="3287"/>
                    <a:pt x="1489" y="8240"/>
                    <a:pt x="894" y="11585"/>
                  </a:cubicBezTo>
                  <a:cubicBezTo>
                    <a:pt x="870" y="12145"/>
                    <a:pt x="811" y="12693"/>
                    <a:pt x="668" y="13169"/>
                  </a:cubicBezTo>
                  <a:cubicBezTo>
                    <a:pt x="572" y="13526"/>
                    <a:pt x="370" y="13824"/>
                    <a:pt x="227" y="14133"/>
                  </a:cubicBezTo>
                  <a:cubicBezTo>
                    <a:pt x="215" y="14181"/>
                    <a:pt x="191" y="14228"/>
                    <a:pt x="168" y="14276"/>
                  </a:cubicBezTo>
                  <a:cubicBezTo>
                    <a:pt x="60" y="14562"/>
                    <a:pt x="1" y="14871"/>
                    <a:pt x="144" y="15229"/>
                  </a:cubicBezTo>
                  <a:cubicBezTo>
                    <a:pt x="906" y="15121"/>
                    <a:pt x="1632" y="14014"/>
                    <a:pt x="2299" y="13526"/>
                  </a:cubicBezTo>
                  <a:cubicBezTo>
                    <a:pt x="3275" y="12812"/>
                    <a:pt x="4359" y="12252"/>
                    <a:pt x="5335" y="11526"/>
                  </a:cubicBezTo>
                  <a:cubicBezTo>
                    <a:pt x="6573" y="10609"/>
                    <a:pt x="7728" y="9525"/>
                    <a:pt x="8978" y="8621"/>
                  </a:cubicBezTo>
                  <a:cubicBezTo>
                    <a:pt x="10157" y="7775"/>
                    <a:pt x="12622" y="6942"/>
                    <a:pt x="12788" y="5346"/>
                  </a:cubicBezTo>
                  <a:lnTo>
                    <a:pt x="12788" y="5346"/>
                  </a:lnTo>
                  <a:cubicBezTo>
                    <a:pt x="11455" y="5692"/>
                    <a:pt x="10181" y="7275"/>
                    <a:pt x="9050" y="8121"/>
                  </a:cubicBezTo>
                  <a:cubicBezTo>
                    <a:pt x="8152" y="8788"/>
                    <a:pt x="5876" y="10711"/>
                    <a:pt x="4693" y="10711"/>
                  </a:cubicBezTo>
                  <a:cubicBezTo>
                    <a:pt x="4651" y="10711"/>
                    <a:pt x="4611" y="10709"/>
                    <a:pt x="4573" y="10704"/>
                  </a:cubicBezTo>
                  <a:cubicBezTo>
                    <a:pt x="4597" y="9764"/>
                    <a:pt x="4954" y="8918"/>
                    <a:pt x="4811" y="7942"/>
                  </a:cubicBezTo>
                  <a:cubicBezTo>
                    <a:pt x="4668" y="6989"/>
                    <a:pt x="4073" y="6335"/>
                    <a:pt x="3620" y="5513"/>
                  </a:cubicBezTo>
                  <a:cubicBezTo>
                    <a:pt x="2704" y="3810"/>
                    <a:pt x="2227" y="1917"/>
                    <a:pt x="1799" y="0"/>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42"/>
            <p:cNvSpPr/>
            <p:nvPr/>
          </p:nvSpPr>
          <p:spPr>
            <a:xfrm>
              <a:off x="1372049" y="3719733"/>
              <a:ext cx="19873" cy="77379"/>
            </a:xfrm>
            <a:custGeom>
              <a:avLst/>
              <a:gdLst/>
              <a:ahLst/>
              <a:cxnLst/>
              <a:rect l="l" t="t" r="r" b="b"/>
              <a:pathLst>
                <a:path w="667" h="2537" extrusionOk="0">
                  <a:moveTo>
                    <a:pt x="667" y="0"/>
                  </a:moveTo>
                  <a:lnTo>
                    <a:pt x="667" y="0"/>
                  </a:lnTo>
                  <a:cubicBezTo>
                    <a:pt x="488" y="1024"/>
                    <a:pt x="262" y="1905"/>
                    <a:pt x="0" y="2536"/>
                  </a:cubicBezTo>
                  <a:cubicBezTo>
                    <a:pt x="143" y="2227"/>
                    <a:pt x="345" y="1929"/>
                    <a:pt x="441" y="1584"/>
                  </a:cubicBezTo>
                  <a:cubicBezTo>
                    <a:pt x="584" y="1096"/>
                    <a:pt x="643" y="548"/>
                    <a:pt x="667" y="0"/>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42"/>
            <p:cNvSpPr/>
            <p:nvPr/>
          </p:nvSpPr>
          <p:spPr>
            <a:xfrm>
              <a:off x="2692414" y="4074509"/>
              <a:ext cx="83754" cy="76646"/>
            </a:xfrm>
            <a:custGeom>
              <a:avLst/>
              <a:gdLst/>
              <a:ahLst/>
              <a:cxnLst/>
              <a:rect l="l" t="t" r="r" b="b"/>
              <a:pathLst>
                <a:path w="2811" h="2513" extrusionOk="0">
                  <a:moveTo>
                    <a:pt x="0" y="1"/>
                  </a:moveTo>
                  <a:cubicBezTo>
                    <a:pt x="250" y="620"/>
                    <a:pt x="500" y="1572"/>
                    <a:pt x="798" y="2513"/>
                  </a:cubicBezTo>
                  <a:cubicBezTo>
                    <a:pt x="1036" y="2418"/>
                    <a:pt x="2310" y="1953"/>
                    <a:pt x="2810" y="1525"/>
                  </a:cubicBezTo>
                  <a:cubicBezTo>
                    <a:pt x="1727" y="1155"/>
                    <a:pt x="619" y="239"/>
                    <a:pt x="0" y="1"/>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42"/>
            <p:cNvSpPr/>
            <p:nvPr/>
          </p:nvSpPr>
          <p:spPr>
            <a:xfrm>
              <a:off x="1398298" y="3606060"/>
              <a:ext cx="443797" cy="1212924"/>
            </a:xfrm>
            <a:custGeom>
              <a:avLst/>
              <a:gdLst/>
              <a:ahLst/>
              <a:cxnLst/>
              <a:rect l="l" t="t" r="r" b="b"/>
              <a:pathLst>
                <a:path w="14895" h="39768" extrusionOk="0">
                  <a:moveTo>
                    <a:pt x="14645" y="1"/>
                  </a:moveTo>
                  <a:cubicBezTo>
                    <a:pt x="12621" y="286"/>
                    <a:pt x="10883" y="4227"/>
                    <a:pt x="10156" y="5894"/>
                  </a:cubicBezTo>
                  <a:cubicBezTo>
                    <a:pt x="8085" y="10657"/>
                    <a:pt x="6656" y="15657"/>
                    <a:pt x="4310" y="20289"/>
                  </a:cubicBezTo>
                  <a:cubicBezTo>
                    <a:pt x="3203" y="22491"/>
                    <a:pt x="2334" y="24944"/>
                    <a:pt x="929" y="26980"/>
                  </a:cubicBezTo>
                  <a:cubicBezTo>
                    <a:pt x="786" y="27171"/>
                    <a:pt x="500" y="27611"/>
                    <a:pt x="143" y="28099"/>
                  </a:cubicBezTo>
                  <a:cubicBezTo>
                    <a:pt x="0" y="30814"/>
                    <a:pt x="95" y="33207"/>
                    <a:pt x="667" y="34302"/>
                  </a:cubicBezTo>
                  <a:cubicBezTo>
                    <a:pt x="667" y="34302"/>
                    <a:pt x="453" y="36886"/>
                    <a:pt x="24" y="39767"/>
                  </a:cubicBezTo>
                  <a:cubicBezTo>
                    <a:pt x="1155" y="36684"/>
                    <a:pt x="1453" y="33100"/>
                    <a:pt x="1965" y="30219"/>
                  </a:cubicBezTo>
                  <a:cubicBezTo>
                    <a:pt x="2632" y="26468"/>
                    <a:pt x="4203" y="22491"/>
                    <a:pt x="5703" y="18943"/>
                  </a:cubicBezTo>
                  <a:cubicBezTo>
                    <a:pt x="6918" y="16098"/>
                    <a:pt x="8347" y="13419"/>
                    <a:pt x="9442" y="10514"/>
                  </a:cubicBezTo>
                  <a:cubicBezTo>
                    <a:pt x="10192" y="8537"/>
                    <a:pt x="11168" y="6644"/>
                    <a:pt x="12252" y="4834"/>
                  </a:cubicBezTo>
                  <a:cubicBezTo>
                    <a:pt x="12942" y="3656"/>
                    <a:pt x="14895" y="1382"/>
                    <a:pt x="14645" y="1"/>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42"/>
            <p:cNvSpPr/>
            <p:nvPr/>
          </p:nvSpPr>
          <p:spPr>
            <a:xfrm>
              <a:off x="2637055" y="4771373"/>
              <a:ext cx="128446" cy="263307"/>
            </a:xfrm>
            <a:custGeom>
              <a:avLst/>
              <a:gdLst/>
              <a:ahLst/>
              <a:cxnLst/>
              <a:rect l="l" t="t" r="r" b="b"/>
              <a:pathLst>
                <a:path w="4311" h="8633" extrusionOk="0">
                  <a:moveTo>
                    <a:pt x="1" y="1"/>
                  </a:moveTo>
                  <a:lnTo>
                    <a:pt x="1132" y="8633"/>
                  </a:lnTo>
                  <a:cubicBezTo>
                    <a:pt x="1882" y="8133"/>
                    <a:pt x="4001" y="6573"/>
                    <a:pt x="4311" y="4835"/>
                  </a:cubicBezTo>
                  <a:cubicBezTo>
                    <a:pt x="2977" y="2525"/>
                    <a:pt x="1" y="1"/>
                    <a:pt x="1" y="1"/>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42"/>
            <p:cNvSpPr/>
            <p:nvPr/>
          </p:nvSpPr>
          <p:spPr>
            <a:xfrm>
              <a:off x="1412838" y="2843468"/>
              <a:ext cx="356914" cy="678442"/>
            </a:xfrm>
            <a:custGeom>
              <a:avLst/>
              <a:gdLst/>
              <a:ahLst/>
              <a:cxnLst/>
              <a:rect l="l" t="t" r="r" b="b"/>
              <a:pathLst>
                <a:path w="11979" h="22244" extrusionOk="0">
                  <a:moveTo>
                    <a:pt x="548" y="0"/>
                  </a:moveTo>
                  <a:cubicBezTo>
                    <a:pt x="596" y="584"/>
                    <a:pt x="691" y="1179"/>
                    <a:pt x="822" y="1774"/>
                  </a:cubicBezTo>
                  <a:cubicBezTo>
                    <a:pt x="822" y="1774"/>
                    <a:pt x="762" y="2024"/>
                    <a:pt x="667" y="2465"/>
                  </a:cubicBezTo>
                  <a:cubicBezTo>
                    <a:pt x="1739" y="7609"/>
                    <a:pt x="0" y="13097"/>
                    <a:pt x="1810" y="18193"/>
                  </a:cubicBezTo>
                  <a:cubicBezTo>
                    <a:pt x="2733" y="20783"/>
                    <a:pt x="6159" y="22244"/>
                    <a:pt x="8925" y="22244"/>
                  </a:cubicBezTo>
                  <a:cubicBezTo>
                    <a:pt x="9084" y="22244"/>
                    <a:pt x="9241" y="22239"/>
                    <a:pt x="9394" y="22229"/>
                  </a:cubicBezTo>
                  <a:cubicBezTo>
                    <a:pt x="10787" y="22146"/>
                    <a:pt x="11728" y="21241"/>
                    <a:pt x="11978" y="20432"/>
                  </a:cubicBezTo>
                  <a:cubicBezTo>
                    <a:pt x="11907" y="20312"/>
                    <a:pt x="11859" y="20181"/>
                    <a:pt x="11823" y="20039"/>
                  </a:cubicBezTo>
                  <a:cubicBezTo>
                    <a:pt x="11669" y="19527"/>
                    <a:pt x="11835" y="19300"/>
                    <a:pt x="11252" y="19110"/>
                  </a:cubicBezTo>
                  <a:cubicBezTo>
                    <a:pt x="11073" y="19074"/>
                    <a:pt x="10895" y="19015"/>
                    <a:pt x="10728" y="18967"/>
                  </a:cubicBezTo>
                  <a:cubicBezTo>
                    <a:pt x="10561" y="18919"/>
                    <a:pt x="10383" y="18872"/>
                    <a:pt x="10216" y="18812"/>
                  </a:cubicBezTo>
                  <a:cubicBezTo>
                    <a:pt x="9394" y="18550"/>
                    <a:pt x="8668" y="18074"/>
                    <a:pt x="7989" y="17562"/>
                  </a:cubicBezTo>
                  <a:cubicBezTo>
                    <a:pt x="6549" y="16467"/>
                    <a:pt x="5584" y="14883"/>
                    <a:pt x="4751" y="13312"/>
                  </a:cubicBezTo>
                  <a:cubicBezTo>
                    <a:pt x="4179" y="12800"/>
                    <a:pt x="3727" y="12145"/>
                    <a:pt x="3394" y="11419"/>
                  </a:cubicBezTo>
                  <a:cubicBezTo>
                    <a:pt x="3108" y="10787"/>
                    <a:pt x="2977" y="10073"/>
                    <a:pt x="2917" y="9394"/>
                  </a:cubicBezTo>
                  <a:cubicBezTo>
                    <a:pt x="2846" y="8704"/>
                    <a:pt x="3072" y="7406"/>
                    <a:pt x="2465" y="6930"/>
                  </a:cubicBezTo>
                  <a:cubicBezTo>
                    <a:pt x="2013" y="6561"/>
                    <a:pt x="1751" y="5334"/>
                    <a:pt x="1786" y="4775"/>
                  </a:cubicBezTo>
                  <a:cubicBezTo>
                    <a:pt x="1810" y="4168"/>
                    <a:pt x="1929" y="3584"/>
                    <a:pt x="2072" y="2989"/>
                  </a:cubicBezTo>
                  <a:lnTo>
                    <a:pt x="2060" y="2989"/>
                  </a:lnTo>
                  <a:cubicBezTo>
                    <a:pt x="1429" y="2691"/>
                    <a:pt x="1143" y="2072"/>
                    <a:pt x="1096" y="1370"/>
                  </a:cubicBezTo>
                  <a:cubicBezTo>
                    <a:pt x="858" y="941"/>
                    <a:pt x="655" y="512"/>
                    <a:pt x="548" y="0"/>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42"/>
            <p:cNvSpPr/>
            <p:nvPr/>
          </p:nvSpPr>
          <p:spPr>
            <a:xfrm>
              <a:off x="1858065" y="3592426"/>
              <a:ext cx="554396" cy="1077687"/>
            </a:xfrm>
            <a:custGeom>
              <a:avLst/>
              <a:gdLst/>
              <a:ahLst/>
              <a:cxnLst/>
              <a:rect l="l" t="t" r="r" b="b"/>
              <a:pathLst>
                <a:path w="18607" h="35334" extrusionOk="0">
                  <a:moveTo>
                    <a:pt x="18500" y="1"/>
                  </a:moveTo>
                  <a:cubicBezTo>
                    <a:pt x="18475" y="1"/>
                    <a:pt x="18449" y="13"/>
                    <a:pt x="18431" y="43"/>
                  </a:cubicBezTo>
                  <a:cubicBezTo>
                    <a:pt x="16799" y="2734"/>
                    <a:pt x="15645" y="5639"/>
                    <a:pt x="14466" y="8544"/>
                  </a:cubicBezTo>
                  <a:cubicBezTo>
                    <a:pt x="13109" y="11889"/>
                    <a:pt x="11573" y="15152"/>
                    <a:pt x="10156" y="18474"/>
                  </a:cubicBezTo>
                  <a:cubicBezTo>
                    <a:pt x="8953" y="21283"/>
                    <a:pt x="7691" y="24058"/>
                    <a:pt x="6131" y="26701"/>
                  </a:cubicBezTo>
                  <a:cubicBezTo>
                    <a:pt x="4465" y="29546"/>
                    <a:pt x="2333" y="31939"/>
                    <a:pt x="274" y="34487"/>
                  </a:cubicBezTo>
                  <a:cubicBezTo>
                    <a:pt x="1" y="34819"/>
                    <a:pt x="230" y="35333"/>
                    <a:pt x="597" y="35333"/>
                  </a:cubicBezTo>
                  <a:cubicBezTo>
                    <a:pt x="678" y="35333"/>
                    <a:pt x="766" y="35308"/>
                    <a:pt x="857" y="35249"/>
                  </a:cubicBezTo>
                  <a:cubicBezTo>
                    <a:pt x="3357" y="33618"/>
                    <a:pt x="5155" y="31070"/>
                    <a:pt x="6762" y="28582"/>
                  </a:cubicBezTo>
                  <a:cubicBezTo>
                    <a:pt x="8453" y="25974"/>
                    <a:pt x="9775" y="23117"/>
                    <a:pt x="10977" y="20271"/>
                  </a:cubicBezTo>
                  <a:cubicBezTo>
                    <a:pt x="12335" y="17057"/>
                    <a:pt x="13823" y="13902"/>
                    <a:pt x="14906" y="10580"/>
                  </a:cubicBezTo>
                  <a:cubicBezTo>
                    <a:pt x="16049" y="7067"/>
                    <a:pt x="16978" y="3472"/>
                    <a:pt x="18573" y="126"/>
                  </a:cubicBezTo>
                  <a:cubicBezTo>
                    <a:pt x="18606" y="61"/>
                    <a:pt x="18554" y="1"/>
                    <a:pt x="18500" y="1"/>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42"/>
            <p:cNvSpPr/>
            <p:nvPr/>
          </p:nvSpPr>
          <p:spPr>
            <a:xfrm>
              <a:off x="1911041" y="3685787"/>
              <a:ext cx="356587" cy="339557"/>
            </a:xfrm>
            <a:custGeom>
              <a:avLst/>
              <a:gdLst/>
              <a:ahLst/>
              <a:cxnLst/>
              <a:rect l="l" t="t" r="r" b="b"/>
              <a:pathLst>
                <a:path w="11968" h="11133" extrusionOk="0">
                  <a:moveTo>
                    <a:pt x="11510" y="0"/>
                  </a:moveTo>
                  <a:cubicBezTo>
                    <a:pt x="11431" y="0"/>
                    <a:pt x="11351" y="27"/>
                    <a:pt x="11283" y="89"/>
                  </a:cubicBezTo>
                  <a:cubicBezTo>
                    <a:pt x="9354" y="1863"/>
                    <a:pt x="7675" y="3899"/>
                    <a:pt x="5770" y="5697"/>
                  </a:cubicBezTo>
                  <a:cubicBezTo>
                    <a:pt x="3865" y="7495"/>
                    <a:pt x="1901" y="9245"/>
                    <a:pt x="20" y="11067"/>
                  </a:cubicBezTo>
                  <a:cubicBezTo>
                    <a:pt x="0" y="11096"/>
                    <a:pt x="28" y="11133"/>
                    <a:pt x="58" y="11133"/>
                  </a:cubicBezTo>
                  <a:cubicBezTo>
                    <a:pt x="65" y="11133"/>
                    <a:pt x="72" y="11131"/>
                    <a:pt x="79" y="11126"/>
                  </a:cubicBezTo>
                  <a:cubicBezTo>
                    <a:pt x="2091" y="9424"/>
                    <a:pt x="4163" y="7804"/>
                    <a:pt x="6187" y="6114"/>
                  </a:cubicBezTo>
                  <a:cubicBezTo>
                    <a:pt x="8175" y="4459"/>
                    <a:pt x="10390" y="2697"/>
                    <a:pt x="11807" y="494"/>
                  </a:cubicBezTo>
                  <a:cubicBezTo>
                    <a:pt x="11968" y="244"/>
                    <a:pt x="11746" y="0"/>
                    <a:pt x="11510" y="0"/>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42"/>
            <p:cNvSpPr/>
            <p:nvPr/>
          </p:nvSpPr>
          <p:spPr>
            <a:xfrm>
              <a:off x="2023070" y="3581812"/>
              <a:ext cx="358732" cy="627995"/>
            </a:xfrm>
            <a:custGeom>
              <a:avLst/>
              <a:gdLst/>
              <a:ahLst/>
              <a:cxnLst/>
              <a:rect l="l" t="t" r="r" b="b"/>
              <a:pathLst>
                <a:path w="12040" h="20590" extrusionOk="0">
                  <a:moveTo>
                    <a:pt x="11577" y="0"/>
                  </a:moveTo>
                  <a:cubicBezTo>
                    <a:pt x="11466" y="0"/>
                    <a:pt x="11351" y="49"/>
                    <a:pt x="11261" y="164"/>
                  </a:cubicBezTo>
                  <a:cubicBezTo>
                    <a:pt x="6570" y="6332"/>
                    <a:pt x="3427" y="13535"/>
                    <a:pt x="34" y="20453"/>
                  </a:cubicBezTo>
                  <a:cubicBezTo>
                    <a:pt x="1" y="20527"/>
                    <a:pt x="59" y="20590"/>
                    <a:pt x="118" y="20590"/>
                  </a:cubicBezTo>
                  <a:cubicBezTo>
                    <a:pt x="144" y="20590"/>
                    <a:pt x="170" y="20577"/>
                    <a:pt x="189" y="20548"/>
                  </a:cubicBezTo>
                  <a:cubicBezTo>
                    <a:pt x="4546" y="14178"/>
                    <a:pt x="8511" y="7475"/>
                    <a:pt x="11892" y="534"/>
                  </a:cubicBezTo>
                  <a:cubicBezTo>
                    <a:pt x="12040" y="239"/>
                    <a:pt x="11821" y="0"/>
                    <a:pt x="11577" y="0"/>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42"/>
            <p:cNvSpPr/>
            <p:nvPr/>
          </p:nvSpPr>
          <p:spPr>
            <a:xfrm>
              <a:off x="1655250" y="3659343"/>
              <a:ext cx="340467" cy="458446"/>
            </a:xfrm>
            <a:custGeom>
              <a:avLst/>
              <a:gdLst/>
              <a:ahLst/>
              <a:cxnLst/>
              <a:rect l="l" t="t" r="r" b="b"/>
              <a:pathLst>
                <a:path w="11427" h="15031" extrusionOk="0">
                  <a:moveTo>
                    <a:pt x="10887" y="1"/>
                  </a:moveTo>
                  <a:cubicBezTo>
                    <a:pt x="10877" y="1"/>
                    <a:pt x="10866" y="2"/>
                    <a:pt x="10855" y="4"/>
                  </a:cubicBezTo>
                  <a:cubicBezTo>
                    <a:pt x="7283" y="647"/>
                    <a:pt x="4723" y="2349"/>
                    <a:pt x="3056" y="5600"/>
                  </a:cubicBezTo>
                  <a:cubicBezTo>
                    <a:pt x="1580" y="8517"/>
                    <a:pt x="794" y="11850"/>
                    <a:pt x="8" y="15006"/>
                  </a:cubicBezTo>
                  <a:cubicBezTo>
                    <a:pt x="1" y="15020"/>
                    <a:pt x="16" y="15030"/>
                    <a:pt x="32" y="15030"/>
                  </a:cubicBezTo>
                  <a:cubicBezTo>
                    <a:pt x="42" y="15030"/>
                    <a:pt x="51" y="15027"/>
                    <a:pt x="56" y="15017"/>
                  </a:cubicBezTo>
                  <a:cubicBezTo>
                    <a:pt x="1151" y="13410"/>
                    <a:pt x="1758" y="11565"/>
                    <a:pt x="2366" y="9719"/>
                  </a:cubicBezTo>
                  <a:cubicBezTo>
                    <a:pt x="3271" y="7933"/>
                    <a:pt x="4521" y="6433"/>
                    <a:pt x="6104" y="5207"/>
                  </a:cubicBezTo>
                  <a:cubicBezTo>
                    <a:pt x="7724" y="3968"/>
                    <a:pt x="9569" y="3218"/>
                    <a:pt x="11367" y="2302"/>
                  </a:cubicBezTo>
                  <a:cubicBezTo>
                    <a:pt x="11426" y="2266"/>
                    <a:pt x="11403" y="2159"/>
                    <a:pt x="11331" y="2159"/>
                  </a:cubicBezTo>
                  <a:cubicBezTo>
                    <a:pt x="9200" y="2349"/>
                    <a:pt x="7128" y="3576"/>
                    <a:pt x="5449" y="4826"/>
                  </a:cubicBezTo>
                  <a:cubicBezTo>
                    <a:pt x="4783" y="5314"/>
                    <a:pt x="4128" y="5885"/>
                    <a:pt x="3568" y="6528"/>
                  </a:cubicBezTo>
                  <a:cubicBezTo>
                    <a:pt x="4128" y="5314"/>
                    <a:pt x="4854" y="4159"/>
                    <a:pt x="5723" y="3147"/>
                  </a:cubicBezTo>
                  <a:cubicBezTo>
                    <a:pt x="7092" y="1563"/>
                    <a:pt x="8974" y="849"/>
                    <a:pt x="10938" y="301"/>
                  </a:cubicBezTo>
                  <a:cubicBezTo>
                    <a:pt x="11118" y="257"/>
                    <a:pt x="11054" y="1"/>
                    <a:pt x="10887" y="1"/>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42"/>
            <p:cNvSpPr/>
            <p:nvPr/>
          </p:nvSpPr>
          <p:spPr>
            <a:xfrm>
              <a:off x="1579303" y="2370291"/>
              <a:ext cx="198047" cy="220454"/>
            </a:xfrm>
            <a:custGeom>
              <a:avLst/>
              <a:gdLst/>
              <a:ahLst/>
              <a:cxnLst/>
              <a:rect l="l" t="t" r="r" b="b"/>
              <a:pathLst>
                <a:path w="6647" h="7228" extrusionOk="0">
                  <a:moveTo>
                    <a:pt x="141" y="0"/>
                  </a:moveTo>
                  <a:cubicBezTo>
                    <a:pt x="42" y="0"/>
                    <a:pt x="1" y="157"/>
                    <a:pt x="93" y="203"/>
                  </a:cubicBezTo>
                  <a:cubicBezTo>
                    <a:pt x="1462" y="870"/>
                    <a:pt x="2045" y="2060"/>
                    <a:pt x="2819" y="3287"/>
                  </a:cubicBezTo>
                  <a:cubicBezTo>
                    <a:pt x="3760" y="4775"/>
                    <a:pt x="4986" y="6001"/>
                    <a:pt x="6284" y="7180"/>
                  </a:cubicBezTo>
                  <a:cubicBezTo>
                    <a:pt x="6320" y="7213"/>
                    <a:pt x="6363" y="7227"/>
                    <a:pt x="6405" y="7227"/>
                  </a:cubicBezTo>
                  <a:cubicBezTo>
                    <a:pt x="6529" y="7227"/>
                    <a:pt x="6647" y="7102"/>
                    <a:pt x="6558" y="6978"/>
                  </a:cubicBezTo>
                  <a:cubicBezTo>
                    <a:pt x="5367" y="5251"/>
                    <a:pt x="4236" y="3501"/>
                    <a:pt x="3069" y="1763"/>
                  </a:cubicBezTo>
                  <a:cubicBezTo>
                    <a:pt x="2343" y="691"/>
                    <a:pt x="1438" y="108"/>
                    <a:pt x="152" y="1"/>
                  </a:cubicBezTo>
                  <a:cubicBezTo>
                    <a:pt x="149" y="0"/>
                    <a:pt x="145" y="0"/>
                    <a:pt x="141" y="0"/>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42"/>
            <p:cNvSpPr/>
            <p:nvPr/>
          </p:nvSpPr>
          <p:spPr>
            <a:xfrm>
              <a:off x="1701612" y="2311365"/>
              <a:ext cx="208714" cy="441915"/>
            </a:xfrm>
            <a:custGeom>
              <a:avLst/>
              <a:gdLst/>
              <a:ahLst/>
              <a:cxnLst/>
              <a:rect l="l" t="t" r="r" b="b"/>
              <a:pathLst>
                <a:path w="7005" h="14489" extrusionOk="0">
                  <a:moveTo>
                    <a:pt x="921" y="0"/>
                  </a:moveTo>
                  <a:cubicBezTo>
                    <a:pt x="865" y="0"/>
                    <a:pt x="808" y="33"/>
                    <a:pt x="786" y="99"/>
                  </a:cubicBezTo>
                  <a:cubicBezTo>
                    <a:pt x="0" y="2373"/>
                    <a:pt x="1167" y="4897"/>
                    <a:pt x="2012" y="6993"/>
                  </a:cubicBezTo>
                  <a:cubicBezTo>
                    <a:pt x="3131" y="9767"/>
                    <a:pt x="4453" y="12291"/>
                    <a:pt x="6584" y="14434"/>
                  </a:cubicBezTo>
                  <a:cubicBezTo>
                    <a:pt x="6625" y="14472"/>
                    <a:pt x="6674" y="14489"/>
                    <a:pt x="6722" y="14489"/>
                  </a:cubicBezTo>
                  <a:cubicBezTo>
                    <a:pt x="6867" y="14489"/>
                    <a:pt x="7004" y="14336"/>
                    <a:pt x="6906" y="14184"/>
                  </a:cubicBezTo>
                  <a:cubicBezTo>
                    <a:pt x="5322" y="11767"/>
                    <a:pt x="4191" y="9374"/>
                    <a:pt x="3191" y="6671"/>
                  </a:cubicBezTo>
                  <a:cubicBezTo>
                    <a:pt x="2417" y="4540"/>
                    <a:pt x="1107" y="2445"/>
                    <a:pt x="1048" y="135"/>
                  </a:cubicBezTo>
                  <a:cubicBezTo>
                    <a:pt x="1048" y="45"/>
                    <a:pt x="986" y="0"/>
                    <a:pt x="921" y="0"/>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42"/>
            <p:cNvSpPr/>
            <p:nvPr/>
          </p:nvSpPr>
          <p:spPr>
            <a:xfrm>
              <a:off x="1806371" y="2281994"/>
              <a:ext cx="367432" cy="153232"/>
            </a:xfrm>
            <a:custGeom>
              <a:avLst/>
              <a:gdLst/>
              <a:ahLst/>
              <a:cxnLst/>
              <a:rect l="l" t="t" r="r" b="b"/>
              <a:pathLst>
                <a:path w="12332" h="5024" extrusionOk="0">
                  <a:moveTo>
                    <a:pt x="91" y="1"/>
                  </a:moveTo>
                  <a:cubicBezTo>
                    <a:pt x="46" y="1"/>
                    <a:pt x="1" y="53"/>
                    <a:pt x="44" y="86"/>
                  </a:cubicBezTo>
                  <a:cubicBezTo>
                    <a:pt x="1818" y="1503"/>
                    <a:pt x="3652" y="3169"/>
                    <a:pt x="5711" y="4158"/>
                  </a:cubicBezTo>
                  <a:cubicBezTo>
                    <a:pt x="7099" y="4822"/>
                    <a:pt x="8724" y="5023"/>
                    <a:pt x="10307" y="5023"/>
                  </a:cubicBezTo>
                  <a:cubicBezTo>
                    <a:pt x="10939" y="5023"/>
                    <a:pt x="11564" y="4991"/>
                    <a:pt x="12165" y="4943"/>
                  </a:cubicBezTo>
                  <a:cubicBezTo>
                    <a:pt x="12284" y="4943"/>
                    <a:pt x="12331" y="4741"/>
                    <a:pt x="12188" y="4717"/>
                  </a:cubicBezTo>
                  <a:cubicBezTo>
                    <a:pt x="9962" y="4384"/>
                    <a:pt x="7866" y="4098"/>
                    <a:pt x="5819" y="3110"/>
                  </a:cubicBezTo>
                  <a:cubicBezTo>
                    <a:pt x="3902" y="2193"/>
                    <a:pt x="2259" y="324"/>
                    <a:pt x="104" y="2"/>
                  </a:cubicBezTo>
                  <a:cubicBezTo>
                    <a:pt x="99" y="1"/>
                    <a:pt x="95" y="1"/>
                    <a:pt x="91" y="1"/>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42"/>
            <p:cNvSpPr/>
            <p:nvPr/>
          </p:nvSpPr>
          <p:spPr>
            <a:xfrm>
              <a:off x="1904009" y="2433823"/>
              <a:ext cx="262136" cy="33153"/>
            </a:xfrm>
            <a:custGeom>
              <a:avLst/>
              <a:gdLst/>
              <a:ahLst/>
              <a:cxnLst/>
              <a:rect l="l" t="t" r="r" b="b"/>
              <a:pathLst>
                <a:path w="8798" h="1087" extrusionOk="0">
                  <a:moveTo>
                    <a:pt x="8564" y="0"/>
                  </a:moveTo>
                  <a:cubicBezTo>
                    <a:pt x="8557" y="0"/>
                    <a:pt x="8550" y="0"/>
                    <a:pt x="8542" y="1"/>
                  </a:cubicBezTo>
                  <a:cubicBezTo>
                    <a:pt x="6822" y="164"/>
                    <a:pt x="5036" y="466"/>
                    <a:pt x="3278" y="466"/>
                  </a:cubicBezTo>
                  <a:cubicBezTo>
                    <a:pt x="2214" y="466"/>
                    <a:pt x="1160" y="356"/>
                    <a:pt x="137" y="37"/>
                  </a:cubicBezTo>
                  <a:cubicBezTo>
                    <a:pt x="130" y="35"/>
                    <a:pt x="123" y="34"/>
                    <a:pt x="116" y="34"/>
                  </a:cubicBezTo>
                  <a:cubicBezTo>
                    <a:pt x="44" y="34"/>
                    <a:pt x="0" y="147"/>
                    <a:pt x="77" y="180"/>
                  </a:cubicBezTo>
                  <a:cubicBezTo>
                    <a:pt x="1405" y="814"/>
                    <a:pt x="2877" y="1086"/>
                    <a:pt x="4359" y="1086"/>
                  </a:cubicBezTo>
                  <a:cubicBezTo>
                    <a:pt x="5800" y="1086"/>
                    <a:pt x="7252" y="828"/>
                    <a:pt x="8590" y="394"/>
                  </a:cubicBezTo>
                  <a:cubicBezTo>
                    <a:pt x="8797" y="325"/>
                    <a:pt x="8771" y="0"/>
                    <a:pt x="8564" y="0"/>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42"/>
            <p:cNvSpPr/>
            <p:nvPr/>
          </p:nvSpPr>
          <p:spPr>
            <a:xfrm>
              <a:off x="1516525" y="2458497"/>
              <a:ext cx="298963" cy="288133"/>
            </a:xfrm>
            <a:custGeom>
              <a:avLst/>
              <a:gdLst/>
              <a:ahLst/>
              <a:cxnLst/>
              <a:rect l="l" t="t" r="r" b="b"/>
              <a:pathLst>
                <a:path w="10034" h="9447" extrusionOk="0">
                  <a:moveTo>
                    <a:pt x="104" y="0"/>
                  </a:moveTo>
                  <a:cubicBezTo>
                    <a:pt x="54" y="0"/>
                    <a:pt x="1" y="52"/>
                    <a:pt x="9" y="109"/>
                  </a:cubicBezTo>
                  <a:cubicBezTo>
                    <a:pt x="318" y="2216"/>
                    <a:pt x="652" y="4205"/>
                    <a:pt x="2188" y="5776"/>
                  </a:cubicBezTo>
                  <a:cubicBezTo>
                    <a:pt x="4081" y="7729"/>
                    <a:pt x="7153" y="8955"/>
                    <a:pt x="9772" y="9443"/>
                  </a:cubicBezTo>
                  <a:cubicBezTo>
                    <a:pt x="9785" y="9446"/>
                    <a:pt x="9797" y="9447"/>
                    <a:pt x="9809" y="9447"/>
                  </a:cubicBezTo>
                  <a:cubicBezTo>
                    <a:pt x="9982" y="9447"/>
                    <a:pt x="10034" y="9213"/>
                    <a:pt x="9855" y="9146"/>
                  </a:cubicBezTo>
                  <a:cubicBezTo>
                    <a:pt x="7367" y="8217"/>
                    <a:pt x="5021" y="6705"/>
                    <a:pt x="2985" y="4979"/>
                  </a:cubicBezTo>
                  <a:cubicBezTo>
                    <a:pt x="1473" y="3693"/>
                    <a:pt x="914" y="1812"/>
                    <a:pt x="164" y="38"/>
                  </a:cubicBezTo>
                  <a:cubicBezTo>
                    <a:pt x="149" y="11"/>
                    <a:pt x="127" y="0"/>
                    <a:pt x="104" y="0"/>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42"/>
            <p:cNvSpPr/>
            <p:nvPr/>
          </p:nvSpPr>
          <p:spPr>
            <a:xfrm>
              <a:off x="1490276" y="2754561"/>
              <a:ext cx="364095" cy="240035"/>
            </a:xfrm>
            <a:custGeom>
              <a:avLst/>
              <a:gdLst/>
              <a:ahLst/>
              <a:cxnLst/>
              <a:rect l="l" t="t" r="r" b="b"/>
              <a:pathLst>
                <a:path w="12220" h="7870" extrusionOk="0">
                  <a:moveTo>
                    <a:pt x="7831" y="1"/>
                  </a:moveTo>
                  <a:cubicBezTo>
                    <a:pt x="7603" y="1"/>
                    <a:pt x="7404" y="13"/>
                    <a:pt x="7248" y="34"/>
                  </a:cubicBezTo>
                  <a:cubicBezTo>
                    <a:pt x="4331" y="463"/>
                    <a:pt x="2200" y="2665"/>
                    <a:pt x="140" y="4582"/>
                  </a:cubicBezTo>
                  <a:cubicBezTo>
                    <a:pt x="0" y="4702"/>
                    <a:pt x="128" y="4905"/>
                    <a:pt x="278" y="4905"/>
                  </a:cubicBezTo>
                  <a:cubicBezTo>
                    <a:pt x="307" y="4905"/>
                    <a:pt x="337" y="4897"/>
                    <a:pt x="366" y="4880"/>
                  </a:cubicBezTo>
                  <a:cubicBezTo>
                    <a:pt x="2140" y="3856"/>
                    <a:pt x="3795" y="2630"/>
                    <a:pt x="5712" y="1891"/>
                  </a:cubicBezTo>
                  <a:lnTo>
                    <a:pt x="5712" y="1891"/>
                  </a:lnTo>
                  <a:cubicBezTo>
                    <a:pt x="5236" y="2284"/>
                    <a:pt x="4819" y="2749"/>
                    <a:pt x="4450" y="3225"/>
                  </a:cubicBezTo>
                  <a:cubicBezTo>
                    <a:pt x="3402" y="4606"/>
                    <a:pt x="2319" y="6094"/>
                    <a:pt x="1390" y="7559"/>
                  </a:cubicBezTo>
                  <a:cubicBezTo>
                    <a:pt x="1293" y="7714"/>
                    <a:pt x="1434" y="7870"/>
                    <a:pt x="1586" y="7870"/>
                  </a:cubicBezTo>
                  <a:cubicBezTo>
                    <a:pt x="1620" y="7870"/>
                    <a:pt x="1655" y="7862"/>
                    <a:pt x="1688" y="7845"/>
                  </a:cubicBezTo>
                  <a:cubicBezTo>
                    <a:pt x="2890" y="7202"/>
                    <a:pt x="3605" y="5809"/>
                    <a:pt x="4307" y="4701"/>
                  </a:cubicBezTo>
                  <a:cubicBezTo>
                    <a:pt x="5081" y="3475"/>
                    <a:pt x="5867" y="2380"/>
                    <a:pt x="6986" y="1534"/>
                  </a:cubicBezTo>
                  <a:cubicBezTo>
                    <a:pt x="7364" y="1467"/>
                    <a:pt x="7748" y="1435"/>
                    <a:pt x="8130" y="1435"/>
                  </a:cubicBezTo>
                  <a:cubicBezTo>
                    <a:pt x="8495" y="1435"/>
                    <a:pt x="8858" y="1464"/>
                    <a:pt x="9212" y="1522"/>
                  </a:cubicBezTo>
                  <a:cubicBezTo>
                    <a:pt x="10117" y="1677"/>
                    <a:pt x="10867" y="2118"/>
                    <a:pt x="11725" y="2320"/>
                  </a:cubicBezTo>
                  <a:cubicBezTo>
                    <a:pt x="11731" y="2323"/>
                    <a:pt x="11738" y="2325"/>
                    <a:pt x="11745" y="2325"/>
                  </a:cubicBezTo>
                  <a:cubicBezTo>
                    <a:pt x="11765" y="2325"/>
                    <a:pt x="11784" y="2314"/>
                    <a:pt x="11784" y="2296"/>
                  </a:cubicBezTo>
                  <a:cubicBezTo>
                    <a:pt x="12220" y="543"/>
                    <a:pt x="9373" y="1"/>
                    <a:pt x="7831" y="1"/>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42"/>
            <p:cNvSpPr/>
            <p:nvPr/>
          </p:nvSpPr>
          <p:spPr>
            <a:xfrm>
              <a:off x="1809440" y="3690148"/>
              <a:ext cx="628883" cy="1349625"/>
            </a:xfrm>
            <a:custGeom>
              <a:avLst/>
              <a:gdLst/>
              <a:ahLst/>
              <a:cxnLst/>
              <a:rect l="l" t="t" r="r" b="b"/>
              <a:pathLst>
                <a:path w="21107" h="44250" extrusionOk="0">
                  <a:moveTo>
                    <a:pt x="21091" y="1"/>
                  </a:moveTo>
                  <a:cubicBezTo>
                    <a:pt x="21089" y="1"/>
                    <a:pt x="21087" y="2"/>
                    <a:pt x="21087" y="6"/>
                  </a:cubicBezTo>
                  <a:cubicBezTo>
                    <a:pt x="18217" y="8400"/>
                    <a:pt x="14788" y="16579"/>
                    <a:pt x="11133" y="24664"/>
                  </a:cubicBezTo>
                  <a:cubicBezTo>
                    <a:pt x="9347" y="28616"/>
                    <a:pt x="7430" y="32510"/>
                    <a:pt x="5227" y="36248"/>
                  </a:cubicBezTo>
                  <a:cubicBezTo>
                    <a:pt x="3620" y="39011"/>
                    <a:pt x="1775" y="41606"/>
                    <a:pt x="1" y="44249"/>
                  </a:cubicBezTo>
                  <a:lnTo>
                    <a:pt x="1644" y="44249"/>
                  </a:lnTo>
                  <a:cubicBezTo>
                    <a:pt x="3287" y="42047"/>
                    <a:pt x="4704" y="39606"/>
                    <a:pt x="6049" y="37284"/>
                  </a:cubicBezTo>
                  <a:cubicBezTo>
                    <a:pt x="8311" y="33391"/>
                    <a:pt x="10228" y="29307"/>
                    <a:pt x="12026" y="25176"/>
                  </a:cubicBezTo>
                  <a:cubicBezTo>
                    <a:pt x="15586" y="16984"/>
                    <a:pt x="18836" y="8673"/>
                    <a:pt x="21098" y="18"/>
                  </a:cubicBezTo>
                  <a:cubicBezTo>
                    <a:pt x="21107" y="9"/>
                    <a:pt x="21097" y="1"/>
                    <a:pt x="21091" y="1"/>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42"/>
            <p:cNvSpPr/>
            <p:nvPr/>
          </p:nvSpPr>
          <p:spPr>
            <a:xfrm>
              <a:off x="1340466" y="4160672"/>
              <a:ext cx="491349" cy="879101"/>
            </a:xfrm>
            <a:custGeom>
              <a:avLst/>
              <a:gdLst/>
              <a:ahLst/>
              <a:cxnLst/>
              <a:rect l="l" t="t" r="r" b="b"/>
              <a:pathLst>
                <a:path w="16491" h="28823" extrusionOk="0">
                  <a:moveTo>
                    <a:pt x="10684" y="0"/>
                  </a:moveTo>
                  <a:cubicBezTo>
                    <a:pt x="10653" y="0"/>
                    <a:pt x="10622" y="14"/>
                    <a:pt x="10597" y="45"/>
                  </a:cubicBezTo>
                  <a:cubicBezTo>
                    <a:pt x="6728" y="4807"/>
                    <a:pt x="4453" y="10892"/>
                    <a:pt x="3179" y="16833"/>
                  </a:cubicBezTo>
                  <a:cubicBezTo>
                    <a:pt x="2644" y="19333"/>
                    <a:pt x="2156" y="21845"/>
                    <a:pt x="1501" y="24310"/>
                  </a:cubicBezTo>
                  <a:cubicBezTo>
                    <a:pt x="1108" y="26310"/>
                    <a:pt x="608" y="28084"/>
                    <a:pt x="1" y="28822"/>
                  </a:cubicBezTo>
                  <a:lnTo>
                    <a:pt x="4442" y="28822"/>
                  </a:lnTo>
                  <a:cubicBezTo>
                    <a:pt x="5084" y="27822"/>
                    <a:pt x="5656" y="26727"/>
                    <a:pt x="6216" y="25679"/>
                  </a:cubicBezTo>
                  <a:cubicBezTo>
                    <a:pt x="7871" y="23798"/>
                    <a:pt x="9621" y="22012"/>
                    <a:pt x="11561" y="20488"/>
                  </a:cubicBezTo>
                  <a:cubicBezTo>
                    <a:pt x="11899" y="20230"/>
                    <a:pt x="12863" y="19345"/>
                    <a:pt x="13458" y="19345"/>
                  </a:cubicBezTo>
                  <a:cubicBezTo>
                    <a:pt x="13578" y="19345"/>
                    <a:pt x="13683" y="19380"/>
                    <a:pt x="13764" y="19464"/>
                  </a:cubicBezTo>
                  <a:cubicBezTo>
                    <a:pt x="14312" y="20024"/>
                    <a:pt x="14086" y="21702"/>
                    <a:pt x="14002" y="22381"/>
                  </a:cubicBezTo>
                  <a:cubicBezTo>
                    <a:pt x="13705" y="24584"/>
                    <a:pt x="12955" y="26691"/>
                    <a:pt x="12383" y="28822"/>
                  </a:cubicBezTo>
                  <a:lnTo>
                    <a:pt x="13490" y="28822"/>
                  </a:lnTo>
                  <a:cubicBezTo>
                    <a:pt x="14443" y="26477"/>
                    <a:pt x="15145" y="24012"/>
                    <a:pt x="15860" y="21607"/>
                  </a:cubicBezTo>
                  <a:cubicBezTo>
                    <a:pt x="16169" y="20571"/>
                    <a:pt x="16491" y="19143"/>
                    <a:pt x="15872" y="18154"/>
                  </a:cubicBezTo>
                  <a:cubicBezTo>
                    <a:pt x="15364" y="17361"/>
                    <a:pt x="14576" y="16978"/>
                    <a:pt x="13735" y="16978"/>
                  </a:cubicBezTo>
                  <a:cubicBezTo>
                    <a:pt x="13352" y="16978"/>
                    <a:pt x="12957" y="17057"/>
                    <a:pt x="12574" y="17214"/>
                  </a:cubicBezTo>
                  <a:cubicBezTo>
                    <a:pt x="11859" y="17499"/>
                    <a:pt x="11192" y="17904"/>
                    <a:pt x="10561" y="18369"/>
                  </a:cubicBezTo>
                  <a:cubicBezTo>
                    <a:pt x="11109" y="17595"/>
                    <a:pt x="11704" y="16868"/>
                    <a:pt x="12383" y="16249"/>
                  </a:cubicBezTo>
                  <a:cubicBezTo>
                    <a:pt x="12513" y="16130"/>
                    <a:pt x="12406" y="15922"/>
                    <a:pt x="12242" y="15922"/>
                  </a:cubicBezTo>
                  <a:cubicBezTo>
                    <a:pt x="12226" y="15922"/>
                    <a:pt x="12209" y="15924"/>
                    <a:pt x="12193" y="15928"/>
                  </a:cubicBezTo>
                  <a:cubicBezTo>
                    <a:pt x="9418" y="16642"/>
                    <a:pt x="7930" y="19309"/>
                    <a:pt x="6489" y="21548"/>
                  </a:cubicBezTo>
                  <a:cubicBezTo>
                    <a:pt x="6216" y="21988"/>
                    <a:pt x="5942" y="22429"/>
                    <a:pt x="5668" y="22869"/>
                  </a:cubicBezTo>
                  <a:cubicBezTo>
                    <a:pt x="5858" y="22179"/>
                    <a:pt x="6061" y="21500"/>
                    <a:pt x="6311" y="20821"/>
                  </a:cubicBezTo>
                  <a:cubicBezTo>
                    <a:pt x="6823" y="19440"/>
                    <a:pt x="7906" y="18095"/>
                    <a:pt x="8216" y="16678"/>
                  </a:cubicBezTo>
                  <a:cubicBezTo>
                    <a:pt x="8234" y="16576"/>
                    <a:pt x="8167" y="16504"/>
                    <a:pt x="8086" y="16504"/>
                  </a:cubicBezTo>
                  <a:cubicBezTo>
                    <a:pt x="8062" y="16504"/>
                    <a:pt x="8038" y="16510"/>
                    <a:pt x="8013" y="16523"/>
                  </a:cubicBezTo>
                  <a:cubicBezTo>
                    <a:pt x="7204" y="16916"/>
                    <a:pt x="6608" y="17738"/>
                    <a:pt x="6108" y="18523"/>
                  </a:cubicBezTo>
                  <a:cubicBezTo>
                    <a:pt x="7180" y="12249"/>
                    <a:pt x="7501" y="5819"/>
                    <a:pt x="10799" y="200"/>
                  </a:cubicBezTo>
                  <a:cubicBezTo>
                    <a:pt x="10852" y="103"/>
                    <a:pt x="10769" y="0"/>
                    <a:pt x="10684" y="0"/>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42"/>
            <p:cNvSpPr/>
            <p:nvPr/>
          </p:nvSpPr>
          <p:spPr>
            <a:xfrm>
              <a:off x="2312826" y="3733794"/>
              <a:ext cx="150077" cy="1305979"/>
            </a:xfrm>
            <a:custGeom>
              <a:avLst/>
              <a:gdLst/>
              <a:ahLst/>
              <a:cxnLst/>
              <a:rect l="l" t="t" r="r" b="b"/>
              <a:pathLst>
                <a:path w="5037" h="42819" extrusionOk="0">
                  <a:moveTo>
                    <a:pt x="4980" y="0"/>
                  </a:moveTo>
                  <a:cubicBezTo>
                    <a:pt x="4957" y="0"/>
                    <a:pt x="4935" y="12"/>
                    <a:pt x="4930" y="39"/>
                  </a:cubicBezTo>
                  <a:cubicBezTo>
                    <a:pt x="3644" y="7635"/>
                    <a:pt x="2501" y="15267"/>
                    <a:pt x="1691" y="22923"/>
                  </a:cubicBezTo>
                  <a:cubicBezTo>
                    <a:pt x="1275" y="26804"/>
                    <a:pt x="929" y="30710"/>
                    <a:pt x="596" y="34603"/>
                  </a:cubicBezTo>
                  <a:cubicBezTo>
                    <a:pt x="417" y="36639"/>
                    <a:pt x="239" y="38675"/>
                    <a:pt x="132" y="40711"/>
                  </a:cubicBezTo>
                  <a:cubicBezTo>
                    <a:pt x="96" y="41401"/>
                    <a:pt x="36" y="42116"/>
                    <a:pt x="1" y="42818"/>
                  </a:cubicBezTo>
                  <a:lnTo>
                    <a:pt x="1691" y="42818"/>
                  </a:lnTo>
                  <a:cubicBezTo>
                    <a:pt x="1751" y="42283"/>
                    <a:pt x="1810" y="41747"/>
                    <a:pt x="1882" y="41223"/>
                  </a:cubicBezTo>
                  <a:cubicBezTo>
                    <a:pt x="2144" y="39187"/>
                    <a:pt x="2370" y="37151"/>
                    <a:pt x="2572" y="35115"/>
                  </a:cubicBezTo>
                  <a:cubicBezTo>
                    <a:pt x="2965" y="31222"/>
                    <a:pt x="3275" y="27328"/>
                    <a:pt x="3501" y="23435"/>
                  </a:cubicBezTo>
                  <a:cubicBezTo>
                    <a:pt x="3965" y="15636"/>
                    <a:pt x="4370" y="7838"/>
                    <a:pt x="5037" y="51"/>
                  </a:cubicBezTo>
                  <a:cubicBezTo>
                    <a:pt x="5037" y="18"/>
                    <a:pt x="5008" y="0"/>
                    <a:pt x="4980" y="0"/>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42"/>
            <p:cNvSpPr/>
            <p:nvPr/>
          </p:nvSpPr>
          <p:spPr>
            <a:xfrm>
              <a:off x="1531750" y="3724827"/>
              <a:ext cx="485837" cy="961329"/>
            </a:xfrm>
            <a:custGeom>
              <a:avLst/>
              <a:gdLst/>
              <a:ahLst/>
              <a:cxnLst/>
              <a:rect l="l" t="t" r="r" b="b"/>
              <a:pathLst>
                <a:path w="16306" h="31519" extrusionOk="0">
                  <a:moveTo>
                    <a:pt x="16190" y="0"/>
                  </a:moveTo>
                  <a:cubicBezTo>
                    <a:pt x="16171" y="0"/>
                    <a:pt x="16150" y="7"/>
                    <a:pt x="16131" y="24"/>
                  </a:cubicBezTo>
                  <a:cubicBezTo>
                    <a:pt x="12190" y="3798"/>
                    <a:pt x="8821" y="8060"/>
                    <a:pt x="6761" y="13156"/>
                  </a:cubicBezTo>
                  <a:cubicBezTo>
                    <a:pt x="5511" y="16240"/>
                    <a:pt x="4415" y="19371"/>
                    <a:pt x="3106" y="22431"/>
                  </a:cubicBezTo>
                  <a:cubicBezTo>
                    <a:pt x="1843" y="25384"/>
                    <a:pt x="831" y="28313"/>
                    <a:pt x="22" y="31432"/>
                  </a:cubicBezTo>
                  <a:cubicBezTo>
                    <a:pt x="1" y="31488"/>
                    <a:pt x="41" y="31519"/>
                    <a:pt x="82" y="31519"/>
                  </a:cubicBezTo>
                  <a:cubicBezTo>
                    <a:pt x="112" y="31519"/>
                    <a:pt x="143" y="31503"/>
                    <a:pt x="153" y="31468"/>
                  </a:cubicBezTo>
                  <a:cubicBezTo>
                    <a:pt x="2320" y="25777"/>
                    <a:pt x="4891" y="20276"/>
                    <a:pt x="7166" y="14621"/>
                  </a:cubicBezTo>
                  <a:cubicBezTo>
                    <a:pt x="9321" y="9263"/>
                    <a:pt x="12511" y="4536"/>
                    <a:pt x="16250" y="143"/>
                  </a:cubicBezTo>
                  <a:cubicBezTo>
                    <a:pt x="16305" y="79"/>
                    <a:pt x="16254" y="0"/>
                    <a:pt x="16190" y="0"/>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42"/>
            <p:cNvSpPr/>
            <p:nvPr/>
          </p:nvSpPr>
          <p:spPr>
            <a:xfrm>
              <a:off x="1499154" y="3919569"/>
              <a:ext cx="637732" cy="939735"/>
            </a:xfrm>
            <a:custGeom>
              <a:avLst/>
              <a:gdLst/>
              <a:ahLst/>
              <a:cxnLst/>
              <a:rect l="l" t="t" r="r" b="b"/>
              <a:pathLst>
                <a:path w="21404" h="30811" extrusionOk="0">
                  <a:moveTo>
                    <a:pt x="21244" y="0"/>
                  </a:moveTo>
                  <a:cubicBezTo>
                    <a:pt x="21211" y="0"/>
                    <a:pt x="21178" y="13"/>
                    <a:pt x="21154" y="44"/>
                  </a:cubicBezTo>
                  <a:cubicBezTo>
                    <a:pt x="19344" y="2735"/>
                    <a:pt x="17320" y="5295"/>
                    <a:pt x="15427" y="7926"/>
                  </a:cubicBezTo>
                  <a:cubicBezTo>
                    <a:pt x="13546" y="10545"/>
                    <a:pt x="11748" y="13224"/>
                    <a:pt x="9867" y="15844"/>
                  </a:cubicBezTo>
                  <a:cubicBezTo>
                    <a:pt x="7974" y="18499"/>
                    <a:pt x="5974" y="21047"/>
                    <a:pt x="4211" y="23785"/>
                  </a:cubicBezTo>
                  <a:cubicBezTo>
                    <a:pt x="3390" y="25047"/>
                    <a:pt x="2545" y="26262"/>
                    <a:pt x="1652" y="27476"/>
                  </a:cubicBezTo>
                  <a:cubicBezTo>
                    <a:pt x="949" y="28452"/>
                    <a:pt x="187" y="29560"/>
                    <a:pt x="9" y="30774"/>
                  </a:cubicBezTo>
                  <a:cubicBezTo>
                    <a:pt x="1" y="30797"/>
                    <a:pt x="18" y="30810"/>
                    <a:pt x="34" y="30810"/>
                  </a:cubicBezTo>
                  <a:cubicBezTo>
                    <a:pt x="43" y="30810"/>
                    <a:pt x="52" y="30806"/>
                    <a:pt x="56" y="30798"/>
                  </a:cubicBezTo>
                  <a:cubicBezTo>
                    <a:pt x="1152" y="28155"/>
                    <a:pt x="3390" y="26012"/>
                    <a:pt x="5092" y="23738"/>
                  </a:cubicBezTo>
                  <a:cubicBezTo>
                    <a:pt x="7033" y="21130"/>
                    <a:pt x="9033" y="18546"/>
                    <a:pt x="10950" y="15927"/>
                  </a:cubicBezTo>
                  <a:cubicBezTo>
                    <a:pt x="12760" y="13451"/>
                    <a:pt x="14356" y="10843"/>
                    <a:pt x="16022" y="8271"/>
                  </a:cubicBezTo>
                  <a:cubicBezTo>
                    <a:pt x="17785" y="5557"/>
                    <a:pt x="19678" y="2937"/>
                    <a:pt x="21345" y="163"/>
                  </a:cubicBezTo>
                  <a:cubicBezTo>
                    <a:pt x="21404" y="79"/>
                    <a:pt x="21325" y="0"/>
                    <a:pt x="21244" y="0"/>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42"/>
            <p:cNvSpPr/>
            <p:nvPr/>
          </p:nvSpPr>
          <p:spPr>
            <a:xfrm>
              <a:off x="1895011" y="3780215"/>
              <a:ext cx="395052" cy="615673"/>
            </a:xfrm>
            <a:custGeom>
              <a:avLst/>
              <a:gdLst/>
              <a:ahLst/>
              <a:cxnLst/>
              <a:rect l="l" t="t" r="r" b="b"/>
              <a:pathLst>
                <a:path w="13259" h="20186" extrusionOk="0">
                  <a:moveTo>
                    <a:pt x="13227" y="1"/>
                  </a:moveTo>
                  <a:cubicBezTo>
                    <a:pt x="13222" y="1"/>
                    <a:pt x="13217" y="2"/>
                    <a:pt x="13214" y="5"/>
                  </a:cubicBezTo>
                  <a:cubicBezTo>
                    <a:pt x="12226" y="1482"/>
                    <a:pt x="11107" y="2875"/>
                    <a:pt x="10237" y="4411"/>
                  </a:cubicBezTo>
                  <a:cubicBezTo>
                    <a:pt x="9273" y="6113"/>
                    <a:pt x="8451" y="7852"/>
                    <a:pt x="7368" y="9483"/>
                  </a:cubicBezTo>
                  <a:cubicBezTo>
                    <a:pt x="5011" y="12983"/>
                    <a:pt x="2582" y="16400"/>
                    <a:pt x="117" y="19817"/>
                  </a:cubicBezTo>
                  <a:cubicBezTo>
                    <a:pt x="0" y="19988"/>
                    <a:pt x="175" y="20186"/>
                    <a:pt x="349" y="20186"/>
                  </a:cubicBezTo>
                  <a:cubicBezTo>
                    <a:pt x="406" y="20186"/>
                    <a:pt x="463" y="20165"/>
                    <a:pt x="510" y="20115"/>
                  </a:cubicBezTo>
                  <a:cubicBezTo>
                    <a:pt x="3236" y="17079"/>
                    <a:pt x="5439" y="13602"/>
                    <a:pt x="7618" y="10173"/>
                  </a:cubicBezTo>
                  <a:cubicBezTo>
                    <a:pt x="8666" y="8518"/>
                    <a:pt x="9523" y="6780"/>
                    <a:pt x="10333" y="4994"/>
                  </a:cubicBezTo>
                  <a:cubicBezTo>
                    <a:pt x="11130" y="3244"/>
                    <a:pt x="12273" y="1684"/>
                    <a:pt x="13250" y="29"/>
                  </a:cubicBezTo>
                  <a:cubicBezTo>
                    <a:pt x="13258" y="12"/>
                    <a:pt x="13242" y="1"/>
                    <a:pt x="13227" y="1"/>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42"/>
            <p:cNvSpPr/>
            <p:nvPr/>
          </p:nvSpPr>
          <p:spPr>
            <a:xfrm>
              <a:off x="1859108" y="3668219"/>
              <a:ext cx="559342" cy="1030199"/>
            </a:xfrm>
            <a:custGeom>
              <a:avLst/>
              <a:gdLst/>
              <a:ahLst/>
              <a:cxnLst/>
              <a:rect l="l" t="t" r="r" b="b"/>
              <a:pathLst>
                <a:path w="18773" h="33777" extrusionOk="0">
                  <a:moveTo>
                    <a:pt x="18552" y="1"/>
                  </a:moveTo>
                  <a:cubicBezTo>
                    <a:pt x="18496" y="1"/>
                    <a:pt x="18440" y="28"/>
                    <a:pt x="18408" y="94"/>
                  </a:cubicBezTo>
                  <a:cubicBezTo>
                    <a:pt x="16907" y="2963"/>
                    <a:pt x="16086" y="6178"/>
                    <a:pt x="14871" y="9166"/>
                  </a:cubicBezTo>
                  <a:cubicBezTo>
                    <a:pt x="13597" y="12286"/>
                    <a:pt x="11811" y="15167"/>
                    <a:pt x="10407" y="18215"/>
                  </a:cubicBezTo>
                  <a:cubicBezTo>
                    <a:pt x="9085" y="21049"/>
                    <a:pt x="8121" y="24025"/>
                    <a:pt x="6466" y="26704"/>
                  </a:cubicBezTo>
                  <a:cubicBezTo>
                    <a:pt x="4799" y="29407"/>
                    <a:pt x="2310" y="31609"/>
                    <a:pt x="0" y="33753"/>
                  </a:cubicBezTo>
                  <a:cubicBezTo>
                    <a:pt x="0" y="33765"/>
                    <a:pt x="12" y="33776"/>
                    <a:pt x="12" y="33776"/>
                  </a:cubicBezTo>
                  <a:cubicBezTo>
                    <a:pt x="2370" y="31990"/>
                    <a:pt x="4739" y="30205"/>
                    <a:pt x="6525" y="27823"/>
                  </a:cubicBezTo>
                  <a:cubicBezTo>
                    <a:pt x="8513" y="25144"/>
                    <a:pt x="9537" y="22061"/>
                    <a:pt x="10883" y="19060"/>
                  </a:cubicBezTo>
                  <a:cubicBezTo>
                    <a:pt x="13681" y="12845"/>
                    <a:pt x="16848" y="6809"/>
                    <a:pt x="18741" y="225"/>
                  </a:cubicBezTo>
                  <a:cubicBezTo>
                    <a:pt x="18772" y="100"/>
                    <a:pt x="18660" y="1"/>
                    <a:pt x="18552" y="1"/>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42"/>
            <p:cNvSpPr/>
            <p:nvPr/>
          </p:nvSpPr>
          <p:spPr>
            <a:xfrm>
              <a:off x="1589850" y="2343878"/>
              <a:ext cx="147843" cy="177327"/>
            </a:xfrm>
            <a:custGeom>
              <a:avLst/>
              <a:gdLst/>
              <a:ahLst/>
              <a:cxnLst/>
              <a:rect l="l" t="t" r="r" b="b"/>
              <a:pathLst>
                <a:path w="4962" h="5814" extrusionOk="0">
                  <a:moveTo>
                    <a:pt x="516" y="0"/>
                  </a:moveTo>
                  <a:cubicBezTo>
                    <a:pt x="360" y="0"/>
                    <a:pt x="200" y="19"/>
                    <a:pt x="36" y="57"/>
                  </a:cubicBezTo>
                  <a:cubicBezTo>
                    <a:pt x="1" y="69"/>
                    <a:pt x="1" y="117"/>
                    <a:pt x="24" y="128"/>
                  </a:cubicBezTo>
                  <a:cubicBezTo>
                    <a:pt x="1156" y="974"/>
                    <a:pt x="1989" y="1748"/>
                    <a:pt x="2787" y="2926"/>
                  </a:cubicBezTo>
                  <a:cubicBezTo>
                    <a:pt x="3430" y="3855"/>
                    <a:pt x="3953" y="4891"/>
                    <a:pt x="4680" y="5772"/>
                  </a:cubicBezTo>
                  <a:cubicBezTo>
                    <a:pt x="4702" y="5801"/>
                    <a:pt x="4735" y="5814"/>
                    <a:pt x="4769" y="5814"/>
                  </a:cubicBezTo>
                  <a:cubicBezTo>
                    <a:pt x="4859" y="5814"/>
                    <a:pt x="4961" y="5724"/>
                    <a:pt x="4918" y="5629"/>
                  </a:cubicBezTo>
                  <a:cubicBezTo>
                    <a:pt x="4260" y="3990"/>
                    <a:pt x="2819" y="0"/>
                    <a:pt x="516" y="0"/>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42"/>
            <p:cNvSpPr/>
            <p:nvPr/>
          </p:nvSpPr>
          <p:spPr>
            <a:xfrm>
              <a:off x="1734505" y="2282055"/>
              <a:ext cx="126063" cy="364322"/>
            </a:xfrm>
            <a:custGeom>
              <a:avLst/>
              <a:gdLst/>
              <a:ahLst/>
              <a:cxnLst/>
              <a:rect l="l" t="t" r="r" b="b"/>
              <a:pathLst>
                <a:path w="4231" h="11945" extrusionOk="0">
                  <a:moveTo>
                    <a:pt x="71" y="1"/>
                  </a:moveTo>
                  <a:cubicBezTo>
                    <a:pt x="34" y="1"/>
                    <a:pt x="1" y="34"/>
                    <a:pt x="15" y="84"/>
                  </a:cubicBezTo>
                  <a:cubicBezTo>
                    <a:pt x="801" y="4120"/>
                    <a:pt x="2016" y="8025"/>
                    <a:pt x="3647" y="11799"/>
                  </a:cubicBezTo>
                  <a:cubicBezTo>
                    <a:pt x="3691" y="11902"/>
                    <a:pt x="3774" y="11944"/>
                    <a:pt x="3861" y="11944"/>
                  </a:cubicBezTo>
                  <a:cubicBezTo>
                    <a:pt x="4006" y="11944"/>
                    <a:pt x="4163" y="11825"/>
                    <a:pt x="4171" y="11669"/>
                  </a:cubicBezTo>
                  <a:cubicBezTo>
                    <a:pt x="4230" y="9811"/>
                    <a:pt x="3182" y="8156"/>
                    <a:pt x="2551" y="6465"/>
                  </a:cubicBezTo>
                  <a:cubicBezTo>
                    <a:pt x="1765" y="4310"/>
                    <a:pt x="1003" y="2167"/>
                    <a:pt x="134" y="48"/>
                  </a:cubicBezTo>
                  <a:cubicBezTo>
                    <a:pt x="120" y="15"/>
                    <a:pt x="95" y="1"/>
                    <a:pt x="71" y="1"/>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42"/>
            <p:cNvSpPr/>
            <p:nvPr/>
          </p:nvSpPr>
          <p:spPr>
            <a:xfrm>
              <a:off x="2579253" y="3584283"/>
              <a:ext cx="90487" cy="1455490"/>
            </a:xfrm>
            <a:custGeom>
              <a:avLst/>
              <a:gdLst/>
              <a:ahLst/>
              <a:cxnLst/>
              <a:rect l="l" t="t" r="r" b="b"/>
              <a:pathLst>
                <a:path w="3037" h="47721" extrusionOk="0">
                  <a:moveTo>
                    <a:pt x="36" y="0"/>
                  </a:moveTo>
                  <a:cubicBezTo>
                    <a:pt x="18" y="0"/>
                    <a:pt x="0" y="12"/>
                    <a:pt x="0" y="36"/>
                  </a:cubicBezTo>
                  <a:cubicBezTo>
                    <a:pt x="643" y="9180"/>
                    <a:pt x="95" y="18348"/>
                    <a:pt x="345" y="27492"/>
                  </a:cubicBezTo>
                  <a:cubicBezTo>
                    <a:pt x="476" y="31956"/>
                    <a:pt x="857" y="36386"/>
                    <a:pt x="1286" y="40815"/>
                  </a:cubicBezTo>
                  <a:cubicBezTo>
                    <a:pt x="1500" y="43041"/>
                    <a:pt x="1691" y="45268"/>
                    <a:pt x="1774" y="47506"/>
                  </a:cubicBezTo>
                  <a:cubicBezTo>
                    <a:pt x="1774" y="47577"/>
                    <a:pt x="1774" y="47649"/>
                    <a:pt x="1786" y="47720"/>
                  </a:cubicBezTo>
                  <a:lnTo>
                    <a:pt x="2810" y="47720"/>
                  </a:lnTo>
                  <a:cubicBezTo>
                    <a:pt x="2810" y="47720"/>
                    <a:pt x="2893" y="47673"/>
                    <a:pt x="3036" y="47577"/>
                  </a:cubicBezTo>
                  <a:cubicBezTo>
                    <a:pt x="2941" y="45494"/>
                    <a:pt x="2750" y="43398"/>
                    <a:pt x="2560" y="41327"/>
                  </a:cubicBezTo>
                  <a:cubicBezTo>
                    <a:pt x="2131" y="36719"/>
                    <a:pt x="1607" y="32123"/>
                    <a:pt x="1369" y="27492"/>
                  </a:cubicBezTo>
                  <a:cubicBezTo>
                    <a:pt x="881" y="18336"/>
                    <a:pt x="1084" y="9156"/>
                    <a:pt x="72" y="36"/>
                  </a:cubicBezTo>
                  <a:cubicBezTo>
                    <a:pt x="72" y="12"/>
                    <a:pt x="54" y="0"/>
                    <a:pt x="36" y="0"/>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42"/>
            <p:cNvSpPr/>
            <p:nvPr/>
          </p:nvSpPr>
          <p:spPr>
            <a:xfrm>
              <a:off x="2591111" y="3512547"/>
              <a:ext cx="176893" cy="1440789"/>
            </a:xfrm>
            <a:custGeom>
              <a:avLst/>
              <a:gdLst/>
              <a:ahLst/>
              <a:cxnLst/>
              <a:rect l="l" t="t" r="r" b="b"/>
              <a:pathLst>
                <a:path w="5937" h="47239" extrusionOk="0">
                  <a:moveTo>
                    <a:pt x="16" y="1"/>
                  </a:moveTo>
                  <a:cubicBezTo>
                    <a:pt x="7" y="1"/>
                    <a:pt x="1" y="7"/>
                    <a:pt x="7" y="19"/>
                  </a:cubicBezTo>
                  <a:cubicBezTo>
                    <a:pt x="1007" y="8365"/>
                    <a:pt x="2781" y="16592"/>
                    <a:pt x="3495" y="24974"/>
                  </a:cubicBezTo>
                  <a:cubicBezTo>
                    <a:pt x="3841" y="29082"/>
                    <a:pt x="3996" y="33177"/>
                    <a:pt x="4222" y="37285"/>
                  </a:cubicBezTo>
                  <a:cubicBezTo>
                    <a:pt x="4329" y="39333"/>
                    <a:pt x="4412" y="41381"/>
                    <a:pt x="4746" y="43405"/>
                  </a:cubicBezTo>
                  <a:cubicBezTo>
                    <a:pt x="4948" y="44631"/>
                    <a:pt x="5115" y="45965"/>
                    <a:pt x="5424" y="47239"/>
                  </a:cubicBezTo>
                  <a:cubicBezTo>
                    <a:pt x="5734" y="46691"/>
                    <a:pt x="5936" y="46119"/>
                    <a:pt x="5889" y="45536"/>
                  </a:cubicBezTo>
                  <a:cubicBezTo>
                    <a:pt x="5722" y="43190"/>
                    <a:pt x="4150" y="20950"/>
                    <a:pt x="4150" y="20950"/>
                  </a:cubicBezTo>
                  <a:lnTo>
                    <a:pt x="4234" y="20914"/>
                  </a:lnTo>
                  <a:cubicBezTo>
                    <a:pt x="3007" y="13913"/>
                    <a:pt x="1257" y="7019"/>
                    <a:pt x="43" y="19"/>
                  </a:cubicBezTo>
                  <a:cubicBezTo>
                    <a:pt x="37" y="7"/>
                    <a:pt x="25" y="1"/>
                    <a:pt x="16" y="1"/>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42"/>
            <p:cNvSpPr/>
            <p:nvPr/>
          </p:nvSpPr>
          <p:spPr>
            <a:xfrm>
              <a:off x="1847756" y="1999167"/>
              <a:ext cx="361145" cy="398970"/>
            </a:xfrm>
            <a:custGeom>
              <a:avLst/>
              <a:gdLst/>
              <a:ahLst/>
              <a:cxnLst/>
              <a:rect l="l" t="t" r="r" b="b"/>
              <a:pathLst>
                <a:path w="12121" h="13081" extrusionOk="0">
                  <a:moveTo>
                    <a:pt x="2084" y="0"/>
                  </a:moveTo>
                  <a:cubicBezTo>
                    <a:pt x="2084" y="1"/>
                    <a:pt x="2132" y="5811"/>
                    <a:pt x="0" y="7978"/>
                  </a:cubicBezTo>
                  <a:cubicBezTo>
                    <a:pt x="0" y="7978"/>
                    <a:pt x="4270" y="13081"/>
                    <a:pt x="10111" y="13081"/>
                  </a:cubicBezTo>
                  <a:cubicBezTo>
                    <a:pt x="10315" y="13081"/>
                    <a:pt x="10521" y="13074"/>
                    <a:pt x="10728" y="13062"/>
                  </a:cubicBezTo>
                  <a:cubicBezTo>
                    <a:pt x="12121" y="12978"/>
                    <a:pt x="9966" y="9633"/>
                    <a:pt x="9895" y="9061"/>
                  </a:cubicBezTo>
                  <a:cubicBezTo>
                    <a:pt x="9823" y="8502"/>
                    <a:pt x="10287" y="3025"/>
                    <a:pt x="10287" y="3025"/>
                  </a:cubicBezTo>
                  <a:lnTo>
                    <a:pt x="2084" y="0"/>
                  </a:lnTo>
                  <a:close/>
                </a:path>
              </a:pathLst>
            </a:custGeom>
            <a:solidFill>
              <a:srgbClr val="F9C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42"/>
            <p:cNvSpPr/>
            <p:nvPr/>
          </p:nvSpPr>
          <p:spPr>
            <a:xfrm>
              <a:off x="1908419" y="1999167"/>
              <a:ext cx="245868" cy="236802"/>
            </a:xfrm>
            <a:custGeom>
              <a:avLst/>
              <a:gdLst/>
              <a:ahLst/>
              <a:cxnLst/>
              <a:rect l="l" t="t" r="r" b="b"/>
              <a:pathLst>
                <a:path w="8252" h="7764" extrusionOk="0">
                  <a:moveTo>
                    <a:pt x="48" y="0"/>
                  </a:moveTo>
                  <a:lnTo>
                    <a:pt x="48" y="0"/>
                  </a:lnTo>
                  <a:cubicBezTo>
                    <a:pt x="48" y="1"/>
                    <a:pt x="60" y="560"/>
                    <a:pt x="0" y="1382"/>
                  </a:cubicBezTo>
                  <a:cubicBezTo>
                    <a:pt x="822" y="3191"/>
                    <a:pt x="1977" y="4882"/>
                    <a:pt x="3477" y="6096"/>
                  </a:cubicBezTo>
                  <a:cubicBezTo>
                    <a:pt x="4656" y="7085"/>
                    <a:pt x="6287" y="7609"/>
                    <a:pt x="7894" y="7763"/>
                  </a:cubicBezTo>
                  <a:cubicBezTo>
                    <a:pt x="8001" y="5977"/>
                    <a:pt x="8251" y="3025"/>
                    <a:pt x="8251" y="3025"/>
                  </a:cubicBezTo>
                  <a:lnTo>
                    <a:pt x="48" y="0"/>
                  </a:ln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42"/>
            <p:cNvSpPr/>
            <p:nvPr/>
          </p:nvSpPr>
          <p:spPr>
            <a:xfrm>
              <a:off x="2531521" y="3083625"/>
              <a:ext cx="265920" cy="717451"/>
            </a:xfrm>
            <a:custGeom>
              <a:avLst/>
              <a:gdLst/>
              <a:ahLst/>
              <a:cxnLst/>
              <a:rect l="l" t="t" r="r" b="b"/>
              <a:pathLst>
                <a:path w="8925" h="23523" extrusionOk="0">
                  <a:moveTo>
                    <a:pt x="4143" y="1"/>
                  </a:moveTo>
                  <a:cubicBezTo>
                    <a:pt x="1521" y="1"/>
                    <a:pt x="1" y="6215"/>
                    <a:pt x="638" y="8378"/>
                  </a:cubicBezTo>
                  <a:cubicBezTo>
                    <a:pt x="1328" y="10712"/>
                    <a:pt x="3721" y="22082"/>
                    <a:pt x="4067" y="22928"/>
                  </a:cubicBezTo>
                  <a:cubicBezTo>
                    <a:pt x="4264" y="23418"/>
                    <a:pt x="4975" y="23523"/>
                    <a:pt x="5547" y="23523"/>
                  </a:cubicBezTo>
                  <a:cubicBezTo>
                    <a:pt x="5977" y="23523"/>
                    <a:pt x="6329" y="23464"/>
                    <a:pt x="6329" y="23464"/>
                  </a:cubicBezTo>
                  <a:cubicBezTo>
                    <a:pt x="8353" y="22618"/>
                    <a:pt x="8924" y="13474"/>
                    <a:pt x="8413" y="10081"/>
                  </a:cubicBezTo>
                  <a:cubicBezTo>
                    <a:pt x="7901" y="6676"/>
                    <a:pt x="6127" y="663"/>
                    <a:pt x="4829" y="139"/>
                  </a:cubicBezTo>
                  <a:cubicBezTo>
                    <a:pt x="4593" y="45"/>
                    <a:pt x="4364" y="1"/>
                    <a:pt x="4143" y="1"/>
                  </a:cubicBezTo>
                  <a:close/>
                </a:path>
              </a:pathLst>
            </a:custGeom>
            <a:solidFill>
              <a:srgbClr val="89B2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42"/>
            <p:cNvSpPr/>
            <p:nvPr/>
          </p:nvSpPr>
          <p:spPr>
            <a:xfrm>
              <a:off x="2546240" y="3122787"/>
              <a:ext cx="204364" cy="668560"/>
            </a:xfrm>
            <a:custGeom>
              <a:avLst/>
              <a:gdLst/>
              <a:ahLst/>
              <a:cxnLst/>
              <a:rect l="l" t="t" r="r" b="b"/>
              <a:pathLst>
                <a:path w="6859" h="21920" extrusionOk="0">
                  <a:moveTo>
                    <a:pt x="3463" y="1"/>
                  </a:moveTo>
                  <a:cubicBezTo>
                    <a:pt x="2487" y="1"/>
                    <a:pt x="1" y="6523"/>
                    <a:pt x="1" y="6523"/>
                  </a:cubicBezTo>
                  <a:cubicBezTo>
                    <a:pt x="1" y="6523"/>
                    <a:pt x="4285" y="21919"/>
                    <a:pt x="5341" y="21919"/>
                  </a:cubicBezTo>
                  <a:cubicBezTo>
                    <a:pt x="5347" y="21919"/>
                    <a:pt x="5353" y="21919"/>
                    <a:pt x="5359" y="21918"/>
                  </a:cubicBezTo>
                  <a:cubicBezTo>
                    <a:pt x="6371" y="21727"/>
                    <a:pt x="6859" y="17977"/>
                    <a:pt x="6823" y="16572"/>
                  </a:cubicBezTo>
                  <a:cubicBezTo>
                    <a:pt x="6787" y="15167"/>
                    <a:pt x="4466" y="308"/>
                    <a:pt x="3525" y="10"/>
                  </a:cubicBezTo>
                  <a:cubicBezTo>
                    <a:pt x="3505" y="4"/>
                    <a:pt x="3485" y="1"/>
                    <a:pt x="3463" y="1"/>
                  </a:cubicBezTo>
                  <a:close/>
                </a:path>
              </a:pathLst>
            </a:custGeom>
            <a:solidFill>
              <a:srgbClr val="2E7B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42"/>
            <p:cNvSpPr/>
            <p:nvPr/>
          </p:nvSpPr>
          <p:spPr>
            <a:xfrm>
              <a:off x="2559052" y="3238504"/>
              <a:ext cx="160357" cy="288225"/>
            </a:xfrm>
            <a:custGeom>
              <a:avLst/>
              <a:gdLst/>
              <a:ahLst/>
              <a:cxnLst/>
              <a:rect l="l" t="t" r="r" b="b"/>
              <a:pathLst>
                <a:path w="5382" h="9450" extrusionOk="0">
                  <a:moveTo>
                    <a:pt x="2886" y="0"/>
                  </a:moveTo>
                  <a:cubicBezTo>
                    <a:pt x="1549" y="0"/>
                    <a:pt x="1" y="1551"/>
                    <a:pt x="178" y="4872"/>
                  </a:cubicBezTo>
                  <a:cubicBezTo>
                    <a:pt x="178" y="4872"/>
                    <a:pt x="3222" y="9450"/>
                    <a:pt x="3762" y="9450"/>
                  </a:cubicBezTo>
                  <a:cubicBezTo>
                    <a:pt x="3781" y="9450"/>
                    <a:pt x="3797" y="9444"/>
                    <a:pt x="3809" y="9432"/>
                  </a:cubicBezTo>
                  <a:cubicBezTo>
                    <a:pt x="4179" y="9087"/>
                    <a:pt x="5381" y="3860"/>
                    <a:pt x="4571" y="1348"/>
                  </a:cubicBezTo>
                  <a:cubicBezTo>
                    <a:pt x="4282" y="461"/>
                    <a:pt x="3615" y="0"/>
                    <a:pt x="2886" y="0"/>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42"/>
            <p:cNvSpPr/>
            <p:nvPr/>
          </p:nvSpPr>
          <p:spPr>
            <a:xfrm>
              <a:off x="2577823" y="3147797"/>
              <a:ext cx="143701" cy="280875"/>
            </a:xfrm>
            <a:custGeom>
              <a:avLst/>
              <a:gdLst/>
              <a:ahLst/>
              <a:cxnLst/>
              <a:rect l="l" t="t" r="r" b="b"/>
              <a:pathLst>
                <a:path w="4823" h="9209" extrusionOk="0">
                  <a:moveTo>
                    <a:pt x="3113" y="1"/>
                  </a:moveTo>
                  <a:cubicBezTo>
                    <a:pt x="2993" y="1"/>
                    <a:pt x="2935" y="81"/>
                    <a:pt x="2989" y="274"/>
                  </a:cubicBezTo>
                  <a:cubicBezTo>
                    <a:pt x="3203" y="1024"/>
                    <a:pt x="3906" y="2107"/>
                    <a:pt x="3882" y="2464"/>
                  </a:cubicBezTo>
                  <a:cubicBezTo>
                    <a:pt x="3858" y="2834"/>
                    <a:pt x="1227" y="5072"/>
                    <a:pt x="1227" y="5072"/>
                  </a:cubicBezTo>
                  <a:lnTo>
                    <a:pt x="1" y="8251"/>
                  </a:lnTo>
                  <a:cubicBezTo>
                    <a:pt x="1" y="8251"/>
                    <a:pt x="908" y="9209"/>
                    <a:pt x="1877" y="9209"/>
                  </a:cubicBezTo>
                  <a:cubicBezTo>
                    <a:pt x="2154" y="9209"/>
                    <a:pt x="2436" y="9131"/>
                    <a:pt x="2703" y="8930"/>
                  </a:cubicBezTo>
                  <a:cubicBezTo>
                    <a:pt x="3918" y="8013"/>
                    <a:pt x="4120" y="5465"/>
                    <a:pt x="4215" y="4024"/>
                  </a:cubicBezTo>
                  <a:cubicBezTo>
                    <a:pt x="4311" y="2584"/>
                    <a:pt x="4823" y="1976"/>
                    <a:pt x="4561" y="1250"/>
                  </a:cubicBezTo>
                  <a:cubicBezTo>
                    <a:pt x="4374" y="699"/>
                    <a:pt x="3469" y="1"/>
                    <a:pt x="3113" y="1"/>
                  </a:cubicBezTo>
                  <a:close/>
                </a:path>
              </a:pathLst>
            </a:custGeom>
            <a:solidFill>
              <a:srgbClr val="F9C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42"/>
            <p:cNvSpPr/>
            <p:nvPr/>
          </p:nvSpPr>
          <p:spPr>
            <a:xfrm>
              <a:off x="2666165" y="3114735"/>
              <a:ext cx="114592" cy="551105"/>
            </a:xfrm>
            <a:custGeom>
              <a:avLst/>
              <a:gdLst/>
              <a:ahLst/>
              <a:cxnLst/>
              <a:rect l="l" t="t" r="r" b="b"/>
              <a:pathLst>
                <a:path w="3846" h="18069" extrusionOk="0">
                  <a:moveTo>
                    <a:pt x="24" y="0"/>
                  </a:moveTo>
                  <a:cubicBezTo>
                    <a:pt x="12" y="0"/>
                    <a:pt x="0" y="12"/>
                    <a:pt x="12" y="12"/>
                  </a:cubicBezTo>
                  <a:cubicBezTo>
                    <a:pt x="1048" y="905"/>
                    <a:pt x="1369" y="2274"/>
                    <a:pt x="1655" y="3548"/>
                  </a:cubicBezTo>
                  <a:cubicBezTo>
                    <a:pt x="1965" y="4989"/>
                    <a:pt x="2322" y="6406"/>
                    <a:pt x="2572" y="7847"/>
                  </a:cubicBezTo>
                  <a:cubicBezTo>
                    <a:pt x="3155" y="11192"/>
                    <a:pt x="3239" y="14562"/>
                    <a:pt x="3251" y="17943"/>
                  </a:cubicBezTo>
                  <a:cubicBezTo>
                    <a:pt x="3251" y="18026"/>
                    <a:pt x="3310" y="18068"/>
                    <a:pt x="3373" y="18068"/>
                  </a:cubicBezTo>
                  <a:cubicBezTo>
                    <a:pt x="3435" y="18068"/>
                    <a:pt x="3501" y="18026"/>
                    <a:pt x="3513" y="17943"/>
                  </a:cubicBezTo>
                  <a:cubicBezTo>
                    <a:pt x="3846" y="14431"/>
                    <a:pt x="3608" y="10740"/>
                    <a:pt x="2893" y="7275"/>
                  </a:cubicBezTo>
                  <a:cubicBezTo>
                    <a:pt x="2560" y="5680"/>
                    <a:pt x="2131" y="4060"/>
                    <a:pt x="1667" y="2489"/>
                  </a:cubicBezTo>
                  <a:cubicBezTo>
                    <a:pt x="1369" y="1512"/>
                    <a:pt x="869" y="608"/>
                    <a:pt x="24" y="0"/>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42"/>
            <p:cNvSpPr/>
            <p:nvPr/>
          </p:nvSpPr>
          <p:spPr>
            <a:xfrm>
              <a:off x="1890691" y="1678155"/>
              <a:ext cx="366121" cy="494222"/>
            </a:xfrm>
            <a:custGeom>
              <a:avLst/>
              <a:gdLst/>
              <a:ahLst/>
              <a:cxnLst/>
              <a:rect l="l" t="t" r="r" b="b"/>
              <a:pathLst>
                <a:path w="12288" h="16204" extrusionOk="0">
                  <a:moveTo>
                    <a:pt x="7727" y="0"/>
                  </a:moveTo>
                  <a:lnTo>
                    <a:pt x="7727" y="0"/>
                  </a:lnTo>
                  <a:cubicBezTo>
                    <a:pt x="7727" y="0"/>
                    <a:pt x="7727" y="0"/>
                    <a:pt x="7727" y="0"/>
                  </a:cubicBezTo>
                  <a:lnTo>
                    <a:pt x="7727" y="0"/>
                  </a:lnTo>
                  <a:cubicBezTo>
                    <a:pt x="7727" y="0"/>
                    <a:pt x="7727" y="0"/>
                    <a:pt x="7727" y="0"/>
                  </a:cubicBezTo>
                  <a:close/>
                  <a:moveTo>
                    <a:pt x="7727" y="0"/>
                  </a:moveTo>
                  <a:cubicBezTo>
                    <a:pt x="7733" y="2"/>
                    <a:pt x="0" y="1397"/>
                    <a:pt x="83" y="9644"/>
                  </a:cubicBezTo>
                  <a:cubicBezTo>
                    <a:pt x="433" y="12732"/>
                    <a:pt x="3715" y="16203"/>
                    <a:pt x="7325" y="16203"/>
                  </a:cubicBezTo>
                  <a:cubicBezTo>
                    <a:pt x="7530" y="16203"/>
                    <a:pt x="7735" y="16192"/>
                    <a:pt x="7942" y="16169"/>
                  </a:cubicBezTo>
                  <a:cubicBezTo>
                    <a:pt x="7942" y="16169"/>
                    <a:pt x="11633" y="14026"/>
                    <a:pt x="11966" y="8942"/>
                  </a:cubicBezTo>
                  <a:cubicBezTo>
                    <a:pt x="12287" y="3858"/>
                    <a:pt x="11859" y="274"/>
                    <a:pt x="7727" y="0"/>
                  </a:cubicBezTo>
                  <a:close/>
                </a:path>
              </a:pathLst>
            </a:custGeom>
            <a:solidFill>
              <a:srgbClr val="F9C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42"/>
            <p:cNvSpPr/>
            <p:nvPr/>
          </p:nvSpPr>
          <p:spPr>
            <a:xfrm>
              <a:off x="2125535" y="1679253"/>
              <a:ext cx="130919" cy="492087"/>
            </a:xfrm>
            <a:custGeom>
              <a:avLst/>
              <a:gdLst/>
              <a:ahLst/>
              <a:cxnLst/>
              <a:rect l="l" t="t" r="r" b="b"/>
              <a:pathLst>
                <a:path w="4394" h="16134" extrusionOk="0">
                  <a:moveTo>
                    <a:pt x="202" y="0"/>
                  </a:moveTo>
                  <a:lnTo>
                    <a:pt x="202" y="0"/>
                  </a:lnTo>
                  <a:cubicBezTo>
                    <a:pt x="1750" y="1846"/>
                    <a:pt x="3012" y="3834"/>
                    <a:pt x="2834" y="6370"/>
                  </a:cubicBezTo>
                  <a:cubicBezTo>
                    <a:pt x="2655" y="8811"/>
                    <a:pt x="3679" y="10823"/>
                    <a:pt x="2417" y="13168"/>
                  </a:cubicBezTo>
                  <a:cubicBezTo>
                    <a:pt x="1786" y="14276"/>
                    <a:pt x="941" y="15252"/>
                    <a:pt x="0" y="16133"/>
                  </a:cubicBezTo>
                  <a:lnTo>
                    <a:pt x="60" y="16133"/>
                  </a:lnTo>
                  <a:cubicBezTo>
                    <a:pt x="60" y="16133"/>
                    <a:pt x="3762" y="13990"/>
                    <a:pt x="4084" y="8906"/>
                  </a:cubicBezTo>
                  <a:cubicBezTo>
                    <a:pt x="4393" y="3965"/>
                    <a:pt x="4001" y="441"/>
                    <a:pt x="202" y="0"/>
                  </a:cubicBezTo>
                  <a:close/>
                </a:path>
              </a:pathLst>
            </a:custGeom>
            <a:solidFill>
              <a:srgbClr val="FFCF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42"/>
            <p:cNvSpPr/>
            <p:nvPr/>
          </p:nvSpPr>
          <p:spPr>
            <a:xfrm>
              <a:off x="2091479" y="1996270"/>
              <a:ext cx="68380" cy="17446"/>
            </a:xfrm>
            <a:custGeom>
              <a:avLst/>
              <a:gdLst/>
              <a:ahLst/>
              <a:cxnLst/>
              <a:rect l="l" t="t" r="r" b="b"/>
              <a:pathLst>
                <a:path w="2295" h="572" extrusionOk="0">
                  <a:moveTo>
                    <a:pt x="441" y="0"/>
                  </a:moveTo>
                  <a:cubicBezTo>
                    <a:pt x="345" y="0"/>
                    <a:pt x="250" y="60"/>
                    <a:pt x="202" y="143"/>
                  </a:cubicBezTo>
                  <a:cubicBezTo>
                    <a:pt x="0" y="548"/>
                    <a:pt x="572" y="572"/>
                    <a:pt x="822" y="572"/>
                  </a:cubicBezTo>
                  <a:cubicBezTo>
                    <a:pt x="1334" y="572"/>
                    <a:pt x="1846" y="572"/>
                    <a:pt x="2262" y="238"/>
                  </a:cubicBezTo>
                  <a:cubicBezTo>
                    <a:pt x="2294" y="217"/>
                    <a:pt x="2279" y="177"/>
                    <a:pt x="2250" y="177"/>
                  </a:cubicBezTo>
                  <a:cubicBezTo>
                    <a:pt x="2246" y="177"/>
                    <a:pt x="2242" y="178"/>
                    <a:pt x="2238" y="179"/>
                  </a:cubicBezTo>
                  <a:cubicBezTo>
                    <a:pt x="2120" y="211"/>
                    <a:pt x="2003" y="224"/>
                    <a:pt x="1885" y="224"/>
                  </a:cubicBezTo>
                  <a:cubicBezTo>
                    <a:pt x="1400" y="224"/>
                    <a:pt x="920" y="0"/>
                    <a:pt x="441" y="0"/>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42"/>
            <p:cNvSpPr/>
            <p:nvPr/>
          </p:nvSpPr>
          <p:spPr>
            <a:xfrm>
              <a:off x="2137214" y="1869268"/>
              <a:ext cx="29586" cy="123098"/>
            </a:xfrm>
            <a:custGeom>
              <a:avLst/>
              <a:gdLst/>
              <a:ahLst/>
              <a:cxnLst/>
              <a:rect l="l" t="t" r="r" b="b"/>
              <a:pathLst>
                <a:path w="993" h="4036" extrusionOk="0">
                  <a:moveTo>
                    <a:pt x="345" y="0"/>
                  </a:moveTo>
                  <a:cubicBezTo>
                    <a:pt x="337" y="0"/>
                    <a:pt x="328" y="3"/>
                    <a:pt x="322" y="9"/>
                  </a:cubicBezTo>
                  <a:cubicBezTo>
                    <a:pt x="120" y="1319"/>
                    <a:pt x="1" y="2866"/>
                    <a:pt x="834" y="3998"/>
                  </a:cubicBezTo>
                  <a:cubicBezTo>
                    <a:pt x="852" y="4023"/>
                    <a:pt x="878" y="4035"/>
                    <a:pt x="904" y="4035"/>
                  </a:cubicBezTo>
                  <a:cubicBezTo>
                    <a:pt x="950" y="4035"/>
                    <a:pt x="992" y="3999"/>
                    <a:pt x="977" y="3938"/>
                  </a:cubicBezTo>
                  <a:cubicBezTo>
                    <a:pt x="513" y="2616"/>
                    <a:pt x="287" y="1426"/>
                    <a:pt x="358" y="9"/>
                  </a:cubicBezTo>
                  <a:cubicBezTo>
                    <a:pt x="358" y="3"/>
                    <a:pt x="352" y="0"/>
                    <a:pt x="345" y="0"/>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42"/>
            <p:cNvSpPr/>
            <p:nvPr/>
          </p:nvSpPr>
          <p:spPr>
            <a:xfrm>
              <a:off x="2167367" y="1878601"/>
              <a:ext cx="73266" cy="24247"/>
            </a:xfrm>
            <a:custGeom>
              <a:avLst/>
              <a:gdLst/>
              <a:ahLst/>
              <a:cxnLst/>
              <a:rect l="l" t="t" r="r" b="b"/>
              <a:pathLst>
                <a:path w="2459" h="795" extrusionOk="0">
                  <a:moveTo>
                    <a:pt x="13" y="1"/>
                  </a:moveTo>
                  <a:cubicBezTo>
                    <a:pt x="1" y="1"/>
                    <a:pt x="1" y="24"/>
                    <a:pt x="13" y="24"/>
                  </a:cubicBezTo>
                  <a:cubicBezTo>
                    <a:pt x="442" y="251"/>
                    <a:pt x="799" y="667"/>
                    <a:pt x="1299" y="774"/>
                  </a:cubicBezTo>
                  <a:cubicBezTo>
                    <a:pt x="1361" y="788"/>
                    <a:pt x="1420" y="795"/>
                    <a:pt x="1477" y="795"/>
                  </a:cubicBezTo>
                  <a:cubicBezTo>
                    <a:pt x="1908" y="795"/>
                    <a:pt x="2188" y="419"/>
                    <a:pt x="2430" y="72"/>
                  </a:cubicBezTo>
                  <a:cubicBezTo>
                    <a:pt x="2459" y="43"/>
                    <a:pt x="2425" y="6"/>
                    <a:pt x="2392" y="6"/>
                  </a:cubicBezTo>
                  <a:cubicBezTo>
                    <a:pt x="2385" y="6"/>
                    <a:pt x="2377" y="8"/>
                    <a:pt x="2370" y="13"/>
                  </a:cubicBezTo>
                  <a:cubicBezTo>
                    <a:pt x="2089" y="194"/>
                    <a:pt x="1795" y="347"/>
                    <a:pt x="1481" y="347"/>
                  </a:cubicBezTo>
                  <a:cubicBezTo>
                    <a:pt x="1382" y="347"/>
                    <a:pt x="1282" y="332"/>
                    <a:pt x="1180" y="298"/>
                  </a:cubicBezTo>
                  <a:cubicBezTo>
                    <a:pt x="775" y="155"/>
                    <a:pt x="442" y="24"/>
                    <a:pt x="13" y="1"/>
                  </a:cubicBezTo>
                  <a:close/>
                </a:path>
              </a:pathLst>
            </a:custGeom>
            <a:solidFill>
              <a:srgbClr val="5E4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42"/>
            <p:cNvSpPr/>
            <p:nvPr/>
          </p:nvSpPr>
          <p:spPr>
            <a:xfrm>
              <a:off x="1974891" y="1873111"/>
              <a:ext cx="114413" cy="37576"/>
            </a:xfrm>
            <a:custGeom>
              <a:avLst/>
              <a:gdLst/>
              <a:ahLst/>
              <a:cxnLst/>
              <a:rect l="l" t="t" r="r" b="b"/>
              <a:pathLst>
                <a:path w="3840" h="1232" extrusionOk="0">
                  <a:moveTo>
                    <a:pt x="136" y="1"/>
                  </a:moveTo>
                  <a:cubicBezTo>
                    <a:pt x="60" y="1"/>
                    <a:pt x="0" y="89"/>
                    <a:pt x="67" y="145"/>
                  </a:cubicBezTo>
                  <a:cubicBezTo>
                    <a:pt x="567" y="585"/>
                    <a:pt x="1341" y="1193"/>
                    <a:pt x="2044" y="1228"/>
                  </a:cubicBezTo>
                  <a:cubicBezTo>
                    <a:pt x="2083" y="1231"/>
                    <a:pt x="2122" y="1232"/>
                    <a:pt x="2160" y="1232"/>
                  </a:cubicBezTo>
                  <a:cubicBezTo>
                    <a:pt x="2889" y="1232"/>
                    <a:pt x="3343" y="808"/>
                    <a:pt x="3830" y="276"/>
                  </a:cubicBezTo>
                  <a:cubicBezTo>
                    <a:pt x="3839" y="266"/>
                    <a:pt x="3833" y="249"/>
                    <a:pt x="3824" y="249"/>
                  </a:cubicBezTo>
                  <a:cubicBezTo>
                    <a:pt x="3822" y="249"/>
                    <a:pt x="3820" y="250"/>
                    <a:pt x="3818" y="252"/>
                  </a:cubicBezTo>
                  <a:cubicBezTo>
                    <a:pt x="3319" y="557"/>
                    <a:pt x="2891" y="790"/>
                    <a:pt x="2363" y="790"/>
                  </a:cubicBezTo>
                  <a:cubicBezTo>
                    <a:pt x="2211" y="790"/>
                    <a:pt x="2050" y="771"/>
                    <a:pt x="1877" y="728"/>
                  </a:cubicBezTo>
                  <a:cubicBezTo>
                    <a:pt x="1270" y="574"/>
                    <a:pt x="746" y="169"/>
                    <a:pt x="151" y="2"/>
                  </a:cubicBezTo>
                  <a:cubicBezTo>
                    <a:pt x="146" y="1"/>
                    <a:pt x="141" y="1"/>
                    <a:pt x="136" y="1"/>
                  </a:cubicBezTo>
                  <a:close/>
                </a:path>
              </a:pathLst>
            </a:custGeom>
            <a:solidFill>
              <a:srgbClr val="5E4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42"/>
            <p:cNvSpPr/>
            <p:nvPr/>
          </p:nvSpPr>
          <p:spPr>
            <a:xfrm>
              <a:off x="2172194" y="1811043"/>
              <a:ext cx="71359" cy="17934"/>
            </a:xfrm>
            <a:custGeom>
              <a:avLst/>
              <a:gdLst/>
              <a:ahLst/>
              <a:cxnLst/>
              <a:rect l="l" t="t" r="r" b="b"/>
              <a:pathLst>
                <a:path w="2395" h="588" extrusionOk="0">
                  <a:moveTo>
                    <a:pt x="1514" y="0"/>
                  </a:moveTo>
                  <a:cubicBezTo>
                    <a:pt x="1002" y="0"/>
                    <a:pt x="472" y="167"/>
                    <a:pt x="65" y="453"/>
                  </a:cubicBezTo>
                  <a:cubicBezTo>
                    <a:pt x="1" y="496"/>
                    <a:pt x="33" y="588"/>
                    <a:pt x="101" y="588"/>
                  </a:cubicBezTo>
                  <a:cubicBezTo>
                    <a:pt x="109" y="588"/>
                    <a:pt x="117" y="587"/>
                    <a:pt x="125" y="584"/>
                  </a:cubicBezTo>
                  <a:cubicBezTo>
                    <a:pt x="704" y="410"/>
                    <a:pt x="1226" y="150"/>
                    <a:pt x="1812" y="150"/>
                  </a:cubicBezTo>
                  <a:cubicBezTo>
                    <a:pt x="1985" y="150"/>
                    <a:pt x="2164" y="173"/>
                    <a:pt x="2351" y="227"/>
                  </a:cubicBezTo>
                  <a:cubicBezTo>
                    <a:pt x="2354" y="229"/>
                    <a:pt x="2356" y="229"/>
                    <a:pt x="2359" y="229"/>
                  </a:cubicBezTo>
                  <a:cubicBezTo>
                    <a:pt x="2380" y="229"/>
                    <a:pt x="2395" y="190"/>
                    <a:pt x="2363" y="180"/>
                  </a:cubicBezTo>
                  <a:cubicBezTo>
                    <a:pt x="2105" y="57"/>
                    <a:pt x="1812" y="0"/>
                    <a:pt x="1514" y="0"/>
                  </a:cubicBezTo>
                  <a:close/>
                </a:path>
              </a:pathLst>
            </a:custGeom>
            <a:solidFill>
              <a:srgbClr val="937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42"/>
            <p:cNvSpPr/>
            <p:nvPr/>
          </p:nvSpPr>
          <p:spPr>
            <a:xfrm>
              <a:off x="1982549" y="1809122"/>
              <a:ext cx="119835" cy="26291"/>
            </a:xfrm>
            <a:custGeom>
              <a:avLst/>
              <a:gdLst/>
              <a:ahLst/>
              <a:cxnLst/>
              <a:rect l="l" t="t" r="r" b="b"/>
              <a:pathLst>
                <a:path w="4022" h="862" extrusionOk="0">
                  <a:moveTo>
                    <a:pt x="2675" y="0"/>
                  </a:moveTo>
                  <a:cubicBezTo>
                    <a:pt x="1748" y="0"/>
                    <a:pt x="800" y="392"/>
                    <a:pt x="13" y="838"/>
                  </a:cubicBezTo>
                  <a:cubicBezTo>
                    <a:pt x="1" y="838"/>
                    <a:pt x="13" y="862"/>
                    <a:pt x="25" y="862"/>
                  </a:cubicBezTo>
                  <a:cubicBezTo>
                    <a:pt x="888" y="465"/>
                    <a:pt x="1670" y="277"/>
                    <a:pt x="2500" y="277"/>
                  </a:cubicBezTo>
                  <a:cubicBezTo>
                    <a:pt x="2941" y="277"/>
                    <a:pt x="3395" y="330"/>
                    <a:pt x="3882" y="433"/>
                  </a:cubicBezTo>
                  <a:cubicBezTo>
                    <a:pt x="3886" y="434"/>
                    <a:pt x="3890" y="434"/>
                    <a:pt x="3894" y="434"/>
                  </a:cubicBezTo>
                  <a:cubicBezTo>
                    <a:pt x="3971" y="434"/>
                    <a:pt x="4021" y="324"/>
                    <a:pt x="3942" y="290"/>
                  </a:cubicBezTo>
                  <a:cubicBezTo>
                    <a:pt x="3536" y="86"/>
                    <a:pt x="3108" y="0"/>
                    <a:pt x="2675" y="0"/>
                  </a:cubicBezTo>
                  <a:close/>
                </a:path>
              </a:pathLst>
            </a:custGeom>
            <a:solidFill>
              <a:srgbClr val="937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42"/>
            <p:cNvSpPr/>
            <p:nvPr/>
          </p:nvSpPr>
          <p:spPr>
            <a:xfrm>
              <a:off x="2053848" y="2050712"/>
              <a:ext cx="123500" cy="40626"/>
            </a:xfrm>
            <a:custGeom>
              <a:avLst/>
              <a:gdLst/>
              <a:ahLst/>
              <a:cxnLst/>
              <a:rect l="l" t="t" r="r" b="b"/>
              <a:pathLst>
                <a:path w="4145" h="1332" extrusionOk="0">
                  <a:moveTo>
                    <a:pt x="2878" y="1"/>
                  </a:moveTo>
                  <a:cubicBezTo>
                    <a:pt x="1951" y="1"/>
                    <a:pt x="993" y="176"/>
                    <a:pt x="269" y="176"/>
                  </a:cubicBezTo>
                  <a:cubicBezTo>
                    <a:pt x="185" y="176"/>
                    <a:pt x="103" y="173"/>
                    <a:pt x="25" y="168"/>
                  </a:cubicBezTo>
                  <a:cubicBezTo>
                    <a:pt x="1" y="168"/>
                    <a:pt x="1" y="215"/>
                    <a:pt x="25" y="227"/>
                  </a:cubicBezTo>
                  <a:cubicBezTo>
                    <a:pt x="239" y="263"/>
                    <a:pt x="465" y="335"/>
                    <a:pt x="680" y="430"/>
                  </a:cubicBezTo>
                  <a:cubicBezTo>
                    <a:pt x="906" y="727"/>
                    <a:pt x="1180" y="989"/>
                    <a:pt x="1501" y="1180"/>
                  </a:cubicBezTo>
                  <a:cubicBezTo>
                    <a:pt x="1705" y="1292"/>
                    <a:pt x="1926" y="1332"/>
                    <a:pt x="2149" y="1332"/>
                  </a:cubicBezTo>
                  <a:cubicBezTo>
                    <a:pt x="2449" y="1332"/>
                    <a:pt x="2752" y="1260"/>
                    <a:pt x="3025" y="1192"/>
                  </a:cubicBezTo>
                  <a:cubicBezTo>
                    <a:pt x="3049" y="1180"/>
                    <a:pt x="3049" y="1144"/>
                    <a:pt x="3025" y="1144"/>
                  </a:cubicBezTo>
                  <a:cubicBezTo>
                    <a:pt x="2525" y="1061"/>
                    <a:pt x="2001" y="977"/>
                    <a:pt x="1596" y="644"/>
                  </a:cubicBezTo>
                  <a:cubicBezTo>
                    <a:pt x="1537" y="596"/>
                    <a:pt x="1477" y="549"/>
                    <a:pt x="1418" y="501"/>
                  </a:cubicBezTo>
                  <a:lnTo>
                    <a:pt x="1418" y="501"/>
                  </a:lnTo>
                  <a:cubicBezTo>
                    <a:pt x="1660" y="518"/>
                    <a:pt x="1903" y="527"/>
                    <a:pt x="2146" y="527"/>
                  </a:cubicBezTo>
                  <a:cubicBezTo>
                    <a:pt x="2787" y="527"/>
                    <a:pt x="3427" y="463"/>
                    <a:pt x="4049" y="299"/>
                  </a:cubicBezTo>
                  <a:cubicBezTo>
                    <a:pt x="4144" y="275"/>
                    <a:pt x="4144" y="156"/>
                    <a:pt x="4061" y="132"/>
                  </a:cubicBezTo>
                  <a:cubicBezTo>
                    <a:pt x="3688" y="35"/>
                    <a:pt x="3286" y="1"/>
                    <a:pt x="2878" y="1"/>
                  </a:cubicBezTo>
                  <a:close/>
                </a:path>
              </a:pathLst>
            </a:custGeom>
            <a:solidFill>
              <a:srgbClr val="D37D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42"/>
            <p:cNvSpPr/>
            <p:nvPr/>
          </p:nvSpPr>
          <p:spPr>
            <a:xfrm>
              <a:off x="1913037" y="1902269"/>
              <a:ext cx="130919" cy="102206"/>
            </a:xfrm>
            <a:custGeom>
              <a:avLst/>
              <a:gdLst/>
              <a:ahLst/>
              <a:cxnLst/>
              <a:rect l="l" t="t" r="r" b="b"/>
              <a:pathLst>
                <a:path w="4394" h="3351" extrusionOk="0">
                  <a:moveTo>
                    <a:pt x="2053" y="1"/>
                  </a:moveTo>
                  <a:cubicBezTo>
                    <a:pt x="1525" y="1"/>
                    <a:pt x="1014" y="213"/>
                    <a:pt x="643" y="689"/>
                  </a:cubicBezTo>
                  <a:cubicBezTo>
                    <a:pt x="0" y="1511"/>
                    <a:pt x="524" y="2665"/>
                    <a:pt x="1381" y="3070"/>
                  </a:cubicBezTo>
                  <a:cubicBezTo>
                    <a:pt x="1731" y="3241"/>
                    <a:pt x="2088" y="3351"/>
                    <a:pt x="2459" y="3351"/>
                  </a:cubicBezTo>
                  <a:cubicBezTo>
                    <a:pt x="2605" y="3351"/>
                    <a:pt x="2754" y="3334"/>
                    <a:pt x="2905" y="3297"/>
                  </a:cubicBezTo>
                  <a:cubicBezTo>
                    <a:pt x="2953" y="3285"/>
                    <a:pt x="3001" y="3273"/>
                    <a:pt x="3048" y="3249"/>
                  </a:cubicBezTo>
                  <a:cubicBezTo>
                    <a:pt x="3286" y="3213"/>
                    <a:pt x="3501" y="3130"/>
                    <a:pt x="3679" y="3011"/>
                  </a:cubicBezTo>
                  <a:cubicBezTo>
                    <a:pt x="4155" y="2677"/>
                    <a:pt x="4394" y="2213"/>
                    <a:pt x="4298" y="1630"/>
                  </a:cubicBezTo>
                  <a:cubicBezTo>
                    <a:pt x="4227" y="1141"/>
                    <a:pt x="3834" y="796"/>
                    <a:pt x="3465" y="510"/>
                  </a:cubicBezTo>
                  <a:cubicBezTo>
                    <a:pt x="3047" y="184"/>
                    <a:pt x="2543" y="1"/>
                    <a:pt x="2053" y="1"/>
                  </a:cubicBezTo>
                  <a:close/>
                </a:path>
              </a:pathLst>
            </a:custGeom>
            <a:solidFill>
              <a:srgbClr val="D37D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42"/>
            <p:cNvSpPr/>
            <p:nvPr/>
          </p:nvSpPr>
          <p:spPr>
            <a:xfrm>
              <a:off x="2210302" y="1912364"/>
              <a:ext cx="38704" cy="82106"/>
            </a:xfrm>
            <a:custGeom>
              <a:avLst/>
              <a:gdLst/>
              <a:ahLst/>
              <a:cxnLst/>
              <a:rect l="l" t="t" r="r" b="b"/>
              <a:pathLst>
                <a:path w="1299" h="2692" extrusionOk="0">
                  <a:moveTo>
                    <a:pt x="1298" y="1"/>
                  </a:moveTo>
                  <a:lnTo>
                    <a:pt x="1298" y="1"/>
                  </a:lnTo>
                  <a:cubicBezTo>
                    <a:pt x="1263" y="13"/>
                    <a:pt x="1215" y="13"/>
                    <a:pt x="1179" y="25"/>
                  </a:cubicBezTo>
                  <a:cubicBezTo>
                    <a:pt x="525" y="179"/>
                    <a:pt x="96" y="870"/>
                    <a:pt x="36" y="1501"/>
                  </a:cubicBezTo>
                  <a:cubicBezTo>
                    <a:pt x="1" y="1930"/>
                    <a:pt x="263" y="2311"/>
                    <a:pt x="584" y="2549"/>
                  </a:cubicBezTo>
                  <a:cubicBezTo>
                    <a:pt x="727" y="2644"/>
                    <a:pt x="882" y="2692"/>
                    <a:pt x="1048" y="2692"/>
                  </a:cubicBezTo>
                  <a:cubicBezTo>
                    <a:pt x="1132" y="2239"/>
                    <a:pt x="1203" y="1775"/>
                    <a:pt x="1239" y="1263"/>
                  </a:cubicBezTo>
                  <a:cubicBezTo>
                    <a:pt x="1263" y="834"/>
                    <a:pt x="1287" y="406"/>
                    <a:pt x="1298" y="1"/>
                  </a:cubicBezTo>
                  <a:close/>
                </a:path>
              </a:pathLst>
            </a:custGeom>
            <a:solidFill>
              <a:srgbClr val="D37D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42"/>
            <p:cNvSpPr/>
            <p:nvPr/>
          </p:nvSpPr>
          <p:spPr>
            <a:xfrm>
              <a:off x="1732449" y="1388008"/>
              <a:ext cx="554157" cy="315949"/>
            </a:xfrm>
            <a:custGeom>
              <a:avLst/>
              <a:gdLst/>
              <a:ahLst/>
              <a:cxnLst/>
              <a:rect l="l" t="t" r="r" b="b"/>
              <a:pathLst>
                <a:path w="18599" h="10359" extrusionOk="0">
                  <a:moveTo>
                    <a:pt x="12607" y="0"/>
                  </a:moveTo>
                  <a:cubicBezTo>
                    <a:pt x="12604" y="0"/>
                    <a:pt x="12601" y="0"/>
                    <a:pt x="12598" y="0"/>
                  </a:cubicBezTo>
                  <a:cubicBezTo>
                    <a:pt x="11991" y="48"/>
                    <a:pt x="9133" y="3953"/>
                    <a:pt x="9133" y="3953"/>
                  </a:cubicBezTo>
                  <a:cubicBezTo>
                    <a:pt x="9133" y="3953"/>
                    <a:pt x="4923" y="985"/>
                    <a:pt x="4319" y="985"/>
                  </a:cubicBezTo>
                  <a:cubicBezTo>
                    <a:pt x="4294" y="985"/>
                    <a:pt x="4275" y="990"/>
                    <a:pt x="4263" y="1000"/>
                  </a:cubicBezTo>
                  <a:cubicBezTo>
                    <a:pt x="3954" y="1262"/>
                    <a:pt x="3870" y="5430"/>
                    <a:pt x="3870" y="5430"/>
                  </a:cubicBezTo>
                  <a:cubicBezTo>
                    <a:pt x="3870" y="5430"/>
                    <a:pt x="2001" y="4001"/>
                    <a:pt x="1" y="3560"/>
                  </a:cubicBezTo>
                  <a:lnTo>
                    <a:pt x="1" y="3560"/>
                  </a:lnTo>
                  <a:cubicBezTo>
                    <a:pt x="1" y="3560"/>
                    <a:pt x="2870" y="7168"/>
                    <a:pt x="3132" y="10359"/>
                  </a:cubicBezTo>
                  <a:cubicBezTo>
                    <a:pt x="3132" y="10359"/>
                    <a:pt x="7660" y="8306"/>
                    <a:pt x="13776" y="8306"/>
                  </a:cubicBezTo>
                  <a:cubicBezTo>
                    <a:pt x="14922" y="8306"/>
                    <a:pt x="16123" y="8378"/>
                    <a:pt x="17360" y="8549"/>
                  </a:cubicBezTo>
                  <a:cubicBezTo>
                    <a:pt x="17360" y="8549"/>
                    <a:pt x="16991" y="4215"/>
                    <a:pt x="18598" y="917"/>
                  </a:cubicBezTo>
                  <a:lnTo>
                    <a:pt x="18598" y="917"/>
                  </a:lnTo>
                  <a:cubicBezTo>
                    <a:pt x="18598" y="917"/>
                    <a:pt x="16598" y="1608"/>
                    <a:pt x="14598" y="3560"/>
                  </a:cubicBezTo>
                  <a:cubicBezTo>
                    <a:pt x="14598" y="3560"/>
                    <a:pt x="13230" y="0"/>
                    <a:pt x="1260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42"/>
            <p:cNvSpPr/>
            <p:nvPr/>
          </p:nvSpPr>
          <p:spPr>
            <a:xfrm>
              <a:off x="1732449" y="1418051"/>
              <a:ext cx="517271" cy="285907"/>
            </a:xfrm>
            <a:custGeom>
              <a:avLst/>
              <a:gdLst/>
              <a:ahLst/>
              <a:cxnLst/>
              <a:rect l="l" t="t" r="r" b="b"/>
              <a:pathLst>
                <a:path w="17361" h="9374" extrusionOk="0">
                  <a:moveTo>
                    <a:pt x="4318" y="1"/>
                  </a:moveTo>
                  <a:cubicBezTo>
                    <a:pt x="4294" y="1"/>
                    <a:pt x="4276" y="6"/>
                    <a:pt x="4263" y="15"/>
                  </a:cubicBezTo>
                  <a:cubicBezTo>
                    <a:pt x="3954" y="277"/>
                    <a:pt x="3870" y="4445"/>
                    <a:pt x="3870" y="4445"/>
                  </a:cubicBezTo>
                  <a:cubicBezTo>
                    <a:pt x="3870" y="4445"/>
                    <a:pt x="2001" y="3016"/>
                    <a:pt x="1" y="2575"/>
                  </a:cubicBezTo>
                  <a:lnTo>
                    <a:pt x="1" y="2575"/>
                  </a:lnTo>
                  <a:cubicBezTo>
                    <a:pt x="1" y="2575"/>
                    <a:pt x="2870" y="6183"/>
                    <a:pt x="3132" y="9374"/>
                  </a:cubicBezTo>
                  <a:cubicBezTo>
                    <a:pt x="3132" y="9374"/>
                    <a:pt x="7660" y="7321"/>
                    <a:pt x="13776" y="7321"/>
                  </a:cubicBezTo>
                  <a:cubicBezTo>
                    <a:pt x="14922" y="7321"/>
                    <a:pt x="16123" y="7393"/>
                    <a:pt x="17360" y="7564"/>
                  </a:cubicBezTo>
                  <a:cubicBezTo>
                    <a:pt x="17360" y="7564"/>
                    <a:pt x="17360" y="7552"/>
                    <a:pt x="17348" y="7516"/>
                  </a:cubicBezTo>
                  <a:cubicBezTo>
                    <a:pt x="13788" y="7052"/>
                    <a:pt x="10336" y="6171"/>
                    <a:pt x="7561" y="3694"/>
                  </a:cubicBezTo>
                  <a:cubicBezTo>
                    <a:pt x="6418" y="2682"/>
                    <a:pt x="5514" y="1516"/>
                    <a:pt x="4835" y="194"/>
                  </a:cubicBezTo>
                  <a:cubicBezTo>
                    <a:pt x="4589" y="71"/>
                    <a:pt x="4411" y="1"/>
                    <a:pt x="4318" y="1"/>
                  </a:cubicBezTo>
                  <a:close/>
                </a:path>
              </a:pathLst>
            </a:custGeom>
            <a:solidFill>
              <a:srgbClr val="E8B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42"/>
            <p:cNvSpPr/>
            <p:nvPr/>
          </p:nvSpPr>
          <p:spPr>
            <a:xfrm>
              <a:off x="2223084" y="1415977"/>
              <a:ext cx="63523" cy="232776"/>
            </a:xfrm>
            <a:custGeom>
              <a:avLst/>
              <a:gdLst/>
              <a:ahLst/>
              <a:cxnLst/>
              <a:rect l="l" t="t" r="r" b="b"/>
              <a:pathLst>
                <a:path w="2132" h="7632" extrusionOk="0">
                  <a:moveTo>
                    <a:pt x="2131" y="0"/>
                  </a:moveTo>
                  <a:cubicBezTo>
                    <a:pt x="2131" y="0"/>
                    <a:pt x="2096" y="12"/>
                    <a:pt x="2036" y="36"/>
                  </a:cubicBezTo>
                  <a:cubicBezTo>
                    <a:pt x="1477" y="964"/>
                    <a:pt x="1036" y="1965"/>
                    <a:pt x="691" y="3024"/>
                  </a:cubicBezTo>
                  <a:cubicBezTo>
                    <a:pt x="262" y="4370"/>
                    <a:pt x="0" y="6072"/>
                    <a:pt x="298" y="7561"/>
                  </a:cubicBezTo>
                  <a:cubicBezTo>
                    <a:pt x="500" y="7584"/>
                    <a:pt x="691" y="7608"/>
                    <a:pt x="893" y="7632"/>
                  </a:cubicBezTo>
                  <a:cubicBezTo>
                    <a:pt x="893" y="7632"/>
                    <a:pt x="524" y="3298"/>
                    <a:pt x="2131" y="0"/>
                  </a:cubicBezTo>
                  <a:close/>
                </a:path>
              </a:pathLst>
            </a:custGeom>
            <a:solidFill>
              <a:srgbClr val="F4D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42"/>
            <p:cNvSpPr/>
            <p:nvPr/>
          </p:nvSpPr>
          <p:spPr>
            <a:xfrm>
              <a:off x="2095025" y="1387978"/>
              <a:ext cx="72044" cy="108275"/>
            </a:xfrm>
            <a:custGeom>
              <a:avLst/>
              <a:gdLst/>
              <a:ahLst/>
              <a:cxnLst/>
              <a:rect l="l" t="t" r="r" b="b"/>
              <a:pathLst>
                <a:path w="2418" h="3550" extrusionOk="0">
                  <a:moveTo>
                    <a:pt x="438" y="1"/>
                  </a:moveTo>
                  <a:cubicBezTo>
                    <a:pt x="435" y="1"/>
                    <a:pt x="432" y="1"/>
                    <a:pt x="429" y="1"/>
                  </a:cubicBezTo>
                  <a:cubicBezTo>
                    <a:pt x="333" y="13"/>
                    <a:pt x="191" y="108"/>
                    <a:pt x="0" y="275"/>
                  </a:cubicBezTo>
                  <a:cubicBezTo>
                    <a:pt x="214" y="609"/>
                    <a:pt x="429" y="942"/>
                    <a:pt x="655" y="1251"/>
                  </a:cubicBezTo>
                  <a:cubicBezTo>
                    <a:pt x="1203" y="2013"/>
                    <a:pt x="1822" y="2680"/>
                    <a:pt x="2286" y="3502"/>
                  </a:cubicBezTo>
                  <a:cubicBezTo>
                    <a:pt x="2306" y="3535"/>
                    <a:pt x="2334" y="3550"/>
                    <a:pt x="2361" y="3550"/>
                  </a:cubicBezTo>
                  <a:cubicBezTo>
                    <a:pt x="2381" y="3550"/>
                    <a:pt x="2401" y="3541"/>
                    <a:pt x="2417" y="3526"/>
                  </a:cubicBezTo>
                  <a:cubicBezTo>
                    <a:pt x="2275" y="3158"/>
                    <a:pt x="1014" y="1"/>
                    <a:pt x="438" y="1"/>
                  </a:cubicBezTo>
                  <a:close/>
                </a:path>
              </a:pathLst>
            </a:custGeom>
            <a:solidFill>
              <a:srgbClr val="F4D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42"/>
            <p:cNvSpPr/>
            <p:nvPr/>
          </p:nvSpPr>
          <p:spPr>
            <a:xfrm>
              <a:off x="1859823" y="1418234"/>
              <a:ext cx="145549" cy="94733"/>
            </a:xfrm>
            <a:custGeom>
              <a:avLst/>
              <a:gdLst/>
              <a:ahLst/>
              <a:cxnLst/>
              <a:rect l="l" t="t" r="r" b="b"/>
              <a:pathLst>
                <a:path w="4885" h="3106" extrusionOk="0">
                  <a:moveTo>
                    <a:pt x="46" y="0"/>
                  </a:moveTo>
                  <a:cubicBezTo>
                    <a:pt x="27" y="0"/>
                    <a:pt x="12" y="3"/>
                    <a:pt x="0" y="9"/>
                  </a:cubicBezTo>
                  <a:cubicBezTo>
                    <a:pt x="1429" y="1188"/>
                    <a:pt x="3155" y="2117"/>
                    <a:pt x="4715" y="3093"/>
                  </a:cubicBezTo>
                  <a:cubicBezTo>
                    <a:pt x="4728" y="3102"/>
                    <a:pt x="4743" y="3106"/>
                    <a:pt x="4758" y="3106"/>
                  </a:cubicBezTo>
                  <a:cubicBezTo>
                    <a:pt x="4821" y="3106"/>
                    <a:pt x="4885" y="3032"/>
                    <a:pt x="4846" y="2974"/>
                  </a:cubicBezTo>
                  <a:cubicBezTo>
                    <a:pt x="4834" y="2962"/>
                    <a:pt x="4822" y="2950"/>
                    <a:pt x="4810" y="2938"/>
                  </a:cubicBezTo>
                  <a:cubicBezTo>
                    <a:pt x="4419" y="2662"/>
                    <a:pt x="616" y="0"/>
                    <a:pt x="46" y="0"/>
                  </a:cubicBezTo>
                  <a:close/>
                </a:path>
              </a:pathLst>
            </a:custGeom>
            <a:solidFill>
              <a:srgbClr val="F4D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42"/>
            <p:cNvSpPr/>
            <p:nvPr/>
          </p:nvSpPr>
          <p:spPr>
            <a:xfrm>
              <a:off x="1804106" y="1591260"/>
              <a:ext cx="460154" cy="86925"/>
            </a:xfrm>
            <a:custGeom>
              <a:avLst/>
              <a:gdLst/>
              <a:ahLst/>
              <a:cxnLst/>
              <a:rect l="l" t="t" r="r" b="b"/>
              <a:pathLst>
                <a:path w="15444" h="2850" extrusionOk="0">
                  <a:moveTo>
                    <a:pt x="11014" y="1"/>
                  </a:moveTo>
                  <a:cubicBezTo>
                    <a:pt x="4607" y="1"/>
                    <a:pt x="217" y="2332"/>
                    <a:pt x="168" y="2361"/>
                  </a:cubicBezTo>
                  <a:cubicBezTo>
                    <a:pt x="49" y="2433"/>
                    <a:pt x="1" y="2587"/>
                    <a:pt x="61" y="2718"/>
                  </a:cubicBezTo>
                  <a:cubicBezTo>
                    <a:pt x="108" y="2802"/>
                    <a:pt x="203" y="2849"/>
                    <a:pt x="299" y="2849"/>
                  </a:cubicBezTo>
                  <a:cubicBezTo>
                    <a:pt x="334" y="2849"/>
                    <a:pt x="382" y="2837"/>
                    <a:pt x="418" y="2814"/>
                  </a:cubicBezTo>
                  <a:cubicBezTo>
                    <a:pt x="467" y="2794"/>
                    <a:pt x="4751" y="522"/>
                    <a:pt x="11022" y="522"/>
                  </a:cubicBezTo>
                  <a:cubicBezTo>
                    <a:pt x="12311" y="522"/>
                    <a:pt x="13684" y="618"/>
                    <a:pt x="15122" y="849"/>
                  </a:cubicBezTo>
                  <a:cubicBezTo>
                    <a:pt x="15137" y="852"/>
                    <a:pt x="15151" y="853"/>
                    <a:pt x="15166" y="853"/>
                  </a:cubicBezTo>
                  <a:cubicBezTo>
                    <a:pt x="15291" y="853"/>
                    <a:pt x="15398" y="763"/>
                    <a:pt x="15420" y="635"/>
                  </a:cubicBezTo>
                  <a:cubicBezTo>
                    <a:pt x="15443" y="492"/>
                    <a:pt x="15348" y="361"/>
                    <a:pt x="15205" y="337"/>
                  </a:cubicBezTo>
                  <a:cubicBezTo>
                    <a:pt x="13736" y="99"/>
                    <a:pt x="12332" y="1"/>
                    <a:pt x="11014" y="1"/>
                  </a:cubicBezTo>
                  <a:close/>
                </a:path>
              </a:pathLst>
            </a:custGeom>
            <a:solidFill>
              <a:srgbClr val="907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42"/>
            <p:cNvSpPr/>
            <p:nvPr/>
          </p:nvSpPr>
          <p:spPr>
            <a:xfrm>
              <a:off x="2047829" y="1591321"/>
              <a:ext cx="216431" cy="25956"/>
            </a:xfrm>
            <a:custGeom>
              <a:avLst/>
              <a:gdLst/>
              <a:ahLst/>
              <a:cxnLst/>
              <a:rect l="l" t="t" r="r" b="b"/>
              <a:pathLst>
                <a:path w="7264" h="851" extrusionOk="0">
                  <a:moveTo>
                    <a:pt x="2861" y="1"/>
                  </a:moveTo>
                  <a:cubicBezTo>
                    <a:pt x="1856" y="1"/>
                    <a:pt x="899" y="58"/>
                    <a:pt x="1" y="157"/>
                  </a:cubicBezTo>
                  <a:cubicBezTo>
                    <a:pt x="358" y="288"/>
                    <a:pt x="703" y="430"/>
                    <a:pt x="1025" y="585"/>
                  </a:cubicBezTo>
                  <a:cubicBezTo>
                    <a:pt x="1614" y="542"/>
                    <a:pt x="2228" y="518"/>
                    <a:pt x="2861" y="518"/>
                  </a:cubicBezTo>
                  <a:cubicBezTo>
                    <a:pt x="4146" y="518"/>
                    <a:pt x="5515" y="616"/>
                    <a:pt x="6942" y="847"/>
                  </a:cubicBezTo>
                  <a:cubicBezTo>
                    <a:pt x="6957" y="850"/>
                    <a:pt x="6971" y="851"/>
                    <a:pt x="6986" y="851"/>
                  </a:cubicBezTo>
                  <a:cubicBezTo>
                    <a:pt x="7111" y="851"/>
                    <a:pt x="7218" y="761"/>
                    <a:pt x="7240" y="633"/>
                  </a:cubicBezTo>
                  <a:cubicBezTo>
                    <a:pt x="7263" y="490"/>
                    <a:pt x="7168" y="359"/>
                    <a:pt x="7025" y="335"/>
                  </a:cubicBezTo>
                  <a:cubicBezTo>
                    <a:pt x="5569" y="99"/>
                    <a:pt x="4174" y="1"/>
                    <a:pt x="2861" y="1"/>
                  </a:cubicBezTo>
                  <a:close/>
                </a:path>
              </a:pathLst>
            </a:custGeom>
            <a:solidFill>
              <a:srgbClr val="AD9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42"/>
            <p:cNvSpPr/>
            <p:nvPr/>
          </p:nvSpPr>
          <p:spPr>
            <a:xfrm>
              <a:off x="2244715" y="1601722"/>
              <a:ext cx="12454" cy="6741"/>
            </a:xfrm>
            <a:custGeom>
              <a:avLst/>
              <a:gdLst/>
              <a:ahLst/>
              <a:cxnLst/>
              <a:rect l="l" t="t" r="r" b="b"/>
              <a:pathLst>
                <a:path w="418" h="221" extrusionOk="0">
                  <a:moveTo>
                    <a:pt x="121" y="1"/>
                  </a:moveTo>
                  <a:cubicBezTo>
                    <a:pt x="105" y="1"/>
                    <a:pt x="89" y="2"/>
                    <a:pt x="72" y="6"/>
                  </a:cubicBezTo>
                  <a:cubicBezTo>
                    <a:pt x="12" y="30"/>
                    <a:pt x="1" y="101"/>
                    <a:pt x="36" y="149"/>
                  </a:cubicBezTo>
                  <a:cubicBezTo>
                    <a:pt x="101" y="214"/>
                    <a:pt x="180" y="221"/>
                    <a:pt x="257" y="221"/>
                  </a:cubicBezTo>
                  <a:cubicBezTo>
                    <a:pt x="279" y="221"/>
                    <a:pt x="301" y="220"/>
                    <a:pt x="322" y="220"/>
                  </a:cubicBezTo>
                  <a:cubicBezTo>
                    <a:pt x="417" y="220"/>
                    <a:pt x="417" y="101"/>
                    <a:pt x="346" y="77"/>
                  </a:cubicBezTo>
                  <a:cubicBezTo>
                    <a:pt x="266" y="47"/>
                    <a:pt x="202" y="1"/>
                    <a:pt x="12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42"/>
            <p:cNvSpPr/>
            <p:nvPr/>
          </p:nvSpPr>
          <p:spPr>
            <a:xfrm>
              <a:off x="2174845" y="1594554"/>
              <a:ext cx="62450" cy="9242"/>
            </a:xfrm>
            <a:custGeom>
              <a:avLst/>
              <a:gdLst/>
              <a:ahLst/>
              <a:cxnLst/>
              <a:rect l="l" t="t" r="r" b="b"/>
              <a:pathLst>
                <a:path w="2096" h="303" extrusionOk="0">
                  <a:moveTo>
                    <a:pt x="201" y="1"/>
                  </a:moveTo>
                  <a:cubicBezTo>
                    <a:pt x="162" y="1"/>
                    <a:pt x="123" y="2"/>
                    <a:pt x="83" y="3"/>
                  </a:cubicBezTo>
                  <a:cubicBezTo>
                    <a:pt x="12" y="3"/>
                    <a:pt x="0" y="110"/>
                    <a:pt x="71" y="134"/>
                  </a:cubicBezTo>
                  <a:cubicBezTo>
                    <a:pt x="661" y="260"/>
                    <a:pt x="1250" y="303"/>
                    <a:pt x="1847" y="303"/>
                  </a:cubicBezTo>
                  <a:cubicBezTo>
                    <a:pt x="1926" y="303"/>
                    <a:pt x="2005" y="302"/>
                    <a:pt x="2084" y="301"/>
                  </a:cubicBezTo>
                  <a:cubicBezTo>
                    <a:pt x="2096" y="289"/>
                    <a:pt x="2096" y="277"/>
                    <a:pt x="2084" y="277"/>
                  </a:cubicBezTo>
                  <a:cubicBezTo>
                    <a:pt x="1467" y="176"/>
                    <a:pt x="839" y="1"/>
                    <a:pt x="20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42"/>
            <p:cNvSpPr/>
            <p:nvPr/>
          </p:nvSpPr>
          <p:spPr>
            <a:xfrm>
              <a:off x="2144663" y="1593151"/>
              <a:ext cx="19903" cy="7228"/>
            </a:xfrm>
            <a:custGeom>
              <a:avLst/>
              <a:gdLst/>
              <a:ahLst/>
              <a:cxnLst/>
              <a:rect l="l" t="t" r="r" b="b"/>
              <a:pathLst>
                <a:path w="668" h="237" extrusionOk="0">
                  <a:moveTo>
                    <a:pt x="245" y="0"/>
                  </a:moveTo>
                  <a:cubicBezTo>
                    <a:pt x="191" y="0"/>
                    <a:pt x="138" y="7"/>
                    <a:pt x="84" y="25"/>
                  </a:cubicBezTo>
                  <a:cubicBezTo>
                    <a:pt x="1" y="49"/>
                    <a:pt x="1" y="168"/>
                    <a:pt x="84" y="204"/>
                  </a:cubicBezTo>
                  <a:cubicBezTo>
                    <a:pt x="152" y="226"/>
                    <a:pt x="223" y="237"/>
                    <a:pt x="294" y="237"/>
                  </a:cubicBezTo>
                  <a:cubicBezTo>
                    <a:pt x="411" y="237"/>
                    <a:pt x="528" y="208"/>
                    <a:pt x="632" y="156"/>
                  </a:cubicBezTo>
                  <a:cubicBezTo>
                    <a:pt x="668" y="132"/>
                    <a:pt x="656" y="85"/>
                    <a:pt x="620" y="73"/>
                  </a:cubicBezTo>
                  <a:cubicBezTo>
                    <a:pt x="495" y="39"/>
                    <a:pt x="370" y="0"/>
                    <a:pt x="24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42"/>
            <p:cNvSpPr/>
            <p:nvPr/>
          </p:nvSpPr>
          <p:spPr>
            <a:xfrm>
              <a:off x="2102831" y="1593151"/>
              <a:ext cx="14451" cy="4057"/>
            </a:xfrm>
            <a:custGeom>
              <a:avLst/>
              <a:gdLst/>
              <a:ahLst/>
              <a:cxnLst/>
              <a:rect l="l" t="t" r="r" b="b"/>
              <a:pathLst>
                <a:path w="485" h="133" extrusionOk="0">
                  <a:moveTo>
                    <a:pt x="404" y="0"/>
                  </a:moveTo>
                  <a:cubicBezTo>
                    <a:pt x="400" y="0"/>
                    <a:pt x="397" y="1"/>
                    <a:pt x="393" y="1"/>
                  </a:cubicBezTo>
                  <a:cubicBezTo>
                    <a:pt x="286" y="13"/>
                    <a:pt x="179" y="13"/>
                    <a:pt x="71" y="13"/>
                  </a:cubicBezTo>
                  <a:cubicBezTo>
                    <a:pt x="0" y="13"/>
                    <a:pt x="0" y="132"/>
                    <a:pt x="71" y="132"/>
                  </a:cubicBezTo>
                  <a:cubicBezTo>
                    <a:pt x="191" y="132"/>
                    <a:pt x="310" y="132"/>
                    <a:pt x="417" y="108"/>
                  </a:cubicBezTo>
                  <a:cubicBezTo>
                    <a:pt x="484" y="97"/>
                    <a:pt x="467" y="0"/>
                    <a:pt x="40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42"/>
            <p:cNvSpPr/>
            <p:nvPr/>
          </p:nvSpPr>
          <p:spPr>
            <a:xfrm>
              <a:off x="1811227" y="1626854"/>
              <a:ext cx="460482" cy="86925"/>
            </a:xfrm>
            <a:custGeom>
              <a:avLst/>
              <a:gdLst/>
              <a:ahLst/>
              <a:cxnLst/>
              <a:rect l="l" t="t" r="r" b="b"/>
              <a:pathLst>
                <a:path w="15455" h="2850" extrusionOk="0">
                  <a:moveTo>
                    <a:pt x="11021" y="1"/>
                  </a:moveTo>
                  <a:cubicBezTo>
                    <a:pt x="4610" y="1"/>
                    <a:pt x="228" y="2331"/>
                    <a:pt x="179" y="2361"/>
                  </a:cubicBezTo>
                  <a:cubicBezTo>
                    <a:pt x="48" y="2432"/>
                    <a:pt x="0" y="2587"/>
                    <a:pt x="72" y="2706"/>
                  </a:cubicBezTo>
                  <a:cubicBezTo>
                    <a:pt x="119" y="2802"/>
                    <a:pt x="203" y="2849"/>
                    <a:pt x="298" y="2849"/>
                  </a:cubicBezTo>
                  <a:cubicBezTo>
                    <a:pt x="345" y="2849"/>
                    <a:pt x="381" y="2837"/>
                    <a:pt x="429" y="2813"/>
                  </a:cubicBezTo>
                  <a:cubicBezTo>
                    <a:pt x="478" y="2794"/>
                    <a:pt x="4754" y="521"/>
                    <a:pt x="11028" y="521"/>
                  </a:cubicBezTo>
                  <a:cubicBezTo>
                    <a:pt x="12319" y="521"/>
                    <a:pt x="13693" y="617"/>
                    <a:pt x="15133" y="849"/>
                  </a:cubicBezTo>
                  <a:cubicBezTo>
                    <a:pt x="15148" y="851"/>
                    <a:pt x="15162" y="853"/>
                    <a:pt x="15177" y="853"/>
                  </a:cubicBezTo>
                  <a:cubicBezTo>
                    <a:pt x="15302" y="853"/>
                    <a:pt x="15409" y="763"/>
                    <a:pt x="15431" y="635"/>
                  </a:cubicBezTo>
                  <a:cubicBezTo>
                    <a:pt x="15454" y="492"/>
                    <a:pt x="15359" y="361"/>
                    <a:pt x="15216" y="337"/>
                  </a:cubicBezTo>
                  <a:cubicBezTo>
                    <a:pt x="13745" y="99"/>
                    <a:pt x="12340" y="1"/>
                    <a:pt x="11021" y="1"/>
                  </a:cubicBezTo>
                  <a:close/>
                </a:path>
              </a:pathLst>
            </a:custGeom>
            <a:solidFill>
              <a:srgbClr val="907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42"/>
            <p:cNvSpPr/>
            <p:nvPr/>
          </p:nvSpPr>
          <p:spPr>
            <a:xfrm>
              <a:off x="2109565" y="1626762"/>
              <a:ext cx="162144" cy="26108"/>
            </a:xfrm>
            <a:custGeom>
              <a:avLst/>
              <a:gdLst/>
              <a:ahLst/>
              <a:cxnLst/>
              <a:rect l="l" t="t" r="r" b="b"/>
              <a:pathLst>
                <a:path w="5442" h="856" extrusionOk="0">
                  <a:moveTo>
                    <a:pt x="973" y="0"/>
                  </a:moveTo>
                  <a:cubicBezTo>
                    <a:pt x="643" y="0"/>
                    <a:pt x="319" y="7"/>
                    <a:pt x="0" y="18"/>
                  </a:cubicBezTo>
                  <a:cubicBezTo>
                    <a:pt x="238" y="173"/>
                    <a:pt x="453" y="340"/>
                    <a:pt x="667" y="519"/>
                  </a:cubicBezTo>
                  <a:cubicBezTo>
                    <a:pt x="743" y="518"/>
                    <a:pt x="820" y="518"/>
                    <a:pt x="897" y="518"/>
                  </a:cubicBezTo>
                  <a:cubicBezTo>
                    <a:pt x="2224" y="518"/>
                    <a:pt x="3635" y="616"/>
                    <a:pt x="5120" y="852"/>
                  </a:cubicBezTo>
                  <a:cubicBezTo>
                    <a:pt x="5135" y="854"/>
                    <a:pt x="5149" y="856"/>
                    <a:pt x="5164" y="856"/>
                  </a:cubicBezTo>
                  <a:cubicBezTo>
                    <a:pt x="5289" y="856"/>
                    <a:pt x="5396" y="766"/>
                    <a:pt x="5418" y="638"/>
                  </a:cubicBezTo>
                  <a:cubicBezTo>
                    <a:pt x="5441" y="495"/>
                    <a:pt x="5346" y="364"/>
                    <a:pt x="5203" y="340"/>
                  </a:cubicBezTo>
                  <a:cubicBezTo>
                    <a:pt x="3715" y="101"/>
                    <a:pt x="2302" y="0"/>
                    <a:pt x="973" y="0"/>
                  </a:cubicBezTo>
                  <a:close/>
                </a:path>
              </a:pathLst>
            </a:custGeom>
            <a:solidFill>
              <a:srgbClr val="AD9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42"/>
            <p:cNvSpPr/>
            <p:nvPr/>
          </p:nvSpPr>
          <p:spPr>
            <a:xfrm>
              <a:off x="2240097" y="1636217"/>
              <a:ext cx="26637" cy="11804"/>
            </a:xfrm>
            <a:custGeom>
              <a:avLst/>
              <a:gdLst/>
              <a:ahLst/>
              <a:cxnLst/>
              <a:rect l="l" t="t" r="r" b="b"/>
              <a:pathLst>
                <a:path w="894" h="387" extrusionOk="0">
                  <a:moveTo>
                    <a:pt x="222" y="1"/>
                  </a:moveTo>
                  <a:cubicBezTo>
                    <a:pt x="185" y="1"/>
                    <a:pt x="147" y="6"/>
                    <a:pt x="108" y="18"/>
                  </a:cubicBezTo>
                  <a:cubicBezTo>
                    <a:pt x="1" y="54"/>
                    <a:pt x="13" y="197"/>
                    <a:pt x="108" y="232"/>
                  </a:cubicBezTo>
                  <a:cubicBezTo>
                    <a:pt x="167" y="256"/>
                    <a:pt x="203" y="292"/>
                    <a:pt x="275" y="304"/>
                  </a:cubicBezTo>
                  <a:cubicBezTo>
                    <a:pt x="358" y="316"/>
                    <a:pt x="429" y="328"/>
                    <a:pt x="501" y="351"/>
                  </a:cubicBezTo>
                  <a:cubicBezTo>
                    <a:pt x="569" y="365"/>
                    <a:pt x="646" y="387"/>
                    <a:pt x="716" y="387"/>
                  </a:cubicBezTo>
                  <a:cubicBezTo>
                    <a:pt x="768" y="387"/>
                    <a:pt x="818" y="375"/>
                    <a:pt x="858" y="340"/>
                  </a:cubicBezTo>
                  <a:cubicBezTo>
                    <a:pt x="894" y="316"/>
                    <a:pt x="894" y="256"/>
                    <a:pt x="858" y="232"/>
                  </a:cubicBezTo>
                  <a:cubicBezTo>
                    <a:pt x="775" y="161"/>
                    <a:pt x="656" y="137"/>
                    <a:pt x="548" y="89"/>
                  </a:cubicBezTo>
                  <a:cubicBezTo>
                    <a:pt x="433" y="45"/>
                    <a:pt x="331" y="1"/>
                    <a:pt x="2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42"/>
            <p:cNvSpPr/>
            <p:nvPr/>
          </p:nvSpPr>
          <p:spPr>
            <a:xfrm>
              <a:off x="2221653" y="1636339"/>
              <a:ext cx="14570" cy="5490"/>
            </a:xfrm>
            <a:custGeom>
              <a:avLst/>
              <a:gdLst/>
              <a:ahLst/>
              <a:cxnLst/>
              <a:rect l="l" t="t" r="r" b="b"/>
              <a:pathLst>
                <a:path w="489" h="180" extrusionOk="0">
                  <a:moveTo>
                    <a:pt x="143" y="1"/>
                  </a:moveTo>
                  <a:cubicBezTo>
                    <a:pt x="135" y="1"/>
                    <a:pt x="128" y="1"/>
                    <a:pt x="120" y="2"/>
                  </a:cubicBezTo>
                  <a:cubicBezTo>
                    <a:pt x="48" y="2"/>
                    <a:pt x="1" y="121"/>
                    <a:pt x="84" y="157"/>
                  </a:cubicBezTo>
                  <a:cubicBezTo>
                    <a:pt x="120" y="173"/>
                    <a:pt x="162" y="179"/>
                    <a:pt x="207" y="179"/>
                  </a:cubicBezTo>
                  <a:cubicBezTo>
                    <a:pt x="296" y="179"/>
                    <a:pt x="394" y="153"/>
                    <a:pt x="465" y="121"/>
                  </a:cubicBezTo>
                  <a:cubicBezTo>
                    <a:pt x="489" y="109"/>
                    <a:pt x="477" y="85"/>
                    <a:pt x="453" y="85"/>
                  </a:cubicBezTo>
                  <a:cubicBezTo>
                    <a:pt x="342" y="74"/>
                    <a:pt x="251" y="1"/>
                    <a:pt x="14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42"/>
            <p:cNvSpPr/>
            <p:nvPr/>
          </p:nvSpPr>
          <p:spPr>
            <a:xfrm>
              <a:off x="2201989" y="1635241"/>
              <a:ext cx="12961" cy="4880"/>
            </a:xfrm>
            <a:custGeom>
              <a:avLst/>
              <a:gdLst/>
              <a:ahLst/>
              <a:cxnLst/>
              <a:rect l="l" t="t" r="r" b="b"/>
              <a:pathLst>
                <a:path w="435" h="160" extrusionOk="0">
                  <a:moveTo>
                    <a:pt x="104" y="0"/>
                  </a:moveTo>
                  <a:cubicBezTo>
                    <a:pt x="1" y="0"/>
                    <a:pt x="1" y="159"/>
                    <a:pt x="104" y="159"/>
                  </a:cubicBezTo>
                  <a:cubicBezTo>
                    <a:pt x="111" y="159"/>
                    <a:pt x="118" y="159"/>
                    <a:pt x="125" y="157"/>
                  </a:cubicBezTo>
                  <a:cubicBezTo>
                    <a:pt x="220" y="145"/>
                    <a:pt x="303" y="133"/>
                    <a:pt x="399" y="110"/>
                  </a:cubicBezTo>
                  <a:cubicBezTo>
                    <a:pt x="434" y="110"/>
                    <a:pt x="434" y="50"/>
                    <a:pt x="399" y="38"/>
                  </a:cubicBezTo>
                  <a:cubicBezTo>
                    <a:pt x="303" y="26"/>
                    <a:pt x="220" y="14"/>
                    <a:pt x="125" y="2"/>
                  </a:cubicBezTo>
                  <a:cubicBezTo>
                    <a:pt x="118" y="1"/>
                    <a:pt x="111" y="0"/>
                    <a:pt x="10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42"/>
            <p:cNvSpPr/>
            <p:nvPr/>
          </p:nvSpPr>
          <p:spPr>
            <a:xfrm>
              <a:off x="2122674" y="1628165"/>
              <a:ext cx="40819" cy="9211"/>
            </a:xfrm>
            <a:custGeom>
              <a:avLst/>
              <a:gdLst/>
              <a:ahLst/>
              <a:cxnLst/>
              <a:rect l="l" t="t" r="r" b="b"/>
              <a:pathLst>
                <a:path w="1370" h="302" extrusionOk="0">
                  <a:moveTo>
                    <a:pt x="500" y="1"/>
                  </a:moveTo>
                  <a:cubicBezTo>
                    <a:pt x="350" y="1"/>
                    <a:pt x="207" y="27"/>
                    <a:pt x="84" y="103"/>
                  </a:cubicBezTo>
                  <a:cubicBezTo>
                    <a:pt x="1" y="163"/>
                    <a:pt x="37" y="282"/>
                    <a:pt x="132" y="294"/>
                  </a:cubicBezTo>
                  <a:cubicBezTo>
                    <a:pt x="178" y="300"/>
                    <a:pt x="224" y="302"/>
                    <a:pt x="271" y="302"/>
                  </a:cubicBezTo>
                  <a:cubicBezTo>
                    <a:pt x="419" y="302"/>
                    <a:pt x="570" y="279"/>
                    <a:pt x="715" y="270"/>
                  </a:cubicBezTo>
                  <a:cubicBezTo>
                    <a:pt x="906" y="258"/>
                    <a:pt x="1096" y="258"/>
                    <a:pt x="1287" y="258"/>
                  </a:cubicBezTo>
                  <a:cubicBezTo>
                    <a:pt x="1358" y="258"/>
                    <a:pt x="1370" y="139"/>
                    <a:pt x="1299" y="127"/>
                  </a:cubicBezTo>
                  <a:cubicBezTo>
                    <a:pt x="1068" y="89"/>
                    <a:pt x="773" y="1"/>
                    <a:pt x="50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42"/>
            <p:cNvSpPr/>
            <p:nvPr/>
          </p:nvSpPr>
          <p:spPr>
            <a:xfrm>
              <a:off x="2268849" y="1390601"/>
              <a:ext cx="44007" cy="39864"/>
            </a:xfrm>
            <a:custGeom>
              <a:avLst/>
              <a:gdLst/>
              <a:ahLst/>
              <a:cxnLst/>
              <a:rect l="l" t="t" r="r" b="b"/>
              <a:pathLst>
                <a:path w="1477" h="1307" extrusionOk="0">
                  <a:moveTo>
                    <a:pt x="741" y="1"/>
                  </a:moveTo>
                  <a:cubicBezTo>
                    <a:pt x="541" y="1"/>
                    <a:pt x="342" y="91"/>
                    <a:pt x="214" y="261"/>
                  </a:cubicBezTo>
                  <a:cubicBezTo>
                    <a:pt x="0" y="546"/>
                    <a:pt x="60" y="951"/>
                    <a:pt x="345" y="1177"/>
                  </a:cubicBezTo>
                  <a:cubicBezTo>
                    <a:pt x="461" y="1264"/>
                    <a:pt x="599" y="1306"/>
                    <a:pt x="736" y="1306"/>
                  </a:cubicBezTo>
                  <a:cubicBezTo>
                    <a:pt x="936" y="1306"/>
                    <a:pt x="1135" y="1216"/>
                    <a:pt x="1262" y="1046"/>
                  </a:cubicBezTo>
                  <a:cubicBezTo>
                    <a:pt x="1477" y="761"/>
                    <a:pt x="1417" y="344"/>
                    <a:pt x="1131" y="130"/>
                  </a:cubicBezTo>
                  <a:cubicBezTo>
                    <a:pt x="1015" y="43"/>
                    <a:pt x="878" y="1"/>
                    <a:pt x="741" y="1"/>
                  </a:cubicBezTo>
                  <a:close/>
                </a:path>
              </a:pathLst>
            </a:custGeom>
            <a:solidFill>
              <a:srgbClr val="AD9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42"/>
            <p:cNvSpPr/>
            <p:nvPr/>
          </p:nvSpPr>
          <p:spPr>
            <a:xfrm>
              <a:off x="2268849" y="1390509"/>
              <a:ext cx="28752" cy="39772"/>
            </a:xfrm>
            <a:custGeom>
              <a:avLst/>
              <a:gdLst/>
              <a:ahLst/>
              <a:cxnLst/>
              <a:rect l="l" t="t" r="r" b="b"/>
              <a:pathLst>
                <a:path w="965" h="1304" extrusionOk="0">
                  <a:moveTo>
                    <a:pt x="738" y="1"/>
                  </a:moveTo>
                  <a:cubicBezTo>
                    <a:pt x="540" y="1"/>
                    <a:pt x="342" y="90"/>
                    <a:pt x="214" y="264"/>
                  </a:cubicBezTo>
                  <a:cubicBezTo>
                    <a:pt x="0" y="549"/>
                    <a:pt x="60" y="954"/>
                    <a:pt x="345" y="1180"/>
                  </a:cubicBezTo>
                  <a:cubicBezTo>
                    <a:pt x="466" y="1263"/>
                    <a:pt x="601" y="1303"/>
                    <a:pt x="735" y="1303"/>
                  </a:cubicBezTo>
                  <a:cubicBezTo>
                    <a:pt x="813" y="1303"/>
                    <a:pt x="890" y="1290"/>
                    <a:pt x="965" y="1264"/>
                  </a:cubicBezTo>
                  <a:cubicBezTo>
                    <a:pt x="893" y="1240"/>
                    <a:pt x="822" y="1216"/>
                    <a:pt x="750" y="1157"/>
                  </a:cubicBezTo>
                  <a:cubicBezTo>
                    <a:pt x="465" y="942"/>
                    <a:pt x="405" y="537"/>
                    <a:pt x="619" y="252"/>
                  </a:cubicBezTo>
                  <a:cubicBezTo>
                    <a:pt x="703" y="145"/>
                    <a:pt x="810" y="73"/>
                    <a:pt x="917" y="25"/>
                  </a:cubicBezTo>
                  <a:cubicBezTo>
                    <a:pt x="859" y="9"/>
                    <a:pt x="799" y="1"/>
                    <a:pt x="738" y="1"/>
                  </a:cubicBezTo>
                  <a:close/>
                </a:path>
              </a:pathLst>
            </a:custGeom>
            <a:solidFill>
              <a:srgbClr val="907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42"/>
            <p:cNvSpPr/>
            <p:nvPr/>
          </p:nvSpPr>
          <p:spPr>
            <a:xfrm>
              <a:off x="2298644" y="1399110"/>
              <a:ext cx="9952" cy="10370"/>
            </a:xfrm>
            <a:custGeom>
              <a:avLst/>
              <a:gdLst/>
              <a:ahLst/>
              <a:cxnLst/>
              <a:rect l="l" t="t" r="r" b="b"/>
              <a:pathLst>
                <a:path w="334" h="340" extrusionOk="0">
                  <a:moveTo>
                    <a:pt x="147" y="0"/>
                  </a:moveTo>
                  <a:cubicBezTo>
                    <a:pt x="141" y="0"/>
                    <a:pt x="135" y="1"/>
                    <a:pt x="131" y="5"/>
                  </a:cubicBezTo>
                  <a:cubicBezTo>
                    <a:pt x="24" y="65"/>
                    <a:pt x="0" y="196"/>
                    <a:pt x="72" y="291"/>
                  </a:cubicBezTo>
                  <a:cubicBezTo>
                    <a:pt x="99" y="325"/>
                    <a:pt x="133" y="339"/>
                    <a:pt x="166" y="339"/>
                  </a:cubicBezTo>
                  <a:cubicBezTo>
                    <a:pt x="192" y="339"/>
                    <a:pt x="218" y="331"/>
                    <a:pt x="238" y="315"/>
                  </a:cubicBezTo>
                  <a:cubicBezTo>
                    <a:pt x="250" y="315"/>
                    <a:pt x="262" y="303"/>
                    <a:pt x="262" y="303"/>
                  </a:cubicBezTo>
                  <a:cubicBezTo>
                    <a:pt x="310" y="267"/>
                    <a:pt x="334" y="208"/>
                    <a:pt x="322" y="160"/>
                  </a:cubicBezTo>
                  <a:cubicBezTo>
                    <a:pt x="322" y="148"/>
                    <a:pt x="322" y="136"/>
                    <a:pt x="310" y="124"/>
                  </a:cubicBezTo>
                  <a:cubicBezTo>
                    <a:pt x="298" y="65"/>
                    <a:pt x="262" y="5"/>
                    <a:pt x="191" y="5"/>
                  </a:cubicBezTo>
                  <a:cubicBezTo>
                    <a:pt x="175" y="5"/>
                    <a:pt x="159" y="0"/>
                    <a:pt x="147"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42"/>
            <p:cNvSpPr/>
            <p:nvPr/>
          </p:nvSpPr>
          <p:spPr>
            <a:xfrm>
              <a:off x="2299478" y="1409358"/>
              <a:ext cx="10547" cy="8723"/>
            </a:xfrm>
            <a:custGeom>
              <a:avLst/>
              <a:gdLst/>
              <a:ahLst/>
              <a:cxnLst/>
              <a:rect l="l" t="t" r="r" b="b"/>
              <a:pathLst>
                <a:path w="354" h="286" extrusionOk="0">
                  <a:moveTo>
                    <a:pt x="158" y="0"/>
                  </a:moveTo>
                  <a:cubicBezTo>
                    <a:pt x="47" y="0"/>
                    <a:pt x="1" y="129"/>
                    <a:pt x="56" y="217"/>
                  </a:cubicBezTo>
                  <a:cubicBezTo>
                    <a:pt x="68" y="229"/>
                    <a:pt x="68" y="229"/>
                    <a:pt x="68" y="241"/>
                  </a:cubicBezTo>
                  <a:cubicBezTo>
                    <a:pt x="89" y="273"/>
                    <a:pt x="120" y="286"/>
                    <a:pt x="152" y="286"/>
                  </a:cubicBezTo>
                  <a:cubicBezTo>
                    <a:pt x="191" y="286"/>
                    <a:pt x="232" y="267"/>
                    <a:pt x="258" y="241"/>
                  </a:cubicBezTo>
                  <a:cubicBezTo>
                    <a:pt x="270" y="229"/>
                    <a:pt x="270" y="229"/>
                    <a:pt x="282" y="217"/>
                  </a:cubicBezTo>
                  <a:cubicBezTo>
                    <a:pt x="353" y="146"/>
                    <a:pt x="282" y="15"/>
                    <a:pt x="187" y="3"/>
                  </a:cubicBezTo>
                  <a:cubicBezTo>
                    <a:pt x="177" y="1"/>
                    <a:pt x="167" y="0"/>
                    <a:pt x="15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42"/>
            <p:cNvSpPr/>
            <p:nvPr/>
          </p:nvSpPr>
          <p:spPr>
            <a:xfrm>
              <a:off x="2296945" y="1420887"/>
              <a:ext cx="5572" cy="3843"/>
            </a:xfrm>
            <a:custGeom>
              <a:avLst/>
              <a:gdLst/>
              <a:ahLst/>
              <a:cxnLst/>
              <a:rect l="l" t="t" r="r" b="b"/>
              <a:pathLst>
                <a:path w="187" h="126" extrusionOk="0">
                  <a:moveTo>
                    <a:pt x="90" y="0"/>
                  </a:moveTo>
                  <a:cubicBezTo>
                    <a:pt x="41" y="0"/>
                    <a:pt x="1" y="75"/>
                    <a:pt x="57" y="113"/>
                  </a:cubicBezTo>
                  <a:cubicBezTo>
                    <a:pt x="71" y="122"/>
                    <a:pt x="85" y="126"/>
                    <a:pt x="97" y="126"/>
                  </a:cubicBezTo>
                  <a:cubicBezTo>
                    <a:pt x="151" y="126"/>
                    <a:pt x="187" y="56"/>
                    <a:pt x="129" y="18"/>
                  </a:cubicBezTo>
                  <a:cubicBezTo>
                    <a:pt x="116" y="5"/>
                    <a:pt x="103" y="0"/>
                    <a:pt x="90"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42"/>
            <p:cNvSpPr/>
            <p:nvPr/>
          </p:nvSpPr>
          <p:spPr>
            <a:xfrm>
              <a:off x="2089691" y="1355709"/>
              <a:ext cx="44365" cy="39925"/>
            </a:xfrm>
            <a:custGeom>
              <a:avLst/>
              <a:gdLst/>
              <a:ahLst/>
              <a:cxnLst/>
              <a:rect l="l" t="t" r="r" b="b"/>
              <a:pathLst>
                <a:path w="1489" h="1309" extrusionOk="0">
                  <a:moveTo>
                    <a:pt x="756" y="1"/>
                  </a:moveTo>
                  <a:cubicBezTo>
                    <a:pt x="498" y="1"/>
                    <a:pt x="252" y="151"/>
                    <a:pt x="143" y="404"/>
                  </a:cubicBezTo>
                  <a:cubicBezTo>
                    <a:pt x="1" y="738"/>
                    <a:pt x="155" y="1119"/>
                    <a:pt x="489" y="1262"/>
                  </a:cubicBezTo>
                  <a:cubicBezTo>
                    <a:pt x="569" y="1293"/>
                    <a:pt x="651" y="1308"/>
                    <a:pt x="733" y="1308"/>
                  </a:cubicBezTo>
                  <a:cubicBezTo>
                    <a:pt x="991" y="1308"/>
                    <a:pt x="1237" y="1158"/>
                    <a:pt x="1346" y="905"/>
                  </a:cubicBezTo>
                  <a:cubicBezTo>
                    <a:pt x="1489" y="571"/>
                    <a:pt x="1334" y="190"/>
                    <a:pt x="1001" y="47"/>
                  </a:cubicBezTo>
                  <a:cubicBezTo>
                    <a:pt x="921" y="16"/>
                    <a:pt x="838" y="1"/>
                    <a:pt x="756" y="1"/>
                  </a:cubicBezTo>
                  <a:close/>
                </a:path>
              </a:pathLst>
            </a:custGeom>
            <a:solidFill>
              <a:srgbClr val="AD9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42"/>
            <p:cNvSpPr/>
            <p:nvPr/>
          </p:nvSpPr>
          <p:spPr>
            <a:xfrm>
              <a:off x="2089691" y="1355648"/>
              <a:ext cx="33370" cy="39955"/>
            </a:xfrm>
            <a:custGeom>
              <a:avLst/>
              <a:gdLst/>
              <a:ahLst/>
              <a:cxnLst/>
              <a:rect l="l" t="t" r="r" b="b"/>
              <a:pathLst>
                <a:path w="1120" h="1310" extrusionOk="0">
                  <a:moveTo>
                    <a:pt x="734" y="1"/>
                  </a:moveTo>
                  <a:cubicBezTo>
                    <a:pt x="483" y="1"/>
                    <a:pt x="247" y="154"/>
                    <a:pt x="143" y="406"/>
                  </a:cubicBezTo>
                  <a:cubicBezTo>
                    <a:pt x="1" y="740"/>
                    <a:pt x="155" y="1121"/>
                    <a:pt x="489" y="1264"/>
                  </a:cubicBezTo>
                  <a:cubicBezTo>
                    <a:pt x="568" y="1295"/>
                    <a:pt x="651" y="1309"/>
                    <a:pt x="733" y="1309"/>
                  </a:cubicBezTo>
                  <a:cubicBezTo>
                    <a:pt x="871" y="1309"/>
                    <a:pt x="1007" y="1267"/>
                    <a:pt x="1120" y="1192"/>
                  </a:cubicBezTo>
                  <a:cubicBezTo>
                    <a:pt x="1036" y="1192"/>
                    <a:pt x="953" y="1180"/>
                    <a:pt x="882" y="1145"/>
                  </a:cubicBezTo>
                  <a:cubicBezTo>
                    <a:pt x="548" y="1002"/>
                    <a:pt x="393" y="621"/>
                    <a:pt x="536" y="287"/>
                  </a:cubicBezTo>
                  <a:cubicBezTo>
                    <a:pt x="584" y="168"/>
                    <a:pt x="667" y="73"/>
                    <a:pt x="763" y="2"/>
                  </a:cubicBezTo>
                  <a:cubicBezTo>
                    <a:pt x="753" y="1"/>
                    <a:pt x="744" y="1"/>
                    <a:pt x="734" y="1"/>
                  </a:cubicBezTo>
                  <a:close/>
                </a:path>
              </a:pathLst>
            </a:custGeom>
            <a:solidFill>
              <a:srgbClr val="907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42"/>
            <p:cNvSpPr/>
            <p:nvPr/>
          </p:nvSpPr>
          <p:spPr>
            <a:xfrm>
              <a:off x="2117728" y="1361412"/>
              <a:ext cx="9952" cy="10187"/>
            </a:xfrm>
            <a:custGeom>
              <a:avLst/>
              <a:gdLst/>
              <a:ahLst/>
              <a:cxnLst/>
              <a:rect l="l" t="t" r="r" b="b"/>
              <a:pathLst>
                <a:path w="334" h="334" extrusionOk="0">
                  <a:moveTo>
                    <a:pt x="178" y="1"/>
                  </a:moveTo>
                  <a:cubicBezTo>
                    <a:pt x="170" y="1"/>
                    <a:pt x="163" y="2"/>
                    <a:pt x="155" y="3"/>
                  </a:cubicBezTo>
                  <a:cubicBezTo>
                    <a:pt x="131" y="3"/>
                    <a:pt x="107" y="3"/>
                    <a:pt x="95" y="27"/>
                  </a:cubicBezTo>
                  <a:cubicBezTo>
                    <a:pt x="0" y="110"/>
                    <a:pt x="12" y="241"/>
                    <a:pt x="107" y="313"/>
                  </a:cubicBezTo>
                  <a:cubicBezTo>
                    <a:pt x="131" y="327"/>
                    <a:pt x="156" y="333"/>
                    <a:pt x="180" y="333"/>
                  </a:cubicBezTo>
                  <a:cubicBezTo>
                    <a:pt x="218" y="333"/>
                    <a:pt x="252" y="318"/>
                    <a:pt x="274" y="289"/>
                  </a:cubicBezTo>
                  <a:cubicBezTo>
                    <a:pt x="286" y="277"/>
                    <a:pt x="286" y="277"/>
                    <a:pt x="298" y="265"/>
                  </a:cubicBezTo>
                  <a:cubicBezTo>
                    <a:pt x="333" y="229"/>
                    <a:pt x="333" y="170"/>
                    <a:pt x="322" y="122"/>
                  </a:cubicBezTo>
                  <a:cubicBezTo>
                    <a:pt x="310" y="110"/>
                    <a:pt x="310" y="98"/>
                    <a:pt x="298" y="86"/>
                  </a:cubicBezTo>
                  <a:cubicBezTo>
                    <a:pt x="277" y="35"/>
                    <a:pt x="229" y="1"/>
                    <a:pt x="17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42"/>
            <p:cNvSpPr/>
            <p:nvPr/>
          </p:nvSpPr>
          <p:spPr>
            <a:xfrm>
              <a:off x="2120917" y="1370898"/>
              <a:ext cx="10220" cy="8875"/>
            </a:xfrm>
            <a:custGeom>
              <a:avLst/>
              <a:gdLst/>
              <a:ahLst/>
              <a:cxnLst/>
              <a:rect l="l" t="t" r="r" b="b"/>
              <a:pathLst>
                <a:path w="343" h="291" extrusionOk="0">
                  <a:moveTo>
                    <a:pt x="158" y="1"/>
                  </a:moveTo>
                  <a:cubicBezTo>
                    <a:pt x="153" y="1"/>
                    <a:pt x="148" y="1"/>
                    <a:pt x="143" y="2"/>
                  </a:cubicBezTo>
                  <a:cubicBezTo>
                    <a:pt x="12" y="26"/>
                    <a:pt x="0" y="168"/>
                    <a:pt x="72" y="252"/>
                  </a:cubicBezTo>
                  <a:cubicBezTo>
                    <a:pt x="84" y="252"/>
                    <a:pt x="84" y="264"/>
                    <a:pt x="96" y="264"/>
                  </a:cubicBezTo>
                  <a:cubicBezTo>
                    <a:pt x="115" y="283"/>
                    <a:pt x="137" y="291"/>
                    <a:pt x="159" y="291"/>
                  </a:cubicBezTo>
                  <a:cubicBezTo>
                    <a:pt x="204" y="291"/>
                    <a:pt x="250" y="256"/>
                    <a:pt x="274" y="216"/>
                  </a:cubicBezTo>
                  <a:cubicBezTo>
                    <a:pt x="274" y="204"/>
                    <a:pt x="286" y="204"/>
                    <a:pt x="286" y="192"/>
                  </a:cubicBezTo>
                  <a:cubicBezTo>
                    <a:pt x="342" y="102"/>
                    <a:pt x="249" y="1"/>
                    <a:pt x="15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42"/>
            <p:cNvSpPr/>
            <p:nvPr/>
          </p:nvSpPr>
          <p:spPr>
            <a:xfrm>
              <a:off x="2120529" y="1383433"/>
              <a:ext cx="5452" cy="4087"/>
            </a:xfrm>
            <a:custGeom>
              <a:avLst/>
              <a:gdLst/>
              <a:ahLst/>
              <a:cxnLst/>
              <a:rect l="l" t="t" r="r" b="b"/>
              <a:pathLst>
                <a:path w="183" h="134" extrusionOk="0">
                  <a:moveTo>
                    <a:pt x="94" y="1"/>
                  </a:moveTo>
                  <a:cubicBezTo>
                    <a:pt x="36" y="1"/>
                    <a:pt x="0" y="95"/>
                    <a:pt x="73" y="126"/>
                  </a:cubicBezTo>
                  <a:cubicBezTo>
                    <a:pt x="82" y="131"/>
                    <a:pt x="91" y="133"/>
                    <a:pt x="99" y="133"/>
                  </a:cubicBezTo>
                  <a:cubicBezTo>
                    <a:pt x="154" y="133"/>
                    <a:pt x="183" y="39"/>
                    <a:pt x="120" y="7"/>
                  </a:cubicBezTo>
                  <a:cubicBezTo>
                    <a:pt x="111" y="3"/>
                    <a:pt x="102" y="1"/>
                    <a:pt x="9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42"/>
            <p:cNvSpPr/>
            <p:nvPr/>
          </p:nvSpPr>
          <p:spPr>
            <a:xfrm>
              <a:off x="1833216" y="1384043"/>
              <a:ext cx="44365" cy="39894"/>
            </a:xfrm>
            <a:custGeom>
              <a:avLst/>
              <a:gdLst/>
              <a:ahLst/>
              <a:cxnLst/>
              <a:rect l="l" t="t" r="r" b="b"/>
              <a:pathLst>
                <a:path w="1489" h="1308" extrusionOk="0">
                  <a:moveTo>
                    <a:pt x="756" y="1"/>
                  </a:moveTo>
                  <a:cubicBezTo>
                    <a:pt x="498" y="1"/>
                    <a:pt x="252" y="151"/>
                    <a:pt x="143" y="404"/>
                  </a:cubicBezTo>
                  <a:cubicBezTo>
                    <a:pt x="0" y="738"/>
                    <a:pt x="155" y="1119"/>
                    <a:pt x="488" y="1261"/>
                  </a:cubicBezTo>
                  <a:cubicBezTo>
                    <a:pt x="568" y="1293"/>
                    <a:pt x="651" y="1308"/>
                    <a:pt x="733" y="1308"/>
                  </a:cubicBezTo>
                  <a:cubicBezTo>
                    <a:pt x="991" y="1308"/>
                    <a:pt x="1237" y="1158"/>
                    <a:pt x="1346" y="904"/>
                  </a:cubicBezTo>
                  <a:cubicBezTo>
                    <a:pt x="1489" y="571"/>
                    <a:pt x="1334" y="190"/>
                    <a:pt x="1000" y="47"/>
                  </a:cubicBezTo>
                  <a:cubicBezTo>
                    <a:pt x="920" y="16"/>
                    <a:pt x="838" y="1"/>
                    <a:pt x="756" y="1"/>
                  </a:cubicBezTo>
                  <a:close/>
                </a:path>
              </a:pathLst>
            </a:custGeom>
            <a:solidFill>
              <a:srgbClr val="AD9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42"/>
            <p:cNvSpPr/>
            <p:nvPr/>
          </p:nvSpPr>
          <p:spPr>
            <a:xfrm>
              <a:off x="1833216" y="1384013"/>
              <a:ext cx="33013" cy="39894"/>
            </a:xfrm>
            <a:custGeom>
              <a:avLst/>
              <a:gdLst/>
              <a:ahLst/>
              <a:cxnLst/>
              <a:rect l="l" t="t" r="r" b="b"/>
              <a:pathLst>
                <a:path w="1108" h="1308" extrusionOk="0">
                  <a:moveTo>
                    <a:pt x="762" y="0"/>
                  </a:moveTo>
                  <a:cubicBezTo>
                    <a:pt x="500" y="0"/>
                    <a:pt x="250" y="143"/>
                    <a:pt x="143" y="405"/>
                  </a:cubicBezTo>
                  <a:cubicBezTo>
                    <a:pt x="0" y="739"/>
                    <a:pt x="155" y="1120"/>
                    <a:pt x="488" y="1262"/>
                  </a:cubicBezTo>
                  <a:cubicBezTo>
                    <a:pt x="568" y="1293"/>
                    <a:pt x="651" y="1308"/>
                    <a:pt x="732" y="1308"/>
                  </a:cubicBezTo>
                  <a:cubicBezTo>
                    <a:pt x="869" y="1308"/>
                    <a:pt x="1003" y="1266"/>
                    <a:pt x="1108" y="1191"/>
                  </a:cubicBezTo>
                  <a:cubicBezTo>
                    <a:pt x="1036" y="1191"/>
                    <a:pt x="953" y="1179"/>
                    <a:pt x="881" y="1143"/>
                  </a:cubicBezTo>
                  <a:cubicBezTo>
                    <a:pt x="548" y="1000"/>
                    <a:pt x="393" y="619"/>
                    <a:pt x="536" y="286"/>
                  </a:cubicBezTo>
                  <a:cubicBezTo>
                    <a:pt x="584" y="167"/>
                    <a:pt x="667" y="72"/>
                    <a:pt x="762" y="0"/>
                  </a:cubicBezTo>
                  <a:close/>
                </a:path>
              </a:pathLst>
            </a:custGeom>
            <a:solidFill>
              <a:srgbClr val="907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42"/>
            <p:cNvSpPr/>
            <p:nvPr/>
          </p:nvSpPr>
          <p:spPr>
            <a:xfrm>
              <a:off x="1861223" y="1389747"/>
              <a:ext cx="9981" cy="10187"/>
            </a:xfrm>
            <a:custGeom>
              <a:avLst/>
              <a:gdLst/>
              <a:ahLst/>
              <a:cxnLst/>
              <a:rect l="l" t="t" r="r" b="b"/>
              <a:pathLst>
                <a:path w="335" h="334" extrusionOk="0">
                  <a:moveTo>
                    <a:pt x="179" y="1"/>
                  </a:moveTo>
                  <a:cubicBezTo>
                    <a:pt x="171" y="1"/>
                    <a:pt x="163" y="1"/>
                    <a:pt x="156" y="3"/>
                  </a:cubicBezTo>
                  <a:cubicBezTo>
                    <a:pt x="132" y="3"/>
                    <a:pt x="108" y="3"/>
                    <a:pt x="84" y="27"/>
                  </a:cubicBezTo>
                  <a:cubicBezTo>
                    <a:pt x="1" y="110"/>
                    <a:pt x="13" y="241"/>
                    <a:pt x="108" y="312"/>
                  </a:cubicBezTo>
                  <a:cubicBezTo>
                    <a:pt x="132" y="326"/>
                    <a:pt x="157" y="333"/>
                    <a:pt x="181" y="333"/>
                  </a:cubicBezTo>
                  <a:cubicBezTo>
                    <a:pt x="218" y="333"/>
                    <a:pt x="253" y="317"/>
                    <a:pt x="275" y="289"/>
                  </a:cubicBezTo>
                  <a:cubicBezTo>
                    <a:pt x="287" y="277"/>
                    <a:pt x="287" y="277"/>
                    <a:pt x="299" y="265"/>
                  </a:cubicBezTo>
                  <a:cubicBezTo>
                    <a:pt x="322" y="229"/>
                    <a:pt x="334" y="170"/>
                    <a:pt x="310" y="122"/>
                  </a:cubicBezTo>
                  <a:cubicBezTo>
                    <a:pt x="310" y="110"/>
                    <a:pt x="299" y="98"/>
                    <a:pt x="299" y="86"/>
                  </a:cubicBezTo>
                  <a:cubicBezTo>
                    <a:pt x="278" y="34"/>
                    <a:pt x="230" y="1"/>
                    <a:pt x="179"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42"/>
            <p:cNvSpPr/>
            <p:nvPr/>
          </p:nvSpPr>
          <p:spPr>
            <a:xfrm>
              <a:off x="1864084" y="1399232"/>
              <a:ext cx="10577" cy="8875"/>
            </a:xfrm>
            <a:custGeom>
              <a:avLst/>
              <a:gdLst/>
              <a:ahLst/>
              <a:cxnLst/>
              <a:rect l="l" t="t" r="r" b="b"/>
              <a:pathLst>
                <a:path w="355" h="291" extrusionOk="0">
                  <a:moveTo>
                    <a:pt x="170" y="0"/>
                  </a:moveTo>
                  <a:cubicBezTo>
                    <a:pt x="165" y="0"/>
                    <a:pt x="160" y="1"/>
                    <a:pt x="155" y="1"/>
                  </a:cubicBezTo>
                  <a:cubicBezTo>
                    <a:pt x="24" y="25"/>
                    <a:pt x="0" y="168"/>
                    <a:pt x="83" y="251"/>
                  </a:cubicBezTo>
                  <a:cubicBezTo>
                    <a:pt x="95" y="251"/>
                    <a:pt x="95" y="263"/>
                    <a:pt x="107" y="263"/>
                  </a:cubicBezTo>
                  <a:cubicBezTo>
                    <a:pt x="127" y="283"/>
                    <a:pt x="148" y="291"/>
                    <a:pt x="170" y="291"/>
                  </a:cubicBezTo>
                  <a:cubicBezTo>
                    <a:pt x="216" y="291"/>
                    <a:pt x="262" y="256"/>
                    <a:pt x="286" y="216"/>
                  </a:cubicBezTo>
                  <a:cubicBezTo>
                    <a:pt x="286" y="204"/>
                    <a:pt x="298" y="204"/>
                    <a:pt x="298" y="192"/>
                  </a:cubicBezTo>
                  <a:cubicBezTo>
                    <a:pt x="354" y="102"/>
                    <a:pt x="261" y="0"/>
                    <a:pt x="170"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42"/>
            <p:cNvSpPr/>
            <p:nvPr/>
          </p:nvSpPr>
          <p:spPr>
            <a:xfrm>
              <a:off x="1864024" y="1411768"/>
              <a:ext cx="5482" cy="4057"/>
            </a:xfrm>
            <a:custGeom>
              <a:avLst/>
              <a:gdLst/>
              <a:ahLst/>
              <a:cxnLst/>
              <a:rect l="l" t="t" r="r" b="b"/>
              <a:pathLst>
                <a:path w="184" h="133" extrusionOk="0">
                  <a:moveTo>
                    <a:pt x="95" y="0"/>
                  </a:moveTo>
                  <a:cubicBezTo>
                    <a:pt x="37" y="0"/>
                    <a:pt x="1" y="95"/>
                    <a:pt x="74" y="126"/>
                  </a:cubicBezTo>
                  <a:cubicBezTo>
                    <a:pt x="83" y="131"/>
                    <a:pt x="91" y="133"/>
                    <a:pt x="100" y="133"/>
                  </a:cubicBezTo>
                  <a:cubicBezTo>
                    <a:pt x="155" y="133"/>
                    <a:pt x="183" y="38"/>
                    <a:pt x="121" y="7"/>
                  </a:cubicBezTo>
                  <a:cubicBezTo>
                    <a:pt x="112" y="3"/>
                    <a:pt x="103" y="0"/>
                    <a:pt x="9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42"/>
            <p:cNvSpPr/>
            <p:nvPr/>
          </p:nvSpPr>
          <p:spPr>
            <a:xfrm>
              <a:off x="1709060" y="1464441"/>
              <a:ext cx="41177" cy="39985"/>
            </a:xfrm>
            <a:custGeom>
              <a:avLst/>
              <a:gdLst/>
              <a:ahLst/>
              <a:cxnLst/>
              <a:rect l="l" t="t" r="r" b="b"/>
              <a:pathLst>
                <a:path w="1382" h="1311" extrusionOk="0">
                  <a:moveTo>
                    <a:pt x="690" y="1"/>
                  </a:moveTo>
                  <a:cubicBezTo>
                    <a:pt x="366" y="1"/>
                    <a:pt x="80" y="249"/>
                    <a:pt x="36" y="578"/>
                  </a:cubicBezTo>
                  <a:cubicBezTo>
                    <a:pt x="0" y="935"/>
                    <a:pt x="250" y="1257"/>
                    <a:pt x="607" y="1304"/>
                  </a:cubicBezTo>
                  <a:cubicBezTo>
                    <a:pt x="637" y="1308"/>
                    <a:pt x="666" y="1310"/>
                    <a:pt x="695" y="1310"/>
                  </a:cubicBezTo>
                  <a:cubicBezTo>
                    <a:pt x="1017" y="1310"/>
                    <a:pt x="1301" y="1072"/>
                    <a:pt x="1334" y="733"/>
                  </a:cubicBezTo>
                  <a:cubicBezTo>
                    <a:pt x="1381" y="376"/>
                    <a:pt x="1131" y="54"/>
                    <a:pt x="774" y="6"/>
                  </a:cubicBezTo>
                  <a:cubicBezTo>
                    <a:pt x="746" y="3"/>
                    <a:pt x="718" y="1"/>
                    <a:pt x="690" y="1"/>
                  </a:cubicBezTo>
                  <a:close/>
                </a:path>
              </a:pathLst>
            </a:custGeom>
            <a:solidFill>
              <a:srgbClr val="AD90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42"/>
            <p:cNvSpPr/>
            <p:nvPr/>
          </p:nvSpPr>
          <p:spPr>
            <a:xfrm>
              <a:off x="1709060" y="1464990"/>
              <a:ext cx="35486" cy="39345"/>
            </a:xfrm>
            <a:custGeom>
              <a:avLst/>
              <a:gdLst/>
              <a:ahLst/>
              <a:cxnLst/>
              <a:rect l="l" t="t" r="r" b="b"/>
              <a:pathLst>
                <a:path w="1191" h="1290" extrusionOk="0">
                  <a:moveTo>
                    <a:pt x="536" y="0"/>
                  </a:moveTo>
                  <a:lnTo>
                    <a:pt x="536" y="0"/>
                  </a:lnTo>
                  <a:cubicBezTo>
                    <a:pt x="274" y="72"/>
                    <a:pt x="72" y="274"/>
                    <a:pt x="36" y="560"/>
                  </a:cubicBezTo>
                  <a:cubicBezTo>
                    <a:pt x="0" y="917"/>
                    <a:pt x="250" y="1239"/>
                    <a:pt x="607" y="1286"/>
                  </a:cubicBezTo>
                  <a:cubicBezTo>
                    <a:pt x="631" y="1289"/>
                    <a:pt x="654" y="1290"/>
                    <a:pt x="677" y="1290"/>
                  </a:cubicBezTo>
                  <a:cubicBezTo>
                    <a:pt x="877" y="1290"/>
                    <a:pt x="1063" y="1199"/>
                    <a:pt x="1191" y="1060"/>
                  </a:cubicBezTo>
                  <a:lnTo>
                    <a:pt x="1191" y="1060"/>
                  </a:lnTo>
                  <a:cubicBezTo>
                    <a:pt x="1140" y="1068"/>
                    <a:pt x="1084" y="1077"/>
                    <a:pt x="1026" y="1077"/>
                  </a:cubicBezTo>
                  <a:cubicBezTo>
                    <a:pt x="1001" y="1077"/>
                    <a:pt x="977" y="1075"/>
                    <a:pt x="953" y="1072"/>
                  </a:cubicBezTo>
                  <a:cubicBezTo>
                    <a:pt x="595" y="1024"/>
                    <a:pt x="345" y="703"/>
                    <a:pt x="381" y="346"/>
                  </a:cubicBezTo>
                  <a:cubicBezTo>
                    <a:pt x="405" y="215"/>
                    <a:pt x="453" y="96"/>
                    <a:pt x="536" y="0"/>
                  </a:cubicBezTo>
                  <a:close/>
                </a:path>
              </a:pathLst>
            </a:custGeom>
            <a:solidFill>
              <a:srgbClr val="907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42"/>
            <p:cNvSpPr/>
            <p:nvPr/>
          </p:nvSpPr>
          <p:spPr>
            <a:xfrm>
              <a:off x="1732449" y="1467613"/>
              <a:ext cx="10339" cy="9974"/>
            </a:xfrm>
            <a:custGeom>
              <a:avLst/>
              <a:gdLst/>
              <a:ahLst/>
              <a:cxnLst/>
              <a:rect l="l" t="t" r="r" b="b"/>
              <a:pathLst>
                <a:path w="347" h="327" extrusionOk="0">
                  <a:moveTo>
                    <a:pt x="167" y="0"/>
                  </a:moveTo>
                  <a:cubicBezTo>
                    <a:pt x="152" y="0"/>
                    <a:pt x="136" y="3"/>
                    <a:pt x="120" y="10"/>
                  </a:cubicBezTo>
                  <a:cubicBezTo>
                    <a:pt x="96" y="22"/>
                    <a:pt x="72" y="33"/>
                    <a:pt x="60" y="45"/>
                  </a:cubicBezTo>
                  <a:cubicBezTo>
                    <a:pt x="1" y="153"/>
                    <a:pt x="37" y="272"/>
                    <a:pt x="156" y="319"/>
                  </a:cubicBezTo>
                  <a:cubicBezTo>
                    <a:pt x="168" y="324"/>
                    <a:pt x="182" y="327"/>
                    <a:pt x="195" y="327"/>
                  </a:cubicBezTo>
                  <a:cubicBezTo>
                    <a:pt x="244" y="327"/>
                    <a:pt x="292" y="295"/>
                    <a:pt x="310" y="248"/>
                  </a:cubicBezTo>
                  <a:cubicBezTo>
                    <a:pt x="322" y="248"/>
                    <a:pt x="322" y="236"/>
                    <a:pt x="322" y="224"/>
                  </a:cubicBezTo>
                  <a:cubicBezTo>
                    <a:pt x="346" y="188"/>
                    <a:pt x="334" y="117"/>
                    <a:pt x="310" y="81"/>
                  </a:cubicBezTo>
                  <a:cubicBezTo>
                    <a:pt x="299" y="69"/>
                    <a:pt x="287" y="57"/>
                    <a:pt x="275" y="57"/>
                  </a:cubicBezTo>
                  <a:cubicBezTo>
                    <a:pt x="249" y="22"/>
                    <a:pt x="210" y="0"/>
                    <a:pt x="167"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42"/>
            <p:cNvSpPr/>
            <p:nvPr/>
          </p:nvSpPr>
          <p:spPr>
            <a:xfrm>
              <a:off x="1737783" y="1475970"/>
              <a:ext cx="9832" cy="8753"/>
            </a:xfrm>
            <a:custGeom>
              <a:avLst/>
              <a:gdLst/>
              <a:ahLst/>
              <a:cxnLst/>
              <a:rect l="l" t="t" r="r" b="b"/>
              <a:pathLst>
                <a:path w="330" h="287" extrusionOk="0">
                  <a:moveTo>
                    <a:pt x="167" y="0"/>
                  </a:moveTo>
                  <a:cubicBezTo>
                    <a:pt x="151" y="0"/>
                    <a:pt x="134" y="3"/>
                    <a:pt x="120" y="9"/>
                  </a:cubicBezTo>
                  <a:cubicBezTo>
                    <a:pt x="1" y="57"/>
                    <a:pt x="12" y="212"/>
                    <a:pt x="120" y="271"/>
                  </a:cubicBezTo>
                  <a:lnTo>
                    <a:pt x="143" y="271"/>
                  </a:lnTo>
                  <a:cubicBezTo>
                    <a:pt x="159" y="282"/>
                    <a:pt x="176" y="287"/>
                    <a:pt x="191" y="287"/>
                  </a:cubicBezTo>
                  <a:cubicBezTo>
                    <a:pt x="244" y="287"/>
                    <a:pt x="289" y="232"/>
                    <a:pt x="298" y="176"/>
                  </a:cubicBezTo>
                  <a:cubicBezTo>
                    <a:pt x="298" y="176"/>
                    <a:pt x="310" y="164"/>
                    <a:pt x="310" y="152"/>
                  </a:cubicBezTo>
                  <a:cubicBezTo>
                    <a:pt x="330" y="64"/>
                    <a:pt x="244" y="0"/>
                    <a:pt x="167"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42"/>
            <p:cNvSpPr/>
            <p:nvPr/>
          </p:nvSpPr>
          <p:spPr>
            <a:xfrm>
              <a:off x="1740732" y="1488567"/>
              <a:ext cx="5125" cy="4087"/>
            </a:xfrm>
            <a:custGeom>
              <a:avLst/>
              <a:gdLst/>
              <a:ahLst/>
              <a:cxnLst/>
              <a:rect l="l" t="t" r="r" b="b"/>
              <a:pathLst>
                <a:path w="172" h="134" extrusionOk="0">
                  <a:moveTo>
                    <a:pt x="82" y="1"/>
                  </a:moveTo>
                  <a:cubicBezTo>
                    <a:pt x="8" y="1"/>
                    <a:pt x="0" y="121"/>
                    <a:pt x="80" y="132"/>
                  </a:cubicBezTo>
                  <a:cubicBezTo>
                    <a:pt x="84" y="133"/>
                    <a:pt x="87" y="133"/>
                    <a:pt x="91" y="133"/>
                  </a:cubicBezTo>
                  <a:cubicBezTo>
                    <a:pt x="164" y="133"/>
                    <a:pt x="172" y="13"/>
                    <a:pt x="92" y="1"/>
                  </a:cubicBezTo>
                  <a:cubicBezTo>
                    <a:pt x="88" y="1"/>
                    <a:pt x="85" y="1"/>
                    <a:pt x="8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42"/>
            <p:cNvSpPr/>
            <p:nvPr/>
          </p:nvSpPr>
          <p:spPr>
            <a:xfrm>
              <a:off x="2342979" y="1873172"/>
              <a:ext cx="412959" cy="423065"/>
            </a:xfrm>
            <a:custGeom>
              <a:avLst/>
              <a:gdLst/>
              <a:ahLst/>
              <a:cxnLst/>
              <a:rect l="l" t="t" r="r" b="b"/>
              <a:pathLst>
                <a:path w="13860" h="13871" extrusionOk="0">
                  <a:moveTo>
                    <a:pt x="6930" y="0"/>
                  </a:moveTo>
                  <a:cubicBezTo>
                    <a:pt x="3096" y="0"/>
                    <a:pt x="1" y="3108"/>
                    <a:pt x="1" y="6929"/>
                  </a:cubicBezTo>
                  <a:cubicBezTo>
                    <a:pt x="1" y="10763"/>
                    <a:pt x="3096" y="13871"/>
                    <a:pt x="6930" y="13871"/>
                  </a:cubicBezTo>
                  <a:cubicBezTo>
                    <a:pt x="10764" y="13871"/>
                    <a:pt x="13859" y="10763"/>
                    <a:pt x="13859" y="6929"/>
                  </a:cubicBezTo>
                  <a:cubicBezTo>
                    <a:pt x="13859" y="3108"/>
                    <a:pt x="10764" y="0"/>
                    <a:pt x="6930" y="0"/>
                  </a:cubicBezTo>
                  <a:close/>
                </a:path>
              </a:pathLst>
            </a:custGeom>
            <a:solidFill>
              <a:srgbClr val="E8B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42"/>
            <p:cNvSpPr/>
            <p:nvPr/>
          </p:nvSpPr>
          <p:spPr>
            <a:xfrm>
              <a:off x="2525324" y="1873172"/>
              <a:ext cx="230613" cy="370056"/>
            </a:xfrm>
            <a:custGeom>
              <a:avLst/>
              <a:gdLst/>
              <a:ahLst/>
              <a:cxnLst/>
              <a:rect l="l" t="t" r="r" b="b"/>
              <a:pathLst>
                <a:path w="7740" h="12133" extrusionOk="0">
                  <a:moveTo>
                    <a:pt x="810" y="0"/>
                  </a:moveTo>
                  <a:cubicBezTo>
                    <a:pt x="536" y="0"/>
                    <a:pt x="262" y="24"/>
                    <a:pt x="0" y="48"/>
                  </a:cubicBezTo>
                  <a:cubicBezTo>
                    <a:pt x="393" y="2024"/>
                    <a:pt x="941" y="3977"/>
                    <a:pt x="1512" y="5810"/>
                  </a:cubicBezTo>
                  <a:cubicBezTo>
                    <a:pt x="2334" y="8394"/>
                    <a:pt x="3537" y="10501"/>
                    <a:pt x="5406" y="12132"/>
                  </a:cubicBezTo>
                  <a:cubicBezTo>
                    <a:pt x="6835" y="10858"/>
                    <a:pt x="7739" y="9001"/>
                    <a:pt x="7739" y="6929"/>
                  </a:cubicBezTo>
                  <a:cubicBezTo>
                    <a:pt x="7739" y="3108"/>
                    <a:pt x="4644" y="0"/>
                    <a:pt x="810"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42"/>
            <p:cNvSpPr/>
            <p:nvPr/>
          </p:nvSpPr>
          <p:spPr>
            <a:xfrm>
              <a:off x="2603387" y="1912639"/>
              <a:ext cx="127374" cy="132126"/>
            </a:xfrm>
            <a:custGeom>
              <a:avLst/>
              <a:gdLst/>
              <a:ahLst/>
              <a:cxnLst/>
              <a:rect l="l" t="t" r="r" b="b"/>
              <a:pathLst>
                <a:path w="4275" h="4332" extrusionOk="0">
                  <a:moveTo>
                    <a:pt x="265" y="0"/>
                  </a:moveTo>
                  <a:cubicBezTo>
                    <a:pt x="113" y="0"/>
                    <a:pt x="0" y="224"/>
                    <a:pt x="178" y="301"/>
                  </a:cubicBezTo>
                  <a:cubicBezTo>
                    <a:pt x="1024" y="694"/>
                    <a:pt x="1702" y="1397"/>
                    <a:pt x="2214" y="2171"/>
                  </a:cubicBezTo>
                  <a:cubicBezTo>
                    <a:pt x="2655" y="2826"/>
                    <a:pt x="2881" y="3635"/>
                    <a:pt x="3405" y="4230"/>
                  </a:cubicBezTo>
                  <a:cubicBezTo>
                    <a:pt x="3467" y="4301"/>
                    <a:pt x="3543" y="4331"/>
                    <a:pt x="3618" y="4331"/>
                  </a:cubicBezTo>
                  <a:cubicBezTo>
                    <a:pt x="3757" y="4331"/>
                    <a:pt x="3894" y="4227"/>
                    <a:pt x="3941" y="4088"/>
                  </a:cubicBezTo>
                  <a:cubicBezTo>
                    <a:pt x="4274" y="3183"/>
                    <a:pt x="3548" y="2230"/>
                    <a:pt x="2988" y="1575"/>
                  </a:cubicBezTo>
                  <a:cubicBezTo>
                    <a:pt x="2298" y="790"/>
                    <a:pt x="1321" y="182"/>
                    <a:pt x="297" y="4"/>
                  </a:cubicBezTo>
                  <a:cubicBezTo>
                    <a:pt x="286" y="1"/>
                    <a:pt x="276" y="0"/>
                    <a:pt x="265" y="0"/>
                  </a:cubicBezTo>
                  <a:close/>
                </a:path>
              </a:pathLst>
            </a:custGeom>
            <a:solidFill>
              <a:srgbClr val="F4D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42"/>
            <p:cNvSpPr/>
            <p:nvPr/>
          </p:nvSpPr>
          <p:spPr>
            <a:xfrm>
              <a:off x="2708534" y="2069592"/>
              <a:ext cx="27888" cy="38125"/>
            </a:xfrm>
            <a:custGeom>
              <a:avLst/>
              <a:gdLst/>
              <a:ahLst/>
              <a:cxnLst/>
              <a:rect l="l" t="t" r="r" b="b"/>
              <a:pathLst>
                <a:path w="936" h="1250" extrusionOk="0">
                  <a:moveTo>
                    <a:pt x="153" y="1096"/>
                  </a:moveTo>
                  <a:lnTo>
                    <a:pt x="153" y="1096"/>
                  </a:lnTo>
                  <a:cubicBezTo>
                    <a:pt x="156" y="1103"/>
                    <a:pt x="162" y="1109"/>
                    <a:pt x="162" y="1109"/>
                  </a:cubicBezTo>
                  <a:cubicBezTo>
                    <a:pt x="159" y="1105"/>
                    <a:pt x="156" y="1100"/>
                    <a:pt x="153" y="1096"/>
                  </a:cubicBezTo>
                  <a:close/>
                  <a:moveTo>
                    <a:pt x="235" y="1"/>
                  </a:moveTo>
                  <a:cubicBezTo>
                    <a:pt x="101" y="1"/>
                    <a:pt x="0" y="142"/>
                    <a:pt x="31" y="275"/>
                  </a:cubicBezTo>
                  <a:cubicBezTo>
                    <a:pt x="43" y="335"/>
                    <a:pt x="55" y="370"/>
                    <a:pt x="55" y="418"/>
                  </a:cubicBezTo>
                  <a:cubicBezTo>
                    <a:pt x="55" y="442"/>
                    <a:pt x="55" y="478"/>
                    <a:pt x="55" y="501"/>
                  </a:cubicBezTo>
                  <a:cubicBezTo>
                    <a:pt x="55" y="478"/>
                    <a:pt x="54" y="470"/>
                    <a:pt x="52" y="470"/>
                  </a:cubicBezTo>
                  <a:cubicBezTo>
                    <a:pt x="49" y="470"/>
                    <a:pt x="43" y="528"/>
                    <a:pt x="43" y="537"/>
                  </a:cubicBezTo>
                  <a:cubicBezTo>
                    <a:pt x="31" y="585"/>
                    <a:pt x="19" y="644"/>
                    <a:pt x="19" y="692"/>
                  </a:cubicBezTo>
                  <a:cubicBezTo>
                    <a:pt x="28" y="718"/>
                    <a:pt x="30" y="750"/>
                    <a:pt x="35" y="780"/>
                  </a:cubicBezTo>
                  <a:lnTo>
                    <a:pt x="35" y="780"/>
                  </a:lnTo>
                  <a:cubicBezTo>
                    <a:pt x="34" y="774"/>
                    <a:pt x="33" y="771"/>
                    <a:pt x="32" y="771"/>
                  </a:cubicBezTo>
                  <a:cubicBezTo>
                    <a:pt x="31" y="771"/>
                    <a:pt x="31" y="783"/>
                    <a:pt x="31" y="811"/>
                  </a:cubicBezTo>
                  <a:cubicBezTo>
                    <a:pt x="31" y="879"/>
                    <a:pt x="53" y="948"/>
                    <a:pt x="86" y="1017"/>
                  </a:cubicBezTo>
                  <a:lnTo>
                    <a:pt x="86" y="1017"/>
                  </a:lnTo>
                  <a:cubicBezTo>
                    <a:pt x="86" y="1017"/>
                    <a:pt x="86" y="1016"/>
                    <a:pt x="86" y="1016"/>
                  </a:cubicBezTo>
                  <a:lnTo>
                    <a:pt x="86" y="1016"/>
                  </a:lnTo>
                  <a:cubicBezTo>
                    <a:pt x="85" y="1016"/>
                    <a:pt x="86" y="1019"/>
                    <a:pt x="90" y="1025"/>
                  </a:cubicBezTo>
                  <a:cubicBezTo>
                    <a:pt x="89" y="1022"/>
                    <a:pt x="87" y="1019"/>
                    <a:pt x="86" y="1017"/>
                  </a:cubicBezTo>
                  <a:lnTo>
                    <a:pt x="86" y="1017"/>
                  </a:lnTo>
                  <a:cubicBezTo>
                    <a:pt x="91" y="1019"/>
                    <a:pt x="130" y="1065"/>
                    <a:pt x="153" y="1096"/>
                  </a:cubicBezTo>
                  <a:lnTo>
                    <a:pt x="153" y="1096"/>
                  </a:lnTo>
                  <a:cubicBezTo>
                    <a:pt x="151" y="1092"/>
                    <a:pt x="150" y="1089"/>
                    <a:pt x="150" y="1085"/>
                  </a:cubicBezTo>
                  <a:lnTo>
                    <a:pt x="150" y="1085"/>
                  </a:lnTo>
                  <a:cubicBezTo>
                    <a:pt x="217" y="1191"/>
                    <a:pt x="316" y="1250"/>
                    <a:pt x="432" y="1250"/>
                  </a:cubicBezTo>
                  <a:cubicBezTo>
                    <a:pt x="460" y="1250"/>
                    <a:pt x="489" y="1246"/>
                    <a:pt x="519" y="1240"/>
                  </a:cubicBezTo>
                  <a:cubicBezTo>
                    <a:pt x="686" y="1192"/>
                    <a:pt x="817" y="1097"/>
                    <a:pt x="876" y="918"/>
                  </a:cubicBezTo>
                  <a:cubicBezTo>
                    <a:pt x="924" y="775"/>
                    <a:pt x="936" y="573"/>
                    <a:pt x="840" y="430"/>
                  </a:cubicBezTo>
                  <a:cubicBezTo>
                    <a:pt x="709" y="227"/>
                    <a:pt x="531" y="85"/>
                    <a:pt x="305" y="13"/>
                  </a:cubicBezTo>
                  <a:cubicBezTo>
                    <a:pt x="281" y="5"/>
                    <a:pt x="258" y="1"/>
                    <a:pt x="235" y="1"/>
                  </a:cubicBezTo>
                  <a:close/>
                </a:path>
              </a:pathLst>
            </a:custGeom>
            <a:solidFill>
              <a:srgbClr val="F4D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42"/>
            <p:cNvSpPr/>
            <p:nvPr/>
          </p:nvSpPr>
          <p:spPr>
            <a:xfrm>
              <a:off x="2713331" y="2103386"/>
              <a:ext cx="477" cy="579"/>
            </a:xfrm>
            <a:custGeom>
              <a:avLst/>
              <a:gdLst/>
              <a:ahLst/>
              <a:cxnLst/>
              <a:rect l="l" t="t" r="r" b="b"/>
              <a:pathLst>
                <a:path w="16" h="19" extrusionOk="0">
                  <a:moveTo>
                    <a:pt x="1" y="1"/>
                  </a:moveTo>
                  <a:cubicBezTo>
                    <a:pt x="7" y="12"/>
                    <a:pt x="13" y="18"/>
                    <a:pt x="14" y="18"/>
                  </a:cubicBezTo>
                  <a:cubicBezTo>
                    <a:pt x="16" y="18"/>
                    <a:pt x="13" y="12"/>
                    <a:pt x="1" y="1"/>
                  </a:cubicBezTo>
                  <a:close/>
                </a:path>
              </a:pathLst>
            </a:custGeom>
            <a:solidFill>
              <a:srgbClr val="F4D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42"/>
            <p:cNvSpPr/>
            <p:nvPr/>
          </p:nvSpPr>
          <p:spPr>
            <a:xfrm>
              <a:off x="2706239" y="2126261"/>
              <a:ext cx="19188" cy="18178"/>
            </a:xfrm>
            <a:custGeom>
              <a:avLst/>
              <a:gdLst/>
              <a:ahLst/>
              <a:cxnLst/>
              <a:rect l="l" t="t" r="r" b="b"/>
              <a:pathLst>
                <a:path w="644" h="596" extrusionOk="0">
                  <a:moveTo>
                    <a:pt x="286" y="1"/>
                  </a:moveTo>
                  <a:cubicBezTo>
                    <a:pt x="191" y="1"/>
                    <a:pt x="96" y="84"/>
                    <a:pt x="96" y="191"/>
                  </a:cubicBezTo>
                  <a:cubicBezTo>
                    <a:pt x="1" y="370"/>
                    <a:pt x="108" y="596"/>
                    <a:pt x="322" y="596"/>
                  </a:cubicBezTo>
                  <a:cubicBezTo>
                    <a:pt x="536" y="596"/>
                    <a:pt x="644" y="370"/>
                    <a:pt x="548" y="191"/>
                  </a:cubicBezTo>
                  <a:cubicBezTo>
                    <a:pt x="501" y="96"/>
                    <a:pt x="417" y="1"/>
                    <a:pt x="286" y="1"/>
                  </a:cubicBezTo>
                  <a:close/>
                </a:path>
              </a:pathLst>
            </a:custGeom>
            <a:solidFill>
              <a:srgbClr val="F4D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42"/>
            <p:cNvSpPr/>
            <p:nvPr/>
          </p:nvSpPr>
          <p:spPr>
            <a:xfrm>
              <a:off x="2342979" y="1873172"/>
              <a:ext cx="216073" cy="423065"/>
            </a:xfrm>
            <a:custGeom>
              <a:avLst/>
              <a:gdLst/>
              <a:ahLst/>
              <a:cxnLst/>
              <a:rect l="l" t="t" r="r" b="b"/>
              <a:pathLst>
                <a:path w="7252" h="13871" extrusionOk="0">
                  <a:moveTo>
                    <a:pt x="6930" y="0"/>
                  </a:moveTo>
                  <a:cubicBezTo>
                    <a:pt x="3108" y="0"/>
                    <a:pt x="1" y="3108"/>
                    <a:pt x="1" y="6941"/>
                  </a:cubicBezTo>
                  <a:cubicBezTo>
                    <a:pt x="1" y="10763"/>
                    <a:pt x="3096" y="13871"/>
                    <a:pt x="6930" y="13871"/>
                  </a:cubicBezTo>
                  <a:cubicBezTo>
                    <a:pt x="7037" y="13871"/>
                    <a:pt x="7144" y="13871"/>
                    <a:pt x="7251" y="13859"/>
                  </a:cubicBezTo>
                  <a:cubicBezTo>
                    <a:pt x="3561" y="13692"/>
                    <a:pt x="632" y="10656"/>
                    <a:pt x="632" y="6929"/>
                  </a:cubicBezTo>
                  <a:cubicBezTo>
                    <a:pt x="632" y="3215"/>
                    <a:pt x="3561" y="179"/>
                    <a:pt x="7251" y="12"/>
                  </a:cubicBezTo>
                  <a:cubicBezTo>
                    <a:pt x="7144" y="12"/>
                    <a:pt x="7037" y="0"/>
                    <a:pt x="6930" y="0"/>
                  </a:cubicBezTo>
                  <a:close/>
                </a:path>
              </a:pathLst>
            </a:custGeom>
            <a:solidFill>
              <a:srgbClr val="907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42"/>
            <p:cNvSpPr/>
            <p:nvPr/>
          </p:nvSpPr>
          <p:spPr>
            <a:xfrm>
              <a:off x="1998519" y="2535479"/>
              <a:ext cx="949686" cy="1092632"/>
            </a:xfrm>
            <a:custGeom>
              <a:avLst/>
              <a:gdLst/>
              <a:ahLst/>
              <a:cxnLst/>
              <a:rect l="l" t="t" r="r" b="b"/>
              <a:pathLst>
                <a:path w="31874" h="35824" extrusionOk="0">
                  <a:moveTo>
                    <a:pt x="10878" y="1"/>
                  </a:moveTo>
                  <a:cubicBezTo>
                    <a:pt x="10010" y="1"/>
                    <a:pt x="9026" y="74"/>
                    <a:pt x="8383" y="407"/>
                  </a:cubicBezTo>
                  <a:cubicBezTo>
                    <a:pt x="7371" y="919"/>
                    <a:pt x="5454" y="2062"/>
                    <a:pt x="4382" y="2609"/>
                  </a:cubicBezTo>
                  <a:cubicBezTo>
                    <a:pt x="3299" y="3169"/>
                    <a:pt x="2191" y="3229"/>
                    <a:pt x="2299" y="3621"/>
                  </a:cubicBezTo>
                  <a:cubicBezTo>
                    <a:pt x="2299" y="3621"/>
                    <a:pt x="1084" y="4419"/>
                    <a:pt x="1215" y="4622"/>
                  </a:cubicBezTo>
                  <a:cubicBezTo>
                    <a:pt x="1346" y="4824"/>
                    <a:pt x="1" y="8015"/>
                    <a:pt x="179" y="9527"/>
                  </a:cubicBezTo>
                  <a:cubicBezTo>
                    <a:pt x="341" y="10979"/>
                    <a:pt x="1773" y="11505"/>
                    <a:pt x="2718" y="11505"/>
                  </a:cubicBezTo>
                  <a:cubicBezTo>
                    <a:pt x="2749" y="11505"/>
                    <a:pt x="2780" y="11505"/>
                    <a:pt x="2810" y="11503"/>
                  </a:cubicBezTo>
                  <a:cubicBezTo>
                    <a:pt x="3763" y="11468"/>
                    <a:pt x="6799" y="11122"/>
                    <a:pt x="6799" y="11122"/>
                  </a:cubicBezTo>
                  <a:lnTo>
                    <a:pt x="6799" y="11122"/>
                  </a:lnTo>
                  <a:cubicBezTo>
                    <a:pt x="6799" y="11122"/>
                    <a:pt x="6359" y="15635"/>
                    <a:pt x="6168" y="16456"/>
                  </a:cubicBezTo>
                  <a:cubicBezTo>
                    <a:pt x="5978" y="17266"/>
                    <a:pt x="6168" y="18338"/>
                    <a:pt x="6168" y="18338"/>
                  </a:cubicBezTo>
                  <a:cubicBezTo>
                    <a:pt x="6168" y="18338"/>
                    <a:pt x="5061" y="20326"/>
                    <a:pt x="6168" y="21921"/>
                  </a:cubicBezTo>
                  <a:cubicBezTo>
                    <a:pt x="6168" y="21921"/>
                    <a:pt x="5132" y="28148"/>
                    <a:pt x="9526" y="33589"/>
                  </a:cubicBezTo>
                  <a:cubicBezTo>
                    <a:pt x="9526" y="33589"/>
                    <a:pt x="9549" y="35292"/>
                    <a:pt x="10169" y="35768"/>
                  </a:cubicBezTo>
                  <a:cubicBezTo>
                    <a:pt x="10216" y="35806"/>
                    <a:pt x="10294" y="35823"/>
                    <a:pt x="10398" y="35823"/>
                  </a:cubicBezTo>
                  <a:cubicBezTo>
                    <a:pt x="11645" y="35823"/>
                    <a:pt x="16641" y="33315"/>
                    <a:pt x="18586" y="32744"/>
                  </a:cubicBezTo>
                  <a:cubicBezTo>
                    <a:pt x="19134" y="32577"/>
                    <a:pt x="18836" y="31315"/>
                    <a:pt x="18872" y="29768"/>
                  </a:cubicBezTo>
                  <a:cubicBezTo>
                    <a:pt x="18872" y="29768"/>
                    <a:pt x="20051" y="28672"/>
                    <a:pt x="20110" y="27005"/>
                  </a:cubicBezTo>
                  <a:cubicBezTo>
                    <a:pt x="20110" y="27005"/>
                    <a:pt x="21706" y="26815"/>
                    <a:pt x="21968" y="25386"/>
                  </a:cubicBezTo>
                  <a:cubicBezTo>
                    <a:pt x="21968" y="25386"/>
                    <a:pt x="23504" y="23886"/>
                    <a:pt x="23301" y="22255"/>
                  </a:cubicBezTo>
                  <a:cubicBezTo>
                    <a:pt x="23111" y="20624"/>
                    <a:pt x="22718" y="19326"/>
                    <a:pt x="22718" y="18111"/>
                  </a:cubicBezTo>
                  <a:cubicBezTo>
                    <a:pt x="22718" y="16909"/>
                    <a:pt x="22682" y="15385"/>
                    <a:pt x="22134" y="13849"/>
                  </a:cubicBezTo>
                  <a:lnTo>
                    <a:pt x="22134" y="13849"/>
                  </a:lnTo>
                  <a:cubicBezTo>
                    <a:pt x="22135" y="13849"/>
                    <a:pt x="24813" y="14766"/>
                    <a:pt x="30564" y="15325"/>
                  </a:cubicBezTo>
                  <a:cubicBezTo>
                    <a:pt x="30565" y="15325"/>
                    <a:pt x="30567" y="15325"/>
                    <a:pt x="30568" y="15325"/>
                  </a:cubicBezTo>
                  <a:cubicBezTo>
                    <a:pt x="30823" y="15325"/>
                    <a:pt x="30542" y="13186"/>
                    <a:pt x="30933" y="11765"/>
                  </a:cubicBezTo>
                  <a:cubicBezTo>
                    <a:pt x="31314" y="10337"/>
                    <a:pt x="31874" y="9027"/>
                    <a:pt x="31838" y="8801"/>
                  </a:cubicBezTo>
                  <a:cubicBezTo>
                    <a:pt x="31802" y="8574"/>
                    <a:pt x="31421" y="8574"/>
                    <a:pt x="31421" y="8574"/>
                  </a:cubicBezTo>
                  <a:cubicBezTo>
                    <a:pt x="31421" y="8574"/>
                    <a:pt x="31290" y="8338"/>
                    <a:pt x="30838" y="8338"/>
                  </a:cubicBezTo>
                  <a:cubicBezTo>
                    <a:pt x="30681" y="8338"/>
                    <a:pt x="30485" y="8367"/>
                    <a:pt x="30242" y="8443"/>
                  </a:cubicBezTo>
                  <a:cubicBezTo>
                    <a:pt x="30242" y="8443"/>
                    <a:pt x="29135" y="8229"/>
                    <a:pt x="27480" y="8205"/>
                  </a:cubicBezTo>
                  <a:cubicBezTo>
                    <a:pt x="27480" y="8205"/>
                    <a:pt x="27480" y="7372"/>
                    <a:pt x="27147" y="7372"/>
                  </a:cubicBezTo>
                  <a:cubicBezTo>
                    <a:pt x="26825" y="7372"/>
                    <a:pt x="26075" y="7181"/>
                    <a:pt x="26075" y="7181"/>
                  </a:cubicBezTo>
                  <a:cubicBezTo>
                    <a:pt x="26075" y="7181"/>
                    <a:pt x="24539" y="6360"/>
                    <a:pt x="23527" y="4955"/>
                  </a:cubicBezTo>
                  <a:cubicBezTo>
                    <a:pt x="22527" y="3550"/>
                    <a:pt x="19753" y="1478"/>
                    <a:pt x="18039" y="1169"/>
                  </a:cubicBezTo>
                  <a:cubicBezTo>
                    <a:pt x="16336" y="847"/>
                    <a:pt x="12169" y="38"/>
                    <a:pt x="12169" y="38"/>
                  </a:cubicBezTo>
                  <a:cubicBezTo>
                    <a:pt x="11835" y="25"/>
                    <a:pt x="11376" y="1"/>
                    <a:pt x="10878" y="1"/>
                  </a:cubicBezTo>
                  <a:close/>
                </a:path>
              </a:pathLst>
            </a:custGeom>
            <a:solidFill>
              <a:srgbClr val="E3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42"/>
            <p:cNvSpPr/>
            <p:nvPr/>
          </p:nvSpPr>
          <p:spPr>
            <a:xfrm>
              <a:off x="2308923" y="3473873"/>
              <a:ext cx="161429" cy="115046"/>
            </a:xfrm>
            <a:custGeom>
              <a:avLst/>
              <a:gdLst/>
              <a:ahLst/>
              <a:cxnLst/>
              <a:rect l="l" t="t" r="r" b="b"/>
              <a:pathLst>
                <a:path w="5418" h="3772" extrusionOk="0">
                  <a:moveTo>
                    <a:pt x="1298" y="1"/>
                  </a:moveTo>
                  <a:cubicBezTo>
                    <a:pt x="894" y="513"/>
                    <a:pt x="1" y="2144"/>
                    <a:pt x="227" y="2715"/>
                  </a:cubicBezTo>
                  <a:cubicBezTo>
                    <a:pt x="406" y="3168"/>
                    <a:pt x="943" y="3456"/>
                    <a:pt x="1331" y="3456"/>
                  </a:cubicBezTo>
                  <a:cubicBezTo>
                    <a:pt x="1433" y="3456"/>
                    <a:pt x="1524" y="3436"/>
                    <a:pt x="1596" y="3394"/>
                  </a:cubicBezTo>
                  <a:cubicBezTo>
                    <a:pt x="1918" y="3187"/>
                    <a:pt x="1995" y="2127"/>
                    <a:pt x="2214" y="2127"/>
                  </a:cubicBezTo>
                  <a:cubicBezTo>
                    <a:pt x="2222" y="2127"/>
                    <a:pt x="2231" y="2129"/>
                    <a:pt x="2239" y="2132"/>
                  </a:cubicBezTo>
                  <a:cubicBezTo>
                    <a:pt x="2465" y="2227"/>
                    <a:pt x="1917" y="3251"/>
                    <a:pt x="1977" y="3525"/>
                  </a:cubicBezTo>
                  <a:cubicBezTo>
                    <a:pt x="2002" y="3677"/>
                    <a:pt x="2206" y="3771"/>
                    <a:pt x="2437" y="3771"/>
                  </a:cubicBezTo>
                  <a:cubicBezTo>
                    <a:pt x="2642" y="3771"/>
                    <a:pt x="2868" y="3698"/>
                    <a:pt x="3013" y="3525"/>
                  </a:cubicBezTo>
                  <a:cubicBezTo>
                    <a:pt x="3013" y="3525"/>
                    <a:pt x="3123" y="3771"/>
                    <a:pt x="3482" y="3771"/>
                  </a:cubicBezTo>
                  <a:cubicBezTo>
                    <a:pt x="3610" y="3771"/>
                    <a:pt x="3769" y="3740"/>
                    <a:pt x="3965" y="3656"/>
                  </a:cubicBezTo>
                  <a:cubicBezTo>
                    <a:pt x="3965" y="3656"/>
                    <a:pt x="3979" y="3657"/>
                    <a:pt x="4002" y="3657"/>
                  </a:cubicBezTo>
                  <a:cubicBezTo>
                    <a:pt x="4137" y="3657"/>
                    <a:pt x="4602" y="3631"/>
                    <a:pt x="4835" y="3287"/>
                  </a:cubicBezTo>
                  <a:cubicBezTo>
                    <a:pt x="4835" y="3287"/>
                    <a:pt x="5227" y="3275"/>
                    <a:pt x="5323" y="3072"/>
                  </a:cubicBezTo>
                  <a:cubicBezTo>
                    <a:pt x="5418" y="2870"/>
                    <a:pt x="5418" y="132"/>
                    <a:pt x="5418" y="132"/>
                  </a:cubicBezTo>
                  <a:cubicBezTo>
                    <a:pt x="5418" y="132"/>
                    <a:pt x="4704" y="13"/>
                    <a:pt x="1298" y="1"/>
                  </a:cubicBezTo>
                  <a:close/>
                </a:path>
              </a:pathLst>
            </a:custGeom>
            <a:solidFill>
              <a:srgbClr val="F9C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42"/>
            <p:cNvSpPr/>
            <p:nvPr/>
          </p:nvSpPr>
          <p:spPr>
            <a:xfrm>
              <a:off x="2397623" y="3538014"/>
              <a:ext cx="12782" cy="44469"/>
            </a:xfrm>
            <a:custGeom>
              <a:avLst/>
              <a:gdLst/>
              <a:ahLst/>
              <a:cxnLst/>
              <a:rect l="l" t="t" r="r" b="b"/>
              <a:pathLst>
                <a:path w="429" h="1458" extrusionOk="0">
                  <a:moveTo>
                    <a:pt x="137" y="0"/>
                  </a:moveTo>
                  <a:cubicBezTo>
                    <a:pt x="132" y="0"/>
                    <a:pt x="126" y="2"/>
                    <a:pt x="119" y="5"/>
                  </a:cubicBezTo>
                  <a:cubicBezTo>
                    <a:pt x="107" y="17"/>
                    <a:pt x="107" y="29"/>
                    <a:pt x="107" y="53"/>
                  </a:cubicBezTo>
                  <a:cubicBezTo>
                    <a:pt x="357" y="505"/>
                    <a:pt x="12" y="1398"/>
                    <a:pt x="0" y="1410"/>
                  </a:cubicBezTo>
                  <a:cubicBezTo>
                    <a:pt x="0" y="1434"/>
                    <a:pt x="12" y="1446"/>
                    <a:pt x="24" y="1458"/>
                  </a:cubicBezTo>
                  <a:lnTo>
                    <a:pt x="36" y="1458"/>
                  </a:lnTo>
                  <a:cubicBezTo>
                    <a:pt x="48" y="1458"/>
                    <a:pt x="60" y="1446"/>
                    <a:pt x="72" y="1434"/>
                  </a:cubicBezTo>
                  <a:cubicBezTo>
                    <a:pt x="83" y="1398"/>
                    <a:pt x="429" y="505"/>
                    <a:pt x="167" y="17"/>
                  </a:cubicBezTo>
                  <a:cubicBezTo>
                    <a:pt x="158" y="9"/>
                    <a:pt x="150" y="0"/>
                    <a:pt x="137" y="0"/>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42"/>
            <p:cNvSpPr/>
            <p:nvPr/>
          </p:nvSpPr>
          <p:spPr>
            <a:xfrm>
              <a:off x="2425988" y="3548171"/>
              <a:ext cx="10309" cy="37942"/>
            </a:xfrm>
            <a:custGeom>
              <a:avLst/>
              <a:gdLst/>
              <a:ahLst/>
              <a:cxnLst/>
              <a:rect l="l" t="t" r="r" b="b"/>
              <a:pathLst>
                <a:path w="346" h="1244" extrusionOk="0">
                  <a:moveTo>
                    <a:pt x="156" y="0"/>
                  </a:moveTo>
                  <a:cubicBezTo>
                    <a:pt x="151" y="0"/>
                    <a:pt x="147" y="2"/>
                    <a:pt x="144" y="5"/>
                  </a:cubicBezTo>
                  <a:cubicBezTo>
                    <a:pt x="120" y="5"/>
                    <a:pt x="108" y="17"/>
                    <a:pt x="120" y="41"/>
                  </a:cubicBezTo>
                  <a:cubicBezTo>
                    <a:pt x="274" y="589"/>
                    <a:pt x="13" y="1196"/>
                    <a:pt x="13" y="1208"/>
                  </a:cubicBezTo>
                  <a:cubicBezTo>
                    <a:pt x="1" y="1220"/>
                    <a:pt x="13" y="1244"/>
                    <a:pt x="24" y="1244"/>
                  </a:cubicBezTo>
                  <a:lnTo>
                    <a:pt x="36" y="1244"/>
                  </a:lnTo>
                  <a:cubicBezTo>
                    <a:pt x="48" y="1244"/>
                    <a:pt x="60" y="1244"/>
                    <a:pt x="72" y="1232"/>
                  </a:cubicBezTo>
                  <a:cubicBezTo>
                    <a:pt x="84" y="1208"/>
                    <a:pt x="346" y="589"/>
                    <a:pt x="179" y="17"/>
                  </a:cubicBezTo>
                  <a:cubicBezTo>
                    <a:pt x="179" y="9"/>
                    <a:pt x="167" y="0"/>
                    <a:pt x="156" y="0"/>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42"/>
            <p:cNvSpPr/>
            <p:nvPr/>
          </p:nvSpPr>
          <p:spPr>
            <a:xfrm>
              <a:off x="2451879" y="3548171"/>
              <a:ext cx="5721" cy="27054"/>
            </a:xfrm>
            <a:custGeom>
              <a:avLst/>
              <a:gdLst/>
              <a:ahLst/>
              <a:cxnLst/>
              <a:rect l="l" t="t" r="r" b="b"/>
              <a:pathLst>
                <a:path w="192" h="887" extrusionOk="0">
                  <a:moveTo>
                    <a:pt x="37" y="0"/>
                  </a:moveTo>
                  <a:cubicBezTo>
                    <a:pt x="33" y="0"/>
                    <a:pt x="28" y="2"/>
                    <a:pt x="25" y="5"/>
                  </a:cubicBezTo>
                  <a:cubicBezTo>
                    <a:pt x="1" y="5"/>
                    <a:pt x="1" y="29"/>
                    <a:pt x="1" y="41"/>
                  </a:cubicBezTo>
                  <a:cubicBezTo>
                    <a:pt x="120" y="327"/>
                    <a:pt x="1" y="839"/>
                    <a:pt x="1" y="839"/>
                  </a:cubicBezTo>
                  <a:cubicBezTo>
                    <a:pt x="1" y="863"/>
                    <a:pt x="13" y="875"/>
                    <a:pt x="25" y="875"/>
                  </a:cubicBezTo>
                  <a:cubicBezTo>
                    <a:pt x="25" y="886"/>
                    <a:pt x="37" y="886"/>
                    <a:pt x="37" y="886"/>
                  </a:cubicBezTo>
                  <a:cubicBezTo>
                    <a:pt x="48" y="886"/>
                    <a:pt x="60" y="875"/>
                    <a:pt x="72" y="851"/>
                  </a:cubicBezTo>
                  <a:cubicBezTo>
                    <a:pt x="72" y="827"/>
                    <a:pt x="191" y="315"/>
                    <a:pt x="60" y="17"/>
                  </a:cubicBezTo>
                  <a:cubicBezTo>
                    <a:pt x="60" y="9"/>
                    <a:pt x="48" y="0"/>
                    <a:pt x="37" y="0"/>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42"/>
            <p:cNvSpPr/>
            <p:nvPr/>
          </p:nvSpPr>
          <p:spPr>
            <a:xfrm>
              <a:off x="2340506" y="3473873"/>
              <a:ext cx="129847" cy="58865"/>
            </a:xfrm>
            <a:custGeom>
              <a:avLst/>
              <a:gdLst/>
              <a:ahLst/>
              <a:cxnLst/>
              <a:rect l="l" t="t" r="r" b="b"/>
              <a:pathLst>
                <a:path w="4358" h="1930" extrusionOk="0">
                  <a:moveTo>
                    <a:pt x="238" y="1"/>
                  </a:moveTo>
                  <a:cubicBezTo>
                    <a:pt x="167" y="84"/>
                    <a:pt x="84" y="203"/>
                    <a:pt x="0" y="346"/>
                  </a:cubicBezTo>
                  <a:cubicBezTo>
                    <a:pt x="929" y="465"/>
                    <a:pt x="1762" y="810"/>
                    <a:pt x="2679" y="1191"/>
                  </a:cubicBezTo>
                  <a:cubicBezTo>
                    <a:pt x="3263" y="1417"/>
                    <a:pt x="3786" y="1703"/>
                    <a:pt x="4334" y="1929"/>
                  </a:cubicBezTo>
                  <a:cubicBezTo>
                    <a:pt x="4358" y="1108"/>
                    <a:pt x="4358" y="132"/>
                    <a:pt x="4358" y="132"/>
                  </a:cubicBezTo>
                  <a:cubicBezTo>
                    <a:pt x="4358" y="132"/>
                    <a:pt x="3644" y="13"/>
                    <a:pt x="238" y="1"/>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42"/>
            <p:cNvSpPr/>
            <p:nvPr/>
          </p:nvSpPr>
          <p:spPr>
            <a:xfrm>
              <a:off x="2330137" y="3545029"/>
              <a:ext cx="31672" cy="23821"/>
            </a:xfrm>
            <a:custGeom>
              <a:avLst/>
              <a:gdLst/>
              <a:ahLst/>
              <a:cxnLst/>
              <a:rect l="l" t="t" r="r" b="b"/>
              <a:pathLst>
                <a:path w="1063" h="781" extrusionOk="0">
                  <a:moveTo>
                    <a:pt x="276" y="1"/>
                  </a:moveTo>
                  <a:cubicBezTo>
                    <a:pt x="131" y="1"/>
                    <a:pt x="1" y="125"/>
                    <a:pt x="39" y="287"/>
                  </a:cubicBezTo>
                  <a:cubicBezTo>
                    <a:pt x="110" y="573"/>
                    <a:pt x="396" y="728"/>
                    <a:pt x="670" y="775"/>
                  </a:cubicBezTo>
                  <a:cubicBezTo>
                    <a:pt x="691" y="779"/>
                    <a:pt x="713" y="780"/>
                    <a:pt x="734" y="780"/>
                  </a:cubicBezTo>
                  <a:cubicBezTo>
                    <a:pt x="866" y="780"/>
                    <a:pt x="986" y="716"/>
                    <a:pt x="1027" y="573"/>
                  </a:cubicBezTo>
                  <a:cubicBezTo>
                    <a:pt x="1063" y="418"/>
                    <a:pt x="979" y="239"/>
                    <a:pt x="824" y="204"/>
                  </a:cubicBezTo>
                  <a:cubicBezTo>
                    <a:pt x="682" y="180"/>
                    <a:pt x="515" y="97"/>
                    <a:pt x="384" y="25"/>
                  </a:cubicBezTo>
                  <a:cubicBezTo>
                    <a:pt x="348" y="9"/>
                    <a:pt x="312" y="1"/>
                    <a:pt x="276" y="1"/>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42"/>
            <p:cNvSpPr/>
            <p:nvPr/>
          </p:nvSpPr>
          <p:spPr>
            <a:xfrm>
              <a:off x="2403641" y="3575712"/>
              <a:ext cx="19128" cy="10187"/>
            </a:xfrm>
            <a:custGeom>
              <a:avLst/>
              <a:gdLst/>
              <a:ahLst/>
              <a:cxnLst/>
              <a:rect l="l" t="t" r="r" b="b"/>
              <a:pathLst>
                <a:path w="642" h="334" extrusionOk="0">
                  <a:moveTo>
                    <a:pt x="175" y="0"/>
                  </a:moveTo>
                  <a:cubicBezTo>
                    <a:pt x="58" y="0"/>
                    <a:pt x="0" y="181"/>
                    <a:pt x="108" y="245"/>
                  </a:cubicBezTo>
                  <a:cubicBezTo>
                    <a:pt x="203" y="293"/>
                    <a:pt x="298" y="305"/>
                    <a:pt x="393" y="329"/>
                  </a:cubicBezTo>
                  <a:cubicBezTo>
                    <a:pt x="408" y="332"/>
                    <a:pt x="422" y="333"/>
                    <a:pt x="435" y="333"/>
                  </a:cubicBezTo>
                  <a:cubicBezTo>
                    <a:pt x="623" y="333"/>
                    <a:pt x="642" y="30"/>
                    <a:pt x="441" y="19"/>
                  </a:cubicBezTo>
                  <a:cubicBezTo>
                    <a:pt x="399" y="19"/>
                    <a:pt x="361" y="22"/>
                    <a:pt x="323" y="22"/>
                  </a:cubicBezTo>
                  <a:cubicBezTo>
                    <a:pt x="286" y="22"/>
                    <a:pt x="251" y="19"/>
                    <a:pt x="215" y="7"/>
                  </a:cubicBezTo>
                  <a:cubicBezTo>
                    <a:pt x="201" y="3"/>
                    <a:pt x="187" y="0"/>
                    <a:pt x="175" y="0"/>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42"/>
            <p:cNvSpPr/>
            <p:nvPr/>
          </p:nvSpPr>
          <p:spPr>
            <a:xfrm>
              <a:off x="2370301" y="3575926"/>
              <a:ext cx="20231" cy="10583"/>
            </a:xfrm>
            <a:custGeom>
              <a:avLst/>
              <a:gdLst/>
              <a:ahLst/>
              <a:cxnLst/>
              <a:rect l="l" t="t" r="r" b="b"/>
              <a:pathLst>
                <a:path w="679" h="347" extrusionOk="0">
                  <a:moveTo>
                    <a:pt x="227" y="0"/>
                  </a:moveTo>
                  <a:cubicBezTo>
                    <a:pt x="227" y="12"/>
                    <a:pt x="227" y="12"/>
                    <a:pt x="227" y="12"/>
                  </a:cubicBezTo>
                  <a:cubicBezTo>
                    <a:pt x="8" y="24"/>
                    <a:pt x="1" y="347"/>
                    <a:pt x="205" y="347"/>
                  </a:cubicBezTo>
                  <a:cubicBezTo>
                    <a:pt x="212" y="347"/>
                    <a:pt x="219" y="346"/>
                    <a:pt x="227" y="346"/>
                  </a:cubicBezTo>
                  <a:cubicBezTo>
                    <a:pt x="298" y="346"/>
                    <a:pt x="393" y="334"/>
                    <a:pt x="477" y="334"/>
                  </a:cubicBezTo>
                  <a:cubicBezTo>
                    <a:pt x="679" y="322"/>
                    <a:pt x="679" y="36"/>
                    <a:pt x="477" y="24"/>
                  </a:cubicBezTo>
                  <a:cubicBezTo>
                    <a:pt x="393" y="12"/>
                    <a:pt x="310" y="12"/>
                    <a:pt x="227" y="0"/>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42"/>
            <p:cNvSpPr/>
            <p:nvPr/>
          </p:nvSpPr>
          <p:spPr>
            <a:xfrm>
              <a:off x="2000992" y="2672180"/>
              <a:ext cx="94093" cy="185196"/>
            </a:xfrm>
            <a:custGeom>
              <a:avLst/>
              <a:gdLst/>
              <a:ahLst/>
              <a:cxnLst/>
              <a:rect l="l" t="t" r="r" b="b"/>
              <a:pathLst>
                <a:path w="3158" h="6072" extrusionOk="0">
                  <a:moveTo>
                    <a:pt x="1424" y="0"/>
                  </a:moveTo>
                  <a:cubicBezTo>
                    <a:pt x="1292" y="0"/>
                    <a:pt x="1186" y="87"/>
                    <a:pt x="1132" y="282"/>
                  </a:cubicBezTo>
                  <a:cubicBezTo>
                    <a:pt x="942" y="949"/>
                    <a:pt x="1" y="4259"/>
                    <a:pt x="846" y="5045"/>
                  </a:cubicBezTo>
                  <a:cubicBezTo>
                    <a:pt x="1425" y="5575"/>
                    <a:pt x="2334" y="6072"/>
                    <a:pt x="2811" y="6072"/>
                  </a:cubicBezTo>
                  <a:cubicBezTo>
                    <a:pt x="3030" y="6072"/>
                    <a:pt x="3158" y="5967"/>
                    <a:pt x="3120" y="5712"/>
                  </a:cubicBezTo>
                  <a:cubicBezTo>
                    <a:pt x="2989" y="4902"/>
                    <a:pt x="2763" y="3176"/>
                    <a:pt x="2632" y="1878"/>
                  </a:cubicBezTo>
                  <a:cubicBezTo>
                    <a:pt x="2532" y="880"/>
                    <a:pt x="1846" y="0"/>
                    <a:pt x="1424" y="0"/>
                  </a:cubicBezTo>
                  <a:close/>
                </a:path>
              </a:pathLst>
            </a:custGeom>
            <a:solidFill>
              <a:srgbClr val="B09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42"/>
            <p:cNvSpPr/>
            <p:nvPr/>
          </p:nvSpPr>
          <p:spPr>
            <a:xfrm>
              <a:off x="2554046" y="2576197"/>
              <a:ext cx="394158" cy="426726"/>
            </a:xfrm>
            <a:custGeom>
              <a:avLst/>
              <a:gdLst/>
              <a:ahLst/>
              <a:cxnLst/>
              <a:rect l="l" t="t" r="r" b="b"/>
              <a:pathLst>
                <a:path w="13229" h="13991" extrusionOk="0">
                  <a:moveTo>
                    <a:pt x="1" y="0"/>
                  </a:moveTo>
                  <a:lnTo>
                    <a:pt x="1" y="0"/>
                  </a:lnTo>
                  <a:cubicBezTo>
                    <a:pt x="1477" y="1263"/>
                    <a:pt x="3001" y="2322"/>
                    <a:pt x="4275" y="3846"/>
                  </a:cubicBezTo>
                  <a:cubicBezTo>
                    <a:pt x="5525" y="5346"/>
                    <a:pt x="6954" y="7085"/>
                    <a:pt x="8692" y="8049"/>
                  </a:cubicBezTo>
                  <a:cubicBezTo>
                    <a:pt x="9041" y="8238"/>
                    <a:pt x="9433" y="8285"/>
                    <a:pt x="9829" y="8285"/>
                  </a:cubicBezTo>
                  <a:cubicBezTo>
                    <a:pt x="10083" y="8285"/>
                    <a:pt x="10339" y="8265"/>
                    <a:pt x="10585" y="8251"/>
                  </a:cubicBezTo>
                  <a:cubicBezTo>
                    <a:pt x="10746" y="8238"/>
                    <a:pt x="10906" y="8232"/>
                    <a:pt x="11067" y="8232"/>
                  </a:cubicBezTo>
                  <a:cubicBezTo>
                    <a:pt x="11180" y="8232"/>
                    <a:pt x="11293" y="8235"/>
                    <a:pt x="11406" y="8240"/>
                  </a:cubicBezTo>
                  <a:lnTo>
                    <a:pt x="11406" y="8240"/>
                  </a:lnTo>
                  <a:cubicBezTo>
                    <a:pt x="11404" y="8239"/>
                    <a:pt x="11402" y="8239"/>
                    <a:pt x="11400" y="8239"/>
                  </a:cubicBezTo>
                  <a:cubicBezTo>
                    <a:pt x="11144" y="8239"/>
                    <a:pt x="11085" y="8909"/>
                    <a:pt x="11050" y="9252"/>
                  </a:cubicBezTo>
                  <a:cubicBezTo>
                    <a:pt x="10871" y="10799"/>
                    <a:pt x="10764" y="12526"/>
                    <a:pt x="11490" y="13943"/>
                  </a:cubicBezTo>
                  <a:cubicBezTo>
                    <a:pt x="11633" y="13955"/>
                    <a:pt x="11776" y="13978"/>
                    <a:pt x="11919" y="13990"/>
                  </a:cubicBezTo>
                  <a:cubicBezTo>
                    <a:pt x="11920" y="13990"/>
                    <a:pt x="11922" y="13990"/>
                    <a:pt x="11923" y="13990"/>
                  </a:cubicBezTo>
                  <a:cubicBezTo>
                    <a:pt x="12178" y="13990"/>
                    <a:pt x="11897" y="11851"/>
                    <a:pt x="12276" y="10430"/>
                  </a:cubicBezTo>
                  <a:cubicBezTo>
                    <a:pt x="12669" y="9002"/>
                    <a:pt x="13229" y="7692"/>
                    <a:pt x="13193" y="7466"/>
                  </a:cubicBezTo>
                  <a:cubicBezTo>
                    <a:pt x="13157" y="7239"/>
                    <a:pt x="12764" y="7239"/>
                    <a:pt x="12764" y="7239"/>
                  </a:cubicBezTo>
                  <a:cubicBezTo>
                    <a:pt x="12764" y="7239"/>
                    <a:pt x="12640" y="7003"/>
                    <a:pt x="12191" y="7003"/>
                  </a:cubicBezTo>
                  <a:cubicBezTo>
                    <a:pt x="12035" y="7003"/>
                    <a:pt x="11840" y="7032"/>
                    <a:pt x="11597" y="7108"/>
                  </a:cubicBezTo>
                  <a:cubicBezTo>
                    <a:pt x="11597" y="7108"/>
                    <a:pt x="10490" y="6894"/>
                    <a:pt x="8823" y="6870"/>
                  </a:cubicBezTo>
                  <a:cubicBezTo>
                    <a:pt x="8823" y="6870"/>
                    <a:pt x="8823" y="6037"/>
                    <a:pt x="8502" y="6037"/>
                  </a:cubicBezTo>
                  <a:cubicBezTo>
                    <a:pt x="8180" y="6037"/>
                    <a:pt x="7430" y="5846"/>
                    <a:pt x="7430" y="5846"/>
                  </a:cubicBezTo>
                  <a:cubicBezTo>
                    <a:pt x="7430" y="5846"/>
                    <a:pt x="5894" y="5025"/>
                    <a:pt x="4882" y="3620"/>
                  </a:cubicBezTo>
                  <a:cubicBezTo>
                    <a:pt x="3989" y="2382"/>
                    <a:pt x="1703" y="596"/>
                    <a:pt x="1" y="0"/>
                  </a:cubicBezTo>
                  <a:close/>
                </a:path>
              </a:pathLst>
            </a:custGeom>
            <a:solidFill>
              <a:srgbClr val="F5F0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42"/>
            <p:cNvSpPr/>
            <p:nvPr/>
          </p:nvSpPr>
          <p:spPr>
            <a:xfrm>
              <a:off x="2645577" y="2855821"/>
              <a:ext cx="273905" cy="147101"/>
            </a:xfrm>
            <a:custGeom>
              <a:avLst/>
              <a:gdLst/>
              <a:ahLst/>
              <a:cxnLst/>
              <a:rect l="l" t="t" r="r" b="b"/>
              <a:pathLst>
                <a:path w="9193" h="4823" extrusionOk="0">
                  <a:moveTo>
                    <a:pt x="310" y="0"/>
                  </a:moveTo>
                  <a:lnTo>
                    <a:pt x="310" y="0"/>
                  </a:lnTo>
                  <a:cubicBezTo>
                    <a:pt x="1" y="1191"/>
                    <a:pt x="417" y="3346"/>
                    <a:pt x="417" y="3346"/>
                  </a:cubicBezTo>
                  <a:cubicBezTo>
                    <a:pt x="417" y="3346"/>
                    <a:pt x="3096" y="4263"/>
                    <a:pt x="8847" y="4822"/>
                  </a:cubicBezTo>
                  <a:cubicBezTo>
                    <a:pt x="8848" y="4822"/>
                    <a:pt x="8850" y="4822"/>
                    <a:pt x="8851" y="4822"/>
                  </a:cubicBezTo>
                  <a:cubicBezTo>
                    <a:pt x="9106" y="4822"/>
                    <a:pt x="8837" y="2754"/>
                    <a:pt x="9192" y="1334"/>
                  </a:cubicBezTo>
                  <a:lnTo>
                    <a:pt x="9192" y="1334"/>
                  </a:lnTo>
                  <a:cubicBezTo>
                    <a:pt x="7888" y="1807"/>
                    <a:pt x="5276" y="3219"/>
                    <a:pt x="3729" y="3219"/>
                  </a:cubicBezTo>
                  <a:cubicBezTo>
                    <a:pt x="3680" y="3219"/>
                    <a:pt x="3631" y="3218"/>
                    <a:pt x="3584" y="3215"/>
                  </a:cubicBezTo>
                  <a:cubicBezTo>
                    <a:pt x="1799" y="3108"/>
                    <a:pt x="310" y="0"/>
                    <a:pt x="310" y="0"/>
                  </a:cubicBezTo>
                  <a:close/>
                </a:path>
              </a:pathLst>
            </a:custGeom>
            <a:solidFill>
              <a:srgbClr val="D4C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42"/>
            <p:cNvSpPr/>
            <p:nvPr/>
          </p:nvSpPr>
          <p:spPr>
            <a:xfrm>
              <a:off x="2749323" y="2777009"/>
              <a:ext cx="78271" cy="83783"/>
            </a:xfrm>
            <a:custGeom>
              <a:avLst/>
              <a:gdLst/>
              <a:ahLst/>
              <a:cxnLst/>
              <a:rect l="l" t="t" r="r" b="b"/>
              <a:pathLst>
                <a:path w="2627" h="2747" extrusionOk="0">
                  <a:moveTo>
                    <a:pt x="2257" y="1"/>
                  </a:moveTo>
                  <a:cubicBezTo>
                    <a:pt x="1364" y="751"/>
                    <a:pt x="650" y="1787"/>
                    <a:pt x="19" y="2703"/>
                  </a:cubicBezTo>
                  <a:cubicBezTo>
                    <a:pt x="1" y="2722"/>
                    <a:pt x="18" y="2747"/>
                    <a:pt x="37" y="2747"/>
                  </a:cubicBezTo>
                  <a:cubicBezTo>
                    <a:pt x="43" y="2747"/>
                    <a:pt x="49" y="2745"/>
                    <a:pt x="55" y="2739"/>
                  </a:cubicBezTo>
                  <a:cubicBezTo>
                    <a:pt x="579" y="2156"/>
                    <a:pt x="1114" y="1584"/>
                    <a:pt x="1698" y="1060"/>
                  </a:cubicBezTo>
                  <a:cubicBezTo>
                    <a:pt x="1995" y="786"/>
                    <a:pt x="2305" y="536"/>
                    <a:pt x="2627" y="298"/>
                  </a:cubicBezTo>
                  <a:cubicBezTo>
                    <a:pt x="2507" y="286"/>
                    <a:pt x="2400" y="286"/>
                    <a:pt x="2269" y="286"/>
                  </a:cubicBezTo>
                  <a:cubicBezTo>
                    <a:pt x="2269" y="286"/>
                    <a:pt x="2269" y="155"/>
                    <a:pt x="2257" y="1"/>
                  </a:cubicBezTo>
                  <a:close/>
                </a:path>
              </a:pathLst>
            </a:custGeom>
            <a:solidFill>
              <a:srgbClr val="B09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42"/>
            <p:cNvSpPr/>
            <p:nvPr/>
          </p:nvSpPr>
          <p:spPr>
            <a:xfrm>
              <a:off x="2731088" y="2755964"/>
              <a:ext cx="66711" cy="81283"/>
            </a:xfrm>
            <a:custGeom>
              <a:avLst/>
              <a:gdLst/>
              <a:ahLst/>
              <a:cxnLst/>
              <a:rect l="l" t="t" r="r" b="b"/>
              <a:pathLst>
                <a:path w="2239" h="2665" extrusionOk="0">
                  <a:moveTo>
                    <a:pt x="1691" y="0"/>
                  </a:moveTo>
                  <a:cubicBezTo>
                    <a:pt x="1572" y="119"/>
                    <a:pt x="1464" y="238"/>
                    <a:pt x="1357" y="345"/>
                  </a:cubicBezTo>
                  <a:cubicBezTo>
                    <a:pt x="774" y="1000"/>
                    <a:pt x="393" y="1869"/>
                    <a:pt x="0" y="2631"/>
                  </a:cubicBezTo>
                  <a:cubicBezTo>
                    <a:pt x="0" y="2648"/>
                    <a:pt x="12" y="2665"/>
                    <a:pt x="23" y="2665"/>
                  </a:cubicBezTo>
                  <a:cubicBezTo>
                    <a:pt x="28" y="2665"/>
                    <a:pt x="32" y="2662"/>
                    <a:pt x="36" y="2655"/>
                  </a:cubicBezTo>
                  <a:cubicBezTo>
                    <a:pt x="500" y="2012"/>
                    <a:pt x="976" y="1369"/>
                    <a:pt x="1524" y="798"/>
                  </a:cubicBezTo>
                  <a:cubicBezTo>
                    <a:pt x="1762" y="560"/>
                    <a:pt x="1988" y="322"/>
                    <a:pt x="2238" y="107"/>
                  </a:cubicBezTo>
                  <a:cubicBezTo>
                    <a:pt x="2048" y="71"/>
                    <a:pt x="1834" y="36"/>
                    <a:pt x="1691" y="0"/>
                  </a:cubicBezTo>
                  <a:close/>
                </a:path>
              </a:pathLst>
            </a:custGeom>
            <a:solidFill>
              <a:srgbClr val="B09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42"/>
            <p:cNvSpPr/>
            <p:nvPr/>
          </p:nvSpPr>
          <p:spPr>
            <a:xfrm>
              <a:off x="2852056" y="2790825"/>
              <a:ext cx="55359" cy="85461"/>
            </a:xfrm>
            <a:custGeom>
              <a:avLst/>
              <a:gdLst/>
              <a:ahLst/>
              <a:cxnLst/>
              <a:rect l="l" t="t" r="r" b="b"/>
              <a:pathLst>
                <a:path w="1858" h="2802" extrusionOk="0">
                  <a:moveTo>
                    <a:pt x="1857" y="0"/>
                  </a:moveTo>
                  <a:cubicBezTo>
                    <a:pt x="1774" y="24"/>
                    <a:pt x="1691" y="36"/>
                    <a:pt x="1595" y="71"/>
                  </a:cubicBezTo>
                  <a:cubicBezTo>
                    <a:pt x="1595" y="71"/>
                    <a:pt x="1500" y="48"/>
                    <a:pt x="1310" y="24"/>
                  </a:cubicBezTo>
                  <a:cubicBezTo>
                    <a:pt x="869" y="941"/>
                    <a:pt x="500" y="1893"/>
                    <a:pt x="0" y="2774"/>
                  </a:cubicBezTo>
                  <a:cubicBezTo>
                    <a:pt x="0" y="2784"/>
                    <a:pt x="16" y="2801"/>
                    <a:pt x="28" y="2801"/>
                  </a:cubicBezTo>
                  <a:cubicBezTo>
                    <a:pt x="31" y="2801"/>
                    <a:pt x="33" y="2800"/>
                    <a:pt x="36" y="2798"/>
                  </a:cubicBezTo>
                  <a:cubicBezTo>
                    <a:pt x="786" y="1965"/>
                    <a:pt x="1381" y="1012"/>
                    <a:pt x="1857" y="0"/>
                  </a:cubicBezTo>
                  <a:close/>
                </a:path>
              </a:pathLst>
            </a:custGeom>
            <a:solidFill>
              <a:srgbClr val="B09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42"/>
            <p:cNvSpPr/>
            <p:nvPr/>
          </p:nvSpPr>
          <p:spPr>
            <a:xfrm>
              <a:off x="2875803" y="2795156"/>
              <a:ext cx="61050" cy="183305"/>
            </a:xfrm>
            <a:custGeom>
              <a:avLst/>
              <a:gdLst/>
              <a:ahLst/>
              <a:cxnLst/>
              <a:rect l="l" t="t" r="r" b="b"/>
              <a:pathLst>
                <a:path w="2049" h="6010" extrusionOk="0">
                  <a:moveTo>
                    <a:pt x="1930" y="1"/>
                  </a:moveTo>
                  <a:cubicBezTo>
                    <a:pt x="846" y="1715"/>
                    <a:pt x="1" y="3859"/>
                    <a:pt x="215" y="5859"/>
                  </a:cubicBezTo>
                  <a:cubicBezTo>
                    <a:pt x="229" y="5948"/>
                    <a:pt x="317" y="6009"/>
                    <a:pt x="397" y="6009"/>
                  </a:cubicBezTo>
                  <a:cubicBezTo>
                    <a:pt x="455" y="6009"/>
                    <a:pt x="509" y="5976"/>
                    <a:pt x="525" y="5894"/>
                  </a:cubicBezTo>
                  <a:cubicBezTo>
                    <a:pt x="941" y="3835"/>
                    <a:pt x="1179" y="1930"/>
                    <a:pt x="2049" y="60"/>
                  </a:cubicBezTo>
                  <a:lnTo>
                    <a:pt x="1977" y="60"/>
                  </a:lnTo>
                  <a:cubicBezTo>
                    <a:pt x="1977" y="60"/>
                    <a:pt x="1953" y="37"/>
                    <a:pt x="1930" y="1"/>
                  </a:cubicBezTo>
                  <a:close/>
                </a:path>
              </a:pathLst>
            </a:custGeom>
            <a:solidFill>
              <a:srgbClr val="B09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42"/>
            <p:cNvSpPr/>
            <p:nvPr/>
          </p:nvSpPr>
          <p:spPr>
            <a:xfrm>
              <a:off x="2613309" y="2678158"/>
              <a:ext cx="66443" cy="279594"/>
            </a:xfrm>
            <a:custGeom>
              <a:avLst/>
              <a:gdLst/>
              <a:ahLst/>
              <a:cxnLst/>
              <a:rect l="l" t="t" r="r" b="b"/>
              <a:pathLst>
                <a:path w="2230" h="9167" extrusionOk="0">
                  <a:moveTo>
                    <a:pt x="761" y="0"/>
                  </a:moveTo>
                  <a:cubicBezTo>
                    <a:pt x="747" y="0"/>
                    <a:pt x="732" y="9"/>
                    <a:pt x="726" y="27"/>
                  </a:cubicBezTo>
                  <a:cubicBezTo>
                    <a:pt x="357" y="3015"/>
                    <a:pt x="0" y="6516"/>
                    <a:pt x="1905" y="9099"/>
                  </a:cubicBezTo>
                  <a:cubicBezTo>
                    <a:pt x="1939" y="9146"/>
                    <a:pt x="1992" y="9167"/>
                    <a:pt x="2043" y="9167"/>
                  </a:cubicBezTo>
                  <a:cubicBezTo>
                    <a:pt x="2138" y="9167"/>
                    <a:pt x="2229" y="9096"/>
                    <a:pt x="2191" y="8980"/>
                  </a:cubicBezTo>
                  <a:cubicBezTo>
                    <a:pt x="1774" y="7718"/>
                    <a:pt x="1298" y="6528"/>
                    <a:pt x="1024" y="5218"/>
                  </a:cubicBezTo>
                  <a:cubicBezTo>
                    <a:pt x="679" y="3527"/>
                    <a:pt x="750" y="1741"/>
                    <a:pt x="786" y="27"/>
                  </a:cubicBezTo>
                  <a:cubicBezTo>
                    <a:pt x="786" y="9"/>
                    <a:pt x="774" y="0"/>
                    <a:pt x="761" y="0"/>
                  </a:cubicBezTo>
                  <a:close/>
                </a:path>
              </a:pathLst>
            </a:custGeom>
            <a:solidFill>
              <a:srgbClr val="B09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42"/>
            <p:cNvSpPr/>
            <p:nvPr/>
          </p:nvSpPr>
          <p:spPr>
            <a:xfrm>
              <a:off x="2664020" y="2768133"/>
              <a:ext cx="131634" cy="190106"/>
            </a:xfrm>
            <a:custGeom>
              <a:avLst/>
              <a:gdLst/>
              <a:ahLst/>
              <a:cxnLst/>
              <a:rect l="l" t="t" r="r" b="b"/>
              <a:pathLst>
                <a:path w="4418" h="6233" extrusionOk="0">
                  <a:moveTo>
                    <a:pt x="18" y="1"/>
                  </a:moveTo>
                  <a:cubicBezTo>
                    <a:pt x="11" y="1"/>
                    <a:pt x="1" y="6"/>
                    <a:pt x="1" y="6"/>
                  </a:cubicBezTo>
                  <a:cubicBezTo>
                    <a:pt x="406" y="2697"/>
                    <a:pt x="965" y="6149"/>
                    <a:pt x="4311" y="6233"/>
                  </a:cubicBezTo>
                  <a:cubicBezTo>
                    <a:pt x="4394" y="6233"/>
                    <a:pt x="4418" y="6102"/>
                    <a:pt x="4335" y="6090"/>
                  </a:cubicBezTo>
                  <a:cubicBezTo>
                    <a:pt x="3025" y="5840"/>
                    <a:pt x="2084" y="5364"/>
                    <a:pt x="1418" y="4161"/>
                  </a:cubicBezTo>
                  <a:cubicBezTo>
                    <a:pt x="703" y="2887"/>
                    <a:pt x="370" y="1411"/>
                    <a:pt x="25" y="6"/>
                  </a:cubicBezTo>
                  <a:cubicBezTo>
                    <a:pt x="25" y="2"/>
                    <a:pt x="22" y="1"/>
                    <a:pt x="18" y="1"/>
                  </a:cubicBezTo>
                  <a:close/>
                </a:path>
              </a:pathLst>
            </a:custGeom>
            <a:solidFill>
              <a:srgbClr val="B09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42"/>
            <p:cNvSpPr/>
            <p:nvPr/>
          </p:nvSpPr>
          <p:spPr>
            <a:xfrm>
              <a:off x="2068150" y="2643663"/>
              <a:ext cx="60245" cy="9577"/>
            </a:xfrm>
            <a:custGeom>
              <a:avLst/>
              <a:gdLst/>
              <a:ahLst/>
              <a:cxnLst/>
              <a:rect l="l" t="t" r="r" b="b"/>
              <a:pathLst>
                <a:path w="2022" h="314" extrusionOk="0">
                  <a:moveTo>
                    <a:pt x="47" y="1"/>
                  </a:moveTo>
                  <a:cubicBezTo>
                    <a:pt x="24" y="1"/>
                    <a:pt x="0" y="30"/>
                    <a:pt x="21" y="51"/>
                  </a:cubicBezTo>
                  <a:cubicBezTo>
                    <a:pt x="264" y="252"/>
                    <a:pt x="547" y="314"/>
                    <a:pt x="842" y="314"/>
                  </a:cubicBezTo>
                  <a:cubicBezTo>
                    <a:pt x="1211" y="314"/>
                    <a:pt x="1599" y="216"/>
                    <a:pt x="1950" y="170"/>
                  </a:cubicBezTo>
                  <a:cubicBezTo>
                    <a:pt x="2021" y="158"/>
                    <a:pt x="2021" y="63"/>
                    <a:pt x="1950" y="63"/>
                  </a:cubicBezTo>
                  <a:cubicBezTo>
                    <a:pt x="1901" y="59"/>
                    <a:pt x="1852" y="57"/>
                    <a:pt x="1802" y="57"/>
                  </a:cubicBezTo>
                  <a:cubicBezTo>
                    <a:pt x="1450" y="57"/>
                    <a:pt x="1073" y="140"/>
                    <a:pt x="710" y="140"/>
                  </a:cubicBezTo>
                  <a:cubicBezTo>
                    <a:pt x="484" y="140"/>
                    <a:pt x="263" y="108"/>
                    <a:pt x="57" y="3"/>
                  </a:cubicBezTo>
                  <a:cubicBezTo>
                    <a:pt x="53" y="1"/>
                    <a:pt x="50" y="1"/>
                    <a:pt x="47" y="1"/>
                  </a:cubicBezTo>
                  <a:close/>
                </a:path>
              </a:pathLst>
            </a:custGeom>
            <a:solidFill>
              <a:srgbClr val="CE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42"/>
            <p:cNvSpPr/>
            <p:nvPr/>
          </p:nvSpPr>
          <p:spPr>
            <a:xfrm>
              <a:off x="2063889" y="2667178"/>
              <a:ext cx="43411" cy="54168"/>
            </a:xfrm>
            <a:custGeom>
              <a:avLst/>
              <a:gdLst/>
              <a:ahLst/>
              <a:cxnLst/>
              <a:rect l="l" t="t" r="r" b="b"/>
              <a:pathLst>
                <a:path w="1457" h="1776" extrusionOk="0">
                  <a:moveTo>
                    <a:pt x="11" y="1"/>
                  </a:moveTo>
                  <a:cubicBezTo>
                    <a:pt x="4" y="1"/>
                    <a:pt x="1" y="9"/>
                    <a:pt x="9" y="18"/>
                  </a:cubicBezTo>
                  <a:cubicBezTo>
                    <a:pt x="497" y="566"/>
                    <a:pt x="1212" y="947"/>
                    <a:pt x="1331" y="1732"/>
                  </a:cubicBezTo>
                  <a:cubicBezTo>
                    <a:pt x="1336" y="1762"/>
                    <a:pt x="1360" y="1775"/>
                    <a:pt x="1385" y="1775"/>
                  </a:cubicBezTo>
                  <a:cubicBezTo>
                    <a:pt x="1420" y="1775"/>
                    <a:pt x="1457" y="1750"/>
                    <a:pt x="1450" y="1709"/>
                  </a:cubicBezTo>
                  <a:cubicBezTo>
                    <a:pt x="1426" y="875"/>
                    <a:pt x="557" y="518"/>
                    <a:pt x="21" y="6"/>
                  </a:cubicBezTo>
                  <a:cubicBezTo>
                    <a:pt x="18" y="2"/>
                    <a:pt x="14" y="1"/>
                    <a:pt x="11" y="1"/>
                  </a:cubicBezTo>
                  <a:close/>
                </a:path>
              </a:pathLst>
            </a:custGeom>
            <a:solidFill>
              <a:srgbClr val="CE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42"/>
            <p:cNvSpPr/>
            <p:nvPr/>
          </p:nvSpPr>
          <p:spPr>
            <a:xfrm>
              <a:off x="2121066" y="2697892"/>
              <a:ext cx="83247" cy="174185"/>
            </a:xfrm>
            <a:custGeom>
              <a:avLst/>
              <a:gdLst/>
              <a:ahLst/>
              <a:cxnLst/>
              <a:rect l="l" t="t" r="r" b="b"/>
              <a:pathLst>
                <a:path w="2794" h="5711" extrusionOk="0">
                  <a:moveTo>
                    <a:pt x="55" y="0"/>
                  </a:moveTo>
                  <a:cubicBezTo>
                    <a:pt x="27" y="0"/>
                    <a:pt x="0" y="23"/>
                    <a:pt x="7" y="59"/>
                  </a:cubicBezTo>
                  <a:cubicBezTo>
                    <a:pt x="388" y="1928"/>
                    <a:pt x="1853" y="3595"/>
                    <a:pt x="1543" y="5535"/>
                  </a:cubicBezTo>
                  <a:cubicBezTo>
                    <a:pt x="1527" y="5631"/>
                    <a:pt x="1612" y="5710"/>
                    <a:pt x="1691" y="5710"/>
                  </a:cubicBezTo>
                  <a:cubicBezTo>
                    <a:pt x="1731" y="5710"/>
                    <a:pt x="1769" y="5690"/>
                    <a:pt x="1793" y="5643"/>
                  </a:cubicBezTo>
                  <a:cubicBezTo>
                    <a:pt x="2793" y="3642"/>
                    <a:pt x="829" y="1773"/>
                    <a:pt x="102" y="35"/>
                  </a:cubicBezTo>
                  <a:cubicBezTo>
                    <a:pt x="93" y="11"/>
                    <a:pt x="73" y="0"/>
                    <a:pt x="55" y="0"/>
                  </a:cubicBezTo>
                  <a:close/>
                </a:path>
              </a:pathLst>
            </a:custGeom>
            <a:solidFill>
              <a:srgbClr val="CE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42"/>
            <p:cNvSpPr/>
            <p:nvPr/>
          </p:nvSpPr>
          <p:spPr>
            <a:xfrm>
              <a:off x="2099762" y="2745563"/>
              <a:ext cx="40700" cy="127002"/>
            </a:xfrm>
            <a:custGeom>
              <a:avLst/>
              <a:gdLst/>
              <a:ahLst/>
              <a:cxnLst/>
              <a:rect l="l" t="t" r="r" b="b"/>
              <a:pathLst>
                <a:path w="1366" h="4164" extrusionOk="0">
                  <a:moveTo>
                    <a:pt x="64" y="1"/>
                  </a:moveTo>
                  <a:cubicBezTo>
                    <a:pt x="31" y="1"/>
                    <a:pt x="0" y="29"/>
                    <a:pt x="8" y="67"/>
                  </a:cubicBezTo>
                  <a:cubicBezTo>
                    <a:pt x="425" y="1436"/>
                    <a:pt x="686" y="2579"/>
                    <a:pt x="198" y="3961"/>
                  </a:cubicBezTo>
                  <a:cubicBezTo>
                    <a:pt x="152" y="4085"/>
                    <a:pt x="252" y="4163"/>
                    <a:pt x="354" y="4163"/>
                  </a:cubicBezTo>
                  <a:cubicBezTo>
                    <a:pt x="408" y="4163"/>
                    <a:pt x="463" y="4141"/>
                    <a:pt x="496" y="4091"/>
                  </a:cubicBezTo>
                  <a:cubicBezTo>
                    <a:pt x="1365" y="2782"/>
                    <a:pt x="675" y="1305"/>
                    <a:pt x="115" y="31"/>
                  </a:cubicBezTo>
                  <a:cubicBezTo>
                    <a:pt x="102" y="10"/>
                    <a:pt x="83" y="1"/>
                    <a:pt x="64" y="1"/>
                  </a:cubicBezTo>
                  <a:close/>
                </a:path>
              </a:pathLst>
            </a:custGeom>
            <a:solidFill>
              <a:srgbClr val="CE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42"/>
            <p:cNvSpPr/>
            <p:nvPr/>
          </p:nvSpPr>
          <p:spPr>
            <a:xfrm>
              <a:off x="2143859" y="2645127"/>
              <a:ext cx="112953" cy="189069"/>
            </a:xfrm>
            <a:custGeom>
              <a:avLst/>
              <a:gdLst/>
              <a:ahLst/>
              <a:cxnLst/>
              <a:rect l="l" t="t" r="r" b="b"/>
              <a:pathLst>
                <a:path w="3791" h="6199" extrusionOk="0">
                  <a:moveTo>
                    <a:pt x="171" y="1"/>
                  </a:moveTo>
                  <a:cubicBezTo>
                    <a:pt x="46" y="1"/>
                    <a:pt x="1" y="172"/>
                    <a:pt x="135" y="217"/>
                  </a:cubicBezTo>
                  <a:cubicBezTo>
                    <a:pt x="1135" y="586"/>
                    <a:pt x="1921" y="1038"/>
                    <a:pt x="2469" y="1991"/>
                  </a:cubicBezTo>
                  <a:cubicBezTo>
                    <a:pt x="3124" y="3146"/>
                    <a:pt x="3112" y="4729"/>
                    <a:pt x="3207" y="6015"/>
                  </a:cubicBezTo>
                  <a:cubicBezTo>
                    <a:pt x="3219" y="6139"/>
                    <a:pt x="3306" y="6198"/>
                    <a:pt x="3396" y="6198"/>
                  </a:cubicBezTo>
                  <a:cubicBezTo>
                    <a:pt x="3487" y="6198"/>
                    <a:pt x="3582" y="6136"/>
                    <a:pt x="3600" y="6015"/>
                  </a:cubicBezTo>
                  <a:cubicBezTo>
                    <a:pt x="3790" y="4456"/>
                    <a:pt x="3778" y="3063"/>
                    <a:pt x="3088" y="1634"/>
                  </a:cubicBezTo>
                  <a:cubicBezTo>
                    <a:pt x="2552" y="503"/>
                    <a:pt x="1326" y="181"/>
                    <a:pt x="195" y="3"/>
                  </a:cubicBezTo>
                  <a:cubicBezTo>
                    <a:pt x="186" y="1"/>
                    <a:pt x="178" y="1"/>
                    <a:pt x="171" y="1"/>
                  </a:cubicBezTo>
                  <a:close/>
                </a:path>
              </a:pathLst>
            </a:custGeom>
            <a:solidFill>
              <a:srgbClr val="CE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42"/>
            <p:cNvSpPr/>
            <p:nvPr/>
          </p:nvSpPr>
          <p:spPr>
            <a:xfrm>
              <a:off x="2269534" y="2592911"/>
              <a:ext cx="100558" cy="455670"/>
            </a:xfrm>
            <a:custGeom>
              <a:avLst/>
              <a:gdLst/>
              <a:ahLst/>
              <a:cxnLst/>
              <a:rect l="l" t="t" r="r" b="b"/>
              <a:pathLst>
                <a:path w="3375" h="14940" extrusionOk="0">
                  <a:moveTo>
                    <a:pt x="561" y="0"/>
                  </a:moveTo>
                  <a:cubicBezTo>
                    <a:pt x="543" y="0"/>
                    <a:pt x="525" y="12"/>
                    <a:pt x="525" y="36"/>
                  </a:cubicBezTo>
                  <a:cubicBezTo>
                    <a:pt x="287" y="2572"/>
                    <a:pt x="1" y="5239"/>
                    <a:pt x="394" y="7775"/>
                  </a:cubicBezTo>
                  <a:cubicBezTo>
                    <a:pt x="799" y="10394"/>
                    <a:pt x="2216" y="12502"/>
                    <a:pt x="3239" y="14907"/>
                  </a:cubicBezTo>
                  <a:cubicBezTo>
                    <a:pt x="3251" y="14930"/>
                    <a:pt x="3270" y="14939"/>
                    <a:pt x="3290" y="14939"/>
                  </a:cubicBezTo>
                  <a:cubicBezTo>
                    <a:pt x="3331" y="14939"/>
                    <a:pt x="3375" y="14899"/>
                    <a:pt x="3359" y="14859"/>
                  </a:cubicBezTo>
                  <a:cubicBezTo>
                    <a:pt x="2799" y="12525"/>
                    <a:pt x="1549" y="10430"/>
                    <a:pt x="1084" y="8073"/>
                  </a:cubicBezTo>
                  <a:cubicBezTo>
                    <a:pt x="561" y="5417"/>
                    <a:pt x="537" y="2727"/>
                    <a:pt x="596" y="36"/>
                  </a:cubicBezTo>
                  <a:cubicBezTo>
                    <a:pt x="596" y="12"/>
                    <a:pt x="578" y="0"/>
                    <a:pt x="561" y="0"/>
                  </a:cubicBezTo>
                  <a:close/>
                </a:path>
              </a:pathLst>
            </a:custGeom>
            <a:solidFill>
              <a:srgbClr val="CE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42"/>
            <p:cNvSpPr/>
            <p:nvPr/>
          </p:nvSpPr>
          <p:spPr>
            <a:xfrm>
              <a:off x="2329154" y="2636373"/>
              <a:ext cx="295894" cy="718580"/>
            </a:xfrm>
            <a:custGeom>
              <a:avLst/>
              <a:gdLst/>
              <a:ahLst/>
              <a:cxnLst/>
              <a:rect l="l" t="t" r="r" b="b"/>
              <a:pathLst>
                <a:path w="9931" h="23560" extrusionOk="0">
                  <a:moveTo>
                    <a:pt x="5584" y="1"/>
                  </a:moveTo>
                  <a:cubicBezTo>
                    <a:pt x="5572" y="1"/>
                    <a:pt x="5560" y="10"/>
                    <a:pt x="5560" y="28"/>
                  </a:cubicBezTo>
                  <a:cubicBezTo>
                    <a:pt x="5620" y="3207"/>
                    <a:pt x="5834" y="6398"/>
                    <a:pt x="5680" y="9576"/>
                  </a:cubicBezTo>
                  <a:cubicBezTo>
                    <a:pt x="5596" y="11303"/>
                    <a:pt x="5537" y="13101"/>
                    <a:pt x="4727" y="14672"/>
                  </a:cubicBezTo>
                  <a:cubicBezTo>
                    <a:pt x="4215" y="15684"/>
                    <a:pt x="3382" y="16506"/>
                    <a:pt x="2691" y="17423"/>
                  </a:cubicBezTo>
                  <a:cubicBezTo>
                    <a:pt x="3179" y="15696"/>
                    <a:pt x="3274" y="13815"/>
                    <a:pt x="3382" y="12077"/>
                  </a:cubicBezTo>
                  <a:cubicBezTo>
                    <a:pt x="3560" y="9053"/>
                    <a:pt x="3644" y="6040"/>
                    <a:pt x="3620" y="3016"/>
                  </a:cubicBezTo>
                  <a:cubicBezTo>
                    <a:pt x="3620" y="2998"/>
                    <a:pt x="3608" y="2989"/>
                    <a:pt x="3594" y="2989"/>
                  </a:cubicBezTo>
                  <a:cubicBezTo>
                    <a:pt x="3581" y="2989"/>
                    <a:pt x="3566" y="2998"/>
                    <a:pt x="3560" y="3016"/>
                  </a:cubicBezTo>
                  <a:cubicBezTo>
                    <a:pt x="3322" y="5707"/>
                    <a:pt x="2965" y="8386"/>
                    <a:pt x="2715" y="11077"/>
                  </a:cubicBezTo>
                  <a:cubicBezTo>
                    <a:pt x="2655" y="11684"/>
                    <a:pt x="2584" y="12291"/>
                    <a:pt x="2512" y="12910"/>
                  </a:cubicBezTo>
                  <a:cubicBezTo>
                    <a:pt x="2358" y="11946"/>
                    <a:pt x="2096" y="10981"/>
                    <a:pt x="1881" y="10041"/>
                  </a:cubicBezTo>
                  <a:cubicBezTo>
                    <a:pt x="1179" y="6993"/>
                    <a:pt x="334" y="4028"/>
                    <a:pt x="36" y="897"/>
                  </a:cubicBezTo>
                  <a:cubicBezTo>
                    <a:pt x="36" y="885"/>
                    <a:pt x="27" y="879"/>
                    <a:pt x="18" y="879"/>
                  </a:cubicBezTo>
                  <a:cubicBezTo>
                    <a:pt x="9" y="879"/>
                    <a:pt x="0" y="885"/>
                    <a:pt x="0" y="897"/>
                  </a:cubicBezTo>
                  <a:cubicBezTo>
                    <a:pt x="131" y="3540"/>
                    <a:pt x="584" y="6124"/>
                    <a:pt x="1119" y="8719"/>
                  </a:cubicBezTo>
                  <a:cubicBezTo>
                    <a:pt x="1393" y="10100"/>
                    <a:pt x="1750" y="11470"/>
                    <a:pt x="2024" y="12863"/>
                  </a:cubicBezTo>
                  <a:cubicBezTo>
                    <a:pt x="2167" y="13625"/>
                    <a:pt x="2215" y="14375"/>
                    <a:pt x="2215" y="15125"/>
                  </a:cubicBezTo>
                  <a:cubicBezTo>
                    <a:pt x="2048" y="16399"/>
                    <a:pt x="1893" y="17661"/>
                    <a:pt x="1810" y="18935"/>
                  </a:cubicBezTo>
                  <a:cubicBezTo>
                    <a:pt x="1803" y="19031"/>
                    <a:pt x="1891" y="19090"/>
                    <a:pt x="1974" y="19090"/>
                  </a:cubicBezTo>
                  <a:cubicBezTo>
                    <a:pt x="2025" y="19090"/>
                    <a:pt x="2073" y="19068"/>
                    <a:pt x="2096" y="19018"/>
                  </a:cubicBezTo>
                  <a:cubicBezTo>
                    <a:pt x="2262" y="18673"/>
                    <a:pt x="2405" y="18316"/>
                    <a:pt x="2524" y="17947"/>
                  </a:cubicBezTo>
                  <a:cubicBezTo>
                    <a:pt x="2548" y="17947"/>
                    <a:pt x="2560" y="17935"/>
                    <a:pt x="2572" y="17923"/>
                  </a:cubicBezTo>
                  <a:cubicBezTo>
                    <a:pt x="3298" y="17173"/>
                    <a:pt x="3965" y="16363"/>
                    <a:pt x="4525" y="15482"/>
                  </a:cubicBezTo>
                  <a:lnTo>
                    <a:pt x="4525" y="15482"/>
                  </a:lnTo>
                  <a:cubicBezTo>
                    <a:pt x="4144" y="16423"/>
                    <a:pt x="3894" y="17447"/>
                    <a:pt x="3679" y="18411"/>
                  </a:cubicBezTo>
                  <a:cubicBezTo>
                    <a:pt x="2751" y="20090"/>
                    <a:pt x="1953" y="21864"/>
                    <a:pt x="1084" y="23542"/>
                  </a:cubicBezTo>
                  <a:cubicBezTo>
                    <a:pt x="1084" y="23551"/>
                    <a:pt x="1090" y="23559"/>
                    <a:pt x="1097" y="23559"/>
                  </a:cubicBezTo>
                  <a:cubicBezTo>
                    <a:pt x="1101" y="23559"/>
                    <a:pt x="1104" y="23558"/>
                    <a:pt x="1108" y="23554"/>
                  </a:cubicBezTo>
                  <a:cubicBezTo>
                    <a:pt x="2155" y="21768"/>
                    <a:pt x="3191" y="19983"/>
                    <a:pt x="4310" y="18232"/>
                  </a:cubicBezTo>
                  <a:cubicBezTo>
                    <a:pt x="4882" y="17339"/>
                    <a:pt x="5418" y="16423"/>
                    <a:pt x="6120" y="15625"/>
                  </a:cubicBezTo>
                  <a:cubicBezTo>
                    <a:pt x="7073" y="14553"/>
                    <a:pt x="8430" y="14613"/>
                    <a:pt x="9740" y="14446"/>
                  </a:cubicBezTo>
                  <a:cubicBezTo>
                    <a:pt x="9871" y="14434"/>
                    <a:pt x="9930" y="14220"/>
                    <a:pt x="9775" y="14196"/>
                  </a:cubicBezTo>
                  <a:cubicBezTo>
                    <a:pt x="9407" y="14144"/>
                    <a:pt x="9062" y="14117"/>
                    <a:pt x="8736" y="14117"/>
                  </a:cubicBezTo>
                  <a:cubicBezTo>
                    <a:pt x="7188" y="14117"/>
                    <a:pt x="6084" y="14726"/>
                    <a:pt x="5060" y="16173"/>
                  </a:cubicBezTo>
                  <a:cubicBezTo>
                    <a:pt x="4918" y="16363"/>
                    <a:pt x="4798" y="16565"/>
                    <a:pt x="4667" y="16768"/>
                  </a:cubicBezTo>
                  <a:cubicBezTo>
                    <a:pt x="5072" y="15792"/>
                    <a:pt x="5501" y="14839"/>
                    <a:pt x="6072" y="13934"/>
                  </a:cubicBezTo>
                  <a:cubicBezTo>
                    <a:pt x="7132" y="12267"/>
                    <a:pt x="8454" y="10850"/>
                    <a:pt x="9168" y="8957"/>
                  </a:cubicBezTo>
                  <a:cubicBezTo>
                    <a:pt x="9168" y="8951"/>
                    <a:pt x="9165" y="8948"/>
                    <a:pt x="9162" y="8948"/>
                  </a:cubicBezTo>
                  <a:cubicBezTo>
                    <a:pt x="9159" y="8948"/>
                    <a:pt x="9156" y="8951"/>
                    <a:pt x="9156" y="8957"/>
                  </a:cubicBezTo>
                  <a:cubicBezTo>
                    <a:pt x="8192" y="10862"/>
                    <a:pt x="6584" y="12291"/>
                    <a:pt x="5334" y="14006"/>
                  </a:cubicBezTo>
                  <a:cubicBezTo>
                    <a:pt x="5310" y="14029"/>
                    <a:pt x="5287" y="14065"/>
                    <a:pt x="5263" y="14089"/>
                  </a:cubicBezTo>
                  <a:cubicBezTo>
                    <a:pt x="5656" y="13113"/>
                    <a:pt x="5787" y="12053"/>
                    <a:pt x="5906" y="11005"/>
                  </a:cubicBezTo>
                  <a:cubicBezTo>
                    <a:pt x="6334" y="7362"/>
                    <a:pt x="5918" y="3647"/>
                    <a:pt x="5608" y="28"/>
                  </a:cubicBezTo>
                  <a:cubicBezTo>
                    <a:pt x="5608" y="10"/>
                    <a:pt x="5596" y="1"/>
                    <a:pt x="5584" y="1"/>
                  </a:cubicBezTo>
                  <a:close/>
                </a:path>
              </a:pathLst>
            </a:custGeom>
            <a:solidFill>
              <a:srgbClr val="CE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42"/>
            <p:cNvSpPr/>
            <p:nvPr/>
          </p:nvSpPr>
          <p:spPr>
            <a:xfrm>
              <a:off x="2143978" y="2998988"/>
              <a:ext cx="122428" cy="248026"/>
            </a:xfrm>
            <a:custGeom>
              <a:avLst/>
              <a:gdLst/>
              <a:ahLst/>
              <a:cxnLst/>
              <a:rect l="l" t="t" r="r" b="b"/>
              <a:pathLst>
                <a:path w="4109" h="8132" extrusionOk="0">
                  <a:moveTo>
                    <a:pt x="4022" y="1"/>
                  </a:moveTo>
                  <a:cubicBezTo>
                    <a:pt x="4007" y="1"/>
                    <a:pt x="3991" y="7"/>
                    <a:pt x="3977" y="21"/>
                  </a:cubicBezTo>
                  <a:cubicBezTo>
                    <a:pt x="2798" y="1081"/>
                    <a:pt x="1786" y="2188"/>
                    <a:pt x="1096" y="3629"/>
                  </a:cubicBezTo>
                  <a:cubicBezTo>
                    <a:pt x="500" y="4855"/>
                    <a:pt x="0" y="6665"/>
                    <a:pt x="524" y="7974"/>
                  </a:cubicBezTo>
                  <a:cubicBezTo>
                    <a:pt x="561" y="8074"/>
                    <a:pt x="660" y="8131"/>
                    <a:pt x="754" y="8131"/>
                  </a:cubicBezTo>
                  <a:cubicBezTo>
                    <a:pt x="841" y="8131"/>
                    <a:pt x="924" y="8083"/>
                    <a:pt x="953" y="7974"/>
                  </a:cubicBezTo>
                  <a:cubicBezTo>
                    <a:pt x="1262" y="6736"/>
                    <a:pt x="1155" y="5474"/>
                    <a:pt x="1572" y="4236"/>
                  </a:cubicBezTo>
                  <a:cubicBezTo>
                    <a:pt x="2084" y="2736"/>
                    <a:pt x="3084" y="1319"/>
                    <a:pt x="4072" y="104"/>
                  </a:cubicBezTo>
                  <a:cubicBezTo>
                    <a:pt x="4108" y="59"/>
                    <a:pt x="4069" y="1"/>
                    <a:pt x="4022" y="1"/>
                  </a:cubicBezTo>
                  <a:close/>
                </a:path>
              </a:pathLst>
            </a:custGeom>
            <a:solidFill>
              <a:srgbClr val="CE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42"/>
            <p:cNvSpPr/>
            <p:nvPr/>
          </p:nvSpPr>
          <p:spPr>
            <a:xfrm>
              <a:off x="2162421" y="3092684"/>
              <a:ext cx="162144" cy="535549"/>
            </a:xfrm>
            <a:custGeom>
              <a:avLst/>
              <a:gdLst/>
              <a:ahLst/>
              <a:cxnLst/>
              <a:rect l="l" t="t" r="r" b="b"/>
              <a:pathLst>
                <a:path w="5442" h="17559" extrusionOk="0">
                  <a:moveTo>
                    <a:pt x="2903" y="1"/>
                  </a:moveTo>
                  <a:cubicBezTo>
                    <a:pt x="2882" y="1"/>
                    <a:pt x="2861" y="10"/>
                    <a:pt x="2846" y="33"/>
                  </a:cubicBezTo>
                  <a:cubicBezTo>
                    <a:pt x="2060" y="1128"/>
                    <a:pt x="1203" y="2235"/>
                    <a:pt x="738" y="3509"/>
                  </a:cubicBezTo>
                  <a:cubicBezTo>
                    <a:pt x="703" y="3605"/>
                    <a:pt x="679" y="3700"/>
                    <a:pt x="643" y="3783"/>
                  </a:cubicBezTo>
                  <a:cubicBezTo>
                    <a:pt x="536" y="4700"/>
                    <a:pt x="0" y="10332"/>
                    <a:pt x="4025" y="15320"/>
                  </a:cubicBezTo>
                  <a:cubicBezTo>
                    <a:pt x="4025" y="15320"/>
                    <a:pt x="4048" y="17023"/>
                    <a:pt x="4668" y="17499"/>
                  </a:cubicBezTo>
                  <a:cubicBezTo>
                    <a:pt x="4713" y="17540"/>
                    <a:pt x="4790" y="17559"/>
                    <a:pt x="4893" y="17559"/>
                  </a:cubicBezTo>
                  <a:cubicBezTo>
                    <a:pt x="5031" y="17559"/>
                    <a:pt x="5216" y="17525"/>
                    <a:pt x="5441" y="17464"/>
                  </a:cubicBezTo>
                  <a:cubicBezTo>
                    <a:pt x="5334" y="17154"/>
                    <a:pt x="5263" y="16833"/>
                    <a:pt x="5227" y="16499"/>
                  </a:cubicBezTo>
                  <a:cubicBezTo>
                    <a:pt x="5072" y="15047"/>
                    <a:pt x="5203" y="13534"/>
                    <a:pt x="5239" y="12070"/>
                  </a:cubicBezTo>
                  <a:cubicBezTo>
                    <a:pt x="5322" y="9260"/>
                    <a:pt x="5072" y="6415"/>
                    <a:pt x="4537" y="3652"/>
                  </a:cubicBezTo>
                  <a:cubicBezTo>
                    <a:pt x="4526" y="3611"/>
                    <a:pt x="4488" y="3592"/>
                    <a:pt x="4449" y="3592"/>
                  </a:cubicBezTo>
                  <a:cubicBezTo>
                    <a:pt x="4399" y="3592"/>
                    <a:pt x="4346" y="3623"/>
                    <a:pt x="4346" y="3676"/>
                  </a:cubicBezTo>
                  <a:cubicBezTo>
                    <a:pt x="4370" y="6998"/>
                    <a:pt x="3715" y="10260"/>
                    <a:pt x="3513" y="13570"/>
                  </a:cubicBezTo>
                  <a:cubicBezTo>
                    <a:pt x="3501" y="13773"/>
                    <a:pt x="3489" y="13987"/>
                    <a:pt x="3477" y="14189"/>
                  </a:cubicBezTo>
                  <a:cubicBezTo>
                    <a:pt x="3215" y="13404"/>
                    <a:pt x="2870" y="12642"/>
                    <a:pt x="2560" y="11868"/>
                  </a:cubicBezTo>
                  <a:cubicBezTo>
                    <a:pt x="2108" y="10737"/>
                    <a:pt x="1798" y="9546"/>
                    <a:pt x="1572" y="8355"/>
                  </a:cubicBezTo>
                  <a:cubicBezTo>
                    <a:pt x="1310" y="6950"/>
                    <a:pt x="1119" y="5557"/>
                    <a:pt x="1346" y="4140"/>
                  </a:cubicBezTo>
                  <a:cubicBezTo>
                    <a:pt x="1572" y="2700"/>
                    <a:pt x="2310" y="1378"/>
                    <a:pt x="2965" y="92"/>
                  </a:cubicBezTo>
                  <a:cubicBezTo>
                    <a:pt x="2989" y="44"/>
                    <a:pt x="2947" y="1"/>
                    <a:pt x="2903" y="1"/>
                  </a:cubicBezTo>
                  <a:close/>
                </a:path>
              </a:pathLst>
            </a:custGeom>
            <a:solidFill>
              <a:srgbClr val="CE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42"/>
            <p:cNvSpPr/>
            <p:nvPr/>
          </p:nvSpPr>
          <p:spPr>
            <a:xfrm>
              <a:off x="2600527" y="3208858"/>
              <a:ext cx="60335" cy="112881"/>
            </a:xfrm>
            <a:custGeom>
              <a:avLst/>
              <a:gdLst/>
              <a:ahLst/>
              <a:cxnLst/>
              <a:rect l="l" t="t" r="r" b="b"/>
              <a:pathLst>
                <a:path w="2025" h="3701" extrusionOk="0">
                  <a:moveTo>
                    <a:pt x="92" y="0"/>
                  </a:moveTo>
                  <a:cubicBezTo>
                    <a:pt x="72" y="0"/>
                    <a:pt x="48" y="13"/>
                    <a:pt x="48" y="34"/>
                  </a:cubicBezTo>
                  <a:cubicBezTo>
                    <a:pt x="1" y="1058"/>
                    <a:pt x="24" y="2201"/>
                    <a:pt x="679" y="3046"/>
                  </a:cubicBezTo>
                  <a:cubicBezTo>
                    <a:pt x="905" y="3356"/>
                    <a:pt x="1263" y="3582"/>
                    <a:pt x="1644" y="3701"/>
                  </a:cubicBezTo>
                  <a:cubicBezTo>
                    <a:pt x="1691" y="3582"/>
                    <a:pt x="1739" y="3451"/>
                    <a:pt x="1763" y="3296"/>
                  </a:cubicBezTo>
                  <a:cubicBezTo>
                    <a:pt x="1763" y="3296"/>
                    <a:pt x="1870" y="3189"/>
                    <a:pt x="2025" y="2998"/>
                  </a:cubicBezTo>
                  <a:lnTo>
                    <a:pt x="2001" y="2998"/>
                  </a:lnTo>
                  <a:cubicBezTo>
                    <a:pt x="1632" y="2939"/>
                    <a:pt x="1286" y="2725"/>
                    <a:pt x="1024" y="2463"/>
                  </a:cubicBezTo>
                  <a:cubicBezTo>
                    <a:pt x="417" y="1855"/>
                    <a:pt x="239" y="843"/>
                    <a:pt x="120" y="22"/>
                  </a:cubicBezTo>
                  <a:cubicBezTo>
                    <a:pt x="120" y="7"/>
                    <a:pt x="107" y="0"/>
                    <a:pt x="92" y="0"/>
                  </a:cubicBezTo>
                  <a:close/>
                </a:path>
              </a:pathLst>
            </a:custGeom>
            <a:solidFill>
              <a:srgbClr val="CE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42"/>
            <p:cNvSpPr/>
            <p:nvPr/>
          </p:nvSpPr>
          <p:spPr>
            <a:xfrm>
              <a:off x="2360021" y="3294655"/>
              <a:ext cx="247626" cy="164090"/>
            </a:xfrm>
            <a:custGeom>
              <a:avLst/>
              <a:gdLst/>
              <a:ahLst/>
              <a:cxnLst/>
              <a:rect l="l" t="t" r="r" b="b"/>
              <a:pathLst>
                <a:path w="8311" h="5380" extrusionOk="0">
                  <a:moveTo>
                    <a:pt x="7407" y="1"/>
                  </a:moveTo>
                  <a:cubicBezTo>
                    <a:pt x="7382" y="1"/>
                    <a:pt x="7358" y="19"/>
                    <a:pt x="7358" y="54"/>
                  </a:cubicBezTo>
                  <a:cubicBezTo>
                    <a:pt x="7263" y="840"/>
                    <a:pt x="7382" y="1721"/>
                    <a:pt x="7787" y="2364"/>
                  </a:cubicBezTo>
                  <a:cubicBezTo>
                    <a:pt x="6703" y="3007"/>
                    <a:pt x="5632" y="3543"/>
                    <a:pt x="4393" y="3924"/>
                  </a:cubicBezTo>
                  <a:cubicBezTo>
                    <a:pt x="2917" y="4388"/>
                    <a:pt x="1441" y="4781"/>
                    <a:pt x="12" y="5365"/>
                  </a:cubicBezTo>
                  <a:cubicBezTo>
                    <a:pt x="2" y="5365"/>
                    <a:pt x="1" y="5380"/>
                    <a:pt x="6" y="5380"/>
                  </a:cubicBezTo>
                  <a:cubicBezTo>
                    <a:pt x="8" y="5380"/>
                    <a:pt x="10" y="5379"/>
                    <a:pt x="12" y="5377"/>
                  </a:cubicBezTo>
                  <a:cubicBezTo>
                    <a:pt x="2453" y="4722"/>
                    <a:pt x="5787" y="4567"/>
                    <a:pt x="7870" y="2852"/>
                  </a:cubicBezTo>
                  <a:cubicBezTo>
                    <a:pt x="7930" y="2626"/>
                    <a:pt x="7965" y="2376"/>
                    <a:pt x="7977" y="2114"/>
                  </a:cubicBezTo>
                  <a:cubicBezTo>
                    <a:pt x="7977" y="2114"/>
                    <a:pt x="8120" y="2102"/>
                    <a:pt x="8311" y="2043"/>
                  </a:cubicBezTo>
                  <a:cubicBezTo>
                    <a:pt x="8275" y="2007"/>
                    <a:pt x="8239" y="1971"/>
                    <a:pt x="8203" y="1936"/>
                  </a:cubicBezTo>
                  <a:cubicBezTo>
                    <a:pt x="7727" y="1400"/>
                    <a:pt x="7561" y="733"/>
                    <a:pt x="7465" y="54"/>
                  </a:cubicBezTo>
                  <a:cubicBezTo>
                    <a:pt x="7459" y="19"/>
                    <a:pt x="7433" y="1"/>
                    <a:pt x="7407" y="1"/>
                  </a:cubicBezTo>
                  <a:close/>
                </a:path>
              </a:pathLst>
            </a:custGeom>
            <a:solidFill>
              <a:srgbClr val="CE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42"/>
            <p:cNvSpPr/>
            <p:nvPr/>
          </p:nvSpPr>
          <p:spPr>
            <a:xfrm>
              <a:off x="2341221" y="3439377"/>
              <a:ext cx="223165" cy="99888"/>
            </a:xfrm>
            <a:custGeom>
              <a:avLst/>
              <a:gdLst/>
              <a:ahLst/>
              <a:cxnLst/>
              <a:rect l="l" t="t" r="r" b="b"/>
              <a:pathLst>
                <a:path w="7490" h="3275" extrusionOk="0">
                  <a:moveTo>
                    <a:pt x="7489" y="1"/>
                  </a:moveTo>
                  <a:lnTo>
                    <a:pt x="7489" y="1"/>
                  </a:lnTo>
                  <a:cubicBezTo>
                    <a:pt x="6584" y="286"/>
                    <a:pt x="5691" y="715"/>
                    <a:pt x="4786" y="989"/>
                  </a:cubicBezTo>
                  <a:cubicBezTo>
                    <a:pt x="4509" y="1072"/>
                    <a:pt x="4225" y="1103"/>
                    <a:pt x="3941" y="1103"/>
                  </a:cubicBezTo>
                  <a:cubicBezTo>
                    <a:pt x="3371" y="1103"/>
                    <a:pt x="2794" y="981"/>
                    <a:pt x="2238" y="917"/>
                  </a:cubicBezTo>
                  <a:cubicBezTo>
                    <a:pt x="2061" y="900"/>
                    <a:pt x="1883" y="892"/>
                    <a:pt x="1705" y="892"/>
                  </a:cubicBezTo>
                  <a:cubicBezTo>
                    <a:pt x="1152" y="892"/>
                    <a:pt x="597" y="964"/>
                    <a:pt x="48" y="1036"/>
                  </a:cubicBezTo>
                  <a:cubicBezTo>
                    <a:pt x="0" y="1048"/>
                    <a:pt x="12" y="1132"/>
                    <a:pt x="60" y="1132"/>
                  </a:cubicBezTo>
                  <a:cubicBezTo>
                    <a:pt x="917" y="1144"/>
                    <a:pt x="1726" y="1239"/>
                    <a:pt x="2548" y="1465"/>
                  </a:cubicBezTo>
                  <a:cubicBezTo>
                    <a:pt x="3703" y="2001"/>
                    <a:pt x="4643" y="2846"/>
                    <a:pt x="5882" y="3156"/>
                  </a:cubicBezTo>
                  <a:cubicBezTo>
                    <a:pt x="6108" y="3215"/>
                    <a:pt x="6334" y="3251"/>
                    <a:pt x="6572" y="3275"/>
                  </a:cubicBezTo>
                  <a:cubicBezTo>
                    <a:pt x="6751" y="3203"/>
                    <a:pt x="6929" y="3156"/>
                    <a:pt x="7072" y="3108"/>
                  </a:cubicBezTo>
                  <a:cubicBezTo>
                    <a:pt x="7299" y="3037"/>
                    <a:pt x="7394" y="2787"/>
                    <a:pt x="7406" y="2406"/>
                  </a:cubicBezTo>
                  <a:lnTo>
                    <a:pt x="7406" y="2406"/>
                  </a:lnTo>
                  <a:cubicBezTo>
                    <a:pt x="7246" y="2413"/>
                    <a:pt x="7087" y="2418"/>
                    <a:pt x="6928" y="2418"/>
                  </a:cubicBezTo>
                  <a:cubicBezTo>
                    <a:pt x="6292" y="2418"/>
                    <a:pt x="5656" y="2341"/>
                    <a:pt x="4989" y="2037"/>
                  </a:cubicBezTo>
                  <a:cubicBezTo>
                    <a:pt x="4774" y="1941"/>
                    <a:pt x="4560" y="1858"/>
                    <a:pt x="4358" y="1775"/>
                  </a:cubicBezTo>
                  <a:cubicBezTo>
                    <a:pt x="4417" y="1763"/>
                    <a:pt x="4465" y="1763"/>
                    <a:pt x="4524" y="1751"/>
                  </a:cubicBezTo>
                  <a:cubicBezTo>
                    <a:pt x="5501" y="1584"/>
                    <a:pt x="6453" y="1191"/>
                    <a:pt x="7370" y="751"/>
                  </a:cubicBezTo>
                  <a:cubicBezTo>
                    <a:pt x="7370" y="548"/>
                    <a:pt x="7370" y="346"/>
                    <a:pt x="7370" y="132"/>
                  </a:cubicBezTo>
                  <a:cubicBezTo>
                    <a:pt x="7370" y="132"/>
                    <a:pt x="7418" y="84"/>
                    <a:pt x="7489" y="1"/>
                  </a:cubicBezTo>
                  <a:close/>
                </a:path>
              </a:pathLst>
            </a:custGeom>
            <a:solidFill>
              <a:srgbClr val="CEBF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42"/>
            <p:cNvSpPr/>
            <p:nvPr/>
          </p:nvSpPr>
          <p:spPr>
            <a:xfrm>
              <a:off x="2148924" y="2879611"/>
              <a:ext cx="366806" cy="748623"/>
            </a:xfrm>
            <a:custGeom>
              <a:avLst/>
              <a:gdLst/>
              <a:ahLst/>
              <a:cxnLst/>
              <a:rect l="l" t="t" r="r" b="b"/>
              <a:pathLst>
                <a:path w="12311" h="24545" extrusionOk="0">
                  <a:moveTo>
                    <a:pt x="1790" y="0"/>
                  </a:moveTo>
                  <a:cubicBezTo>
                    <a:pt x="1774" y="0"/>
                    <a:pt x="1757" y="2"/>
                    <a:pt x="1739" y="6"/>
                  </a:cubicBezTo>
                  <a:cubicBezTo>
                    <a:pt x="1656" y="828"/>
                    <a:pt x="1287" y="4447"/>
                    <a:pt x="1120" y="5173"/>
                  </a:cubicBezTo>
                  <a:cubicBezTo>
                    <a:pt x="930" y="5983"/>
                    <a:pt x="1120" y="7055"/>
                    <a:pt x="1120" y="7055"/>
                  </a:cubicBezTo>
                  <a:cubicBezTo>
                    <a:pt x="1120" y="7055"/>
                    <a:pt x="1" y="9043"/>
                    <a:pt x="1120" y="10638"/>
                  </a:cubicBezTo>
                  <a:cubicBezTo>
                    <a:pt x="1120" y="10638"/>
                    <a:pt x="72" y="16865"/>
                    <a:pt x="4478" y="22306"/>
                  </a:cubicBezTo>
                  <a:cubicBezTo>
                    <a:pt x="4478" y="22306"/>
                    <a:pt x="4501" y="24009"/>
                    <a:pt x="5121" y="24485"/>
                  </a:cubicBezTo>
                  <a:cubicBezTo>
                    <a:pt x="5180" y="24533"/>
                    <a:pt x="5275" y="24545"/>
                    <a:pt x="5418" y="24545"/>
                  </a:cubicBezTo>
                  <a:cubicBezTo>
                    <a:pt x="5299" y="23616"/>
                    <a:pt x="5323" y="22223"/>
                    <a:pt x="5609" y="21294"/>
                  </a:cubicBezTo>
                  <a:cubicBezTo>
                    <a:pt x="6156" y="19592"/>
                    <a:pt x="7252" y="18413"/>
                    <a:pt x="8383" y="17032"/>
                  </a:cubicBezTo>
                  <a:cubicBezTo>
                    <a:pt x="9383" y="15829"/>
                    <a:pt x="10359" y="14972"/>
                    <a:pt x="10812" y="13401"/>
                  </a:cubicBezTo>
                  <a:cubicBezTo>
                    <a:pt x="11240" y="11877"/>
                    <a:pt x="11812" y="10317"/>
                    <a:pt x="12181" y="8781"/>
                  </a:cubicBezTo>
                  <a:cubicBezTo>
                    <a:pt x="12271" y="8373"/>
                    <a:pt x="12310" y="7915"/>
                    <a:pt x="11938" y="7915"/>
                  </a:cubicBezTo>
                  <a:cubicBezTo>
                    <a:pt x="11865" y="7915"/>
                    <a:pt x="11776" y="7932"/>
                    <a:pt x="11669" y="7971"/>
                  </a:cubicBezTo>
                  <a:cubicBezTo>
                    <a:pt x="11217" y="8138"/>
                    <a:pt x="10931" y="8840"/>
                    <a:pt x="10657" y="9198"/>
                  </a:cubicBezTo>
                  <a:cubicBezTo>
                    <a:pt x="9728" y="10388"/>
                    <a:pt x="9216" y="11841"/>
                    <a:pt x="8383" y="13091"/>
                  </a:cubicBezTo>
                  <a:cubicBezTo>
                    <a:pt x="8002" y="13662"/>
                    <a:pt x="7454" y="14151"/>
                    <a:pt x="7097" y="14734"/>
                  </a:cubicBezTo>
                  <a:cubicBezTo>
                    <a:pt x="6752" y="15306"/>
                    <a:pt x="6454" y="15901"/>
                    <a:pt x="6025" y="16437"/>
                  </a:cubicBezTo>
                  <a:cubicBezTo>
                    <a:pt x="5820" y="16694"/>
                    <a:pt x="5552" y="17031"/>
                    <a:pt x="5312" y="17031"/>
                  </a:cubicBezTo>
                  <a:cubicBezTo>
                    <a:pt x="5219" y="17031"/>
                    <a:pt x="5129" y="16980"/>
                    <a:pt x="5049" y="16853"/>
                  </a:cubicBezTo>
                  <a:cubicBezTo>
                    <a:pt x="4871" y="16568"/>
                    <a:pt x="4990" y="15758"/>
                    <a:pt x="4978" y="15413"/>
                  </a:cubicBezTo>
                  <a:cubicBezTo>
                    <a:pt x="4954" y="14520"/>
                    <a:pt x="4835" y="13543"/>
                    <a:pt x="4597" y="12698"/>
                  </a:cubicBezTo>
                  <a:cubicBezTo>
                    <a:pt x="4323" y="11638"/>
                    <a:pt x="4073" y="11186"/>
                    <a:pt x="2942" y="11007"/>
                  </a:cubicBezTo>
                  <a:cubicBezTo>
                    <a:pt x="2477" y="10936"/>
                    <a:pt x="2037" y="10984"/>
                    <a:pt x="1894" y="10484"/>
                  </a:cubicBezTo>
                  <a:cubicBezTo>
                    <a:pt x="1787" y="10114"/>
                    <a:pt x="2049" y="9293"/>
                    <a:pt x="2180" y="8924"/>
                  </a:cubicBezTo>
                  <a:cubicBezTo>
                    <a:pt x="2287" y="8614"/>
                    <a:pt x="2525" y="8448"/>
                    <a:pt x="2358" y="8078"/>
                  </a:cubicBezTo>
                  <a:cubicBezTo>
                    <a:pt x="2287" y="7924"/>
                    <a:pt x="2013" y="7924"/>
                    <a:pt x="1942" y="7709"/>
                  </a:cubicBezTo>
                  <a:cubicBezTo>
                    <a:pt x="1882" y="7543"/>
                    <a:pt x="1989" y="7245"/>
                    <a:pt x="2025" y="7090"/>
                  </a:cubicBezTo>
                  <a:cubicBezTo>
                    <a:pt x="2239" y="6245"/>
                    <a:pt x="3311" y="5388"/>
                    <a:pt x="3263" y="4554"/>
                  </a:cubicBezTo>
                  <a:cubicBezTo>
                    <a:pt x="3208" y="4548"/>
                    <a:pt x="3152" y="4545"/>
                    <a:pt x="3097" y="4545"/>
                  </a:cubicBezTo>
                  <a:cubicBezTo>
                    <a:pt x="2828" y="4545"/>
                    <a:pt x="2557" y="4614"/>
                    <a:pt x="2311" y="4733"/>
                  </a:cubicBezTo>
                  <a:cubicBezTo>
                    <a:pt x="2075" y="4843"/>
                    <a:pt x="1912" y="5056"/>
                    <a:pt x="1774" y="5056"/>
                  </a:cubicBezTo>
                  <a:cubicBezTo>
                    <a:pt x="1703" y="5056"/>
                    <a:pt x="1637" y="4998"/>
                    <a:pt x="1572" y="4840"/>
                  </a:cubicBezTo>
                  <a:cubicBezTo>
                    <a:pt x="1477" y="4626"/>
                    <a:pt x="1668" y="3995"/>
                    <a:pt x="1692" y="3733"/>
                  </a:cubicBezTo>
                  <a:cubicBezTo>
                    <a:pt x="1739" y="3268"/>
                    <a:pt x="1787" y="2840"/>
                    <a:pt x="1870" y="2387"/>
                  </a:cubicBezTo>
                  <a:cubicBezTo>
                    <a:pt x="1939" y="1960"/>
                    <a:pt x="2300" y="0"/>
                    <a:pt x="1790" y="0"/>
                  </a:cubicBezTo>
                  <a:close/>
                </a:path>
              </a:pathLst>
            </a:custGeom>
            <a:solidFill>
              <a:srgbClr val="D4C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42"/>
            <p:cNvSpPr/>
            <p:nvPr/>
          </p:nvSpPr>
          <p:spPr>
            <a:xfrm>
              <a:off x="2035405" y="2535662"/>
              <a:ext cx="304773" cy="145760"/>
            </a:xfrm>
            <a:custGeom>
              <a:avLst/>
              <a:gdLst/>
              <a:ahLst/>
              <a:cxnLst/>
              <a:rect l="l" t="t" r="r" b="b"/>
              <a:pathLst>
                <a:path w="10229" h="4779" extrusionOk="0">
                  <a:moveTo>
                    <a:pt x="9688" y="1"/>
                  </a:moveTo>
                  <a:cubicBezTo>
                    <a:pt x="8813" y="1"/>
                    <a:pt x="7801" y="68"/>
                    <a:pt x="7145" y="401"/>
                  </a:cubicBezTo>
                  <a:cubicBezTo>
                    <a:pt x="6144" y="913"/>
                    <a:pt x="4216" y="2056"/>
                    <a:pt x="3144" y="2603"/>
                  </a:cubicBezTo>
                  <a:cubicBezTo>
                    <a:pt x="2073" y="3163"/>
                    <a:pt x="965" y="3223"/>
                    <a:pt x="1061" y="3615"/>
                  </a:cubicBezTo>
                  <a:cubicBezTo>
                    <a:pt x="1061" y="3615"/>
                    <a:pt x="191" y="4187"/>
                    <a:pt x="1" y="4485"/>
                  </a:cubicBezTo>
                  <a:cubicBezTo>
                    <a:pt x="173" y="4447"/>
                    <a:pt x="355" y="4400"/>
                    <a:pt x="546" y="4400"/>
                  </a:cubicBezTo>
                  <a:cubicBezTo>
                    <a:pt x="659" y="4400"/>
                    <a:pt x="775" y="4417"/>
                    <a:pt x="894" y="4461"/>
                  </a:cubicBezTo>
                  <a:cubicBezTo>
                    <a:pt x="1134" y="4550"/>
                    <a:pt x="1435" y="4779"/>
                    <a:pt x="1726" y="4779"/>
                  </a:cubicBezTo>
                  <a:cubicBezTo>
                    <a:pt x="1823" y="4779"/>
                    <a:pt x="1920" y="4753"/>
                    <a:pt x="2013" y="4687"/>
                  </a:cubicBezTo>
                  <a:cubicBezTo>
                    <a:pt x="2489" y="4342"/>
                    <a:pt x="1870" y="4199"/>
                    <a:pt x="1977" y="3794"/>
                  </a:cubicBezTo>
                  <a:cubicBezTo>
                    <a:pt x="2049" y="3496"/>
                    <a:pt x="2835" y="3294"/>
                    <a:pt x="3049" y="3234"/>
                  </a:cubicBezTo>
                  <a:cubicBezTo>
                    <a:pt x="4097" y="2913"/>
                    <a:pt x="5406" y="2996"/>
                    <a:pt x="6383" y="2520"/>
                  </a:cubicBezTo>
                  <a:cubicBezTo>
                    <a:pt x="6859" y="2294"/>
                    <a:pt x="7216" y="1818"/>
                    <a:pt x="7668" y="1568"/>
                  </a:cubicBezTo>
                  <a:cubicBezTo>
                    <a:pt x="8109" y="1318"/>
                    <a:pt x="8621" y="1282"/>
                    <a:pt x="9085" y="1032"/>
                  </a:cubicBezTo>
                  <a:cubicBezTo>
                    <a:pt x="9621" y="734"/>
                    <a:pt x="10014" y="448"/>
                    <a:pt x="10228" y="8"/>
                  </a:cubicBezTo>
                  <a:cubicBezTo>
                    <a:pt x="10058" y="4"/>
                    <a:pt x="9876" y="1"/>
                    <a:pt x="9688" y="1"/>
                  </a:cubicBezTo>
                  <a:close/>
                </a:path>
              </a:pathLst>
            </a:custGeom>
            <a:solidFill>
              <a:srgbClr val="D4C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42"/>
            <p:cNvSpPr/>
            <p:nvPr/>
          </p:nvSpPr>
          <p:spPr>
            <a:xfrm>
              <a:off x="2284789" y="2106924"/>
              <a:ext cx="440996" cy="415532"/>
            </a:xfrm>
            <a:custGeom>
              <a:avLst/>
              <a:gdLst/>
              <a:ahLst/>
              <a:cxnLst/>
              <a:rect l="l" t="t" r="r" b="b"/>
              <a:pathLst>
                <a:path w="14801" h="13624" extrusionOk="0">
                  <a:moveTo>
                    <a:pt x="6838" y="0"/>
                  </a:moveTo>
                  <a:cubicBezTo>
                    <a:pt x="6790" y="0"/>
                    <a:pt x="6742" y="1"/>
                    <a:pt x="6692" y="4"/>
                  </a:cubicBezTo>
                  <a:cubicBezTo>
                    <a:pt x="5061" y="63"/>
                    <a:pt x="3728" y="1170"/>
                    <a:pt x="3430" y="1992"/>
                  </a:cubicBezTo>
                  <a:cubicBezTo>
                    <a:pt x="3430" y="1992"/>
                    <a:pt x="2144" y="2325"/>
                    <a:pt x="1668" y="3206"/>
                  </a:cubicBezTo>
                  <a:cubicBezTo>
                    <a:pt x="894" y="4623"/>
                    <a:pt x="1418" y="5826"/>
                    <a:pt x="1418" y="5826"/>
                  </a:cubicBezTo>
                  <a:cubicBezTo>
                    <a:pt x="1418" y="5826"/>
                    <a:pt x="1" y="6826"/>
                    <a:pt x="989" y="9005"/>
                  </a:cubicBezTo>
                  <a:cubicBezTo>
                    <a:pt x="989" y="9005"/>
                    <a:pt x="513" y="10386"/>
                    <a:pt x="1668" y="11612"/>
                  </a:cubicBezTo>
                  <a:cubicBezTo>
                    <a:pt x="2390" y="12387"/>
                    <a:pt x="3374" y="12530"/>
                    <a:pt x="4000" y="12530"/>
                  </a:cubicBezTo>
                  <a:cubicBezTo>
                    <a:pt x="4365" y="12530"/>
                    <a:pt x="4609" y="12481"/>
                    <a:pt x="4609" y="12481"/>
                  </a:cubicBezTo>
                  <a:cubicBezTo>
                    <a:pt x="4609" y="12481"/>
                    <a:pt x="7389" y="13623"/>
                    <a:pt x="9293" y="13623"/>
                  </a:cubicBezTo>
                  <a:cubicBezTo>
                    <a:pt x="9747" y="13623"/>
                    <a:pt x="10150" y="13558"/>
                    <a:pt x="10455" y="13398"/>
                  </a:cubicBezTo>
                  <a:cubicBezTo>
                    <a:pt x="12038" y="12577"/>
                    <a:pt x="11967" y="11338"/>
                    <a:pt x="11967" y="11338"/>
                  </a:cubicBezTo>
                  <a:lnTo>
                    <a:pt x="11967" y="11338"/>
                  </a:lnTo>
                  <a:cubicBezTo>
                    <a:pt x="11967" y="11338"/>
                    <a:pt x="11967" y="11338"/>
                    <a:pt x="11969" y="11338"/>
                  </a:cubicBezTo>
                  <a:cubicBezTo>
                    <a:pt x="12033" y="11338"/>
                    <a:pt x="13654" y="11315"/>
                    <a:pt x="13467" y="9005"/>
                  </a:cubicBezTo>
                  <a:cubicBezTo>
                    <a:pt x="13467" y="9005"/>
                    <a:pt x="14800" y="7826"/>
                    <a:pt x="14443" y="6159"/>
                  </a:cubicBezTo>
                  <a:cubicBezTo>
                    <a:pt x="14086" y="4492"/>
                    <a:pt x="12812" y="4052"/>
                    <a:pt x="12812" y="4052"/>
                  </a:cubicBezTo>
                  <a:cubicBezTo>
                    <a:pt x="12812" y="4052"/>
                    <a:pt x="12633" y="2444"/>
                    <a:pt x="11419" y="1766"/>
                  </a:cubicBezTo>
                  <a:cubicBezTo>
                    <a:pt x="10217" y="1075"/>
                    <a:pt x="8883" y="1075"/>
                    <a:pt x="8883" y="1075"/>
                  </a:cubicBezTo>
                  <a:cubicBezTo>
                    <a:pt x="8883" y="1075"/>
                    <a:pt x="8357" y="0"/>
                    <a:pt x="6838" y="0"/>
                  </a:cubicBezTo>
                  <a:close/>
                </a:path>
              </a:pathLst>
            </a:custGeom>
            <a:solidFill>
              <a:srgbClr val="997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42"/>
            <p:cNvSpPr/>
            <p:nvPr/>
          </p:nvSpPr>
          <p:spPr>
            <a:xfrm>
              <a:off x="2531700" y="2228314"/>
              <a:ext cx="194085" cy="293990"/>
            </a:xfrm>
            <a:custGeom>
              <a:avLst/>
              <a:gdLst/>
              <a:ahLst/>
              <a:cxnLst/>
              <a:rect l="l" t="t" r="r" b="b"/>
              <a:pathLst>
                <a:path w="6514" h="9639" extrusionOk="0">
                  <a:moveTo>
                    <a:pt x="4525" y="0"/>
                  </a:moveTo>
                  <a:cubicBezTo>
                    <a:pt x="4513" y="24"/>
                    <a:pt x="4513" y="48"/>
                    <a:pt x="4501" y="84"/>
                  </a:cubicBezTo>
                  <a:cubicBezTo>
                    <a:pt x="4442" y="155"/>
                    <a:pt x="4406" y="262"/>
                    <a:pt x="4466" y="357"/>
                  </a:cubicBezTo>
                  <a:cubicBezTo>
                    <a:pt x="5013" y="1096"/>
                    <a:pt x="5942" y="2179"/>
                    <a:pt x="5192" y="3096"/>
                  </a:cubicBezTo>
                  <a:cubicBezTo>
                    <a:pt x="4704" y="3691"/>
                    <a:pt x="4454" y="4179"/>
                    <a:pt x="4216" y="4906"/>
                  </a:cubicBezTo>
                  <a:cubicBezTo>
                    <a:pt x="3906" y="5822"/>
                    <a:pt x="3168" y="5930"/>
                    <a:pt x="2715" y="6692"/>
                  </a:cubicBezTo>
                  <a:cubicBezTo>
                    <a:pt x="2525" y="7025"/>
                    <a:pt x="2453" y="7513"/>
                    <a:pt x="2382" y="7882"/>
                  </a:cubicBezTo>
                  <a:cubicBezTo>
                    <a:pt x="2275" y="8418"/>
                    <a:pt x="1287" y="8489"/>
                    <a:pt x="917" y="8728"/>
                  </a:cubicBezTo>
                  <a:cubicBezTo>
                    <a:pt x="513" y="8966"/>
                    <a:pt x="191" y="9204"/>
                    <a:pt x="1" y="9549"/>
                  </a:cubicBezTo>
                  <a:cubicBezTo>
                    <a:pt x="359" y="9605"/>
                    <a:pt x="709" y="9639"/>
                    <a:pt x="1033" y="9639"/>
                  </a:cubicBezTo>
                  <a:cubicBezTo>
                    <a:pt x="1473" y="9639"/>
                    <a:pt x="1866" y="9576"/>
                    <a:pt x="2168" y="9418"/>
                  </a:cubicBezTo>
                  <a:cubicBezTo>
                    <a:pt x="3751" y="8597"/>
                    <a:pt x="3680" y="7358"/>
                    <a:pt x="3680" y="7358"/>
                  </a:cubicBezTo>
                  <a:lnTo>
                    <a:pt x="3680" y="7358"/>
                  </a:lnTo>
                  <a:cubicBezTo>
                    <a:pt x="3680" y="7358"/>
                    <a:pt x="3680" y="7358"/>
                    <a:pt x="3682" y="7358"/>
                  </a:cubicBezTo>
                  <a:cubicBezTo>
                    <a:pt x="3746" y="7358"/>
                    <a:pt x="5378" y="7335"/>
                    <a:pt x="5180" y="5025"/>
                  </a:cubicBezTo>
                  <a:cubicBezTo>
                    <a:pt x="5180" y="5025"/>
                    <a:pt x="6513" y="3834"/>
                    <a:pt x="6156" y="2179"/>
                  </a:cubicBezTo>
                  <a:cubicBezTo>
                    <a:pt x="5799" y="512"/>
                    <a:pt x="4537" y="72"/>
                    <a:pt x="4537" y="72"/>
                  </a:cubicBezTo>
                  <a:cubicBezTo>
                    <a:pt x="4537" y="72"/>
                    <a:pt x="4525" y="36"/>
                    <a:pt x="4525" y="0"/>
                  </a:cubicBezTo>
                  <a:close/>
                </a:path>
              </a:pathLst>
            </a:custGeom>
            <a:solidFill>
              <a:srgbClr val="AF89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42"/>
            <p:cNvSpPr/>
            <p:nvPr/>
          </p:nvSpPr>
          <p:spPr>
            <a:xfrm>
              <a:off x="2336245" y="2191561"/>
              <a:ext cx="68439" cy="69296"/>
            </a:xfrm>
            <a:custGeom>
              <a:avLst/>
              <a:gdLst/>
              <a:ahLst/>
              <a:cxnLst/>
              <a:rect l="l" t="t" r="r" b="b"/>
              <a:pathLst>
                <a:path w="2297" h="2272" extrusionOk="0">
                  <a:moveTo>
                    <a:pt x="1391" y="0"/>
                  </a:moveTo>
                  <a:cubicBezTo>
                    <a:pt x="1388" y="0"/>
                    <a:pt x="1385" y="1"/>
                    <a:pt x="1381" y="3"/>
                  </a:cubicBezTo>
                  <a:cubicBezTo>
                    <a:pt x="881" y="336"/>
                    <a:pt x="0" y="884"/>
                    <a:pt x="346" y="1610"/>
                  </a:cubicBezTo>
                  <a:cubicBezTo>
                    <a:pt x="512" y="1979"/>
                    <a:pt x="846" y="2205"/>
                    <a:pt x="1251" y="2265"/>
                  </a:cubicBezTo>
                  <a:cubicBezTo>
                    <a:pt x="1282" y="2269"/>
                    <a:pt x="1313" y="2271"/>
                    <a:pt x="1345" y="2271"/>
                  </a:cubicBezTo>
                  <a:cubicBezTo>
                    <a:pt x="1676" y="2271"/>
                    <a:pt x="2025" y="2056"/>
                    <a:pt x="2274" y="1860"/>
                  </a:cubicBezTo>
                  <a:cubicBezTo>
                    <a:pt x="2296" y="1849"/>
                    <a:pt x="2288" y="1799"/>
                    <a:pt x="2260" y="1799"/>
                  </a:cubicBezTo>
                  <a:cubicBezTo>
                    <a:pt x="2257" y="1799"/>
                    <a:pt x="2254" y="1800"/>
                    <a:pt x="2251" y="1801"/>
                  </a:cubicBezTo>
                  <a:cubicBezTo>
                    <a:pt x="2043" y="1874"/>
                    <a:pt x="1790" y="1928"/>
                    <a:pt x="1543" y="1928"/>
                  </a:cubicBezTo>
                  <a:cubicBezTo>
                    <a:pt x="1153" y="1928"/>
                    <a:pt x="782" y="1793"/>
                    <a:pt x="643" y="1384"/>
                  </a:cubicBezTo>
                  <a:cubicBezTo>
                    <a:pt x="489" y="908"/>
                    <a:pt x="1120" y="348"/>
                    <a:pt x="1417" y="50"/>
                  </a:cubicBezTo>
                  <a:cubicBezTo>
                    <a:pt x="1427" y="30"/>
                    <a:pt x="1411" y="0"/>
                    <a:pt x="1391" y="0"/>
                  </a:cubicBezTo>
                  <a:close/>
                </a:path>
              </a:pathLst>
            </a:custGeom>
            <a:solidFill>
              <a:srgbClr val="7F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42"/>
            <p:cNvSpPr/>
            <p:nvPr/>
          </p:nvSpPr>
          <p:spPr>
            <a:xfrm>
              <a:off x="2407187" y="2242923"/>
              <a:ext cx="53840" cy="26504"/>
            </a:xfrm>
            <a:custGeom>
              <a:avLst/>
              <a:gdLst/>
              <a:ahLst/>
              <a:cxnLst/>
              <a:rect l="l" t="t" r="r" b="b"/>
              <a:pathLst>
                <a:path w="1807" h="869" extrusionOk="0">
                  <a:moveTo>
                    <a:pt x="13" y="1"/>
                  </a:moveTo>
                  <a:cubicBezTo>
                    <a:pt x="7" y="1"/>
                    <a:pt x="1" y="3"/>
                    <a:pt x="1" y="9"/>
                  </a:cubicBezTo>
                  <a:cubicBezTo>
                    <a:pt x="36" y="426"/>
                    <a:pt x="120" y="843"/>
                    <a:pt x="620" y="867"/>
                  </a:cubicBezTo>
                  <a:cubicBezTo>
                    <a:pt x="635" y="868"/>
                    <a:pt x="650" y="868"/>
                    <a:pt x="665" y="868"/>
                  </a:cubicBezTo>
                  <a:cubicBezTo>
                    <a:pt x="1050" y="868"/>
                    <a:pt x="1649" y="590"/>
                    <a:pt x="1787" y="236"/>
                  </a:cubicBezTo>
                  <a:cubicBezTo>
                    <a:pt x="1806" y="157"/>
                    <a:pt x="1736" y="111"/>
                    <a:pt x="1671" y="111"/>
                  </a:cubicBezTo>
                  <a:cubicBezTo>
                    <a:pt x="1657" y="111"/>
                    <a:pt x="1644" y="113"/>
                    <a:pt x="1632" y="117"/>
                  </a:cubicBezTo>
                  <a:cubicBezTo>
                    <a:pt x="1501" y="176"/>
                    <a:pt x="1406" y="295"/>
                    <a:pt x="1298" y="379"/>
                  </a:cubicBezTo>
                  <a:cubicBezTo>
                    <a:pt x="1156" y="486"/>
                    <a:pt x="1001" y="557"/>
                    <a:pt x="834" y="593"/>
                  </a:cubicBezTo>
                  <a:cubicBezTo>
                    <a:pt x="757" y="616"/>
                    <a:pt x="683" y="628"/>
                    <a:pt x="611" y="628"/>
                  </a:cubicBezTo>
                  <a:cubicBezTo>
                    <a:pt x="285" y="628"/>
                    <a:pt x="34" y="391"/>
                    <a:pt x="24" y="9"/>
                  </a:cubicBezTo>
                  <a:cubicBezTo>
                    <a:pt x="24" y="3"/>
                    <a:pt x="18" y="1"/>
                    <a:pt x="13" y="1"/>
                  </a:cubicBezTo>
                  <a:close/>
                </a:path>
              </a:pathLst>
            </a:custGeom>
            <a:solidFill>
              <a:srgbClr val="7F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42"/>
            <p:cNvSpPr/>
            <p:nvPr/>
          </p:nvSpPr>
          <p:spPr>
            <a:xfrm>
              <a:off x="2428133" y="2117507"/>
              <a:ext cx="45437" cy="59628"/>
            </a:xfrm>
            <a:custGeom>
              <a:avLst/>
              <a:gdLst/>
              <a:ahLst/>
              <a:cxnLst/>
              <a:rect l="l" t="t" r="r" b="b"/>
              <a:pathLst>
                <a:path w="1525" h="1955" extrusionOk="0">
                  <a:moveTo>
                    <a:pt x="1227" y="0"/>
                  </a:moveTo>
                  <a:cubicBezTo>
                    <a:pt x="1223" y="0"/>
                    <a:pt x="1219" y="1"/>
                    <a:pt x="1215" y="2"/>
                  </a:cubicBezTo>
                  <a:cubicBezTo>
                    <a:pt x="691" y="192"/>
                    <a:pt x="12" y="454"/>
                    <a:pt x="0" y="1109"/>
                  </a:cubicBezTo>
                  <a:cubicBezTo>
                    <a:pt x="0" y="1419"/>
                    <a:pt x="250" y="1693"/>
                    <a:pt x="488" y="1847"/>
                  </a:cubicBezTo>
                  <a:cubicBezTo>
                    <a:pt x="624" y="1927"/>
                    <a:pt x="782" y="1955"/>
                    <a:pt x="943" y="1955"/>
                  </a:cubicBezTo>
                  <a:cubicBezTo>
                    <a:pt x="1120" y="1955"/>
                    <a:pt x="1302" y="1921"/>
                    <a:pt x="1465" y="1883"/>
                  </a:cubicBezTo>
                  <a:cubicBezTo>
                    <a:pt x="1524" y="1871"/>
                    <a:pt x="1500" y="1800"/>
                    <a:pt x="1453" y="1800"/>
                  </a:cubicBezTo>
                  <a:cubicBezTo>
                    <a:pt x="964" y="1728"/>
                    <a:pt x="369" y="1538"/>
                    <a:pt x="357" y="954"/>
                  </a:cubicBezTo>
                  <a:cubicBezTo>
                    <a:pt x="345" y="538"/>
                    <a:pt x="953" y="240"/>
                    <a:pt x="1250" y="73"/>
                  </a:cubicBezTo>
                  <a:cubicBezTo>
                    <a:pt x="1283" y="52"/>
                    <a:pt x="1266" y="0"/>
                    <a:pt x="1227" y="0"/>
                  </a:cubicBezTo>
                  <a:close/>
                </a:path>
              </a:pathLst>
            </a:custGeom>
            <a:solidFill>
              <a:srgbClr val="7F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42"/>
            <p:cNvSpPr/>
            <p:nvPr/>
          </p:nvSpPr>
          <p:spPr>
            <a:xfrm>
              <a:off x="2472259" y="2168076"/>
              <a:ext cx="56730" cy="29463"/>
            </a:xfrm>
            <a:custGeom>
              <a:avLst/>
              <a:gdLst/>
              <a:ahLst/>
              <a:cxnLst/>
              <a:rect l="l" t="t" r="r" b="b"/>
              <a:pathLst>
                <a:path w="1904" h="966" extrusionOk="0">
                  <a:moveTo>
                    <a:pt x="1809" y="0"/>
                  </a:moveTo>
                  <a:cubicBezTo>
                    <a:pt x="1791" y="0"/>
                    <a:pt x="1773" y="7"/>
                    <a:pt x="1758" y="23"/>
                  </a:cubicBezTo>
                  <a:cubicBezTo>
                    <a:pt x="1519" y="237"/>
                    <a:pt x="1353" y="499"/>
                    <a:pt x="1067" y="678"/>
                  </a:cubicBezTo>
                  <a:cubicBezTo>
                    <a:pt x="940" y="759"/>
                    <a:pt x="786" y="799"/>
                    <a:pt x="641" y="799"/>
                  </a:cubicBezTo>
                  <a:cubicBezTo>
                    <a:pt x="297" y="799"/>
                    <a:pt x="1" y="573"/>
                    <a:pt x="210" y="130"/>
                  </a:cubicBezTo>
                  <a:cubicBezTo>
                    <a:pt x="210" y="123"/>
                    <a:pt x="202" y="116"/>
                    <a:pt x="195" y="116"/>
                  </a:cubicBezTo>
                  <a:cubicBezTo>
                    <a:pt x="190" y="116"/>
                    <a:pt x="186" y="120"/>
                    <a:pt x="186" y="130"/>
                  </a:cubicBezTo>
                  <a:cubicBezTo>
                    <a:pt x="138" y="285"/>
                    <a:pt x="31" y="487"/>
                    <a:pt x="115" y="654"/>
                  </a:cubicBezTo>
                  <a:cubicBezTo>
                    <a:pt x="210" y="844"/>
                    <a:pt x="424" y="939"/>
                    <a:pt x="626" y="963"/>
                  </a:cubicBezTo>
                  <a:cubicBezTo>
                    <a:pt x="646" y="965"/>
                    <a:pt x="666" y="965"/>
                    <a:pt x="685" y="965"/>
                  </a:cubicBezTo>
                  <a:cubicBezTo>
                    <a:pt x="1187" y="965"/>
                    <a:pt x="1659" y="530"/>
                    <a:pt x="1877" y="106"/>
                  </a:cubicBezTo>
                  <a:cubicBezTo>
                    <a:pt x="1903" y="53"/>
                    <a:pt x="1858" y="0"/>
                    <a:pt x="1809" y="0"/>
                  </a:cubicBezTo>
                  <a:close/>
                </a:path>
              </a:pathLst>
            </a:custGeom>
            <a:solidFill>
              <a:srgbClr val="7F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42"/>
            <p:cNvSpPr/>
            <p:nvPr/>
          </p:nvSpPr>
          <p:spPr>
            <a:xfrm>
              <a:off x="2486650" y="2132147"/>
              <a:ext cx="62063" cy="35990"/>
            </a:xfrm>
            <a:custGeom>
              <a:avLst/>
              <a:gdLst/>
              <a:ahLst/>
              <a:cxnLst/>
              <a:rect l="l" t="t" r="r" b="b"/>
              <a:pathLst>
                <a:path w="2083" h="1180" extrusionOk="0">
                  <a:moveTo>
                    <a:pt x="407" y="0"/>
                  </a:moveTo>
                  <a:cubicBezTo>
                    <a:pt x="402" y="0"/>
                    <a:pt x="397" y="3"/>
                    <a:pt x="394" y="10"/>
                  </a:cubicBezTo>
                  <a:cubicBezTo>
                    <a:pt x="1" y="403"/>
                    <a:pt x="191" y="879"/>
                    <a:pt x="667" y="1082"/>
                  </a:cubicBezTo>
                  <a:cubicBezTo>
                    <a:pt x="842" y="1150"/>
                    <a:pt x="1037" y="1180"/>
                    <a:pt x="1229" y="1180"/>
                  </a:cubicBezTo>
                  <a:cubicBezTo>
                    <a:pt x="1337" y="1180"/>
                    <a:pt x="1445" y="1170"/>
                    <a:pt x="1548" y="1153"/>
                  </a:cubicBezTo>
                  <a:cubicBezTo>
                    <a:pt x="1739" y="1117"/>
                    <a:pt x="2060" y="951"/>
                    <a:pt x="2072" y="724"/>
                  </a:cubicBezTo>
                  <a:cubicBezTo>
                    <a:pt x="2083" y="673"/>
                    <a:pt x="2039" y="639"/>
                    <a:pt x="1996" y="639"/>
                  </a:cubicBezTo>
                  <a:cubicBezTo>
                    <a:pt x="1990" y="639"/>
                    <a:pt x="1983" y="640"/>
                    <a:pt x="1977" y="641"/>
                  </a:cubicBezTo>
                  <a:cubicBezTo>
                    <a:pt x="1822" y="689"/>
                    <a:pt x="1727" y="808"/>
                    <a:pt x="1572" y="843"/>
                  </a:cubicBezTo>
                  <a:cubicBezTo>
                    <a:pt x="1477" y="873"/>
                    <a:pt x="1376" y="885"/>
                    <a:pt x="1273" y="885"/>
                  </a:cubicBezTo>
                  <a:cubicBezTo>
                    <a:pt x="1170" y="885"/>
                    <a:pt x="1066" y="873"/>
                    <a:pt x="965" y="855"/>
                  </a:cubicBezTo>
                  <a:cubicBezTo>
                    <a:pt x="548" y="760"/>
                    <a:pt x="179" y="486"/>
                    <a:pt x="429" y="46"/>
                  </a:cubicBezTo>
                  <a:cubicBezTo>
                    <a:pt x="438" y="20"/>
                    <a:pt x="422" y="0"/>
                    <a:pt x="407" y="0"/>
                  </a:cubicBezTo>
                  <a:close/>
                </a:path>
              </a:pathLst>
            </a:custGeom>
            <a:solidFill>
              <a:srgbClr val="7F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42"/>
            <p:cNvSpPr/>
            <p:nvPr/>
          </p:nvSpPr>
          <p:spPr>
            <a:xfrm>
              <a:off x="2556907" y="2163867"/>
              <a:ext cx="73266" cy="47244"/>
            </a:xfrm>
            <a:custGeom>
              <a:avLst/>
              <a:gdLst/>
              <a:ahLst/>
              <a:cxnLst/>
              <a:rect l="l" t="t" r="r" b="b"/>
              <a:pathLst>
                <a:path w="2459" h="1549" extrusionOk="0">
                  <a:moveTo>
                    <a:pt x="239" y="1"/>
                  </a:moveTo>
                  <a:cubicBezTo>
                    <a:pt x="234" y="1"/>
                    <a:pt x="230" y="2"/>
                    <a:pt x="226" y="6"/>
                  </a:cubicBezTo>
                  <a:cubicBezTo>
                    <a:pt x="83" y="327"/>
                    <a:pt x="0" y="661"/>
                    <a:pt x="119" y="1006"/>
                  </a:cubicBezTo>
                  <a:cubicBezTo>
                    <a:pt x="226" y="1316"/>
                    <a:pt x="643" y="1458"/>
                    <a:pt x="929" y="1518"/>
                  </a:cubicBezTo>
                  <a:cubicBezTo>
                    <a:pt x="1034" y="1539"/>
                    <a:pt x="1139" y="1549"/>
                    <a:pt x="1243" y="1549"/>
                  </a:cubicBezTo>
                  <a:cubicBezTo>
                    <a:pt x="1857" y="1549"/>
                    <a:pt x="2412" y="1190"/>
                    <a:pt x="2453" y="518"/>
                  </a:cubicBezTo>
                  <a:cubicBezTo>
                    <a:pt x="2459" y="476"/>
                    <a:pt x="2429" y="455"/>
                    <a:pt x="2396" y="455"/>
                  </a:cubicBezTo>
                  <a:cubicBezTo>
                    <a:pt x="2363" y="455"/>
                    <a:pt x="2328" y="476"/>
                    <a:pt x="2322" y="518"/>
                  </a:cubicBezTo>
                  <a:cubicBezTo>
                    <a:pt x="2264" y="1090"/>
                    <a:pt x="1819" y="1299"/>
                    <a:pt x="1334" y="1299"/>
                  </a:cubicBezTo>
                  <a:cubicBezTo>
                    <a:pt x="1223" y="1299"/>
                    <a:pt x="1111" y="1288"/>
                    <a:pt x="1000" y="1268"/>
                  </a:cubicBezTo>
                  <a:cubicBezTo>
                    <a:pt x="345" y="1149"/>
                    <a:pt x="167" y="613"/>
                    <a:pt x="262" y="18"/>
                  </a:cubicBezTo>
                  <a:cubicBezTo>
                    <a:pt x="262" y="9"/>
                    <a:pt x="250" y="1"/>
                    <a:pt x="239" y="1"/>
                  </a:cubicBezTo>
                  <a:close/>
                </a:path>
              </a:pathLst>
            </a:custGeom>
            <a:solidFill>
              <a:srgbClr val="7F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42"/>
            <p:cNvSpPr/>
            <p:nvPr/>
          </p:nvSpPr>
          <p:spPr>
            <a:xfrm>
              <a:off x="2591111" y="2193910"/>
              <a:ext cx="53422" cy="45049"/>
            </a:xfrm>
            <a:custGeom>
              <a:avLst/>
              <a:gdLst/>
              <a:ahLst/>
              <a:cxnLst/>
              <a:rect l="l" t="t" r="r" b="b"/>
              <a:pathLst>
                <a:path w="1793" h="1477" extrusionOk="0">
                  <a:moveTo>
                    <a:pt x="1549" y="0"/>
                  </a:moveTo>
                  <a:cubicBezTo>
                    <a:pt x="1546" y="0"/>
                    <a:pt x="1543" y="3"/>
                    <a:pt x="1543" y="9"/>
                  </a:cubicBezTo>
                  <a:cubicBezTo>
                    <a:pt x="1579" y="319"/>
                    <a:pt x="1602" y="652"/>
                    <a:pt x="1364" y="878"/>
                  </a:cubicBezTo>
                  <a:cubicBezTo>
                    <a:pt x="1162" y="1074"/>
                    <a:pt x="911" y="1154"/>
                    <a:pt x="656" y="1154"/>
                  </a:cubicBezTo>
                  <a:cubicBezTo>
                    <a:pt x="476" y="1154"/>
                    <a:pt x="294" y="1114"/>
                    <a:pt x="126" y="1045"/>
                  </a:cubicBezTo>
                  <a:cubicBezTo>
                    <a:pt x="119" y="1043"/>
                    <a:pt x="112" y="1042"/>
                    <a:pt x="105" y="1042"/>
                  </a:cubicBezTo>
                  <a:cubicBezTo>
                    <a:pt x="44" y="1042"/>
                    <a:pt x="1" y="1133"/>
                    <a:pt x="55" y="1176"/>
                  </a:cubicBezTo>
                  <a:cubicBezTo>
                    <a:pt x="245" y="1331"/>
                    <a:pt x="459" y="1462"/>
                    <a:pt x="721" y="1474"/>
                  </a:cubicBezTo>
                  <a:cubicBezTo>
                    <a:pt x="739" y="1475"/>
                    <a:pt x="758" y="1476"/>
                    <a:pt x="778" y="1476"/>
                  </a:cubicBezTo>
                  <a:cubicBezTo>
                    <a:pt x="1005" y="1476"/>
                    <a:pt x="1330" y="1352"/>
                    <a:pt x="1483" y="1188"/>
                  </a:cubicBezTo>
                  <a:cubicBezTo>
                    <a:pt x="1793" y="831"/>
                    <a:pt x="1721" y="426"/>
                    <a:pt x="1555" y="9"/>
                  </a:cubicBezTo>
                  <a:cubicBezTo>
                    <a:pt x="1555" y="3"/>
                    <a:pt x="1552" y="0"/>
                    <a:pt x="1549" y="0"/>
                  </a:cubicBezTo>
                  <a:close/>
                </a:path>
              </a:pathLst>
            </a:custGeom>
            <a:solidFill>
              <a:srgbClr val="7F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42"/>
            <p:cNvSpPr/>
            <p:nvPr/>
          </p:nvSpPr>
          <p:spPr>
            <a:xfrm>
              <a:off x="2549547" y="2210654"/>
              <a:ext cx="43501" cy="21747"/>
            </a:xfrm>
            <a:custGeom>
              <a:avLst/>
              <a:gdLst/>
              <a:ahLst/>
              <a:cxnLst/>
              <a:rect l="l" t="t" r="r" b="b"/>
              <a:pathLst>
                <a:path w="1460" h="713" extrusionOk="0">
                  <a:moveTo>
                    <a:pt x="78" y="1"/>
                  </a:moveTo>
                  <a:cubicBezTo>
                    <a:pt x="41" y="1"/>
                    <a:pt x="0" y="40"/>
                    <a:pt x="9" y="91"/>
                  </a:cubicBezTo>
                  <a:cubicBezTo>
                    <a:pt x="92" y="353"/>
                    <a:pt x="342" y="567"/>
                    <a:pt x="592" y="675"/>
                  </a:cubicBezTo>
                  <a:cubicBezTo>
                    <a:pt x="661" y="701"/>
                    <a:pt x="728" y="712"/>
                    <a:pt x="795" y="712"/>
                  </a:cubicBezTo>
                  <a:cubicBezTo>
                    <a:pt x="1027" y="712"/>
                    <a:pt x="1246" y="574"/>
                    <a:pt x="1450" y="472"/>
                  </a:cubicBezTo>
                  <a:cubicBezTo>
                    <a:pt x="1459" y="463"/>
                    <a:pt x="1453" y="445"/>
                    <a:pt x="1444" y="445"/>
                  </a:cubicBezTo>
                  <a:cubicBezTo>
                    <a:pt x="1442" y="445"/>
                    <a:pt x="1440" y="446"/>
                    <a:pt x="1438" y="448"/>
                  </a:cubicBezTo>
                  <a:cubicBezTo>
                    <a:pt x="1285" y="561"/>
                    <a:pt x="1094" y="630"/>
                    <a:pt x="906" y="630"/>
                  </a:cubicBezTo>
                  <a:cubicBezTo>
                    <a:pt x="815" y="630"/>
                    <a:pt x="725" y="614"/>
                    <a:pt x="640" y="579"/>
                  </a:cubicBezTo>
                  <a:cubicBezTo>
                    <a:pt x="390" y="472"/>
                    <a:pt x="295" y="210"/>
                    <a:pt x="116" y="20"/>
                  </a:cubicBezTo>
                  <a:cubicBezTo>
                    <a:pt x="106" y="6"/>
                    <a:pt x="92" y="1"/>
                    <a:pt x="78" y="1"/>
                  </a:cubicBezTo>
                  <a:close/>
                </a:path>
              </a:pathLst>
            </a:custGeom>
            <a:solidFill>
              <a:srgbClr val="7F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42"/>
            <p:cNvSpPr/>
            <p:nvPr/>
          </p:nvSpPr>
          <p:spPr>
            <a:xfrm>
              <a:off x="2599543" y="2232035"/>
              <a:ext cx="68767" cy="39894"/>
            </a:xfrm>
            <a:custGeom>
              <a:avLst/>
              <a:gdLst/>
              <a:ahLst/>
              <a:cxnLst/>
              <a:rect l="l" t="t" r="r" b="b"/>
              <a:pathLst>
                <a:path w="2308" h="1308" extrusionOk="0">
                  <a:moveTo>
                    <a:pt x="2125" y="0"/>
                  </a:moveTo>
                  <a:cubicBezTo>
                    <a:pt x="2120" y="0"/>
                    <a:pt x="2117" y="3"/>
                    <a:pt x="2117" y="9"/>
                  </a:cubicBezTo>
                  <a:cubicBezTo>
                    <a:pt x="1986" y="426"/>
                    <a:pt x="1819" y="640"/>
                    <a:pt x="1438" y="867"/>
                  </a:cubicBezTo>
                  <a:cubicBezTo>
                    <a:pt x="1264" y="964"/>
                    <a:pt x="1071" y="995"/>
                    <a:pt x="874" y="995"/>
                  </a:cubicBezTo>
                  <a:cubicBezTo>
                    <a:pt x="613" y="995"/>
                    <a:pt x="343" y="941"/>
                    <a:pt x="93" y="914"/>
                  </a:cubicBezTo>
                  <a:cubicBezTo>
                    <a:pt x="90" y="914"/>
                    <a:pt x="86" y="913"/>
                    <a:pt x="83" y="913"/>
                  </a:cubicBezTo>
                  <a:cubicBezTo>
                    <a:pt x="20" y="913"/>
                    <a:pt x="1" y="1022"/>
                    <a:pt x="57" y="1045"/>
                  </a:cubicBezTo>
                  <a:cubicBezTo>
                    <a:pt x="387" y="1196"/>
                    <a:pt x="674" y="1307"/>
                    <a:pt x="972" y="1307"/>
                  </a:cubicBezTo>
                  <a:cubicBezTo>
                    <a:pt x="1169" y="1307"/>
                    <a:pt x="1371" y="1259"/>
                    <a:pt x="1593" y="1140"/>
                  </a:cubicBezTo>
                  <a:cubicBezTo>
                    <a:pt x="1939" y="950"/>
                    <a:pt x="2308" y="402"/>
                    <a:pt x="2141" y="9"/>
                  </a:cubicBezTo>
                  <a:cubicBezTo>
                    <a:pt x="2135" y="3"/>
                    <a:pt x="2129" y="0"/>
                    <a:pt x="2125" y="0"/>
                  </a:cubicBezTo>
                  <a:close/>
                </a:path>
              </a:pathLst>
            </a:custGeom>
            <a:solidFill>
              <a:srgbClr val="7F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42"/>
            <p:cNvSpPr/>
            <p:nvPr/>
          </p:nvSpPr>
          <p:spPr>
            <a:xfrm>
              <a:off x="2617897" y="2278517"/>
              <a:ext cx="61765" cy="130692"/>
            </a:xfrm>
            <a:custGeom>
              <a:avLst/>
              <a:gdLst/>
              <a:ahLst/>
              <a:cxnLst/>
              <a:rect l="l" t="t" r="r" b="b"/>
              <a:pathLst>
                <a:path w="2073" h="4285" extrusionOk="0">
                  <a:moveTo>
                    <a:pt x="2013" y="0"/>
                  </a:moveTo>
                  <a:cubicBezTo>
                    <a:pt x="2007" y="0"/>
                    <a:pt x="2001" y="3"/>
                    <a:pt x="2001" y="9"/>
                  </a:cubicBezTo>
                  <a:cubicBezTo>
                    <a:pt x="1954" y="593"/>
                    <a:pt x="1227" y="950"/>
                    <a:pt x="1382" y="1569"/>
                  </a:cubicBezTo>
                  <a:cubicBezTo>
                    <a:pt x="1692" y="2760"/>
                    <a:pt x="1132" y="3593"/>
                    <a:pt x="96" y="4105"/>
                  </a:cubicBezTo>
                  <a:cubicBezTo>
                    <a:pt x="1" y="4153"/>
                    <a:pt x="60" y="4284"/>
                    <a:pt x="144" y="4284"/>
                  </a:cubicBezTo>
                  <a:cubicBezTo>
                    <a:pt x="163" y="4284"/>
                    <a:pt x="182" y="4285"/>
                    <a:pt x="201" y="4285"/>
                  </a:cubicBezTo>
                  <a:cubicBezTo>
                    <a:pt x="1011" y="4285"/>
                    <a:pt x="1471" y="3541"/>
                    <a:pt x="1704" y="2843"/>
                  </a:cubicBezTo>
                  <a:cubicBezTo>
                    <a:pt x="1846" y="2379"/>
                    <a:pt x="1799" y="1950"/>
                    <a:pt x="1668" y="1486"/>
                  </a:cubicBezTo>
                  <a:cubicBezTo>
                    <a:pt x="1549" y="1021"/>
                    <a:pt x="2073" y="521"/>
                    <a:pt x="2025" y="9"/>
                  </a:cubicBezTo>
                  <a:cubicBezTo>
                    <a:pt x="2025" y="3"/>
                    <a:pt x="2019" y="0"/>
                    <a:pt x="2013" y="0"/>
                  </a:cubicBezTo>
                  <a:close/>
                </a:path>
              </a:pathLst>
            </a:custGeom>
            <a:solidFill>
              <a:srgbClr val="7F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42"/>
            <p:cNvSpPr/>
            <p:nvPr/>
          </p:nvSpPr>
          <p:spPr>
            <a:xfrm>
              <a:off x="2604072" y="2407776"/>
              <a:ext cx="49341" cy="44256"/>
            </a:xfrm>
            <a:custGeom>
              <a:avLst/>
              <a:gdLst/>
              <a:ahLst/>
              <a:cxnLst/>
              <a:rect l="l" t="t" r="r" b="b"/>
              <a:pathLst>
                <a:path w="1656" h="1451" extrusionOk="0">
                  <a:moveTo>
                    <a:pt x="1611" y="0"/>
                  </a:moveTo>
                  <a:cubicBezTo>
                    <a:pt x="1597" y="0"/>
                    <a:pt x="1584" y="7"/>
                    <a:pt x="1584" y="22"/>
                  </a:cubicBezTo>
                  <a:cubicBezTo>
                    <a:pt x="1453" y="748"/>
                    <a:pt x="739" y="1034"/>
                    <a:pt x="108" y="1212"/>
                  </a:cubicBezTo>
                  <a:cubicBezTo>
                    <a:pt x="1" y="1236"/>
                    <a:pt x="1" y="1391"/>
                    <a:pt x="108" y="1415"/>
                  </a:cubicBezTo>
                  <a:cubicBezTo>
                    <a:pt x="189" y="1439"/>
                    <a:pt x="271" y="1450"/>
                    <a:pt x="351" y="1450"/>
                  </a:cubicBezTo>
                  <a:cubicBezTo>
                    <a:pt x="1028" y="1450"/>
                    <a:pt x="1656" y="661"/>
                    <a:pt x="1656" y="34"/>
                  </a:cubicBezTo>
                  <a:cubicBezTo>
                    <a:pt x="1656" y="13"/>
                    <a:pt x="1631" y="0"/>
                    <a:pt x="1611" y="0"/>
                  </a:cubicBezTo>
                  <a:close/>
                </a:path>
              </a:pathLst>
            </a:custGeom>
            <a:solidFill>
              <a:srgbClr val="7F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42"/>
            <p:cNvSpPr/>
            <p:nvPr/>
          </p:nvSpPr>
          <p:spPr>
            <a:xfrm>
              <a:off x="2601540" y="2463438"/>
              <a:ext cx="27054" cy="33123"/>
            </a:xfrm>
            <a:custGeom>
              <a:avLst/>
              <a:gdLst/>
              <a:ahLst/>
              <a:cxnLst/>
              <a:rect l="l" t="t" r="r" b="b"/>
              <a:pathLst>
                <a:path w="908" h="1086" extrusionOk="0">
                  <a:moveTo>
                    <a:pt x="806" y="1"/>
                  </a:moveTo>
                  <a:cubicBezTo>
                    <a:pt x="797" y="1"/>
                    <a:pt x="788" y="7"/>
                    <a:pt x="788" y="18"/>
                  </a:cubicBezTo>
                  <a:cubicBezTo>
                    <a:pt x="740" y="388"/>
                    <a:pt x="407" y="673"/>
                    <a:pt x="109" y="864"/>
                  </a:cubicBezTo>
                  <a:cubicBezTo>
                    <a:pt x="0" y="933"/>
                    <a:pt x="65" y="1086"/>
                    <a:pt x="166" y="1086"/>
                  </a:cubicBezTo>
                  <a:cubicBezTo>
                    <a:pt x="186" y="1086"/>
                    <a:pt x="207" y="1080"/>
                    <a:pt x="228" y="1066"/>
                  </a:cubicBezTo>
                  <a:cubicBezTo>
                    <a:pt x="598" y="828"/>
                    <a:pt x="907" y="483"/>
                    <a:pt x="824" y="18"/>
                  </a:cubicBezTo>
                  <a:cubicBezTo>
                    <a:pt x="824" y="7"/>
                    <a:pt x="815" y="1"/>
                    <a:pt x="806" y="1"/>
                  </a:cubicBezTo>
                  <a:close/>
                </a:path>
              </a:pathLst>
            </a:custGeom>
            <a:solidFill>
              <a:srgbClr val="7F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42"/>
            <p:cNvSpPr/>
            <p:nvPr/>
          </p:nvSpPr>
          <p:spPr>
            <a:xfrm>
              <a:off x="2355761" y="2286538"/>
              <a:ext cx="39598" cy="82076"/>
            </a:xfrm>
            <a:custGeom>
              <a:avLst/>
              <a:gdLst/>
              <a:ahLst/>
              <a:cxnLst/>
              <a:rect l="l" t="t" r="r" b="b"/>
              <a:pathLst>
                <a:path w="1329" h="2691" extrusionOk="0">
                  <a:moveTo>
                    <a:pt x="1291" y="0"/>
                  </a:moveTo>
                  <a:cubicBezTo>
                    <a:pt x="1285" y="0"/>
                    <a:pt x="1280" y="3"/>
                    <a:pt x="1274" y="8"/>
                  </a:cubicBezTo>
                  <a:cubicBezTo>
                    <a:pt x="584" y="615"/>
                    <a:pt x="0" y="1854"/>
                    <a:pt x="762" y="2651"/>
                  </a:cubicBezTo>
                  <a:cubicBezTo>
                    <a:pt x="789" y="2679"/>
                    <a:pt x="821" y="2690"/>
                    <a:pt x="850" y="2690"/>
                  </a:cubicBezTo>
                  <a:cubicBezTo>
                    <a:pt x="925" y="2690"/>
                    <a:pt x="994" y="2617"/>
                    <a:pt x="977" y="2532"/>
                  </a:cubicBezTo>
                  <a:cubicBezTo>
                    <a:pt x="893" y="2127"/>
                    <a:pt x="738" y="1806"/>
                    <a:pt x="774" y="1377"/>
                  </a:cubicBezTo>
                  <a:cubicBezTo>
                    <a:pt x="810" y="877"/>
                    <a:pt x="1012" y="437"/>
                    <a:pt x="1310" y="56"/>
                  </a:cubicBezTo>
                  <a:cubicBezTo>
                    <a:pt x="1328" y="28"/>
                    <a:pt x="1311" y="0"/>
                    <a:pt x="1291" y="0"/>
                  </a:cubicBezTo>
                  <a:close/>
                </a:path>
              </a:pathLst>
            </a:custGeom>
            <a:solidFill>
              <a:srgbClr val="7F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42"/>
            <p:cNvSpPr/>
            <p:nvPr/>
          </p:nvSpPr>
          <p:spPr>
            <a:xfrm>
              <a:off x="2319202" y="2285227"/>
              <a:ext cx="69214" cy="163938"/>
            </a:xfrm>
            <a:custGeom>
              <a:avLst/>
              <a:gdLst/>
              <a:ahLst/>
              <a:cxnLst/>
              <a:rect l="l" t="t" r="r" b="b"/>
              <a:pathLst>
                <a:path w="2323" h="5375" extrusionOk="0">
                  <a:moveTo>
                    <a:pt x="1295" y="0"/>
                  </a:moveTo>
                  <a:cubicBezTo>
                    <a:pt x="1292" y="0"/>
                    <a:pt x="1289" y="1"/>
                    <a:pt x="1287" y="4"/>
                  </a:cubicBezTo>
                  <a:cubicBezTo>
                    <a:pt x="322" y="777"/>
                    <a:pt x="1" y="1635"/>
                    <a:pt x="739" y="2682"/>
                  </a:cubicBezTo>
                  <a:cubicBezTo>
                    <a:pt x="1180" y="3302"/>
                    <a:pt x="513" y="4230"/>
                    <a:pt x="1025" y="4945"/>
                  </a:cubicBezTo>
                  <a:cubicBezTo>
                    <a:pt x="1261" y="5271"/>
                    <a:pt x="1711" y="5374"/>
                    <a:pt x="2092" y="5374"/>
                  </a:cubicBezTo>
                  <a:cubicBezTo>
                    <a:pt x="2113" y="5374"/>
                    <a:pt x="2135" y="5374"/>
                    <a:pt x="2156" y="5373"/>
                  </a:cubicBezTo>
                  <a:cubicBezTo>
                    <a:pt x="2311" y="5373"/>
                    <a:pt x="2323" y="5171"/>
                    <a:pt x="2192" y="5123"/>
                  </a:cubicBezTo>
                  <a:cubicBezTo>
                    <a:pt x="882" y="4635"/>
                    <a:pt x="1346" y="3671"/>
                    <a:pt x="1168" y="2766"/>
                  </a:cubicBezTo>
                  <a:cubicBezTo>
                    <a:pt x="1132" y="2611"/>
                    <a:pt x="965" y="2432"/>
                    <a:pt x="882" y="2301"/>
                  </a:cubicBezTo>
                  <a:cubicBezTo>
                    <a:pt x="299" y="1504"/>
                    <a:pt x="775" y="658"/>
                    <a:pt x="1311" y="27"/>
                  </a:cubicBezTo>
                  <a:cubicBezTo>
                    <a:pt x="1320" y="18"/>
                    <a:pt x="1306" y="0"/>
                    <a:pt x="1295" y="0"/>
                  </a:cubicBezTo>
                  <a:close/>
                </a:path>
              </a:pathLst>
            </a:custGeom>
            <a:solidFill>
              <a:srgbClr val="7F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42"/>
            <p:cNvSpPr/>
            <p:nvPr/>
          </p:nvSpPr>
          <p:spPr>
            <a:xfrm>
              <a:off x="2322420" y="2404268"/>
              <a:ext cx="39180" cy="62403"/>
            </a:xfrm>
            <a:custGeom>
              <a:avLst/>
              <a:gdLst/>
              <a:ahLst/>
              <a:cxnLst/>
              <a:rect l="l" t="t" r="r" b="b"/>
              <a:pathLst>
                <a:path w="1315" h="2046" extrusionOk="0">
                  <a:moveTo>
                    <a:pt x="125" y="1"/>
                  </a:moveTo>
                  <a:cubicBezTo>
                    <a:pt x="122" y="1"/>
                    <a:pt x="119" y="2"/>
                    <a:pt x="119" y="6"/>
                  </a:cubicBezTo>
                  <a:cubicBezTo>
                    <a:pt x="0" y="780"/>
                    <a:pt x="274" y="1863"/>
                    <a:pt x="1167" y="2042"/>
                  </a:cubicBezTo>
                  <a:cubicBezTo>
                    <a:pt x="1175" y="2044"/>
                    <a:pt x="1183" y="2045"/>
                    <a:pt x="1191" y="2045"/>
                  </a:cubicBezTo>
                  <a:cubicBezTo>
                    <a:pt x="1263" y="2045"/>
                    <a:pt x="1315" y="1953"/>
                    <a:pt x="1250" y="1899"/>
                  </a:cubicBezTo>
                  <a:cubicBezTo>
                    <a:pt x="1000" y="1613"/>
                    <a:pt x="667" y="1435"/>
                    <a:pt x="441" y="1125"/>
                  </a:cubicBezTo>
                  <a:cubicBezTo>
                    <a:pt x="202" y="804"/>
                    <a:pt x="143" y="399"/>
                    <a:pt x="143" y="6"/>
                  </a:cubicBezTo>
                  <a:cubicBezTo>
                    <a:pt x="143" y="6"/>
                    <a:pt x="132" y="1"/>
                    <a:pt x="125" y="1"/>
                  </a:cubicBezTo>
                  <a:close/>
                </a:path>
              </a:pathLst>
            </a:custGeom>
            <a:solidFill>
              <a:srgbClr val="7F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42"/>
            <p:cNvSpPr/>
            <p:nvPr/>
          </p:nvSpPr>
          <p:spPr>
            <a:xfrm>
              <a:off x="2307493" y="2313500"/>
              <a:ext cx="34443" cy="57553"/>
            </a:xfrm>
            <a:custGeom>
              <a:avLst/>
              <a:gdLst/>
              <a:ahLst/>
              <a:cxnLst/>
              <a:rect l="l" t="t" r="r" b="b"/>
              <a:pathLst>
                <a:path w="1156" h="1887" extrusionOk="0">
                  <a:moveTo>
                    <a:pt x="380" y="0"/>
                  </a:moveTo>
                  <a:cubicBezTo>
                    <a:pt x="377" y="0"/>
                    <a:pt x="374" y="2"/>
                    <a:pt x="370" y="5"/>
                  </a:cubicBezTo>
                  <a:cubicBezTo>
                    <a:pt x="168" y="362"/>
                    <a:pt x="1" y="815"/>
                    <a:pt x="84" y="1232"/>
                  </a:cubicBezTo>
                  <a:cubicBezTo>
                    <a:pt x="168" y="1708"/>
                    <a:pt x="561" y="1886"/>
                    <a:pt x="1025" y="1886"/>
                  </a:cubicBezTo>
                  <a:cubicBezTo>
                    <a:pt x="1156" y="1886"/>
                    <a:pt x="1156" y="1696"/>
                    <a:pt x="1025" y="1684"/>
                  </a:cubicBezTo>
                  <a:cubicBezTo>
                    <a:pt x="96" y="1684"/>
                    <a:pt x="132" y="648"/>
                    <a:pt x="394" y="17"/>
                  </a:cubicBezTo>
                  <a:cubicBezTo>
                    <a:pt x="394" y="9"/>
                    <a:pt x="388" y="0"/>
                    <a:pt x="380" y="0"/>
                  </a:cubicBezTo>
                  <a:close/>
                </a:path>
              </a:pathLst>
            </a:custGeom>
            <a:solidFill>
              <a:srgbClr val="7F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42"/>
            <p:cNvSpPr/>
            <p:nvPr/>
          </p:nvSpPr>
          <p:spPr>
            <a:xfrm>
              <a:off x="2394077" y="2174603"/>
              <a:ext cx="66920" cy="74420"/>
            </a:xfrm>
            <a:custGeom>
              <a:avLst/>
              <a:gdLst/>
              <a:ahLst/>
              <a:cxnLst/>
              <a:rect l="l" t="t" r="r" b="b"/>
              <a:pathLst>
                <a:path w="2246" h="2440" extrusionOk="0">
                  <a:moveTo>
                    <a:pt x="149" y="0"/>
                  </a:moveTo>
                  <a:cubicBezTo>
                    <a:pt x="137" y="0"/>
                    <a:pt x="125" y="7"/>
                    <a:pt x="119" y="23"/>
                  </a:cubicBezTo>
                  <a:cubicBezTo>
                    <a:pt x="0" y="749"/>
                    <a:pt x="143" y="1404"/>
                    <a:pt x="905" y="1583"/>
                  </a:cubicBezTo>
                  <a:cubicBezTo>
                    <a:pt x="881" y="1880"/>
                    <a:pt x="953" y="2142"/>
                    <a:pt x="1226" y="2333"/>
                  </a:cubicBezTo>
                  <a:cubicBezTo>
                    <a:pt x="1337" y="2406"/>
                    <a:pt x="1472" y="2439"/>
                    <a:pt x="1611" y="2439"/>
                  </a:cubicBezTo>
                  <a:cubicBezTo>
                    <a:pt x="1830" y="2439"/>
                    <a:pt x="2057" y="2357"/>
                    <a:pt x="2203" y="2226"/>
                  </a:cubicBezTo>
                  <a:cubicBezTo>
                    <a:pt x="2246" y="2183"/>
                    <a:pt x="2211" y="2091"/>
                    <a:pt x="2152" y="2091"/>
                  </a:cubicBezTo>
                  <a:cubicBezTo>
                    <a:pt x="2145" y="2091"/>
                    <a:pt x="2138" y="2092"/>
                    <a:pt x="2131" y="2095"/>
                  </a:cubicBezTo>
                  <a:cubicBezTo>
                    <a:pt x="1966" y="2161"/>
                    <a:pt x="1784" y="2204"/>
                    <a:pt x="1620" y="2204"/>
                  </a:cubicBezTo>
                  <a:cubicBezTo>
                    <a:pt x="1285" y="2204"/>
                    <a:pt x="1020" y="2030"/>
                    <a:pt x="1107" y="1535"/>
                  </a:cubicBezTo>
                  <a:cubicBezTo>
                    <a:pt x="1119" y="1476"/>
                    <a:pt x="1095" y="1416"/>
                    <a:pt x="1036" y="1404"/>
                  </a:cubicBezTo>
                  <a:cubicBezTo>
                    <a:pt x="333" y="1237"/>
                    <a:pt x="155" y="690"/>
                    <a:pt x="179" y="23"/>
                  </a:cubicBezTo>
                  <a:cubicBezTo>
                    <a:pt x="179" y="10"/>
                    <a:pt x="164" y="0"/>
                    <a:pt x="149" y="0"/>
                  </a:cubicBezTo>
                  <a:close/>
                </a:path>
              </a:pathLst>
            </a:custGeom>
            <a:solidFill>
              <a:srgbClr val="7F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42"/>
            <p:cNvSpPr/>
            <p:nvPr/>
          </p:nvSpPr>
          <p:spPr>
            <a:xfrm>
              <a:off x="2442315" y="2192659"/>
              <a:ext cx="43203" cy="24339"/>
            </a:xfrm>
            <a:custGeom>
              <a:avLst/>
              <a:gdLst/>
              <a:ahLst/>
              <a:cxnLst/>
              <a:rect l="l" t="t" r="r" b="b"/>
              <a:pathLst>
                <a:path w="1450" h="798" extrusionOk="0">
                  <a:moveTo>
                    <a:pt x="62" y="1"/>
                  </a:moveTo>
                  <a:cubicBezTo>
                    <a:pt x="54" y="1"/>
                    <a:pt x="43" y="8"/>
                    <a:pt x="36" y="14"/>
                  </a:cubicBezTo>
                  <a:cubicBezTo>
                    <a:pt x="0" y="336"/>
                    <a:pt x="155" y="622"/>
                    <a:pt x="465" y="729"/>
                  </a:cubicBezTo>
                  <a:cubicBezTo>
                    <a:pt x="571" y="773"/>
                    <a:pt x="700" y="797"/>
                    <a:pt x="830" y="797"/>
                  </a:cubicBezTo>
                  <a:cubicBezTo>
                    <a:pt x="1052" y="797"/>
                    <a:pt x="1278" y="727"/>
                    <a:pt x="1405" y="562"/>
                  </a:cubicBezTo>
                  <a:cubicBezTo>
                    <a:pt x="1449" y="518"/>
                    <a:pt x="1422" y="454"/>
                    <a:pt x="1361" y="454"/>
                  </a:cubicBezTo>
                  <a:cubicBezTo>
                    <a:pt x="1356" y="454"/>
                    <a:pt x="1351" y="454"/>
                    <a:pt x="1346" y="455"/>
                  </a:cubicBezTo>
                  <a:cubicBezTo>
                    <a:pt x="1096" y="526"/>
                    <a:pt x="905" y="586"/>
                    <a:pt x="643" y="586"/>
                  </a:cubicBezTo>
                  <a:cubicBezTo>
                    <a:pt x="310" y="574"/>
                    <a:pt x="96" y="348"/>
                    <a:pt x="72" y="14"/>
                  </a:cubicBezTo>
                  <a:cubicBezTo>
                    <a:pt x="72" y="4"/>
                    <a:pt x="68" y="1"/>
                    <a:pt x="62" y="1"/>
                  </a:cubicBezTo>
                  <a:close/>
                </a:path>
              </a:pathLst>
            </a:custGeom>
            <a:solidFill>
              <a:srgbClr val="7F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42"/>
            <p:cNvSpPr/>
            <p:nvPr/>
          </p:nvSpPr>
          <p:spPr>
            <a:xfrm>
              <a:off x="2895318" y="2775880"/>
              <a:ext cx="243395" cy="160186"/>
            </a:xfrm>
            <a:custGeom>
              <a:avLst/>
              <a:gdLst/>
              <a:ahLst/>
              <a:cxnLst/>
              <a:rect l="l" t="t" r="r" b="b"/>
              <a:pathLst>
                <a:path w="8169" h="5252" extrusionOk="0">
                  <a:moveTo>
                    <a:pt x="6842" y="0"/>
                  </a:moveTo>
                  <a:cubicBezTo>
                    <a:pt x="6832" y="0"/>
                    <a:pt x="6822" y="1"/>
                    <a:pt x="6811" y="2"/>
                  </a:cubicBezTo>
                  <a:cubicBezTo>
                    <a:pt x="6542" y="23"/>
                    <a:pt x="5923" y="162"/>
                    <a:pt x="5041" y="162"/>
                  </a:cubicBezTo>
                  <a:cubicBezTo>
                    <a:pt x="4947" y="162"/>
                    <a:pt x="4851" y="160"/>
                    <a:pt x="4751" y="157"/>
                  </a:cubicBezTo>
                  <a:cubicBezTo>
                    <a:pt x="4690" y="154"/>
                    <a:pt x="4629" y="152"/>
                    <a:pt x="4568" y="152"/>
                  </a:cubicBezTo>
                  <a:cubicBezTo>
                    <a:pt x="3593" y="152"/>
                    <a:pt x="2629" y="499"/>
                    <a:pt x="2203" y="835"/>
                  </a:cubicBezTo>
                  <a:cubicBezTo>
                    <a:pt x="1739" y="1181"/>
                    <a:pt x="905" y="1657"/>
                    <a:pt x="905" y="1657"/>
                  </a:cubicBezTo>
                  <a:cubicBezTo>
                    <a:pt x="1" y="2943"/>
                    <a:pt x="608" y="4467"/>
                    <a:pt x="608" y="4467"/>
                  </a:cubicBezTo>
                  <a:cubicBezTo>
                    <a:pt x="1310" y="4110"/>
                    <a:pt x="2310" y="3883"/>
                    <a:pt x="2310" y="3883"/>
                  </a:cubicBezTo>
                  <a:cubicBezTo>
                    <a:pt x="2310" y="3883"/>
                    <a:pt x="2941" y="4479"/>
                    <a:pt x="3644" y="4919"/>
                  </a:cubicBezTo>
                  <a:cubicBezTo>
                    <a:pt x="4048" y="5162"/>
                    <a:pt x="4571" y="5252"/>
                    <a:pt x="5057" y="5252"/>
                  </a:cubicBezTo>
                  <a:cubicBezTo>
                    <a:pt x="5429" y="5252"/>
                    <a:pt x="5779" y="5199"/>
                    <a:pt x="6037" y="5122"/>
                  </a:cubicBezTo>
                  <a:cubicBezTo>
                    <a:pt x="6644" y="4943"/>
                    <a:pt x="6513" y="4479"/>
                    <a:pt x="6513" y="4479"/>
                  </a:cubicBezTo>
                  <a:lnTo>
                    <a:pt x="6513" y="4479"/>
                  </a:lnTo>
                  <a:cubicBezTo>
                    <a:pt x="6513" y="4479"/>
                    <a:pt x="6559" y="4484"/>
                    <a:pt x="6626" y="4484"/>
                  </a:cubicBezTo>
                  <a:cubicBezTo>
                    <a:pt x="6739" y="4484"/>
                    <a:pt x="6915" y="4470"/>
                    <a:pt x="7049" y="4395"/>
                  </a:cubicBezTo>
                  <a:cubicBezTo>
                    <a:pt x="7275" y="4264"/>
                    <a:pt x="7335" y="3967"/>
                    <a:pt x="7335" y="3967"/>
                  </a:cubicBezTo>
                  <a:cubicBezTo>
                    <a:pt x="7799" y="3919"/>
                    <a:pt x="8168" y="3562"/>
                    <a:pt x="8061" y="3383"/>
                  </a:cubicBezTo>
                  <a:cubicBezTo>
                    <a:pt x="7954" y="3205"/>
                    <a:pt x="7502" y="3205"/>
                    <a:pt x="7502" y="3205"/>
                  </a:cubicBezTo>
                  <a:cubicBezTo>
                    <a:pt x="7502" y="3205"/>
                    <a:pt x="7894" y="2575"/>
                    <a:pt x="7313" y="2575"/>
                  </a:cubicBezTo>
                  <a:cubicBezTo>
                    <a:pt x="7270" y="2575"/>
                    <a:pt x="7222" y="2578"/>
                    <a:pt x="7168" y="2586"/>
                  </a:cubicBezTo>
                  <a:cubicBezTo>
                    <a:pt x="7067" y="2598"/>
                    <a:pt x="6967" y="2603"/>
                    <a:pt x="6868" y="2603"/>
                  </a:cubicBezTo>
                  <a:cubicBezTo>
                    <a:pt x="6194" y="2603"/>
                    <a:pt x="5581" y="2347"/>
                    <a:pt x="5311" y="2181"/>
                  </a:cubicBezTo>
                  <a:cubicBezTo>
                    <a:pt x="5013" y="2002"/>
                    <a:pt x="5216" y="1431"/>
                    <a:pt x="5311" y="1252"/>
                  </a:cubicBezTo>
                  <a:cubicBezTo>
                    <a:pt x="5418" y="1062"/>
                    <a:pt x="6442" y="1097"/>
                    <a:pt x="6811" y="776"/>
                  </a:cubicBezTo>
                  <a:cubicBezTo>
                    <a:pt x="7179" y="477"/>
                    <a:pt x="7125" y="0"/>
                    <a:pt x="6842" y="0"/>
                  </a:cubicBezTo>
                  <a:close/>
                </a:path>
              </a:pathLst>
            </a:custGeom>
            <a:solidFill>
              <a:srgbClr val="F9C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42"/>
            <p:cNvSpPr/>
            <p:nvPr/>
          </p:nvSpPr>
          <p:spPr>
            <a:xfrm>
              <a:off x="3043966" y="2859206"/>
              <a:ext cx="75232" cy="14945"/>
            </a:xfrm>
            <a:custGeom>
              <a:avLst/>
              <a:gdLst/>
              <a:ahLst/>
              <a:cxnLst/>
              <a:rect l="l" t="t" r="r" b="b"/>
              <a:pathLst>
                <a:path w="2525" h="490" extrusionOk="0">
                  <a:moveTo>
                    <a:pt x="30" y="0"/>
                  </a:moveTo>
                  <a:cubicBezTo>
                    <a:pt x="20" y="0"/>
                    <a:pt x="12" y="6"/>
                    <a:pt x="12" y="20"/>
                  </a:cubicBezTo>
                  <a:cubicBezTo>
                    <a:pt x="0" y="32"/>
                    <a:pt x="0" y="44"/>
                    <a:pt x="12" y="56"/>
                  </a:cubicBezTo>
                  <a:cubicBezTo>
                    <a:pt x="12" y="56"/>
                    <a:pt x="48" y="80"/>
                    <a:pt x="119" y="115"/>
                  </a:cubicBezTo>
                  <a:cubicBezTo>
                    <a:pt x="179" y="139"/>
                    <a:pt x="274" y="187"/>
                    <a:pt x="381" y="223"/>
                  </a:cubicBezTo>
                  <a:cubicBezTo>
                    <a:pt x="441" y="246"/>
                    <a:pt x="500" y="270"/>
                    <a:pt x="572" y="282"/>
                  </a:cubicBezTo>
                  <a:cubicBezTo>
                    <a:pt x="631" y="306"/>
                    <a:pt x="703" y="318"/>
                    <a:pt x="774" y="330"/>
                  </a:cubicBezTo>
                  <a:cubicBezTo>
                    <a:pt x="858" y="342"/>
                    <a:pt x="929" y="365"/>
                    <a:pt x="1000" y="377"/>
                  </a:cubicBezTo>
                  <a:cubicBezTo>
                    <a:pt x="1084" y="389"/>
                    <a:pt x="1167" y="389"/>
                    <a:pt x="1239" y="401"/>
                  </a:cubicBezTo>
                  <a:cubicBezTo>
                    <a:pt x="1405" y="425"/>
                    <a:pt x="1560" y="437"/>
                    <a:pt x="1703" y="449"/>
                  </a:cubicBezTo>
                  <a:cubicBezTo>
                    <a:pt x="1858" y="473"/>
                    <a:pt x="1989" y="485"/>
                    <a:pt x="2108" y="485"/>
                  </a:cubicBezTo>
                  <a:cubicBezTo>
                    <a:pt x="2187" y="489"/>
                    <a:pt x="2259" y="490"/>
                    <a:pt x="2319" y="490"/>
                  </a:cubicBezTo>
                  <a:cubicBezTo>
                    <a:pt x="2438" y="490"/>
                    <a:pt x="2513" y="485"/>
                    <a:pt x="2513" y="485"/>
                  </a:cubicBezTo>
                  <a:cubicBezTo>
                    <a:pt x="2513" y="485"/>
                    <a:pt x="2513" y="473"/>
                    <a:pt x="2524" y="473"/>
                  </a:cubicBezTo>
                  <a:cubicBezTo>
                    <a:pt x="2524" y="461"/>
                    <a:pt x="2524" y="461"/>
                    <a:pt x="2513" y="461"/>
                  </a:cubicBezTo>
                  <a:cubicBezTo>
                    <a:pt x="2513" y="461"/>
                    <a:pt x="2358" y="425"/>
                    <a:pt x="2120" y="413"/>
                  </a:cubicBezTo>
                  <a:cubicBezTo>
                    <a:pt x="1882" y="401"/>
                    <a:pt x="1572" y="354"/>
                    <a:pt x="1250" y="330"/>
                  </a:cubicBezTo>
                  <a:cubicBezTo>
                    <a:pt x="1179" y="318"/>
                    <a:pt x="1096" y="306"/>
                    <a:pt x="1024" y="294"/>
                  </a:cubicBezTo>
                  <a:cubicBezTo>
                    <a:pt x="953" y="294"/>
                    <a:pt x="869" y="270"/>
                    <a:pt x="798" y="258"/>
                  </a:cubicBezTo>
                  <a:cubicBezTo>
                    <a:pt x="727" y="235"/>
                    <a:pt x="655" y="223"/>
                    <a:pt x="596" y="211"/>
                  </a:cubicBezTo>
                  <a:cubicBezTo>
                    <a:pt x="524" y="187"/>
                    <a:pt x="465" y="175"/>
                    <a:pt x="405" y="151"/>
                  </a:cubicBezTo>
                  <a:cubicBezTo>
                    <a:pt x="298" y="115"/>
                    <a:pt x="203" y="80"/>
                    <a:pt x="143" y="56"/>
                  </a:cubicBezTo>
                  <a:cubicBezTo>
                    <a:pt x="84" y="32"/>
                    <a:pt x="48" y="8"/>
                    <a:pt x="48" y="8"/>
                  </a:cubicBezTo>
                  <a:cubicBezTo>
                    <a:pt x="43" y="3"/>
                    <a:pt x="36" y="0"/>
                    <a:pt x="30" y="0"/>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42"/>
            <p:cNvSpPr/>
            <p:nvPr/>
          </p:nvSpPr>
          <p:spPr>
            <a:xfrm>
              <a:off x="3036874" y="2869698"/>
              <a:ext cx="78063" cy="28060"/>
            </a:xfrm>
            <a:custGeom>
              <a:avLst/>
              <a:gdLst/>
              <a:ahLst/>
              <a:cxnLst/>
              <a:rect l="l" t="t" r="r" b="b"/>
              <a:pathLst>
                <a:path w="2620" h="920" extrusionOk="0">
                  <a:moveTo>
                    <a:pt x="30" y="1"/>
                  </a:moveTo>
                  <a:cubicBezTo>
                    <a:pt x="24" y="1"/>
                    <a:pt x="18" y="4"/>
                    <a:pt x="12" y="10"/>
                  </a:cubicBezTo>
                  <a:cubicBezTo>
                    <a:pt x="0" y="21"/>
                    <a:pt x="0" y="45"/>
                    <a:pt x="12" y="57"/>
                  </a:cubicBezTo>
                  <a:cubicBezTo>
                    <a:pt x="12" y="57"/>
                    <a:pt x="48" y="81"/>
                    <a:pt x="107" y="141"/>
                  </a:cubicBezTo>
                  <a:cubicBezTo>
                    <a:pt x="155" y="188"/>
                    <a:pt x="238" y="272"/>
                    <a:pt x="345" y="343"/>
                  </a:cubicBezTo>
                  <a:cubicBezTo>
                    <a:pt x="405" y="379"/>
                    <a:pt x="465" y="414"/>
                    <a:pt x="536" y="462"/>
                  </a:cubicBezTo>
                  <a:cubicBezTo>
                    <a:pt x="596" y="498"/>
                    <a:pt x="667" y="533"/>
                    <a:pt x="750" y="569"/>
                  </a:cubicBezTo>
                  <a:cubicBezTo>
                    <a:pt x="822" y="605"/>
                    <a:pt x="905" y="629"/>
                    <a:pt x="988" y="664"/>
                  </a:cubicBezTo>
                  <a:cubicBezTo>
                    <a:pt x="1072" y="688"/>
                    <a:pt x="1155" y="712"/>
                    <a:pt x="1250" y="724"/>
                  </a:cubicBezTo>
                  <a:cubicBezTo>
                    <a:pt x="1334" y="736"/>
                    <a:pt x="1429" y="748"/>
                    <a:pt x="1512" y="748"/>
                  </a:cubicBezTo>
                  <a:cubicBezTo>
                    <a:pt x="1596" y="748"/>
                    <a:pt x="1679" y="760"/>
                    <a:pt x="1762" y="760"/>
                  </a:cubicBezTo>
                  <a:cubicBezTo>
                    <a:pt x="1929" y="760"/>
                    <a:pt x="2084" y="748"/>
                    <a:pt x="2215" y="748"/>
                  </a:cubicBezTo>
                  <a:cubicBezTo>
                    <a:pt x="2274" y="760"/>
                    <a:pt x="2334" y="760"/>
                    <a:pt x="2381" y="772"/>
                  </a:cubicBezTo>
                  <a:cubicBezTo>
                    <a:pt x="2429" y="783"/>
                    <a:pt x="2453" y="807"/>
                    <a:pt x="2489" y="819"/>
                  </a:cubicBezTo>
                  <a:cubicBezTo>
                    <a:pt x="2536" y="867"/>
                    <a:pt x="2560" y="903"/>
                    <a:pt x="2560" y="903"/>
                  </a:cubicBezTo>
                  <a:cubicBezTo>
                    <a:pt x="2568" y="911"/>
                    <a:pt x="2577" y="919"/>
                    <a:pt x="2590" y="919"/>
                  </a:cubicBezTo>
                  <a:cubicBezTo>
                    <a:pt x="2595" y="919"/>
                    <a:pt x="2601" y="918"/>
                    <a:pt x="2608" y="914"/>
                  </a:cubicBezTo>
                  <a:cubicBezTo>
                    <a:pt x="2620" y="903"/>
                    <a:pt x="2620" y="891"/>
                    <a:pt x="2608" y="867"/>
                  </a:cubicBezTo>
                  <a:cubicBezTo>
                    <a:pt x="2608" y="867"/>
                    <a:pt x="2584" y="831"/>
                    <a:pt x="2536" y="772"/>
                  </a:cubicBezTo>
                  <a:cubicBezTo>
                    <a:pt x="2501" y="748"/>
                    <a:pt x="2453" y="712"/>
                    <a:pt x="2405" y="700"/>
                  </a:cubicBezTo>
                  <a:cubicBezTo>
                    <a:pt x="2346" y="676"/>
                    <a:pt x="2286" y="664"/>
                    <a:pt x="2215" y="653"/>
                  </a:cubicBezTo>
                  <a:cubicBezTo>
                    <a:pt x="2084" y="641"/>
                    <a:pt x="1929" y="641"/>
                    <a:pt x="1762" y="641"/>
                  </a:cubicBezTo>
                  <a:cubicBezTo>
                    <a:pt x="1691" y="641"/>
                    <a:pt x="1608" y="641"/>
                    <a:pt x="1512" y="629"/>
                  </a:cubicBezTo>
                  <a:cubicBezTo>
                    <a:pt x="1429" y="629"/>
                    <a:pt x="1346" y="617"/>
                    <a:pt x="1262" y="605"/>
                  </a:cubicBezTo>
                  <a:cubicBezTo>
                    <a:pt x="1179" y="581"/>
                    <a:pt x="1096" y="581"/>
                    <a:pt x="1024" y="545"/>
                  </a:cubicBezTo>
                  <a:cubicBezTo>
                    <a:pt x="941" y="522"/>
                    <a:pt x="857" y="498"/>
                    <a:pt x="786" y="462"/>
                  </a:cubicBezTo>
                  <a:cubicBezTo>
                    <a:pt x="715" y="426"/>
                    <a:pt x="643" y="402"/>
                    <a:pt x="584" y="367"/>
                  </a:cubicBezTo>
                  <a:cubicBezTo>
                    <a:pt x="524" y="331"/>
                    <a:pt x="453" y="295"/>
                    <a:pt x="405" y="260"/>
                  </a:cubicBezTo>
                  <a:cubicBezTo>
                    <a:pt x="179" y="129"/>
                    <a:pt x="48" y="10"/>
                    <a:pt x="48" y="10"/>
                  </a:cubicBezTo>
                  <a:cubicBezTo>
                    <a:pt x="42" y="4"/>
                    <a:pt x="36" y="1"/>
                    <a:pt x="30" y="1"/>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42"/>
            <p:cNvSpPr/>
            <p:nvPr/>
          </p:nvSpPr>
          <p:spPr>
            <a:xfrm>
              <a:off x="3024807" y="2887266"/>
              <a:ext cx="65668" cy="25956"/>
            </a:xfrm>
            <a:custGeom>
              <a:avLst/>
              <a:gdLst/>
              <a:ahLst/>
              <a:cxnLst/>
              <a:rect l="l" t="t" r="r" b="b"/>
              <a:pathLst>
                <a:path w="2204" h="851" extrusionOk="0">
                  <a:moveTo>
                    <a:pt x="25" y="0"/>
                  </a:moveTo>
                  <a:cubicBezTo>
                    <a:pt x="20" y="0"/>
                    <a:pt x="16" y="2"/>
                    <a:pt x="12" y="5"/>
                  </a:cubicBezTo>
                  <a:cubicBezTo>
                    <a:pt x="0" y="17"/>
                    <a:pt x="0" y="29"/>
                    <a:pt x="0" y="41"/>
                  </a:cubicBezTo>
                  <a:lnTo>
                    <a:pt x="0" y="53"/>
                  </a:lnTo>
                  <a:cubicBezTo>
                    <a:pt x="0" y="53"/>
                    <a:pt x="84" y="184"/>
                    <a:pt x="239" y="350"/>
                  </a:cubicBezTo>
                  <a:cubicBezTo>
                    <a:pt x="274" y="398"/>
                    <a:pt x="322" y="446"/>
                    <a:pt x="369" y="481"/>
                  </a:cubicBezTo>
                  <a:cubicBezTo>
                    <a:pt x="417" y="529"/>
                    <a:pt x="477" y="577"/>
                    <a:pt x="536" y="624"/>
                  </a:cubicBezTo>
                  <a:cubicBezTo>
                    <a:pt x="596" y="672"/>
                    <a:pt x="667" y="696"/>
                    <a:pt x="727" y="731"/>
                  </a:cubicBezTo>
                  <a:cubicBezTo>
                    <a:pt x="798" y="779"/>
                    <a:pt x="893" y="791"/>
                    <a:pt x="965" y="815"/>
                  </a:cubicBezTo>
                  <a:cubicBezTo>
                    <a:pt x="1048" y="827"/>
                    <a:pt x="1108" y="827"/>
                    <a:pt x="1203" y="827"/>
                  </a:cubicBezTo>
                  <a:cubicBezTo>
                    <a:pt x="1274" y="815"/>
                    <a:pt x="1346" y="815"/>
                    <a:pt x="1417" y="803"/>
                  </a:cubicBezTo>
                  <a:cubicBezTo>
                    <a:pt x="1560" y="791"/>
                    <a:pt x="1691" y="779"/>
                    <a:pt x="1810" y="779"/>
                  </a:cubicBezTo>
                  <a:lnTo>
                    <a:pt x="1953" y="779"/>
                  </a:lnTo>
                  <a:cubicBezTo>
                    <a:pt x="2001" y="779"/>
                    <a:pt x="2036" y="791"/>
                    <a:pt x="2060" y="803"/>
                  </a:cubicBezTo>
                  <a:cubicBezTo>
                    <a:pt x="2084" y="803"/>
                    <a:pt x="2108" y="827"/>
                    <a:pt x="2120" y="839"/>
                  </a:cubicBezTo>
                  <a:cubicBezTo>
                    <a:pt x="2144" y="839"/>
                    <a:pt x="2144" y="850"/>
                    <a:pt x="2144" y="850"/>
                  </a:cubicBezTo>
                  <a:cubicBezTo>
                    <a:pt x="2167" y="850"/>
                    <a:pt x="2179" y="850"/>
                    <a:pt x="2191" y="839"/>
                  </a:cubicBezTo>
                  <a:cubicBezTo>
                    <a:pt x="2203" y="827"/>
                    <a:pt x="2191" y="803"/>
                    <a:pt x="2179" y="791"/>
                  </a:cubicBezTo>
                  <a:cubicBezTo>
                    <a:pt x="2179" y="791"/>
                    <a:pt x="2179" y="791"/>
                    <a:pt x="2155" y="779"/>
                  </a:cubicBezTo>
                  <a:cubicBezTo>
                    <a:pt x="2144" y="767"/>
                    <a:pt x="2132" y="755"/>
                    <a:pt x="2096" y="743"/>
                  </a:cubicBezTo>
                  <a:cubicBezTo>
                    <a:pt x="2060" y="719"/>
                    <a:pt x="2013" y="708"/>
                    <a:pt x="1965" y="696"/>
                  </a:cubicBezTo>
                  <a:cubicBezTo>
                    <a:pt x="1917" y="684"/>
                    <a:pt x="1870" y="684"/>
                    <a:pt x="1810" y="684"/>
                  </a:cubicBezTo>
                  <a:cubicBezTo>
                    <a:pt x="1775" y="680"/>
                    <a:pt x="1738" y="679"/>
                    <a:pt x="1700" y="679"/>
                  </a:cubicBezTo>
                  <a:cubicBezTo>
                    <a:pt x="1608" y="679"/>
                    <a:pt x="1510" y="687"/>
                    <a:pt x="1417" y="696"/>
                  </a:cubicBezTo>
                  <a:cubicBezTo>
                    <a:pt x="1346" y="696"/>
                    <a:pt x="1262" y="696"/>
                    <a:pt x="1191" y="708"/>
                  </a:cubicBezTo>
                  <a:cubicBezTo>
                    <a:pt x="1131" y="708"/>
                    <a:pt x="1048" y="708"/>
                    <a:pt x="977" y="696"/>
                  </a:cubicBezTo>
                  <a:cubicBezTo>
                    <a:pt x="917" y="672"/>
                    <a:pt x="846" y="672"/>
                    <a:pt x="786" y="636"/>
                  </a:cubicBezTo>
                  <a:cubicBezTo>
                    <a:pt x="715" y="600"/>
                    <a:pt x="655" y="565"/>
                    <a:pt x="596" y="529"/>
                  </a:cubicBezTo>
                  <a:cubicBezTo>
                    <a:pt x="536" y="493"/>
                    <a:pt x="489" y="458"/>
                    <a:pt x="441" y="410"/>
                  </a:cubicBezTo>
                  <a:cubicBezTo>
                    <a:pt x="393" y="374"/>
                    <a:pt x="346" y="327"/>
                    <a:pt x="310" y="291"/>
                  </a:cubicBezTo>
                  <a:cubicBezTo>
                    <a:pt x="143" y="136"/>
                    <a:pt x="60" y="17"/>
                    <a:pt x="60" y="17"/>
                  </a:cubicBezTo>
                  <a:cubicBezTo>
                    <a:pt x="51" y="9"/>
                    <a:pt x="37" y="0"/>
                    <a:pt x="25" y="0"/>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42"/>
            <p:cNvSpPr/>
            <p:nvPr/>
          </p:nvSpPr>
          <p:spPr>
            <a:xfrm>
              <a:off x="2985776" y="2830231"/>
              <a:ext cx="33907" cy="31354"/>
            </a:xfrm>
            <a:custGeom>
              <a:avLst/>
              <a:gdLst/>
              <a:ahLst/>
              <a:cxnLst/>
              <a:rect l="l" t="t" r="r" b="b"/>
              <a:pathLst>
                <a:path w="1138" h="1028" extrusionOk="0">
                  <a:moveTo>
                    <a:pt x="1071" y="0"/>
                  </a:moveTo>
                  <a:cubicBezTo>
                    <a:pt x="1064" y="0"/>
                    <a:pt x="1056" y="2"/>
                    <a:pt x="1048" y="6"/>
                  </a:cubicBezTo>
                  <a:cubicBezTo>
                    <a:pt x="727" y="172"/>
                    <a:pt x="1" y="482"/>
                    <a:pt x="239" y="970"/>
                  </a:cubicBezTo>
                  <a:cubicBezTo>
                    <a:pt x="259" y="1010"/>
                    <a:pt x="291" y="1027"/>
                    <a:pt x="325" y="1027"/>
                  </a:cubicBezTo>
                  <a:cubicBezTo>
                    <a:pt x="372" y="1027"/>
                    <a:pt x="420" y="995"/>
                    <a:pt x="441" y="946"/>
                  </a:cubicBezTo>
                  <a:cubicBezTo>
                    <a:pt x="501" y="756"/>
                    <a:pt x="560" y="613"/>
                    <a:pt x="691" y="458"/>
                  </a:cubicBezTo>
                  <a:cubicBezTo>
                    <a:pt x="810" y="315"/>
                    <a:pt x="965" y="196"/>
                    <a:pt x="1108" y="77"/>
                  </a:cubicBezTo>
                  <a:cubicBezTo>
                    <a:pt x="1138" y="47"/>
                    <a:pt x="1109" y="0"/>
                    <a:pt x="1071" y="0"/>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42"/>
            <p:cNvSpPr/>
            <p:nvPr/>
          </p:nvSpPr>
          <p:spPr>
            <a:xfrm>
              <a:off x="2906670" y="2806777"/>
              <a:ext cx="46868" cy="105347"/>
            </a:xfrm>
            <a:custGeom>
              <a:avLst/>
              <a:gdLst/>
              <a:ahLst/>
              <a:cxnLst/>
              <a:rect l="l" t="t" r="r" b="b"/>
              <a:pathLst>
                <a:path w="1573" h="3454" extrusionOk="0">
                  <a:moveTo>
                    <a:pt x="1572" y="1"/>
                  </a:moveTo>
                  <a:lnTo>
                    <a:pt x="1572" y="1"/>
                  </a:lnTo>
                  <a:cubicBezTo>
                    <a:pt x="1346" y="156"/>
                    <a:pt x="1084" y="310"/>
                    <a:pt x="882" y="430"/>
                  </a:cubicBezTo>
                  <a:cubicBezTo>
                    <a:pt x="596" y="965"/>
                    <a:pt x="286" y="1549"/>
                    <a:pt x="36" y="2156"/>
                  </a:cubicBezTo>
                  <a:cubicBezTo>
                    <a:pt x="1" y="2882"/>
                    <a:pt x="227" y="3454"/>
                    <a:pt x="227" y="3454"/>
                  </a:cubicBezTo>
                  <a:cubicBezTo>
                    <a:pt x="513" y="3311"/>
                    <a:pt x="834" y="3192"/>
                    <a:pt x="1132" y="3097"/>
                  </a:cubicBezTo>
                  <a:cubicBezTo>
                    <a:pt x="1132" y="2846"/>
                    <a:pt x="1156" y="2596"/>
                    <a:pt x="1203" y="2346"/>
                  </a:cubicBezTo>
                  <a:cubicBezTo>
                    <a:pt x="1358" y="1573"/>
                    <a:pt x="1477" y="787"/>
                    <a:pt x="1572" y="1"/>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42"/>
            <p:cNvSpPr/>
            <p:nvPr/>
          </p:nvSpPr>
          <p:spPr>
            <a:xfrm>
              <a:off x="1850944" y="2647719"/>
              <a:ext cx="234516" cy="158539"/>
            </a:xfrm>
            <a:custGeom>
              <a:avLst/>
              <a:gdLst/>
              <a:ahLst/>
              <a:cxnLst/>
              <a:rect l="l" t="t" r="r" b="b"/>
              <a:pathLst>
                <a:path w="7871" h="5198" extrusionOk="0">
                  <a:moveTo>
                    <a:pt x="1231" y="0"/>
                  </a:moveTo>
                  <a:cubicBezTo>
                    <a:pt x="951" y="0"/>
                    <a:pt x="902" y="484"/>
                    <a:pt x="1275" y="787"/>
                  </a:cubicBezTo>
                  <a:cubicBezTo>
                    <a:pt x="1656" y="1084"/>
                    <a:pt x="2680" y="1025"/>
                    <a:pt x="2787" y="1204"/>
                  </a:cubicBezTo>
                  <a:cubicBezTo>
                    <a:pt x="2894" y="1394"/>
                    <a:pt x="3108" y="1942"/>
                    <a:pt x="2810" y="2144"/>
                  </a:cubicBezTo>
                  <a:cubicBezTo>
                    <a:pt x="2544" y="2315"/>
                    <a:pt x="1915" y="2609"/>
                    <a:pt x="1222" y="2609"/>
                  </a:cubicBezTo>
                  <a:cubicBezTo>
                    <a:pt x="1141" y="2609"/>
                    <a:pt x="1059" y="2605"/>
                    <a:pt x="977" y="2597"/>
                  </a:cubicBezTo>
                  <a:cubicBezTo>
                    <a:pt x="934" y="2592"/>
                    <a:pt x="894" y="2590"/>
                    <a:pt x="858" y="2590"/>
                  </a:cubicBezTo>
                  <a:cubicBezTo>
                    <a:pt x="241" y="2590"/>
                    <a:pt x="655" y="3228"/>
                    <a:pt x="655" y="3228"/>
                  </a:cubicBezTo>
                  <a:cubicBezTo>
                    <a:pt x="655" y="3228"/>
                    <a:pt x="203" y="3239"/>
                    <a:pt x="96" y="3418"/>
                  </a:cubicBezTo>
                  <a:cubicBezTo>
                    <a:pt x="1" y="3597"/>
                    <a:pt x="382" y="3942"/>
                    <a:pt x="846" y="3978"/>
                  </a:cubicBezTo>
                  <a:cubicBezTo>
                    <a:pt x="846" y="3978"/>
                    <a:pt x="917" y="4275"/>
                    <a:pt x="1144" y="4394"/>
                  </a:cubicBezTo>
                  <a:cubicBezTo>
                    <a:pt x="1263" y="4461"/>
                    <a:pt x="1415" y="4475"/>
                    <a:pt x="1527" y="4475"/>
                  </a:cubicBezTo>
                  <a:cubicBezTo>
                    <a:pt x="1616" y="4475"/>
                    <a:pt x="1679" y="4466"/>
                    <a:pt x="1679" y="4466"/>
                  </a:cubicBezTo>
                  <a:lnTo>
                    <a:pt x="1679" y="4466"/>
                  </a:lnTo>
                  <a:cubicBezTo>
                    <a:pt x="1679" y="4466"/>
                    <a:pt x="1560" y="4942"/>
                    <a:pt x="2168" y="5097"/>
                  </a:cubicBezTo>
                  <a:cubicBezTo>
                    <a:pt x="2404" y="5157"/>
                    <a:pt x="2714" y="5198"/>
                    <a:pt x="3045" y="5198"/>
                  </a:cubicBezTo>
                  <a:cubicBezTo>
                    <a:pt x="3562" y="5198"/>
                    <a:pt x="4132" y="5099"/>
                    <a:pt x="4561" y="4823"/>
                  </a:cubicBezTo>
                  <a:cubicBezTo>
                    <a:pt x="4954" y="4561"/>
                    <a:pt x="5311" y="4252"/>
                    <a:pt x="5561" y="4037"/>
                  </a:cubicBezTo>
                  <a:cubicBezTo>
                    <a:pt x="5739" y="3871"/>
                    <a:pt x="5858" y="3751"/>
                    <a:pt x="5858" y="3751"/>
                  </a:cubicBezTo>
                  <a:cubicBezTo>
                    <a:pt x="5858" y="3751"/>
                    <a:pt x="7049" y="4156"/>
                    <a:pt x="7871" y="4490"/>
                  </a:cubicBezTo>
                  <a:cubicBezTo>
                    <a:pt x="7799" y="3882"/>
                    <a:pt x="7728" y="3239"/>
                    <a:pt x="7668" y="2680"/>
                  </a:cubicBezTo>
                  <a:cubicBezTo>
                    <a:pt x="7621" y="2144"/>
                    <a:pt x="7394" y="1656"/>
                    <a:pt x="7132" y="1299"/>
                  </a:cubicBezTo>
                  <a:cubicBezTo>
                    <a:pt x="6882" y="1204"/>
                    <a:pt x="6537" y="1061"/>
                    <a:pt x="6251" y="918"/>
                  </a:cubicBezTo>
                  <a:cubicBezTo>
                    <a:pt x="6109" y="846"/>
                    <a:pt x="5989" y="763"/>
                    <a:pt x="5882" y="703"/>
                  </a:cubicBezTo>
                  <a:cubicBezTo>
                    <a:pt x="5461" y="390"/>
                    <a:pt x="4549" y="86"/>
                    <a:pt x="3610" y="86"/>
                  </a:cubicBezTo>
                  <a:cubicBezTo>
                    <a:pt x="3514" y="86"/>
                    <a:pt x="3418" y="90"/>
                    <a:pt x="3322" y="96"/>
                  </a:cubicBezTo>
                  <a:cubicBezTo>
                    <a:pt x="3116" y="110"/>
                    <a:pt x="2923" y="116"/>
                    <a:pt x="2743" y="116"/>
                  </a:cubicBezTo>
                  <a:cubicBezTo>
                    <a:pt x="2009" y="116"/>
                    <a:pt x="1499" y="20"/>
                    <a:pt x="1251" y="1"/>
                  </a:cubicBezTo>
                  <a:cubicBezTo>
                    <a:pt x="1244" y="0"/>
                    <a:pt x="1237" y="0"/>
                    <a:pt x="1231" y="0"/>
                  </a:cubicBezTo>
                  <a:close/>
                </a:path>
              </a:pathLst>
            </a:custGeom>
            <a:solidFill>
              <a:srgbClr val="F9C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42"/>
            <p:cNvSpPr/>
            <p:nvPr/>
          </p:nvSpPr>
          <p:spPr>
            <a:xfrm>
              <a:off x="1870460" y="2729551"/>
              <a:ext cx="74517" cy="17080"/>
            </a:xfrm>
            <a:custGeom>
              <a:avLst/>
              <a:gdLst/>
              <a:ahLst/>
              <a:cxnLst/>
              <a:rect l="l" t="t" r="r" b="b"/>
              <a:pathLst>
                <a:path w="2501" h="560" extrusionOk="0">
                  <a:moveTo>
                    <a:pt x="2468" y="1"/>
                  </a:moveTo>
                  <a:cubicBezTo>
                    <a:pt x="2463" y="1"/>
                    <a:pt x="2458" y="4"/>
                    <a:pt x="2453" y="9"/>
                  </a:cubicBezTo>
                  <a:cubicBezTo>
                    <a:pt x="2453" y="9"/>
                    <a:pt x="2417" y="33"/>
                    <a:pt x="2358" y="56"/>
                  </a:cubicBezTo>
                  <a:cubicBezTo>
                    <a:pt x="2298" y="92"/>
                    <a:pt x="2203" y="128"/>
                    <a:pt x="2096" y="164"/>
                  </a:cubicBezTo>
                  <a:cubicBezTo>
                    <a:pt x="2036" y="187"/>
                    <a:pt x="1977" y="211"/>
                    <a:pt x="1917" y="223"/>
                  </a:cubicBezTo>
                  <a:cubicBezTo>
                    <a:pt x="1846" y="247"/>
                    <a:pt x="1786" y="259"/>
                    <a:pt x="1703" y="283"/>
                  </a:cubicBezTo>
                  <a:cubicBezTo>
                    <a:pt x="1632" y="295"/>
                    <a:pt x="1560" y="318"/>
                    <a:pt x="1489" y="330"/>
                  </a:cubicBezTo>
                  <a:cubicBezTo>
                    <a:pt x="1405" y="342"/>
                    <a:pt x="1334" y="354"/>
                    <a:pt x="1251" y="366"/>
                  </a:cubicBezTo>
                  <a:cubicBezTo>
                    <a:pt x="941" y="402"/>
                    <a:pt x="631" y="449"/>
                    <a:pt x="393" y="473"/>
                  </a:cubicBezTo>
                  <a:cubicBezTo>
                    <a:pt x="155" y="497"/>
                    <a:pt x="0" y="533"/>
                    <a:pt x="0" y="533"/>
                  </a:cubicBezTo>
                  <a:cubicBezTo>
                    <a:pt x="0" y="533"/>
                    <a:pt x="0" y="545"/>
                    <a:pt x="0" y="545"/>
                  </a:cubicBezTo>
                  <a:cubicBezTo>
                    <a:pt x="0" y="545"/>
                    <a:pt x="0" y="556"/>
                    <a:pt x="0" y="556"/>
                  </a:cubicBezTo>
                  <a:cubicBezTo>
                    <a:pt x="0" y="556"/>
                    <a:pt x="42" y="559"/>
                    <a:pt x="114" y="559"/>
                  </a:cubicBezTo>
                  <a:cubicBezTo>
                    <a:pt x="185" y="559"/>
                    <a:pt x="286" y="556"/>
                    <a:pt x="405" y="545"/>
                  </a:cubicBezTo>
                  <a:cubicBezTo>
                    <a:pt x="524" y="545"/>
                    <a:pt x="655" y="521"/>
                    <a:pt x="810" y="497"/>
                  </a:cubicBezTo>
                  <a:cubicBezTo>
                    <a:pt x="953" y="485"/>
                    <a:pt x="1108" y="461"/>
                    <a:pt x="1274" y="437"/>
                  </a:cubicBezTo>
                  <a:cubicBezTo>
                    <a:pt x="1346" y="426"/>
                    <a:pt x="1429" y="414"/>
                    <a:pt x="1501" y="402"/>
                  </a:cubicBezTo>
                  <a:cubicBezTo>
                    <a:pt x="1584" y="390"/>
                    <a:pt x="1655" y="366"/>
                    <a:pt x="1727" y="354"/>
                  </a:cubicBezTo>
                  <a:cubicBezTo>
                    <a:pt x="1798" y="330"/>
                    <a:pt x="1870" y="318"/>
                    <a:pt x="1941" y="306"/>
                  </a:cubicBezTo>
                  <a:cubicBezTo>
                    <a:pt x="2001" y="283"/>
                    <a:pt x="2060" y="259"/>
                    <a:pt x="2120" y="235"/>
                  </a:cubicBezTo>
                  <a:cubicBezTo>
                    <a:pt x="2239" y="199"/>
                    <a:pt x="2322" y="152"/>
                    <a:pt x="2394" y="116"/>
                  </a:cubicBezTo>
                  <a:cubicBezTo>
                    <a:pt x="2453" y="80"/>
                    <a:pt x="2489" y="56"/>
                    <a:pt x="2489" y="56"/>
                  </a:cubicBezTo>
                  <a:cubicBezTo>
                    <a:pt x="2501" y="45"/>
                    <a:pt x="2501" y="33"/>
                    <a:pt x="2489" y="21"/>
                  </a:cubicBezTo>
                  <a:cubicBezTo>
                    <a:pt x="2482" y="7"/>
                    <a:pt x="2475" y="1"/>
                    <a:pt x="2468" y="1"/>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42"/>
            <p:cNvSpPr/>
            <p:nvPr/>
          </p:nvSpPr>
          <p:spPr>
            <a:xfrm>
              <a:off x="1875078" y="2740073"/>
              <a:ext cx="77348" cy="30073"/>
            </a:xfrm>
            <a:custGeom>
              <a:avLst/>
              <a:gdLst/>
              <a:ahLst/>
              <a:cxnLst/>
              <a:rect l="l" t="t" r="r" b="b"/>
              <a:pathLst>
                <a:path w="2596" h="986" extrusionOk="0">
                  <a:moveTo>
                    <a:pt x="2560" y="0"/>
                  </a:moveTo>
                  <a:cubicBezTo>
                    <a:pt x="2551" y="0"/>
                    <a:pt x="2542" y="3"/>
                    <a:pt x="2536" y="9"/>
                  </a:cubicBezTo>
                  <a:cubicBezTo>
                    <a:pt x="2536" y="9"/>
                    <a:pt x="2417" y="116"/>
                    <a:pt x="2203" y="259"/>
                  </a:cubicBezTo>
                  <a:cubicBezTo>
                    <a:pt x="2143" y="307"/>
                    <a:pt x="2084" y="331"/>
                    <a:pt x="2024" y="366"/>
                  </a:cubicBezTo>
                  <a:cubicBezTo>
                    <a:pt x="1965" y="414"/>
                    <a:pt x="1893" y="438"/>
                    <a:pt x="1822" y="473"/>
                  </a:cubicBezTo>
                  <a:cubicBezTo>
                    <a:pt x="1750" y="509"/>
                    <a:pt x="1667" y="533"/>
                    <a:pt x="1596" y="569"/>
                  </a:cubicBezTo>
                  <a:cubicBezTo>
                    <a:pt x="1512" y="592"/>
                    <a:pt x="1429" y="604"/>
                    <a:pt x="1346" y="628"/>
                  </a:cubicBezTo>
                  <a:cubicBezTo>
                    <a:pt x="1262" y="652"/>
                    <a:pt x="1179" y="652"/>
                    <a:pt x="1096" y="664"/>
                  </a:cubicBezTo>
                  <a:cubicBezTo>
                    <a:pt x="1012" y="676"/>
                    <a:pt x="929" y="676"/>
                    <a:pt x="846" y="688"/>
                  </a:cubicBezTo>
                  <a:cubicBezTo>
                    <a:pt x="691" y="688"/>
                    <a:pt x="536" y="700"/>
                    <a:pt x="405" y="712"/>
                  </a:cubicBezTo>
                  <a:cubicBezTo>
                    <a:pt x="334" y="723"/>
                    <a:pt x="274" y="735"/>
                    <a:pt x="215" y="759"/>
                  </a:cubicBezTo>
                  <a:cubicBezTo>
                    <a:pt x="155" y="771"/>
                    <a:pt x="119" y="819"/>
                    <a:pt x="84" y="831"/>
                  </a:cubicBezTo>
                  <a:cubicBezTo>
                    <a:pt x="36" y="902"/>
                    <a:pt x="12" y="938"/>
                    <a:pt x="12" y="938"/>
                  </a:cubicBezTo>
                  <a:cubicBezTo>
                    <a:pt x="0" y="950"/>
                    <a:pt x="12" y="973"/>
                    <a:pt x="24" y="985"/>
                  </a:cubicBezTo>
                  <a:cubicBezTo>
                    <a:pt x="36" y="985"/>
                    <a:pt x="48" y="985"/>
                    <a:pt x="60" y="973"/>
                  </a:cubicBezTo>
                  <a:cubicBezTo>
                    <a:pt x="60" y="973"/>
                    <a:pt x="84" y="938"/>
                    <a:pt x="131" y="890"/>
                  </a:cubicBezTo>
                  <a:cubicBezTo>
                    <a:pt x="167" y="878"/>
                    <a:pt x="191" y="843"/>
                    <a:pt x="250" y="831"/>
                  </a:cubicBezTo>
                  <a:cubicBezTo>
                    <a:pt x="286" y="819"/>
                    <a:pt x="346" y="819"/>
                    <a:pt x="405" y="807"/>
                  </a:cubicBezTo>
                  <a:cubicBezTo>
                    <a:pt x="471" y="801"/>
                    <a:pt x="542" y="801"/>
                    <a:pt x="618" y="801"/>
                  </a:cubicBezTo>
                  <a:cubicBezTo>
                    <a:pt x="694" y="801"/>
                    <a:pt x="774" y="801"/>
                    <a:pt x="857" y="795"/>
                  </a:cubicBezTo>
                  <a:cubicBezTo>
                    <a:pt x="941" y="795"/>
                    <a:pt x="1024" y="795"/>
                    <a:pt x="1108" y="783"/>
                  </a:cubicBezTo>
                  <a:cubicBezTo>
                    <a:pt x="1191" y="771"/>
                    <a:pt x="1286" y="771"/>
                    <a:pt x="1369" y="747"/>
                  </a:cubicBezTo>
                  <a:cubicBezTo>
                    <a:pt x="1465" y="735"/>
                    <a:pt x="1548" y="712"/>
                    <a:pt x="1631" y="676"/>
                  </a:cubicBezTo>
                  <a:cubicBezTo>
                    <a:pt x="1715" y="652"/>
                    <a:pt x="1798" y="628"/>
                    <a:pt x="1870" y="581"/>
                  </a:cubicBezTo>
                  <a:cubicBezTo>
                    <a:pt x="1941" y="545"/>
                    <a:pt x="2024" y="509"/>
                    <a:pt x="2084" y="462"/>
                  </a:cubicBezTo>
                  <a:cubicBezTo>
                    <a:pt x="2143" y="426"/>
                    <a:pt x="2203" y="390"/>
                    <a:pt x="2262" y="342"/>
                  </a:cubicBezTo>
                  <a:cubicBezTo>
                    <a:pt x="2370" y="271"/>
                    <a:pt x="2441" y="188"/>
                    <a:pt x="2501" y="140"/>
                  </a:cubicBezTo>
                  <a:cubicBezTo>
                    <a:pt x="2560" y="81"/>
                    <a:pt x="2584" y="45"/>
                    <a:pt x="2584" y="45"/>
                  </a:cubicBezTo>
                  <a:cubicBezTo>
                    <a:pt x="2596" y="33"/>
                    <a:pt x="2596" y="21"/>
                    <a:pt x="2584" y="9"/>
                  </a:cubicBezTo>
                  <a:cubicBezTo>
                    <a:pt x="2578" y="3"/>
                    <a:pt x="2569" y="0"/>
                    <a:pt x="2560" y="0"/>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42"/>
            <p:cNvSpPr/>
            <p:nvPr/>
          </p:nvSpPr>
          <p:spPr>
            <a:xfrm>
              <a:off x="1900255" y="2756879"/>
              <a:ext cx="64953" cy="28029"/>
            </a:xfrm>
            <a:custGeom>
              <a:avLst/>
              <a:gdLst/>
              <a:ahLst/>
              <a:cxnLst/>
              <a:rect l="l" t="t" r="r" b="b"/>
              <a:pathLst>
                <a:path w="2180" h="919" extrusionOk="0">
                  <a:moveTo>
                    <a:pt x="2143" y="1"/>
                  </a:moveTo>
                  <a:cubicBezTo>
                    <a:pt x="2132" y="1"/>
                    <a:pt x="2120" y="9"/>
                    <a:pt x="2120" y="18"/>
                  </a:cubicBezTo>
                  <a:cubicBezTo>
                    <a:pt x="2120" y="18"/>
                    <a:pt x="2025" y="137"/>
                    <a:pt x="1870" y="303"/>
                  </a:cubicBezTo>
                  <a:cubicBezTo>
                    <a:pt x="1834" y="339"/>
                    <a:pt x="1798" y="387"/>
                    <a:pt x="1739" y="422"/>
                  </a:cubicBezTo>
                  <a:cubicBezTo>
                    <a:pt x="1703" y="470"/>
                    <a:pt x="1644" y="506"/>
                    <a:pt x="1584" y="553"/>
                  </a:cubicBezTo>
                  <a:cubicBezTo>
                    <a:pt x="1536" y="589"/>
                    <a:pt x="1477" y="625"/>
                    <a:pt x="1406" y="661"/>
                  </a:cubicBezTo>
                  <a:cubicBezTo>
                    <a:pt x="1346" y="696"/>
                    <a:pt x="1275" y="696"/>
                    <a:pt x="1215" y="732"/>
                  </a:cubicBezTo>
                  <a:cubicBezTo>
                    <a:pt x="1144" y="744"/>
                    <a:pt x="1060" y="744"/>
                    <a:pt x="1001" y="744"/>
                  </a:cubicBezTo>
                  <a:cubicBezTo>
                    <a:pt x="929" y="744"/>
                    <a:pt x="846" y="744"/>
                    <a:pt x="786" y="732"/>
                  </a:cubicBezTo>
                  <a:lnTo>
                    <a:pt x="393" y="732"/>
                  </a:lnTo>
                  <a:cubicBezTo>
                    <a:pt x="334" y="744"/>
                    <a:pt x="274" y="744"/>
                    <a:pt x="227" y="756"/>
                  </a:cubicBezTo>
                  <a:cubicBezTo>
                    <a:pt x="179" y="768"/>
                    <a:pt x="132" y="780"/>
                    <a:pt x="108" y="803"/>
                  </a:cubicBezTo>
                  <a:cubicBezTo>
                    <a:pt x="60" y="815"/>
                    <a:pt x="48" y="839"/>
                    <a:pt x="36" y="839"/>
                  </a:cubicBezTo>
                  <a:cubicBezTo>
                    <a:pt x="24" y="851"/>
                    <a:pt x="12" y="863"/>
                    <a:pt x="12" y="863"/>
                  </a:cubicBezTo>
                  <a:cubicBezTo>
                    <a:pt x="1" y="875"/>
                    <a:pt x="1" y="887"/>
                    <a:pt x="12" y="899"/>
                  </a:cubicBezTo>
                  <a:cubicBezTo>
                    <a:pt x="12" y="913"/>
                    <a:pt x="21" y="918"/>
                    <a:pt x="30" y="918"/>
                  </a:cubicBezTo>
                  <a:cubicBezTo>
                    <a:pt x="36" y="918"/>
                    <a:pt x="43" y="916"/>
                    <a:pt x="48" y="911"/>
                  </a:cubicBezTo>
                  <a:cubicBezTo>
                    <a:pt x="48" y="911"/>
                    <a:pt x="60" y="911"/>
                    <a:pt x="72" y="899"/>
                  </a:cubicBezTo>
                  <a:cubicBezTo>
                    <a:pt x="84" y="887"/>
                    <a:pt x="108" y="875"/>
                    <a:pt x="132" y="863"/>
                  </a:cubicBezTo>
                  <a:cubicBezTo>
                    <a:pt x="167" y="851"/>
                    <a:pt x="191" y="851"/>
                    <a:pt x="239" y="839"/>
                  </a:cubicBezTo>
                  <a:lnTo>
                    <a:pt x="393" y="839"/>
                  </a:lnTo>
                  <a:cubicBezTo>
                    <a:pt x="501" y="839"/>
                    <a:pt x="632" y="839"/>
                    <a:pt x="774" y="851"/>
                  </a:cubicBezTo>
                  <a:cubicBezTo>
                    <a:pt x="846" y="851"/>
                    <a:pt x="917" y="863"/>
                    <a:pt x="989" y="863"/>
                  </a:cubicBezTo>
                  <a:cubicBezTo>
                    <a:pt x="1084" y="863"/>
                    <a:pt x="1144" y="851"/>
                    <a:pt x="1227" y="839"/>
                  </a:cubicBezTo>
                  <a:cubicBezTo>
                    <a:pt x="1310" y="815"/>
                    <a:pt x="1394" y="803"/>
                    <a:pt x="1453" y="756"/>
                  </a:cubicBezTo>
                  <a:cubicBezTo>
                    <a:pt x="1525" y="720"/>
                    <a:pt x="1596" y="684"/>
                    <a:pt x="1656" y="637"/>
                  </a:cubicBezTo>
                  <a:cubicBezTo>
                    <a:pt x="1715" y="589"/>
                    <a:pt x="1763" y="542"/>
                    <a:pt x="1810" y="494"/>
                  </a:cubicBezTo>
                  <a:cubicBezTo>
                    <a:pt x="1858" y="458"/>
                    <a:pt x="1906" y="411"/>
                    <a:pt x="1941" y="363"/>
                  </a:cubicBezTo>
                  <a:cubicBezTo>
                    <a:pt x="2084" y="184"/>
                    <a:pt x="2168" y="53"/>
                    <a:pt x="2168" y="53"/>
                  </a:cubicBezTo>
                  <a:lnTo>
                    <a:pt x="2168" y="41"/>
                  </a:lnTo>
                  <a:cubicBezTo>
                    <a:pt x="2179" y="30"/>
                    <a:pt x="2168" y="18"/>
                    <a:pt x="2156" y="6"/>
                  </a:cubicBezTo>
                  <a:cubicBezTo>
                    <a:pt x="2152" y="2"/>
                    <a:pt x="2148" y="1"/>
                    <a:pt x="2143" y="1"/>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42"/>
            <p:cNvSpPr/>
            <p:nvPr/>
          </p:nvSpPr>
          <p:spPr>
            <a:xfrm>
              <a:off x="1981774" y="2692158"/>
              <a:ext cx="22465" cy="52521"/>
            </a:xfrm>
            <a:custGeom>
              <a:avLst/>
              <a:gdLst/>
              <a:ahLst/>
              <a:cxnLst/>
              <a:rect l="l" t="t" r="r" b="b"/>
              <a:pathLst>
                <a:path w="754" h="1722" extrusionOk="0">
                  <a:moveTo>
                    <a:pt x="95" y="1"/>
                  </a:moveTo>
                  <a:cubicBezTo>
                    <a:pt x="44" y="1"/>
                    <a:pt x="0" y="75"/>
                    <a:pt x="51" y="116"/>
                  </a:cubicBezTo>
                  <a:cubicBezTo>
                    <a:pt x="586" y="544"/>
                    <a:pt x="241" y="1032"/>
                    <a:pt x="253" y="1592"/>
                  </a:cubicBezTo>
                  <a:cubicBezTo>
                    <a:pt x="260" y="1666"/>
                    <a:pt x="332" y="1722"/>
                    <a:pt x="400" y="1722"/>
                  </a:cubicBezTo>
                  <a:cubicBezTo>
                    <a:pt x="441" y="1722"/>
                    <a:pt x="481" y="1701"/>
                    <a:pt x="503" y="1652"/>
                  </a:cubicBezTo>
                  <a:cubicBezTo>
                    <a:pt x="753" y="1080"/>
                    <a:pt x="717" y="342"/>
                    <a:pt x="122" y="8"/>
                  </a:cubicBezTo>
                  <a:cubicBezTo>
                    <a:pt x="113" y="3"/>
                    <a:pt x="104" y="1"/>
                    <a:pt x="95" y="1"/>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42"/>
            <p:cNvSpPr/>
            <p:nvPr/>
          </p:nvSpPr>
          <p:spPr>
            <a:xfrm>
              <a:off x="2024411" y="2668063"/>
              <a:ext cx="61050" cy="116601"/>
            </a:xfrm>
            <a:custGeom>
              <a:avLst/>
              <a:gdLst/>
              <a:ahLst/>
              <a:cxnLst/>
              <a:rect l="l" t="t" r="r" b="b"/>
              <a:pathLst>
                <a:path w="2049" h="3823" extrusionOk="0">
                  <a:moveTo>
                    <a:pt x="1" y="1"/>
                  </a:moveTo>
                  <a:cubicBezTo>
                    <a:pt x="1" y="13"/>
                    <a:pt x="1" y="36"/>
                    <a:pt x="25" y="48"/>
                  </a:cubicBezTo>
                  <a:cubicBezTo>
                    <a:pt x="139" y="100"/>
                    <a:pt x="248" y="153"/>
                    <a:pt x="352" y="210"/>
                  </a:cubicBezTo>
                  <a:lnTo>
                    <a:pt x="352" y="210"/>
                  </a:lnTo>
                  <a:cubicBezTo>
                    <a:pt x="242" y="149"/>
                    <a:pt x="147" y="85"/>
                    <a:pt x="60" y="36"/>
                  </a:cubicBezTo>
                  <a:cubicBezTo>
                    <a:pt x="48" y="25"/>
                    <a:pt x="25" y="13"/>
                    <a:pt x="1" y="1"/>
                  </a:cubicBezTo>
                  <a:close/>
                  <a:moveTo>
                    <a:pt x="352" y="210"/>
                  </a:moveTo>
                  <a:lnTo>
                    <a:pt x="352" y="210"/>
                  </a:lnTo>
                  <a:cubicBezTo>
                    <a:pt x="356" y="212"/>
                    <a:pt x="361" y="215"/>
                    <a:pt x="366" y="218"/>
                  </a:cubicBezTo>
                  <a:lnTo>
                    <a:pt x="366" y="218"/>
                  </a:lnTo>
                  <a:cubicBezTo>
                    <a:pt x="361" y="215"/>
                    <a:pt x="356" y="212"/>
                    <a:pt x="352" y="210"/>
                  </a:cubicBezTo>
                  <a:close/>
                  <a:moveTo>
                    <a:pt x="366" y="218"/>
                  </a:moveTo>
                  <a:cubicBezTo>
                    <a:pt x="901" y="514"/>
                    <a:pt x="1273" y="904"/>
                    <a:pt x="1322" y="1608"/>
                  </a:cubicBezTo>
                  <a:cubicBezTo>
                    <a:pt x="1358" y="2061"/>
                    <a:pt x="1334" y="2525"/>
                    <a:pt x="1370" y="2977"/>
                  </a:cubicBezTo>
                  <a:cubicBezTo>
                    <a:pt x="1382" y="3168"/>
                    <a:pt x="1370" y="3358"/>
                    <a:pt x="1358" y="3561"/>
                  </a:cubicBezTo>
                  <a:cubicBezTo>
                    <a:pt x="1596" y="3644"/>
                    <a:pt x="1834" y="3739"/>
                    <a:pt x="2049" y="3823"/>
                  </a:cubicBezTo>
                  <a:cubicBezTo>
                    <a:pt x="1977" y="3215"/>
                    <a:pt x="1906" y="2572"/>
                    <a:pt x="1846" y="2013"/>
                  </a:cubicBezTo>
                  <a:cubicBezTo>
                    <a:pt x="1799" y="1477"/>
                    <a:pt x="1572" y="989"/>
                    <a:pt x="1310" y="632"/>
                  </a:cubicBezTo>
                  <a:cubicBezTo>
                    <a:pt x="1060" y="537"/>
                    <a:pt x="715" y="394"/>
                    <a:pt x="429" y="251"/>
                  </a:cubicBezTo>
                  <a:cubicBezTo>
                    <a:pt x="408" y="240"/>
                    <a:pt x="387" y="229"/>
                    <a:pt x="366" y="218"/>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42"/>
            <p:cNvSpPr/>
            <p:nvPr/>
          </p:nvSpPr>
          <p:spPr>
            <a:xfrm>
              <a:off x="2359664" y="2381546"/>
              <a:ext cx="181660" cy="223748"/>
            </a:xfrm>
            <a:custGeom>
              <a:avLst/>
              <a:gdLst/>
              <a:ahLst/>
              <a:cxnLst/>
              <a:rect l="l" t="t" r="r" b="b"/>
              <a:pathLst>
                <a:path w="6097" h="7336" extrusionOk="0">
                  <a:moveTo>
                    <a:pt x="726" y="1"/>
                  </a:moveTo>
                  <a:cubicBezTo>
                    <a:pt x="726" y="1"/>
                    <a:pt x="60" y="4727"/>
                    <a:pt x="0" y="5537"/>
                  </a:cubicBezTo>
                  <a:cubicBezTo>
                    <a:pt x="0" y="5537"/>
                    <a:pt x="988" y="7311"/>
                    <a:pt x="3239" y="7335"/>
                  </a:cubicBezTo>
                  <a:cubicBezTo>
                    <a:pt x="3250" y="7335"/>
                    <a:pt x="3262" y="7335"/>
                    <a:pt x="3273" y="7335"/>
                  </a:cubicBezTo>
                  <a:cubicBezTo>
                    <a:pt x="5482" y="7335"/>
                    <a:pt x="5918" y="6204"/>
                    <a:pt x="5918" y="6204"/>
                  </a:cubicBezTo>
                  <a:cubicBezTo>
                    <a:pt x="5918" y="6204"/>
                    <a:pt x="5918" y="4216"/>
                    <a:pt x="6096" y="3227"/>
                  </a:cubicBezTo>
                  <a:lnTo>
                    <a:pt x="726" y="1"/>
                  </a:lnTo>
                  <a:close/>
                </a:path>
              </a:pathLst>
            </a:custGeom>
            <a:solidFill>
              <a:srgbClr val="F9C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42"/>
            <p:cNvSpPr/>
            <p:nvPr/>
          </p:nvSpPr>
          <p:spPr>
            <a:xfrm>
              <a:off x="2378107" y="2381546"/>
              <a:ext cx="163217" cy="193614"/>
            </a:xfrm>
            <a:custGeom>
              <a:avLst/>
              <a:gdLst/>
              <a:ahLst/>
              <a:cxnLst/>
              <a:rect l="l" t="t" r="r" b="b"/>
              <a:pathLst>
                <a:path w="5478" h="6348" extrusionOk="0">
                  <a:moveTo>
                    <a:pt x="107" y="1"/>
                  </a:moveTo>
                  <a:cubicBezTo>
                    <a:pt x="107" y="1"/>
                    <a:pt x="60" y="322"/>
                    <a:pt x="0" y="810"/>
                  </a:cubicBezTo>
                  <a:cubicBezTo>
                    <a:pt x="131" y="2561"/>
                    <a:pt x="453" y="4442"/>
                    <a:pt x="1881" y="5573"/>
                  </a:cubicBezTo>
                  <a:cubicBezTo>
                    <a:pt x="2603" y="6143"/>
                    <a:pt x="3401" y="6347"/>
                    <a:pt x="4226" y="6347"/>
                  </a:cubicBezTo>
                  <a:cubicBezTo>
                    <a:pt x="4572" y="6347"/>
                    <a:pt x="4923" y="6311"/>
                    <a:pt x="5275" y="6251"/>
                  </a:cubicBezTo>
                  <a:cubicBezTo>
                    <a:pt x="5299" y="6228"/>
                    <a:pt x="5299" y="6216"/>
                    <a:pt x="5299" y="6216"/>
                  </a:cubicBezTo>
                  <a:cubicBezTo>
                    <a:pt x="5299" y="6216"/>
                    <a:pt x="5299" y="4216"/>
                    <a:pt x="5477" y="3227"/>
                  </a:cubicBezTo>
                  <a:lnTo>
                    <a:pt x="107" y="1"/>
                  </a:ln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42"/>
            <p:cNvSpPr/>
            <p:nvPr/>
          </p:nvSpPr>
          <p:spPr>
            <a:xfrm>
              <a:off x="2374561" y="2202328"/>
              <a:ext cx="297652" cy="345413"/>
            </a:xfrm>
            <a:custGeom>
              <a:avLst/>
              <a:gdLst/>
              <a:ahLst/>
              <a:cxnLst/>
              <a:rect l="l" t="t" r="r" b="b"/>
              <a:pathLst>
                <a:path w="9990" h="11325" extrusionOk="0">
                  <a:moveTo>
                    <a:pt x="4281" y="0"/>
                  </a:moveTo>
                  <a:cubicBezTo>
                    <a:pt x="4233" y="0"/>
                    <a:pt x="4187" y="6"/>
                    <a:pt x="4144" y="19"/>
                  </a:cubicBezTo>
                  <a:cubicBezTo>
                    <a:pt x="3405" y="221"/>
                    <a:pt x="1215" y="2483"/>
                    <a:pt x="619" y="4150"/>
                  </a:cubicBezTo>
                  <a:cubicBezTo>
                    <a:pt x="48" y="5746"/>
                    <a:pt x="0" y="6698"/>
                    <a:pt x="0" y="6698"/>
                  </a:cubicBezTo>
                  <a:cubicBezTo>
                    <a:pt x="226" y="7627"/>
                    <a:pt x="250" y="10532"/>
                    <a:pt x="4156" y="11246"/>
                  </a:cubicBezTo>
                  <a:cubicBezTo>
                    <a:pt x="4454" y="11300"/>
                    <a:pt x="4731" y="11325"/>
                    <a:pt x="4990" y="11325"/>
                  </a:cubicBezTo>
                  <a:cubicBezTo>
                    <a:pt x="8127" y="11325"/>
                    <a:pt x="8448" y="7678"/>
                    <a:pt x="8525" y="7425"/>
                  </a:cubicBezTo>
                  <a:cubicBezTo>
                    <a:pt x="8620" y="7151"/>
                    <a:pt x="9990" y="4829"/>
                    <a:pt x="9430" y="2757"/>
                  </a:cubicBezTo>
                  <a:cubicBezTo>
                    <a:pt x="9263" y="2162"/>
                    <a:pt x="8132" y="2388"/>
                    <a:pt x="7263" y="1936"/>
                  </a:cubicBezTo>
                  <a:cubicBezTo>
                    <a:pt x="6446" y="1510"/>
                    <a:pt x="5049" y="0"/>
                    <a:pt x="4281" y="0"/>
                  </a:cubicBezTo>
                  <a:close/>
                </a:path>
              </a:pathLst>
            </a:custGeom>
            <a:solidFill>
              <a:srgbClr val="F9C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42"/>
            <p:cNvSpPr/>
            <p:nvPr/>
          </p:nvSpPr>
          <p:spPr>
            <a:xfrm>
              <a:off x="2536318" y="2270068"/>
              <a:ext cx="135895" cy="277092"/>
            </a:xfrm>
            <a:custGeom>
              <a:avLst/>
              <a:gdLst/>
              <a:ahLst/>
              <a:cxnLst/>
              <a:rect l="l" t="t" r="r" b="b"/>
              <a:pathLst>
                <a:path w="4561" h="9085" extrusionOk="0">
                  <a:moveTo>
                    <a:pt x="2739" y="1"/>
                  </a:moveTo>
                  <a:cubicBezTo>
                    <a:pt x="3025" y="905"/>
                    <a:pt x="3227" y="1870"/>
                    <a:pt x="2965" y="2775"/>
                  </a:cubicBezTo>
                  <a:cubicBezTo>
                    <a:pt x="2715" y="3572"/>
                    <a:pt x="2132" y="4025"/>
                    <a:pt x="1608" y="4632"/>
                  </a:cubicBezTo>
                  <a:cubicBezTo>
                    <a:pt x="1274" y="5049"/>
                    <a:pt x="1191" y="5442"/>
                    <a:pt x="1167" y="5966"/>
                  </a:cubicBezTo>
                  <a:cubicBezTo>
                    <a:pt x="1132" y="6811"/>
                    <a:pt x="1084" y="7668"/>
                    <a:pt x="632" y="8394"/>
                  </a:cubicBezTo>
                  <a:cubicBezTo>
                    <a:pt x="465" y="8680"/>
                    <a:pt x="251" y="8894"/>
                    <a:pt x="0" y="9085"/>
                  </a:cubicBezTo>
                  <a:cubicBezTo>
                    <a:pt x="2727" y="8763"/>
                    <a:pt x="3025" y="5442"/>
                    <a:pt x="3096" y="5204"/>
                  </a:cubicBezTo>
                  <a:cubicBezTo>
                    <a:pt x="3191" y="4930"/>
                    <a:pt x="4561" y="2608"/>
                    <a:pt x="4001" y="536"/>
                  </a:cubicBezTo>
                  <a:cubicBezTo>
                    <a:pt x="3894" y="143"/>
                    <a:pt x="3346" y="108"/>
                    <a:pt x="2739" y="1"/>
                  </a:cubicBezTo>
                  <a:close/>
                </a:path>
              </a:pathLst>
            </a:custGeom>
            <a:solidFill>
              <a:srgbClr val="FFCF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42"/>
            <p:cNvSpPr/>
            <p:nvPr/>
          </p:nvSpPr>
          <p:spPr>
            <a:xfrm>
              <a:off x="2410375" y="2342689"/>
              <a:ext cx="67098" cy="71949"/>
            </a:xfrm>
            <a:custGeom>
              <a:avLst/>
              <a:gdLst/>
              <a:ahLst/>
              <a:cxnLst/>
              <a:rect l="l" t="t" r="r" b="b"/>
              <a:pathLst>
                <a:path w="2252" h="2359" extrusionOk="0">
                  <a:moveTo>
                    <a:pt x="1053" y="1"/>
                  </a:moveTo>
                  <a:cubicBezTo>
                    <a:pt x="962" y="1"/>
                    <a:pt x="870" y="13"/>
                    <a:pt x="775" y="36"/>
                  </a:cubicBezTo>
                  <a:cubicBezTo>
                    <a:pt x="513" y="108"/>
                    <a:pt x="310" y="275"/>
                    <a:pt x="167" y="501"/>
                  </a:cubicBezTo>
                  <a:cubicBezTo>
                    <a:pt x="48" y="691"/>
                    <a:pt x="1" y="918"/>
                    <a:pt x="13" y="1132"/>
                  </a:cubicBezTo>
                  <a:cubicBezTo>
                    <a:pt x="13" y="1168"/>
                    <a:pt x="25" y="1191"/>
                    <a:pt x="25" y="1215"/>
                  </a:cubicBezTo>
                  <a:cubicBezTo>
                    <a:pt x="25" y="1418"/>
                    <a:pt x="72" y="1596"/>
                    <a:pt x="167" y="1775"/>
                  </a:cubicBezTo>
                  <a:cubicBezTo>
                    <a:pt x="179" y="1787"/>
                    <a:pt x="179" y="1787"/>
                    <a:pt x="191" y="1799"/>
                  </a:cubicBezTo>
                  <a:cubicBezTo>
                    <a:pt x="191" y="1810"/>
                    <a:pt x="203" y="1810"/>
                    <a:pt x="203" y="1822"/>
                  </a:cubicBezTo>
                  <a:cubicBezTo>
                    <a:pt x="382" y="2156"/>
                    <a:pt x="775" y="2358"/>
                    <a:pt x="1144" y="2358"/>
                  </a:cubicBezTo>
                  <a:cubicBezTo>
                    <a:pt x="1632" y="2358"/>
                    <a:pt x="2049" y="2025"/>
                    <a:pt x="2192" y="1560"/>
                  </a:cubicBezTo>
                  <a:cubicBezTo>
                    <a:pt x="2215" y="1453"/>
                    <a:pt x="2227" y="1334"/>
                    <a:pt x="2239" y="1215"/>
                  </a:cubicBezTo>
                  <a:cubicBezTo>
                    <a:pt x="2251" y="894"/>
                    <a:pt x="2096" y="644"/>
                    <a:pt x="1894" y="417"/>
                  </a:cubicBezTo>
                  <a:cubicBezTo>
                    <a:pt x="1870" y="382"/>
                    <a:pt x="1846" y="358"/>
                    <a:pt x="1822" y="334"/>
                  </a:cubicBezTo>
                  <a:cubicBezTo>
                    <a:pt x="1680" y="167"/>
                    <a:pt x="1525" y="120"/>
                    <a:pt x="1322" y="36"/>
                  </a:cubicBezTo>
                  <a:cubicBezTo>
                    <a:pt x="1233" y="13"/>
                    <a:pt x="1144" y="1"/>
                    <a:pt x="1053" y="1"/>
                  </a:cubicBezTo>
                  <a:close/>
                </a:path>
              </a:pathLst>
            </a:custGeom>
            <a:solidFill>
              <a:srgbClr val="D37D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42"/>
            <p:cNvSpPr/>
            <p:nvPr/>
          </p:nvSpPr>
          <p:spPr>
            <a:xfrm>
              <a:off x="2573920" y="2425740"/>
              <a:ext cx="53244" cy="58438"/>
            </a:xfrm>
            <a:custGeom>
              <a:avLst/>
              <a:gdLst/>
              <a:ahLst/>
              <a:cxnLst/>
              <a:rect l="l" t="t" r="r" b="b"/>
              <a:pathLst>
                <a:path w="1787" h="1916" extrusionOk="0">
                  <a:moveTo>
                    <a:pt x="969" y="1"/>
                  </a:moveTo>
                  <a:cubicBezTo>
                    <a:pt x="784" y="1"/>
                    <a:pt x="624" y="83"/>
                    <a:pt x="465" y="147"/>
                  </a:cubicBezTo>
                  <a:cubicBezTo>
                    <a:pt x="179" y="278"/>
                    <a:pt x="1" y="659"/>
                    <a:pt x="1" y="957"/>
                  </a:cubicBezTo>
                  <a:cubicBezTo>
                    <a:pt x="1" y="1123"/>
                    <a:pt x="48" y="1290"/>
                    <a:pt x="132" y="1433"/>
                  </a:cubicBezTo>
                  <a:cubicBezTo>
                    <a:pt x="262" y="1659"/>
                    <a:pt x="453" y="1766"/>
                    <a:pt x="691" y="1862"/>
                  </a:cubicBezTo>
                  <a:cubicBezTo>
                    <a:pt x="786" y="1897"/>
                    <a:pt x="896" y="1915"/>
                    <a:pt x="1010" y="1915"/>
                  </a:cubicBezTo>
                  <a:cubicBezTo>
                    <a:pt x="1123" y="1915"/>
                    <a:pt x="1239" y="1897"/>
                    <a:pt x="1346" y="1862"/>
                  </a:cubicBezTo>
                  <a:cubicBezTo>
                    <a:pt x="1608" y="1243"/>
                    <a:pt x="1727" y="647"/>
                    <a:pt x="1786" y="326"/>
                  </a:cubicBezTo>
                  <a:cubicBezTo>
                    <a:pt x="1727" y="254"/>
                    <a:pt x="1644" y="183"/>
                    <a:pt x="1560" y="135"/>
                  </a:cubicBezTo>
                  <a:cubicBezTo>
                    <a:pt x="1394" y="40"/>
                    <a:pt x="1227" y="28"/>
                    <a:pt x="1036" y="4"/>
                  </a:cubicBezTo>
                  <a:cubicBezTo>
                    <a:pt x="1013" y="2"/>
                    <a:pt x="991" y="1"/>
                    <a:pt x="969" y="1"/>
                  </a:cubicBezTo>
                  <a:close/>
                </a:path>
              </a:pathLst>
            </a:custGeom>
            <a:solidFill>
              <a:srgbClr val="D37D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42"/>
            <p:cNvSpPr/>
            <p:nvPr/>
          </p:nvSpPr>
          <p:spPr>
            <a:xfrm>
              <a:off x="2508490" y="2434524"/>
              <a:ext cx="35307" cy="23119"/>
            </a:xfrm>
            <a:custGeom>
              <a:avLst/>
              <a:gdLst/>
              <a:ahLst/>
              <a:cxnLst/>
              <a:rect l="l" t="t" r="r" b="b"/>
              <a:pathLst>
                <a:path w="1185" h="758" extrusionOk="0">
                  <a:moveTo>
                    <a:pt x="290" y="1"/>
                  </a:moveTo>
                  <a:cubicBezTo>
                    <a:pt x="136" y="1"/>
                    <a:pt x="0" y="158"/>
                    <a:pt x="89" y="335"/>
                  </a:cubicBezTo>
                  <a:cubicBezTo>
                    <a:pt x="208" y="538"/>
                    <a:pt x="411" y="645"/>
                    <a:pt x="637" y="716"/>
                  </a:cubicBezTo>
                  <a:cubicBezTo>
                    <a:pt x="715" y="742"/>
                    <a:pt x="788" y="757"/>
                    <a:pt x="856" y="757"/>
                  </a:cubicBezTo>
                  <a:cubicBezTo>
                    <a:pt x="976" y="757"/>
                    <a:pt x="1082" y="711"/>
                    <a:pt x="1173" y="597"/>
                  </a:cubicBezTo>
                  <a:cubicBezTo>
                    <a:pt x="1185" y="597"/>
                    <a:pt x="1185" y="585"/>
                    <a:pt x="1173" y="585"/>
                  </a:cubicBezTo>
                  <a:cubicBezTo>
                    <a:pt x="1125" y="562"/>
                    <a:pt x="1089" y="526"/>
                    <a:pt x="1042" y="490"/>
                  </a:cubicBezTo>
                  <a:cubicBezTo>
                    <a:pt x="982" y="443"/>
                    <a:pt x="899" y="431"/>
                    <a:pt x="827" y="395"/>
                  </a:cubicBezTo>
                  <a:cubicBezTo>
                    <a:pt x="673" y="312"/>
                    <a:pt x="577" y="169"/>
                    <a:pt x="446" y="62"/>
                  </a:cubicBezTo>
                  <a:cubicBezTo>
                    <a:pt x="398" y="19"/>
                    <a:pt x="343" y="1"/>
                    <a:pt x="290" y="1"/>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42"/>
            <p:cNvSpPr/>
            <p:nvPr/>
          </p:nvSpPr>
          <p:spPr>
            <a:xfrm>
              <a:off x="2549190" y="2373585"/>
              <a:ext cx="76543" cy="58987"/>
            </a:xfrm>
            <a:custGeom>
              <a:avLst/>
              <a:gdLst/>
              <a:ahLst/>
              <a:cxnLst/>
              <a:rect l="l" t="t" r="r" b="b"/>
              <a:pathLst>
                <a:path w="2569" h="1934" extrusionOk="0">
                  <a:moveTo>
                    <a:pt x="2090" y="1"/>
                  </a:moveTo>
                  <a:cubicBezTo>
                    <a:pt x="979" y="1"/>
                    <a:pt x="350" y="839"/>
                    <a:pt x="9" y="1917"/>
                  </a:cubicBezTo>
                  <a:cubicBezTo>
                    <a:pt x="1" y="1925"/>
                    <a:pt x="10" y="1934"/>
                    <a:pt x="16" y="1934"/>
                  </a:cubicBezTo>
                  <a:cubicBezTo>
                    <a:pt x="19" y="1934"/>
                    <a:pt x="21" y="1932"/>
                    <a:pt x="21" y="1929"/>
                  </a:cubicBezTo>
                  <a:cubicBezTo>
                    <a:pt x="545" y="927"/>
                    <a:pt x="1217" y="153"/>
                    <a:pt x="2405" y="153"/>
                  </a:cubicBezTo>
                  <a:cubicBezTo>
                    <a:pt x="2432" y="153"/>
                    <a:pt x="2458" y="154"/>
                    <a:pt x="2486" y="155"/>
                  </a:cubicBezTo>
                  <a:cubicBezTo>
                    <a:pt x="2557" y="155"/>
                    <a:pt x="2569" y="47"/>
                    <a:pt x="2497" y="35"/>
                  </a:cubicBezTo>
                  <a:cubicBezTo>
                    <a:pt x="2355" y="12"/>
                    <a:pt x="2219" y="1"/>
                    <a:pt x="2090" y="1"/>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42"/>
            <p:cNvSpPr/>
            <p:nvPr/>
          </p:nvSpPr>
          <p:spPr>
            <a:xfrm>
              <a:off x="2494814" y="2329177"/>
              <a:ext cx="47195" cy="40840"/>
            </a:xfrm>
            <a:custGeom>
              <a:avLst/>
              <a:gdLst/>
              <a:ahLst/>
              <a:cxnLst/>
              <a:rect l="l" t="t" r="r" b="b"/>
              <a:pathLst>
                <a:path w="1584" h="1339" extrusionOk="0">
                  <a:moveTo>
                    <a:pt x="109" y="1"/>
                  </a:moveTo>
                  <a:cubicBezTo>
                    <a:pt x="85" y="1"/>
                    <a:pt x="61" y="2"/>
                    <a:pt x="36" y="3"/>
                  </a:cubicBezTo>
                  <a:cubicBezTo>
                    <a:pt x="0" y="3"/>
                    <a:pt x="12" y="39"/>
                    <a:pt x="36" y="39"/>
                  </a:cubicBezTo>
                  <a:cubicBezTo>
                    <a:pt x="346" y="75"/>
                    <a:pt x="620" y="241"/>
                    <a:pt x="846" y="444"/>
                  </a:cubicBezTo>
                  <a:cubicBezTo>
                    <a:pt x="1120" y="682"/>
                    <a:pt x="1179" y="956"/>
                    <a:pt x="1310" y="1277"/>
                  </a:cubicBezTo>
                  <a:cubicBezTo>
                    <a:pt x="1332" y="1320"/>
                    <a:pt x="1369" y="1338"/>
                    <a:pt x="1408" y="1338"/>
                  </a:cubicBezTo>
                  <a:cubicBezTo>
                    <a:pt x="1477" y="1338"/>
                    <a:pt x="1553" y="1282"/>
                    <a:pt x="1560" y="1206"/>
                  </a:cubicBezTo>
                  <a:cubicBezTo>
                    <a:pt x="1584" y="872"/>
                    <a:pt x="1274" y="515"/>
                    <a:pt x="1012" y="337"/>
                  </a:cubicBezTo>
                  <a:cubicBezTo>
                    <a:pt x="746" y="148"/>
                    <a:pt x="439" y="1"/>
                    <a:pt x="109" y="1"/>
                  </a:cubicBezTo>
                  <a:close/>
                </a:path>
              </a:pathLst>
            </a:custGeom>
            <a:solidFill>
              <a:srgbClr val="9979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42"/>
            <p:cNvSpPr/>
            <p:nvPr/>
          </p:nvSpPr>
          <p:spPr>
            <a:xfrm>
              <a:off x="2474583" y="2463621"/>
              <a:ext cx="62123" cy="27389"/>
            </a:xfrm>
            <a:custGeom>
              <a:avLst/>
              <a:gdLst/>
              <a:ahLst/>
              <a:cxnLst/>
              <a:rect l="l" t="t" r="r" b="b"/>
              <a:pathLst>
                <a:path w="2085" h="898" extrusionOk="0">
                  <a:moveTo>
                    <a:pt x="25" y="1"/>
                  </a:moveTo>
                  <a:cubicBezTo>
                    <a:pt x="13" y="1"/>
                    <a:pt x="1" y="24"/>
                    <a:pt x="13" y="36"/>
                  </a:cubicBezTo>
                  <a:cubicBezTo>
                    <a:pt x="322" y="346"/>
                    <a:pt x="715" y="512"/>
                    <a:pt x="1108" y="715"/>
                  </a:cubicBezTo>
                  <a:cubicBezTo>
                    <a:pt x="1316" y="815"/>
                    <a:pt x="1518" y="897"/>
                    <a:pt x="1731" y="897"/>
                  </a:cubicBezTo>
                  <a:cubicBezTo>
                    <a:pt x="1822" y="897"/>
                    <a:pt x="1916" y="882"/>
                    <a:pt x="2013" y="846"/>
                  </a:cubicBezTo>
                  <a:cubicBezTo>
                    <a:pt x="2084" y="822"/>
                    <a:pt x="2084" y="739"/>
                    <a:pt x="2013" y="715"/>
                  </a:cubicBezTo>
                  <a:cubicBezTo>
                    <a:pt x="1346" y="453"/>
                    <a:pt x="763" y="24"/>
                    <a:pt x="25" y="1"/>
                  </a:cubicBezTo>
                  <a:close/>
                </a:path>
              </a:pathLst>
            </a:custGeom>
            <a:solidFill>
              <a:srgbClr val="D37D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42"/>
            <p:cNvSpPr/>
            <p:nvPr/>
          </p:nvSpPr>
          <p:spPr>
            <a:xfrm>
              <a:off x="2494814" y="2489577"/>
              <a:ext cx="19903" cy="9394"/>
            </a:xfrm>
            <a:custGeom>
              <a:avLst/>
              <a:gdLst/>
              <a:ahLst/>
              <a:cxnLst/>
              <a:rect l="l" t="t" r="r" b="b"/>
              <a:pathLst>
                <a:path w="668" h="308" extrusionOk="0">
                  <a:moveTo>
                    <a:pt x="175" y="1"/>
                  </a:moveTo>
                  <a:cubicBezTo>
                    <a:pt x="131" y="1"/>
                    <a:pt x="90" y="7"/>
                    <a:pt x="48" y="31"/>
                  </a:cubicBezTo>
                  <a:cubicBezTo>
                    <a:pt x="12" y="54"/>
                    <a:pt x="0" y="90"/>
                    <a:pt x="24" y="126"/>
                  </a:cubicBezTo>
                  <a:cubicBezTo>
                    <a:pt x="72" y="209"/>
                    <a:pt x="179" y="233"/>
                    <a:pt x="274" y="269"/>
                  </a:cubicBezTo>
                  <a:cubicBezTo>
                    <a:pt x="334" y="293"/>
                    <a:pt x="384" y="307"/>
                    <a:pt x="434" y="307"/>
                  </a:cubicBezTo>
                  <a:cubicBezTo>
                    <a:pt x="483" y="307"/>
                    <a:pt x="530" y="293"/>
                    <a:pt x="584" y="257"/>
                  </a:cubicBezTo>
                  <a:cubicBezTo>
                    <a:pt x="667" y="209"/>
                    <a:pt x="655" y="114"/>
                    <a:pt x="584" y="66"/>
                  </a:cubicBezTo>
                  <a:cubicBezTo>
                    <a:pt x="516" y="16"/>
                    <a:pt x="467" y="1"/>
                    <a:pt x="401" y="1"/>
                  </a:cubicBezTo>
                  <a:cubicBezTo>
                    <a:pt x="374" y="1"/>
                    <a:pt x="345" y="3"/>
                    <a:pt x="310" y="7"/>
                  </a:cubicBezTo>
                  <a:cubicBezTo>
                    <a:pt x="262" y="7"/>
                    <a:pt x="218" y="1"/>
                    <a:pt x="175" y="1"/>
                  </a:cubicBezTo>
                  <a:close/>
                </a:path>
              </a:pathLst>
            </a:custGeom>
            <a:solidFill>
              <a:srgbClr val="D37D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42"/>
            <p:cNvSpPr/>
            <p:nvPr/>
          </p:nvSpPr>
          <p:spPr>
            <a:xfrm>
              <a:off x="2567991" y="2410521"/>
              <a:ext cx="46033" cy="20465"/>
            </a:xfrm>
            <a:custGeom>
              <a:avLst/>
              <a:gdLst/>
              <a:ahLst/>
              <a:cxnLst/>
              <a:rect l="l" t="t" r="r" b="b"/>
              <a:pathLst>
                <a:path w="1545" h="671" extrusionOk="0">
                  <a:moveTo>
                    <a:pt x="46" y="1"/>
                  </a:moveTo>
                  <a:cubicBezTo>
                    <a:pt x="24" y="1"/>
                    <a:pt x="0" y="30"/>
                    <a:pt x="21" y="51"/>
                  </a:cubicBezTo>
                  <a:cubicBezTo>
                    <a:pt x="247" y="218"/>
                    <a:pt x="438" y="444"/>
                    <a:pt x="688" y="575"/>
                  </a:cubicBezTo>
                  <a:cubicBezTo>
                    <a:pt x="814" y="644"/>
                    <a:pt x="961" y="670"/>
                    <a:pt x="1110" y="670"/>
                  </a:cubicBezTo>
                  <a:cubicBezTo>
                    <a:pt x="1242" y="670"/>
                    <a:pt x="1375" y="650"/>
                    <a:pt x="1497" y="622"/>
                  </a:cubicBezTo>
                  <a:cubicBezTo>
                    <a:pt x="1545" y="610"/>
                    <a:pt x="1533" y="527"/>
                    <a:pt x="1485" y="527"/>
                  </a:cubicBezTo>
                  <a:cubicBezTo>
                    <a:pt x="962" y="527"/>
                    <a:pt x="521" y="206"/>
                    <a:pt x="57" y="3"/>
                  </a:cubicBezTo>
                  <a:cubicBezTo>
                    <a:pt x="53" y="2"/>
                    <a:pt x="50" y="1"/>
                    <a:pt x="46" y="1"/>
                  </a:cubicBezTo>
                  <a:close/>
                </a:path>
              </a:pathLst>
            </a:custGeom>
            <a:solidFill>
              <a:srgbClr val="5E4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42"/>
            <p:cNvSpPr/>
            <p:nvPr/>
          </p:nvSpPr>
          <p:spPr>
            <a:xfrm>
              <a:off x="2469637" y="2355987"/>
              <a:ext cx="56789" cy="35990"/>
            </a:xfrm>
            <a:custGeom>
              <a:avLst/>
              <a:gdLst/>
              <a:ahLst/>
              <a:cxnLst/>
              <a:rect l="l" t="t" r="r" b="b"/>
              <a:pathLst>
                <a:path w="1906" h="1180" extrusionOk="0">
                  <a:moveTo>
                    <a:pt x="4" y="0"/>
                  </a:moveTo>
                  <a:cubicBezTo>
                    <a:pt x="0" y="0"/>
                    <a:pt x="0" y="9"/>
                    <a:pt x="0" y="17"/>
                  </a:cubicBezTo>
                  <a:cubicBezTo>
                    <a:pt x="262" y="243"/>
                    <a:pt x="417" y="577"/>
                    <a:pt x="667" y="827"/>
                  </a:cubicBezTo>
                  <a:cubicBezTo>
                    <a:pt x="922" y="1082"/>
                    <a:pt x="1309" y="1180"/>
                    <a:pt x="1662" y="1180"/>
                  </a:cubicBezTo>
                  <a:cubicBezTo>
                    <a:pt x="1720" y="1180"/>
                    <a:pt x="1778" y="1177"/>
                    <a:pt x="1834" y="1172"/>
                  </a:cubicBezTo>
                  <a:cubicBezTo>
                    <a:pt x="1881" y="1172"/>
                    <a:pt x="1905" y="1089"/>
                    <a:pt x="1846" y="1089"/>
                  </a:cubicBezTo>
                  <a:cubicBezTo>
                    <a:pt x="1417" y="1017"/>
                    <a:pt x="1072" y="886"/>
                    <a:pt x="714" y="636"/>
                  </a:cubicBezTo>
                  <a:cubicBezTo>
                    <a:pt x="464" y="458"/>
                    <a:pt x="226" y="220"/>
                    <a:pt x="12" y="5"/>
                  </a:cubicBezTo>
                  <a:cubicBezTo>
                    <a:pt x="9" y="2"/>
                    <a:pt x="6" y="0"/>
                    <a:pt x="4" y="0"/>
                  </a:cubicBezTo>
                  <a:close/>
                </a:path>
              </a:pathLst>
            </a:custGeom>
            <a:solidFill>
              <a:srgbClr val="5E47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42"/>
            <p:cNvSpPr/>
            <p:nvPr/>
          </p:nvSpPr>
          <p:spPr>
            <a:xfrm>
              <a:off x="2321348" y="2314964"/>
              <a:ext cx="80893" cy="103303"/>
            </a:xfrm>
            <a:custGeom>
              <a:avLst/>
              <a:gdLst/>
              <a:ahLst/>
              <a:cxnLst/>
              <a:rect l="l" t="t" r="r" b="b"/>
              <a:pathLst>
                <a:path w="2715" h="3387" extrusionOk="0">
                  <a:moveTo>
                    <a:pt x="1343" y="0"/>
                  </a:moveTo>
                  <a:cubicBezTo>
                    <a:pt x="1098" y="0"/>
                    <a:pt x="855" y="119"/>
                    <a:pt x="655" y="434"/>
                  </a:cubicBezTo>
                  <a:cubicBezTo>
                    <a:pt x="0" y="1493"/>
                    <a:pt x="941" y="3136"/>
                    <a:pt x="2108" y="3386"/>
                  </a:cubicBezTo>
                  <a:cubicBezTo>
                    <a:pt x="2108" y="3386"/>
                    <a:pt x="2715" y="1588"/>
                    <a:pt x="2584" y="993"/>
                  </a:cubicBezTo>
                  <a:cubicBezTo>
                    <a:pt x="2501" y="651"/>
                    <a:pt x="1915" y="0"/>
                    <a:pt x="1343" y="0"/>
                  </a:cubicBezTo>
                  <a:close/>
                </a:path>
              </a:pathLst>
            </a:custGeom>
            <a:solidFill>
              <a:srgbClr val="F9C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42"/>
            <p:cNvSpPr/>
            <p:nvPr/>
          </p:nvSpPr>
          <p:spPr>
            <a:xfrm>
              <a:off x="2359723" y="2337138"/>
              <a:ext cx="24789" cy="64965"/>
            </a:xfrm>
            <a:custGeom>
              <a:avLst/>
              <a:gdLst/>
              <a:ahLst/>
              <a:cxnLst/>
              <a:rect l="l" t="t" r="r" b="b"/>
              <a:pathLst>
                <a:path w="832" h="2130" extrusionOk="0">
                  <a:moveTo>
                    <a:pt x="15" y="1"/>
                  </a:moveTo>
                  <a:cubicBezTo>
                    <a:pt x="6" y="1"/>
                    <a:pt x="1" y="16"/>
                    <a:pt x="10" y="16"/>
                  </a:cubicBezTo>
                  <a:cubicBezTo>
                    <a:pt x="701" y="433"/>
                    <a:pt x="558" y="1361"/>
                    <a:pt x="510" y="2040"/>
                  </a:cubicBezTo>
                  <a:cubicBezTo>
                    <a:pt x="510" y="2100"/>
                    <a:pt x="555" y="2129"/>
                    <a:pt x="601" y="2129"/>
                  </a:cubicBezTo>
                  <a:cubicBezTo>
                    <a:pt x="647" y="2129"/>
                    <a:pt x="695" y="2100"/>
                    <a:pt x="701" y="2040"/>
                  </a:cubicBezTo>
                  <a:cubicBezTo>
                    <a:pt x="748" y="1302"/>
                    <a:pt x="832" y="361"/>
                    <a:pt x="22" y="4"/>
                  </a:cubicBezTo>
                  <a:cubicBezTo>
                    <a:pt x="20" y="2"/>
                    <a:pt x="17" y="1"/>
                    <a:pt x="15" y="1"/>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42"/>
            <p:cNvSpPr/>
            <p:nvPr/>
          </p:nvSpPr>
          <p:spPr>
            <a:xfrm>
              <a:off x="2358591" y="2358762"/>
              <a:ext cx="15642" cy="40351"/>
            </a:xfrm>
            <a:custGeom>
              <a:avLst/>
              <a:gdLst/>
              <a:ahLst/>
              <a:cxnLst/>
              <a:rect l="l" t="t" r="r" b="b"/>
              <a:pathLst>
                <a:path w="525" h="1323" extrusionOk="0">
                  <a:moveTo>
                    <a:pt x="148" y="1"/>
                  </a:moveTo>
                  <a:cubicBezTo>
                    <a:pt x="143" y="1"/>
                    <a:pt x="137" y="4"/>
                    <a:pt x="131" y="10"/>
                  </a:cubicBezTo>
                  <a:cubicBezTo>
                    <a:pt x="72" y="236"/>
                    <a:pt x="0" y="486"/>
                    <a:pt x="60" y="724"/>
                  </a:cubicBezTo>
                  <a:cubicBezTo>
                    <a:pt x="72" y="807"/>
                    <a:pt x="96" y="902"/>
                    <a:pt x="155" y="974"/>
                  </a:cubicBezTo>
                  <a:cubicBezTo>
                    <a:pt x="250" y="1081"/>
                    <a:pt x="393" y="1117"/>
                    <a:pt x="429" y="1283"/>
                  </a:cubicBezTo>
                  <a:cubicBezTo>
                    <a:pt x="434" y="1310"/>
                    <a:pt x="454" y="1323"/>
                    <a:pt x="474" y="1323"/>
                  </a:cubicBezTo>
                  <a:cubicBezTo>
                    <a:pt x="499" y="1323"/>
                    <a:pt x="524" y="1304"/>
                    <a:pt x="524" y="1272"/>
                  </a:cubicBezTo>
                  <a:cubicBezTo>
                    <a:pt x="512" y="1105"/>
                    <a:pt x="429" y="1022"/>
                    <a:pt x="322" y="902"/>
                  </a:cubicBezTo>
                  <a:cubicBezTo>
                    <a:pt x="108" y="641"/>
                    <a:pt x="120" y="331"/>
                    <a:pt x="155" y="10"/>
                  </a:cubicBezTo>
                  <a:cubicBezTo>
                    <a:pt x="155" y="4"/>
                    <a:pt x="152" y="1"/>
                    <a:pt x="148" y="1"/>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42"/>
            <p:cNvSpPr/>
            <p:nvPr/>
          </p:nvSpPr>
          <p:spPr>
            <a:xfrm>
              <a:off x="2653025" y="3147919"/>
              <a:ext cx="62838" cy="92019"/>
            </a:xfrm>
            <a:custGeom>
              <a:avLst/>
              <a:gdLst/>
              <a:ahLst/>
              <a:cxnLst/>
              <a:rect l="l" t="t" r="r" b="b"/>
              <a:pathLst>
                <a:path w="2109" h="3017" extrusionOk="0">
                  <a:moveTo>
                    <a:pt x="569" y="0"/>
                  </a:moveTo>
                  <a:cubicBezTo>
                    <a:pt x="548" y="0"/>
                    <a:pt x="525" y="12"/>
                    <a:pt x="513" y="32"/>
                  </a:cubicBezTo>
                  <a:cubicBezTo>
                    <a:pt x="1" y="270"/>
                    <a:pt x="763" y="1698"/>
                    <a:pt x="1382" y="2329"/>
                  </a:cubicBezTo>
                  <a:cubicBezTo>
                    <a:pt x="1449" y="2385"/>
                    <a:pt x="1568" y="3017"/>
                    <a:pt x="1622" y="3017"/>
                  </a:cubicBezTo>
                  <a:cubicBezTo>
                    <a:pt x="1626" y="3017"/>
                    <a:pt x="1629" y="3014"/>
                    <a:pt x="1632" y="3008"/>
                  </a:cubicBezTo>
                  <a:cubicBezTo>
                    <a:pt x="2108" y="2068"/>
                    <a:pt x="775" y="925"/>
                    <a:pt x="608" y="32"/>
                  </a:cubicBezTo>
                  <a:cubicBezTo>
                    <a:pt x="602" y="9"/>
                    <a:pt x="586" y="0"/>
                    <a:pt x="569" y="0"/>
                  </a:cubicBezTo>
                  <a:close/>
                </a:path>
              </a:pathLst>
            </a:custGeom>
            <a:solidFill>
              <a:srgbClr val="D4C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42"/>
            <p:cNvSpPr/>
            <p:nvPr/>
          </p:nvSpPr>
          <p:spPr>
            <a:xfrm>
              <a:off x="2009871" y="2869942"/>
              <a:ext cx="382568" cy="927383"/>
            </a:xfrm>
            <a:custGeom>
              <a:avLst/>
              <a:gdLst/>
              <a:ahLst/>
              <a:cxnLst/>
              <a:rect l="l" t="t" r="r" b="b"/>
              <a:pathLst>
                <a:path w="12840" h="30406" extrusionOk="0">
                  <a:moveTo>
                    <a:pt x="3753" y="1"/>
                  </a:moveTo>
                  <a:cubicBezTo>
                    <a:pt x="2541" y="1"/>
                    <a:pt x="1360" y="106"/>
                    <a:pt x="965" y="430"/>
                  </a:cubicBezTo>
                  <a:cubicBezTo>
                    <a:pt x="1" y="1228"/>
                    <a:pt x="1977" y="9979"/>
                    <a:pt x="2394" y="14682"/>
                  </a:cubicBezTo>
                  <a:cubicBezTo>
                    <a:pt x="2810" y="19373"/>
                    <a:pt x="1513" y="29862"/>
                    <a:pt x="7216" y="30398"/>
                  </a:cubicBezTo>
                  <a:cubicBezTo>
                    <a:pt x="7266" y="30403"/>
                    <a:pt x="7316" y="30405"/>
                    <a:pt x="7365" y="30405"/>
                  </a:cubicBezTo>
                  <a:cubicBezTo>
                    <a:pt x="12840" y="30405"/>
                    <a:pt x="7763" y="333"/>
                    <a:pt x="6418" y="156"/>
                  </a:cubicBezTo>
                  <a:cubicBezTo>
                    <a:pt x="5805" y="75"/>
                    <a:pt x="4768" y="1"/>
                    <a:pt x="3753" y="1"/>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42"/>
            <p:cNvSpPr/>
            <p:nvPr/>
          </p:nvSpPr>
          <p:spPr>
            <a:xfrm>
              <a:off x="1985737" y="2865001"/>
              <a:ext cx="215388" cy="926285"/>
            </a:xfrm>
            <a:custGeom>
              <a:avLst/>
              <a:gdLst/>
              <a:ahLst/>
              <a:cxnLst/>
              <a:rect l="l" t="t" r="r" b="b"/>
              <a:pathLst>
                <a:path w="7229" h="30370" extrusionOk="0">
                  <a:moveTo>
                    <a:pt x="3018" y="1"/>
                  </a:moveTo>
                  <a:cubicBezTo>
                    <a:pt x="2059" y="1"/>
                    <a:pt x="1252" y="82"/>
                    <a:pt x="965" y="318"/>
                  </a:cubicBezTo>
                  <a:cubicBezTo>
                    <a:pt x="1" y="1104"/>
                    <a:pt x="1227" y="10474"/>
                    <a:pt x="1644" y="15165"/>
                  </a:cubicBezTo>
                  <a:cubicBezTo>
                    <a:pt x="2037" y="19571"/>
                    <a:pt x="2287" y="28834"/>
                    <a:pt x="7073" y="30370"/>
                  </a:cubicBezTo>
                  <a:cubicBezTo>
                    <a:pt x="3454" y="27143"/>
                    <a:pt x="5835" y="20261"/>
                    <a:pt x="5633" y="15594"/>
                  </a:cubicBezTo>
                  <a:cubicBezTo>
                    <a:pt x="5383" y="9689"/>
                    <a:pt x="6407" y="1438"/>
                    <a:pt x="7228" y="318"/>
                  </a:cubicBezTo>
                  <a:cubicBezTo>
                    <a:pt x="6406" y="202"/>
                    <a:pt x="4525" y="1"/>
                    <a:pt x="3018" y="1"/>
                  </a:cubicBezTo>
                  <a:close/>
                </a:path>
              </a:pathLst>
            </a:custGeom>
            <a:solidFill>
              <a:srgbClr val="89B2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42"/>
            <p:cNvSpPr/>
            <p:nvPr/>
          </p:nvSpPr>
          <p:spPr>
            <a:xfrm>
              <a:off x="1985737" y="2865001"/>
              <a:ext cx="215388" cy="926285"/>
            </a:xfrm>
            <a:custGeom>
              <a:avLst/>
              <a:gdLst/>
              <a:ahLst/>
              <a:cxnLst/>
              <a:rect l="l" t="t" r="r" b="b"/>
              <a:pathLst>
                <a:path w="7229" h="30370" extrusionOk="0">
                  <a:moveTo>
                    <a:pt x="3018" y="1"/>
                  </a:moveTo>
                  <a:cubicBezTo>
                    <a:pt x="2059" y="1"/>
                    <a:pt x="1252" y="82"/>
                    <a:pt x="965" y="318"/>
                  </a:cubicBezTo>
                  <a:cubicBezTo>
                    <a:pt x="1" y="1104"/>
                    <a:pt x="1227" y="10474"/>
                    <a:pt x="1644" y="15165"/>
                  </a:cubicBezTo>
                  <a:cubicBezTo>
                    <a:pt x="2037" y="19571"/>
                    <a:pt x="2287" y="28834"/>
                    <a:pt x="7073" y="30370"/>
                  </a:cubicBezTo>
                  <a:cubicBezTo>
                    <a:pt x="3454" y="27143"/>
                    <a:pt x="5835" y="20261"/>
                    <a:pt x="5633" y="15594"/>
                  </a:cubicBezTo>
                  <a:cubicBezTo>
                    <a:pt x="5383" y="9689"/>
                    <a:pt x="6407" y="1438"/>
                    <a:pt x="7228" y="318"/>
                  </a:cubicBezTo>
                  <a:cubicBezTo>
                    <a:pt x="6406" y="202"/>
                    <a:pt x="4525" y="1"/>
                    <a:pt x="3018" y="1"/>
                  </a:cubicBezTo>
                  <a:close/>
                </a:path>
              </a:pathLst>
            </a:custGeom>
            <a:solidFill>
              <a:srgbClr val="89B2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42"/>
            <p:cNvSpPr/>
            <p:nvPr/>
          </p:nvSpPr>
          <p:spPr>
            <a:xfrm>
              <a:off x="2168082" y="2676389"/>
              <a:ext cx="308676" cy="353068"/>
            </a:xfrm>
            <a:custGeom>
              <a:avLst/>
              <a:gdLst/>
              <a:ahLst/>
              <a:cxnLst/>
              <a:rect l="l" t="t" r="r" b="b"/>
              <a:pathLst>
                <a:path w="10360" h="11576" extrusionOk="0">
                  <a:moveTo>
                    <a:pt x="6774" y="0"/>
                  </a:moveTo>
                  <a:cubicBezTo>
                    <a:pt x="6123" y="0"/>
                    <a:pt x="4676" y="292"/>
                    <a:pt x="4144" y="680"/>
                  </a:cubicBezTo>
                  <a:cubicBezTo>
                    <a:pt x="3442" y="1192"/>
                    <a:pt x="2858" y="2919"/>
                    <a:pt x="2561" y="3585"/>
                  </a:cubicBezTo>
                  <a:cubicBezTo>
                    <a:pt x="2263" y="4252"/>
                    <a:pt x="1263" y="6217"/>
                    <a:pt x="1108" y="6502"/>
                  </a:cubicBezTo>
                  <a:cubicBezTo>
                    <a:pt x="739" y="7002"/>
                    <a:pt x="322" y="8979"/>
                    <a:pt x="1" y="11539"/>
                  </a:cubicBezTo>
                  <a:cubicBezTo>
                    <a:pt x="33" y="11563"/>
                    <a:pt x="108" y="11576"/>
                    <a:pt x="221" y="11576"/>
                  </a:cubicBezTo>
                  <a:cubicBezTo>
                    <a:pt x="1119" y="11576"/>
                    <a:pt x="4402" y="10725"/>
                    <a:pt x="7121" y="7562"/>
                  </a:cubicBezTo>
                  <a:cubicBezTo>
                    <a:pt x="7121" y="7562"/>
                    <a:pt x="8347" y="6229"/>
                    <a:pt x="8728" y="5859"/>
                  </a:cubicBezTo>
                  <a:cubicBezTo>
                    <a:pt x="9097" y="5478"/>
                    <a:pt x="10145" y="4193"/>
                    <a:pt x="9954" y="3931"/>
                  </a:cubicBezTo>
                  <a:cubicBezTo>
                    <a:pt x="9931" y="3895"/>
                    <a:pt x="9886" y="3879"/>
                    <a:pt x="9826" y="3879"/>
                  </a:cubicBezTo>
                  <a:cubicBezTo>
                    <a:pt x="9422" y="3879"/>
                    <a:pt x="8313" y="4581"/>
                    <a:pt x="8085" y="4788"/>
                  </a:cubicBezTo>
                  <a:cubicBezTo>
                    <a:pt x="7830" y="5010"/>
                    <a:pt x="6841" y="6007"/>
                    <a:pt x="6659" y="6007"/>
                  </a:cubicBezTo>
                  <a:cubicBezTo>
                    <a:pt x="6646" y="6007"/>
                    <a:pt x="6637" y="6002"/>
                    <a:pt x="6633" y="5990"/>
                  </a:cubicBezTo>
                  <a:cubicBezTo>
                    <a:pt x="6585" y="5824"/>
                    <a:pt x="7430" y="4705"/>
                    <a:pt x="7847" y="4300"/>
                  </a:cubicBezTo>
                  <a:cubicBezTo>
                    <a:pt x="8454" y="3704"/>
                    <a:pt x="9847" y="2157"/>
                    <a:pt x="9978" y="1811"/>
                  </a:cubicBezTo>
                  <a:cubicBezTo>
                    <a:pt x="10121" y="1454"/>
                    <a:pt x="9978" y="1216"/>
                    <a:pt x="9978" y="1216"/>
                  </a:cubicBezTo>
                  <a:cubicBezTo>
                    <a:pt x="9978" y="1216"/>
                    <a:pt x="10359" y="335"/>
                    <a:pt x="10228" y="144"/>
                  </a:cubicBezTo>
                  <a:cubicBezTo>
                    <a:pt x="10203" y="110"/>
                    <a:pt x="10153" y="95"/>
                    <a:pt x="10081" y="95"/>
                  </a:cubicBezTo>
                  <a:cubicBezTo>
                    <a:pt x="9775" y="95"/>
                    <a:pt x="9076" y="382"/>
                    <a:pt x="8276" y="787"/>
                  </a:cubicBezTo>
                  <a:cubicBezTo>
                    <a:pt x="7276" y="1299"/>
                    <a:pt x="5263" y="2347"/>
                    <a:pt x="4537" y="3288"/>
                  </a:cubicBezTo>
                  <a:cubicBezTo>
                    <a:pt x="4537" y="3288"/>
                    <a:pt x="4835" y="1895"/>
                    <a:pt x="5109" y="1645"/>
                  </a:cubicBezTo>
                  <a:cubicBezTo>
                    <a:pt x="5382" y="1407"/>
                    <a:pt x="7037" y="359"/>
                    <a:pt x="7097" y="97"/>
                  </a:cubicBezTo>
                  <a:cubicBezTo>
                    <a:pt x="7108" y="30"/>
                    <a:pt x="6982" y="0"/>
                    <a:pt x="6774" y="0"/>
                  </a:cubicBezTo>
                  <a:close/>
                </a:path>
              </a:pathLst>
            </a:custGeom>
            <a:solidFill>
              <a:srgbClr val="F9C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42"/>
            <p:cNvSpPr/>
            <p:nvPr/>
          </p:nvSpPr>
          <p:spPr>
            <a:xfrm>
              <a:off x="2168082" y="2871437"/>
              <a:ext cx="41534" cy="157990"/>
            </a:xfrm>
            <a:custGeom>
              <a:avLst/>
              <a:gdLst/>
              <a:ahLst/>
              <a:cxnLst/>
              <a:rect l="l" t="t" r="r" b="b"/>
              <a:pathLst>
                <a:path w="1394" h="5180" extrusionOk="0">
                  <a:moveTo>
                    <a:pt x="1168" y="0"/>
                  </a:moveTo>
                  <a:lnTo>
                    <a:pt x="1168" y="0"/>
                  </a:lnTo>
                  <a:cubicBezTo>
                    <a:pt x="1144" y="48"/>
                    <a:pt x="1132" y="84"/>
                    <a:pt x="1108" y="107"/>
                  </a:cubicBezTo>
                  <a:cubicBezTo>
                    <a:pt x="739" y="607"/>
                    <a:pt x="322" y="2584"/>
                    <a:pt x="1" y="5144"/>
                  </a:cubicBezTo>
                  <a:cubicBezTo>
                    <a:pt x="32" y="5167"/>
                    <a:pt x="108" y="5180"/>
                    <a:pt x="224" y="5180"/>
                  </a:cubicBezTo>
                  <a:cubicBezTo>
                    <a:pt x="466" y="5180"/>
                    <a:pt x="878" y="5122"/>
                    <a:pt x="1394" y="4977"/>
                  </a:cubicBezTo>
                  <a:cubicBezTo>
                    <a:pt x="1227" y="3322"/>
                    <a:pt x="1156" y="1667"/>
                    <a:pt x="1168" y="0"/>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42"/>
            <p:cNvSpPr/>
            <p:nvPr/>
          </p:nvSpPr>
          <p:spPr>
            <a:xfrm>
              <a:off x="2331269" y="2712379"/>
              <a:ext cx="135537" cy="104981"/>
            </a:xfrm>
            <a:custGeom>
              <a:avLst/>
              <a:gdLst/>
              <a:ahLst/>
              <a:cxnLst/>
              <a:rect l="l" t="t" r="r" b="b"/>
              <a:pathLst>
                <a:path w="4549" h="3442" extrusionOk="0">
                  <a:moveTo>
                    <a:pt x="4501" y="0"/>
                  </a:moveTo>
                  <a:cubicBezTo>
                    <a:pt x="4501" y="0"/>
                    <a:pt x="4418" y="36"/>
                    <a:pt x="4263" y="84"/>
                  </a:cubicBezTo>
                  <a:cubicBezTo>
                    <a:pt x="4192" y="107"/>
                    <a:pt x="4108" y="143"/>
                    <a:pt x="4001" y="179"/>
                  </a:cubicBezTo>
                  <a:cubicBezTo>
                    <a:pt x="3906" y="215"/>
                    <a:pt x="3799" y="262"/>
                    <a:pt x="3680" y="322"/>
                  </a:cubicBezTo>
                  <a:cubicBezTo>
                    <a:pt x="3549" y="369"/>
                    <a:pt x="3430" y="441"/>
                    <a:pt x="3287" y="512"/>
                  </a:cubicBezTo>
                  <a:cubicBezTo>
                    <a:pt x="3156" y="572"/>
                    <a:pt x="3025" y="655"/>
                    <a:pt x="2870" y="738"/>
                  </a:cubicBezTo>
                  <a:cubicBezTo>
                    <a:pt x="2727" y="822"/>
                    <a:pt x="2584" y="917"/>
                    <a:pt x="2441" y="1000"/>
                  </a:cubicBezTo>
                  <a:cubicBezTo>
                    <a:pt x="2287" y="1096"/>
                    <a:pt x="2156" y="1203"/>
                    <a:pt x="2013" y="1310"/>
                  </a:cubicBezTo>
                  <a:cubicBezTo>
                    <a:pt x="1727" y="1524"/>
                    <a:pt x="1465" y="1762"/>
                    <a:pt x="1239" y="2001"/>
                  </a:cubicBezTo>
                  <a:cubicBezTo>
                    <a:pt x="1013" y="2239"/>
                    <a:pt x="798" y="2465"/>
                    <a:pt x="620" y="2667"/>
                  </a:cubicBezTo>
                  <a:cubicBezTo>
                    <a:pt x="263" y="3048"/>
                    <a:pt x="24" y="3322"/>
                    <a:pt x="24" y="3322"/>
                  </a:cubicBezTo>
                  <a:cubicBezTo>
                    <a:pt x="24" y="3322"/>
                    <a:pt x="24" y="3334"/>
                    <a:pt x="24" y="3334"/>
                  </a:cubicBezTo>
                  <a:cubicBezTo>
                    <a:pt x="1" y="3358"/>
                    <a:pt x="13" y="3405"/>
                    <a:pt x="48" y="3429"/>
                  </a:cubicBezTo>
                  <a:cubicBezTo>
                    <a:pt x="61" y="3438"/>
                    <a:pt x="74" y="3442"/>
                    <a:pt x="86" y="3442"/>
                  </a:cubicBezTo>
                  <a:cubicBezTo>
                    <a:pt x="108" y="3442"/>
                    <a:pt x="128" y="3429"/>
                    <a:pt x="144" y="3405"/>
                  </a:cubicBezTo>
                  <a:cubicBezTo>
                    <a:pt x="144" y="3405"/>
                    <a:pt x="322" y="3108"/>
                    <a:pt x="679" y="2715"/>
                  </a:cubicBezTo>
                  <a:cubicBezTo>
                    <a:pt x="858" y="2524"/>
                    <a:pt x="1072" y="2310"/>
                    <a:pt x="1322" y="2096"/>
                  </a:cubicBezTo>
                  <a:cubicBezTo>
                    <a:pt x="1572" y="1881"/>
                    <a:pt x="1834" y="1655"/>
                    <a:pt x="2108" y="1441"/>
                  </a:cubicBezTo>
                  <a:cubicBezTo>
                    <a:pt x="2251" y="1334"/>
                    <a:pt x="2382" y="1215"/>
                    <a:pt x="2513" y="1119"/>
                  </a:cubicBezTo>
                  <a:cubicBezTo>
                    <a:pt x="2656" y="1012"/>
                    <a:pt x="2787" y="905"/>
                    <a:pt x="2930" y="822"/>
                  </a:cubicBezTo>
                  <a:cubicBezTo>
                    <a:pt x="3061" y="738"/>
                    <a:pt x="3192" y="643"/>
                    <a:pt x="3334" y="584"/>
                  </a:cubicBezTo>
                  <a:cubicBezTo>
                    <a:pt x="3465" y="512"/>
                    <a:pt x="3584" y="429"/>
                    <a:pt x="3704" y="381"/>
                  </a:cubicBezTo>
                  <a:cubicBezTo>
                    <a:pt x="3823" y="334"/>
                    <a:pt x="3930" y="286"/>
                    <a:pt x="4025" y="238"/>
                  </a:cubicBezTo>
                  <a:cubicBezTo>
                    <a:pt x="4132" y="203"/>
                    <a:pt x="4215" y="167"/>
                    <a:pt x="4287" y="143"/>
                  </a:cubicBezTo>
                  <a:cubicBezTo>
                    <a:pt x="4430" y="96"/>
                    <a:pt x="4513" y="72"/>
                    <a:pt x="4513" y="72"/>
                  </a:cubicBezTo>
                  <a:lnTo>
                    <a:pt x="4525" y="72"/>
                  </a:lnTo>
                  <a:cubicBezTo>
                    <a:pt x="4537" y="60"/>
                    <a:pt x="4549" y="36"/>
                    <a:pt x="4537" y="24"/>
                  </a:cubicBezTo>
                  <a:cubicBezTo>
                    <a:pt x="4537" y="12"/>
                    <a:pt x="4513" y="0"/>
                    <a:pt x="4501" y="0"/>
                  </a:cubicBezTo>
                  <a:close/>
                </a:path>
              </a:pathLst>
            </a:custGeom>
            <a:solidFill>
              <a:srgbClr val="E8A8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42"/>
            <p:cNvSpPr/>
            <p:nvPr/>
          </p:nvSpPr>
          <p:spPr>
            <a:xfrm>
              <a:off x="2665241" y="3147797"/>
              <a:ext cx="56283" cy="122763"/>
            </a:xfrm>
            <a:custGeom>
              <a:avLst/>
              <a:gdLst/>
              <a:ahLst/>
              <a:cxnLst/>
              <a:rect l="l" t="t" r="r" b="b"/>
              <a:pathLst>
                <a:path w="1889" h="4025" extrusionOk="0">
                  <a:moveTo>
                    <a:pt x="179" y="1"/>
                  </a:moveTo>
                  <a:cubicBezTo>
                    <a:pt x="59" y="1"/>
                    <a:pt x="1" y="81"/>
                    <a:pt x="55" y="274"/>
                  </a:cubicBezTo>
                  <a:cubicBezTo>
                    <a:pt x="269" y="1024"/>
                    <a:pt x="972" y="2107"/>
                    <a:pt x="948" y="2464"/>
                  </a:cubicBezTo>
                  <a:lnTo>
                    <a:pt x="1281" y="4024"/>
                  </a:lnTo>
                  <a:cubicBezTo>
                    <a:pt x="1377" y="2584"/>
                    <a:pt x="1889" y="1976"/>
                    <a:pt x="1627" y="1250"/>
                  </a:cubicBezTo>
                  <a:cubicBezTo>
                    <a:pt x="1440" y="699"/>
                    <a:pt x="535" y="1"/>
                    <a:pt x="179" y="1"/>
                  </a:cubicBezTo>
                  <a:close/>
                </a:path>
              </a:pathLst>
            </a:custGeom>
            <a:solidFill>
              <a:srgbClr val="F9C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42"/>
            <p:cNvSpPr/>
            <p:nvPr/>
          </p:nvSpPr>
          <p:spPr>
            <a:xfrm>
              <a:off x="1732807" y="2785793"/>
              <a:ext cx="334926" cy="121390"/>
            </a:xfrm>
            <a:custGeom>
              <a:avLst/>
              <a:gdLst/>
              <a:ahLst/>
              <a:cxnLst/>
              <a:rect l="l" t="t" r="r" b="b"/>
              <a:pathLst>
                <a:path w="11241" h="3980" extrusionOk="0">
                  <a:moveTo>
                    <a:pt x="2267" y="1"/>
                  </a:moveTo>
                  <a:cubicBezTo>
                    <a:pt x="1942" y="1"/>
                    <a:pt x="1652" y="109"/>
                    <a:pt x="1334" y="272"/>
                  </a:cubicBezTo>
                  <a:cubicBezTo>
                    <a:pt x="1084" y="391"/>
                    <a:pt x="429" y="606"/>
                    <a:pt x="370" y="939"/>
                  </a:cubicBezTo>
                  <a:cubicBezTo>
                    <a:pt x="334" y="1094"/>
                    <a:pt x="465" y="1129"/>
                    <a:pt x="513" y="1284"/>
                  </a:cubicBezTo>
                  <a:cubicBezTo>
                    <a:pt x="596" y="1522"/>
                    <a:pt x="501" y="1653"/>
                    <a:pt x="394" y="1856"/>
                  </a:cubicBezTo>
                  <a:cubicBezTo>
                    <a:pt x="179" y="2213"/>
                    <a:pt x="1" y="2499"/>
                    <a:pt x="537" y="2522"/>
                  </a:cubicBezTo>
                  <a:cubicBezTo>
                    <a:pt x="572" y="2524"/>
                    <a:pt x="608" y="2525"/>
                    <a:pt x="646" y="2525"/>
                  </a:cubicBezTo>
                  <a:cubicBezTo>
                    <a:pt x="793" y="2525"/>
                    <a:pt x="960" y="2514"/>
                    <a:pt x="1126" y="2514"/>
                  </a:cubicBezTo>
                  <a:cubicBezTo>
                    <a:pt x="1484" y="2514"/>
                    <a:pt x="1845" y="2564"/>
                    <a:pt x="2025" y="2880"/>
                  </a:cubicBezTo>
                  <a:cubicBezTo>
                    <a:pt x="2210" y="3216"/>
                    <a:pt x="2097" y="3593"/>
                    <a:pt x="2546" y="3593"/>
                  </a:cubicBezTo>
                  <a:cubicBezTo>
                    <a:pt x="2589" y="3593"/>
                    <a:pt x="2637" y="3589"/>
                    <a:pt x="2692" y="3582"/>
                  </a:cubicBezTo>
                  <a:cubicBezTo>
                    <a:pt x="3716" y="3463"/>
                    <a:pt x="4775" y="2903"/>
                    <a:pt x="5752" y="2582"/>
                  </a:cubicBezTo>
                  <a:cubicBezTo>
                    <a:pt x="6003" y="2504"/>
                    <a:pt x="6336" y="2376"/>
                    <a:pt x="6636" y="2376"/>
                  </a:cubicBezTo>
                  <a:cubicBezTo>
                    <a:pt x="6749" y="2376"/>
                    <a:pt x="6857" y="2394"/>
                    <a:pt x="6954" y="2439"/>
                  </a:cubicBezTo>
                  <a:cubicBezTo>
                    <a:pt x="7252" y="2570"/>
                    <a:pt x="7323" y="2856"/>
                    <a:pt x="7502" y="3094"/>
                  </a:cubicBezTo>
                  <a:cubicBezTo>
                    <a:pt x="7740" y="3404"/>
                    <a:pt x="8085" y="3427"/>
                    <a:pt x="8442" y="3523"/>
                  </a:cubicBezTo>
                  <a:cubicBezTo>
                    <a:pt x="8776" y="3606"/>
                    <a:pt x="9073" y="3761"/>
                    <a:pt x="9383" y="3868"/>
                  </a:cubicBezTo>
                  <a:cubicBezTo>
                    <a:pt x="9580" y="3938"/>
                    <a:pt x="9801" y="3979"/>
                    <a:pt x="10018" y="3979"/>
                  </a:cubicBezTo>
                  <a:cubicBezTo>
                    <a:pt x="10169" y="3979"/>
                    <a:pt x="10318" y="3959"/>
                    <a:pt x="10455" y="3915"/>
                  </a:cubicBezTo>
                  <a:cubicBezTo>
                    <a:pt x="10800" y="3796"/>
                    <a:pt x="11240" y="3344"/>
                    <a:pt x="10847" y="3023"/>
                  </a:cubicBezTo>
                  <a:lnTo>
                    <a:pt x="10669" y="2630"/>
                  </a:lnTo>
                  <a:cubicBezTo>
                    <a:pt x="10371" y="2594"/>
                    <a:pt x="9740" y="2606"/>
                    <a:pt x="9371" y="2499"/>
                  </a:cubicBezTo>
                  <a:cubicBezTo>
                    <a:pt x="8919" y="2380"/>
                    <a:pt x="8466" y="2189"/>
                    <a:pt x="8049" y="1963"/>
                  </a:cubicBezTo>
                  <a:cubicBezTo>
                    <a:pt x="7510" y="1682"/>
                    <a:pt x="7035" y="1232"/>
                    <a:pt x="6423" y="1232"/>
                  </a:cubicBezTo>
                  <a:cubicBezTo>
                    <a:pt x="6386" y="1232"/>
                    <a:pt x="6349" y="1233"/>
                    <a:pt x="6311" y="1237"/>
                  </a:cubicBezTo>
                  <a:cubicBezTo>
                    <a:pt x="6086" y="1255"/>
                    <a:pt x="5839" y="1280"/>
                    <a:pt x="5592" y="1280"/>
                  </a:cubicBezTo>
                  <a:cubicBezTo>
                    <a:pt x="5212" y="1280"/>
                    <a:pt x="4833" y="1222"/>
                    <a:pt x="4537" y="998"/>
                  </a:cubicBezTo>
                  <a:cubicBezTo>
                    <a:pt x="3954" y="570"/>
                    <a:pt x="3335" y="177"/>
                    <a:pt x="2584" y="34"/>
                  </a:cubicBezTo>
                  <a:cubicBezTo>
                    <a:pt x="2474" y="11"/>
                    <a:pt x="2369" y="1"/>
                    <a:pt x="2267" y="1"/>
                  </a:cubicBezTo>
                  <a:close/>
                </a:path>
              </a:pathLst>
            </a:custGeom>
            <a:solidFill>
              <a:srgbClr val="2E7B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42"/>
            <p:cNvSpPr/>
            <p:nvPr/>
          </p:nvSpPr>
          <p:spPr>
            <a:xfrm>
              <a:off x="1638089" y="3032843"/>
              <a:ext cx="378903" cy="267485"/>
            </a:xfrm>
            <a:custGeom>
              <a:avLst/>
              <a:gdLst/>
              <a:ahLst/>
              <a:cxnLst/>
              <a:rect l="l" t="t" r="r" b="b"/>
              <a:pathLst>
                <a:path w="12717" h="8770" extrusionOk="0">
                  <a:moveTo>
                    <a:pt x="12592" y="1"/>
                  </a:moveTo>
                  <a:cubicBezTo>
                    <a:pt x="12570" y="1"/>
                    <a:pt x="12547" y="9"/>
                    <a:pt x="12526" y="30"/>
                  </a:cubicBezTo>
                  <a:cubicBezTo>
                    <a:pt x="9002" y="3936"/>
                    <a:pt x="5668" y="7984"/>
                    <a:pt x="84" y="8638"/>
                  </a:cubicBezTo>
                  <a:cubicBezTo>
                    <a:pt x="13" y="8650"/>
                    <a:pt x="1" y="8769"/>
                    <a:pt x="84" y="8769"/>
                  </a:cubicBezTo>
                  <a:cubicBezTo>
                    <a:pt x="5585" y="8722"/>
                    <a:pt x="10228" y="4900"/>
                    <a:pt x="12681" y="161"/>
                  </a:cubicBezTo>
                  <a:cubicBezTo>
                    <a:pt x="12717" y="81"/>
                    <a:pt x="12659" y="1"/>
                    <a:pt x="12592" y="1"/>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42"/>
            <p:cNvSpPr/>
            <p:nvPr/>
          </p:nvSpPr>
          <p:spPr>
            <a:xfrm>
              <a:off x="1813819" y="3020704"/>
              <a:ext cx="248669" cy="422730"/>
            </a:xfrm>
            <a:custGeom>
              <a:avLst/>
              <a:gdLst/>
              <a:ahLst/>
              <a:cxnLst/>
              <a:rect l="l" t="t" r="r" b="b"/>
              <a:pathLst>
                <a:path w="8346" h="13860" extrusionOk="0">
                  <a:moveTo>
                    <a:pt x="8258" y="1"/>
                  </a:moveTo>
                  <a:cubicBezTo>
                    <a:pt x="8230" y="1"/>
                    <a:pt x="8202" y="15"/>
                    <a:pt x="8188" y="47"/>
                  </a:cubicBezTo>
                  <a:cubicBezTo>
                    <a:pt x="7128" y="2810"/>
                    <a:pt x="5866" y="5500"/>
                    <a:pt x="4568" y="8167"/>
                  </a:cubicBezTo>
                  <a:cubicBezTo>
                    <a:pt x="3509" y="10334"/>
                    <a:pt x="2354" y="12656"/>
                    <a:pt x="68" y="13739"/>
                  </a:cubicBezTo>
                  <a:cubicBezTo>
                    <a:pt x="1" y="13773"/>
                    <a:pt x="39" y="13860"/>
                    <a:pt x="103" y="13860"/>
                  </a:cubicBezTo>
                  <a:cubicBezTo>
                    <a:pt x="107" y="13860"/>
                    <a:pt x="111" y="13859"/>
                    <a:pt x="116" y="13859"/>
                  </a:cubicBezTo>
                  <a:cubicBezTo>
                    <a:pt x="2449" y="13335"/>
                    <a:pt x="3747" y="11013"/>
                    <a:pt x="4747" y="9048"/>
                  </a:cubicBezTo>
                  <a:cubicBezTo>
                    <a:pt x="6188" y="6203"/>
                    <a:pt x="7759" y="3250"/>
                    <a:pt x="8331" y="95"/>
                  </a:cubicBezTo>
                  <a:cubicBezTo>
                    <a:pt x="8345" y="37"/>
                    <a:pt x="8302" y="1"/>
                    <a:pt x="8258" y="1"/>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42"/>
            <p:cNvSpPr/>
            <p:nvPr/>
          </p:nvSpPr>
          <p:spPr>
            <a:xfrm>
              <a:off x="1437658" y="2825992"/>
              <a:ext cx="733195" cy="956541"/>
            </a:xfrm>
            <a:custGeom>
              <a:avLst/>
              <a:gdLst/>
              <a:ahLst/>
              <a:cxnLst/>
              <a:rect l="l" t="t" r="r" b="b"/>
              <a:pathLst>
                <a:path w="24608" h="31362" extrusionOk="0">
                  <a:moveTo>
                    <a:pt x="775" y="0"/>
                  </a:moveTo>
                  <a:cubicBezTo>
                    <a:pt x="765" y="0"/>
                    <a:pt x="756" y="4"/>
                    <a:pt x="751" y="14"/>
                  </a:cubicBezTo>
                  <a:cubicBezTo>
                    <a:pt x="48" y="1181"/>
                    <a:pt x="1" y="3002"/>
                    <a:pt x="1227" y="3562"/>
                  </a:cubicBezTo>
                  <a:cubicBezTo>
                    <a:pt x="1096" y="4157"/>
                    <a:pt x="977" y="4741"/>
                    <a:pt x="941" y="5360"/>
                  </a:cubicBezTo>
                  <a:cubicBezTo>
                    <a:pt x="918" y="5907"/>
                    <a:pt x="1180" y="7134"/>
                    <a:pt x="1632" y="7503"/>
                  </a:cubicBezTo>
                  <a:cubicBezTo>
                    <a:pt x="2227" y="7979"/>
                    <a:pt x="2013" y="9277"/>
                    <a:pt x="2073" y="9967"/>
                  </a:cubicBezTo>
                  <a:cubicBezTo>
                    <a:pt x="2132" y="10658"/>
                    <a:pt x="2275" y="11360"/>
                    <a:pt x="2561" y="11992"/>
                  </a:cubicBezTo>
                  <a:cubicBezTo>
                    <a:pt x="2894" y="12730"/>
                    <a:pt x="3346" y="13373"/>
                    <a:pt x="3918" y="13885"/>
                  </a:cubicBezTo>
                  <a:cubicBezTo>
                    <a:pt x="4740" y="15456"/>
                    <a:pt x="5716" y="17040"/>
                    <a:pt x="7145" y="18135"/>
                  </a:cubicBezTo>
                  <a:cubicBezTo>
                    <a:pt x="7835" y="18659"/>
                    <a:pt x="8561" y="19123"/>
                    <a:pt x="9383" y="19397"/>
                  </a:cubicBezTo>
                  <a:cubicBezTo>
                    <a:pt x="9728" y="19504"/>
                    <a:pt x="10074" y="19576"/>
                    <a:pt x="10419" y="19695"/>
                  </a:cubicBezTo>
                  <a:cubicBezTo>
                    <a:pt x="11002" y="19885"/>
                    <a:pt x="10836" y="20112"/>
                    <a:pt x="10978" y="20624"/>
                  </a:cubicBezTo>
                  <a:cubicBezTo>
                    <a:pt x="11193" y="21386"/>
                    <a:pt x="11800" y="21886"/>
                    <a:pt x="12443" y="22302"/>
                  </a:cubicBezTo>
                  <a:cubicBezTo>
                    <a:pt x="13562" y="23017"/>
                    <a:pt x="14646" y="23755"/>
                    <a:pt x="15741" y="24505"/>
                  </a:cubicBezTo>
                  <a:cubicBezTo>
                    <a:pt x="16753" y="25184"/>
                    <a:pt x="17777" y="25838"/>
                    <a:pt x="18837" y="26434"/>
                  </a:cubicBezTo>
                  <a:cubicBezTo>
                    <a:pt x="19878" y="27024"/>
                    <a:pt x="24555" y="31362"/>
                    <a:pt x="24606" y="31362"/>
                  </a:cubicBezTo>
                  <a:cubicBezTo>
                    <a:pt x="24608" y="31362"/>
                    <a:pt x="24605" y="31358"/>
                    <a:pt x="24599" y="31351"/>
                  </a:cubicBezTo>
                  <a:cubicBezTo>
                    <a:pt x="23885" y="30494"/>
                    <a:pt x="20825" y="26136"/>
                    <a:pt x="19920" y="25505"/>
                  </a:cubicBezTo>
                  <a:cubicBezTo>
                    <a:pt x="18848" y="24755"/>
                    <a:pt x="17801" y="23969"/>
                    <a:pt x="16777" y="23160"/>
                  </a:cubicBezTo>
                  <a:cubicBezTo>
                    <a:pt x="15908" y="22457"/>
                    <a:pt x="14907" y="21933"/>
                    <a:pt x="13943" y="21374"/>
                  </a:cubicBezTo>
                  <a:cubicBezTo>
                    <a:pt x="13705" y="21231"/>
                    <a:pt x="12610" y="20731"/>
                    <a:pt x="12705" y="20338"/>
                  </a:cubicBezTo>
                  <a:cubicBezTo>
                    <a:pt x="12812" y="19945"/>
                    <a:pt x="12824" y="19707"/>
                    <a:pt x="12776" y="19302"/>
                  </a:cubicBezTo>
                  <a:cubicBezTo>
                    <a:pt x="12586" y="17897"/>
                    <a:pt x="10478" y="17730"/>
                    <a:pt x="9431" y="17564"/>
                  </a:cubicBezTo>
                  <a:cubicBezTo>
                    <a:pt x="7276" y="17206"/>
                    <a:pt x="5597" y="15790"/>
                    <a:pt x="4263" y="14158"/>
                  </a:cubicBezTo>
                  <a:lnTo>
                    <a:pt x="4263" y="14158"/>
                  </a:lnTo>
                  <a:cubicBezTo>
                    <a:pt x="4620" y="14408"/>
                    <a:pt x="5013" y="14623"/>
                    <a:pt x="5454" y="14778"/>
                  </a:cubicBezTo>
                  <a:cubicBezTo>
                    <a:pt x="5664" y="14844"/>
                    <a:pt x="5881" y="14870"/>
                    <a:pt x="6102" y="14870"/>
                  </a:cubicBezTo>
                  <a:cubicBezTo>
                    <a:pt x="6705" y="14870"/>
                    <a:pt x="7334" y="14681"/>
                    <a:pt x="7918" y="14647"/>
                  </a:cubicBezTo>
                  <a:cubicBezTo>
                    <a:pt x="8919" y="14587"/>
                    <a:pt x="11086" y="14039"/>
                    <a:pt x="10907" y="14004"/>
                  </a:cubicBezTo>
                  <a:cubicBezTo>
                    <a:pt x="10133" y="13801"/>
                    <a:pt x="9335" y="13730"/>
                    <a:pt x="8538" y="13599"/>
                  </a:cubicBezTo>
                  <a:cubicBezTo>
                    <a:pt x="7728" y="13468"/>
                    <a:pt x="7359" y="13099"/>
                    <a:pt x="6692" y="12730"/>
                  </a:cubicBezTo>
                  <a:cubicBezTo>
                    <a:pt x="5668" y="12170"/>
                    <a:pt x="4799" y="11694"/>
                    <a:pt x="4108" y="10718"/>
                  </a:cubicBezTo>
                  <a:cubicBezTo>
                    <a:pt x="3466" y="9825"/>
                    <a:pt x="2775" y="8217"/>
                    <a:pt x="3108" y="7110"/>
                  </a:cubicBezTo>
                  <a:cubicBezTo>
                    <a:pt x="3251" y="6610"/>
                    <a:pt x="2858" y="6003"/>
                    <a:pt x="2680" y="5550"/>
                  </a:cubicBezTo>
                  <a:cubicBezTo>
                    <a:pt x="2394" y="4824"/>
                    <a:pt x="2382" y="3967"/>
                    <a:pt x="2394" y="3193"/>
                  </a:cubicBezTo>
                  <a:cubicBezTo>
                    <a:pt x="2394" y="2930"/>
                    <a:pt x="2175" y="2667"/>
                    <a:pt x="1905" y="2667"/>
                  </a:cubicBezTo>
                  <a:cubicBezTo>
                    <a:pt x="1893" y="2667"/>
                    <a:pt x="1882" y="2668"/>
                    <a:pt x="1870" y="2669"/>
                  </a:cubicBezTo>
                  <a:cubicBezTo>
                    <a:pt x="1834" y="2672"/>
                    <a:pt x="1800" y="2673"/>
                    <a:pt x="1767" y="2673"/>
                  </a:cubicBezTo>
                  <a:cubicBezTo>
                    <a:pt x="552" y="2673"/>
                    <a:pt x="1042" y="802"/>
                    <a:pt x="810" y="14"/>
                  </a:cubicBezTo>
                  <a:cubicBezTo>
                    <a:pt x="804" y="7"/>
                    <a:pt x="789" y="0"/>
                    <a:pt x="775" y="0"/>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42"/>
            <p:cNvSpPr/>
            <p:nvPr/>
          </p:nvSpPr>
          <p:spPr>
            <a:xfrm>
              <a:off x="1821864" y="2869058"/>
              <a:ext cx="202517" cy="145515"/>
            </a:xfrm>
            <a:custGeom>
              <a:avLst/>
              <a:gdLst/>
              <a:ahLst/>
              <a:cxnLst/>
              <a:rect l="l" t="t" r="r" b="b"/>
              <a:pathLst>
                <a:path w="6797" h="4771" extrusionOk="0">
                  <a:moveTo>
                    <a:pt x="6506" y="1"/>
                  </a:moveTo>
                  <a:cubicBezTo>
                    <a:pt x="6481" y="1"/>
                    <a:pt x="6454" y="6"/>
                    <a:pt x="6430" y="19"/>
                  </a:cubicBezTo>
                  <a:cubicBezTo>
                    <a:pt x="4001" y="1102"/>
                    <a:pt x="2751" y="4114"/>
                    <a:pt x="36" y="4698"/>
                  </a:cubicBezTo>
                  <a:cubicBezTo>
                    <a:pt x="3" y="4709"/>
                    <a:pt x="0" y="4771"/>
                    <a:pt x="38" y="4771"/>
                  </a:cubicBezTo>
                  <a:cubicBezTo>
                    <a:pt x="41" y="4771"/>
                    <a:pt x="44" y="4770"/>
                    <a:pt x="48" y="4769"/>
                  </a:cubicBezTo>
                  <a:cubicBezTo>
                    <a:pt x="2655" y="4495"/>
                    <a:pt x="4763" y="1912"/>
                    <a:pt x="6644" y="304"/>
                  </a:cubicBezTo>
                  <a:cubicBezTo>
                    <a:pt x="6796" y="183"/>
                    <a:pt x="6655" y="1"/>
                    <a:pt x="6506" y="1"/>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42"/>
            <p:cNvSpPr/>
            <p:nvPr/>
          </p:nvSpPr>
          <p:spPr>
            <a:xfrm>
              <a:off x="1862624" y="2879428"/>
              <a:ext cx="184431" cy="246715"/>
            </a:xfrm>
            <a:custGeom>
              <a:avLst/>
              <a:gdLst/>
              <a:ahLst/>
              <a:cxnLst/>
              <a:rect l="l" t="t" r="r" b="b"/>
              <a:pathLst>
                <a:path w="6190" h="8089" extrusionOk="0">
                  <a:moveTo>
                    <a:pt x="5886" y="0"/>
                  </a:moveTo>
                  <a:cubicBezTo>
                    <a:pt x="5825" y="0"/>
                    <a:pt x="5764" y="19"/>
                    <a:pt x="5717" y="60"/>
                  </a:cubicBezTo>
                  <a:cubicBezTo>
                    <a:pt x="4597" y="1036"/>
                    <a:pt x="4228" y="2608"/>
                    <a:pt x="3490" y="3870"/>
                  </a:cubicBezTo>
                  <a:cubicBezTo>
                    <a:pt x="2585" y="5417"/>
                    <a:pt x="1252" y="6715"/>
                    <a:pt x="37" y="8013"/>
                  </a:cubicBezTo>
                  <a:cubicBezTo>
                    <a:pt x="1" y="8040"/>
                    <a:pt x="34" y="8088"/>
                    <a:pt x="67" y="8088"/>
                  </a:cubicBezTo>
                  <a:cubicBezTo>
                    <a:pt x="78" y="8088"/>
                    <a:pt x="88" y="8084"/>
                    <a:pt x="97" y="8073"/>
                  </a:cubicBezTo>
                  <a:cubicBezTo>
                    <a:pt x="1466" y="6870"/>
                    <a:pt x="2835" y="5679"/>
                    <a:pt x="3978" y="4251"/>
                  </a:cubicBezTo>
                  <a:cubicBezTo>
                    <a:pt x="4895" y="3096"/>
                    <a:pt x="5562" y="1643"/>
                    <a:pt x="6121" y="286"/>
                  </a:cubicBezTo>
                  <a:cubicBezTo>
                    <a:pt x="6189" y="116"/>
                    <a:pt x="6039" y="0"/>
                    <a:pt x="5886" y="0"/>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42"/>
            <p:cNvSpPr/>
            <p:nvPr/>
          </p:nvSpPr>
          <p:spPr>
            <a:xfrm>
              <a:off x="1702088" y="2822332"/>
              <a:ext cx="119895" cy="252692"/>
            </a:xfrm>
            <a:custGeom>
              <a:avLst/>
              <a:gdLst/>
              <a:ahLst/>
              <a:cxnLst/>
              <a:rect l="l" t="t" r="r" b="b"/>
              <a:pathLst>
                <a:path w="4024" h="8285" extrusionOk="0">
                  <a:moveTo>
                    <a:pt x="3661" y="1"/>
                  </a:moveTo>
                  <a:cubicBezTo>
                    <a:pt x="3650" y="1"/>
                    <a:pt x="3639" y="2"/>
                    <a:pt x="3627" y="3"/>
                  </a:cubicBezTo>
                  <a:cubicBezTo>
                    <a:pt x="127" y="408"/>
                    <a:pt x="353" y="5730"/>
                    <a:pt x="8" y="8206"/>
                  </a:cubicBezTo>
                  <a:cubicBezTo>
                    <a:pt x="1" y="8256"/>
                    <a:pt x="36" y="8284"/>
                    <a:pt x="70" y="8284"/>
                  </a:cubicBezTo>
                  <a:cubicBezTo>
                    <a:pt x="94" y="8284"/>
                    <a:pt x="117" y="8271"/>
                    <a:pt x="127" y="8242"/>
                  </a:cubicBezTo>
                  <a:cubicBezTo>
                    <a:pt x="615" y="6968"/>
                    <a:pt x="818" y="5658"/>
                    <a:pt x="1127" y="4349"/>
                  </a:cubicBezTo>
                  <a:cubicBezTo>
                    <a:pt x="1306" y="3610"/>
                    <a:pt x="1532" y="2896"/>
                    <a:pt x="1877" y="2229"/>
                  </a:cubicBezTo>
                  <a:cubicBezTo>
                    <a:pt x="2318" y="1372"/>
                    <a:pt x="3008" y="1051"/>
                    <a:pt x="3794" y="586"/>
                  </a:cubicBezTo>
                  <a:cubicBezTo>
                    <a:pt x="4024" y="449"/>
                    <a:pt x="3954" y="1"/>
                    <a:pt x="3661" y="1"/>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42"/>
            <p:cNvSpPr/>
            <p:nvPr/>
          </p:nvSpPr>
          <p:spPr>
            <a:xfrm>
              <a:off x="2063442" y="2886290"/>
              <a:ext cx="115694" cy="670085"/>
            </a:xfrm>
            <a:custGeom>
              <a:avLst/>
              <a:gdLst/>
              <a:ahLst/>
              <a:cxnLst/>
              <a:rect l="l" t="t" r="r" b="b"/>
              <a:pathLst>
                <a:path w="3883" h="21970" extrusionOk="0">
                  <a:moveTo>
                    <a:pt x="3766" y="0"/>
                  </a:moveTo>
                  <a:cubicBezTo>
                    <a:pt x="3745" y="0"/>
                    <a:pt x="3724" y="8"/>
                    <a:pt x="3703" y="25"/>
                  </a:cubicBezTo>
                  <a:cubicBezTo>
                    <a:pt x="1298" y="2252"/>
                    <a:pt x="893" y="6264"/>
                    <a:pt x="560" y="9336"/>
                  </a:cubicBezTo>
                  <a:cubicBezTo>
                    <a:pt x="120" y="13420"/>
                    <a:pt x="0" y="17765"/>
                    <a:pt x="512" y="21849"/>
                  </a:cubicBezTo>
                  <a:cubicBezTo>
                    <a:pt x="518" y="21928"/>
                    <a:pt x="580" y="21970"/>
                    <a:pt x="641" y="21970"/>
                  </a:cubicBezTo>
                  <a:cubicBezTo>
                    <a:pt x="699" y="21970"/>
                    <a:pt x="757" y="21931"/>
                    <a:pt x="762" y="21849"/>
                  </a:cubicBezTo>
                  <a:cubicBezTo>
                    <a:pt x="1251" y="14503"/>
                    <a:pt x="608" y="6990"/>
                    <a:pt x="3846" y="144"/>
                  </a:cubicBezTo>
                  <a:cubicBezTo>
                    <a:pt x="3882" y="72"/>
                    <a:pt x="3830" y="0"/>
                    <a:pt x="3766" y="0"/>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42"/>
            <p:cNvSpPr/>
            <p:nvPr/>
          </p:nvSpPr>
          <p:spPr>
            <a:xfrm>
              <a:off x="1759086" y="2872840"/>
              <a:ext cx="425711" cy="330101"/>
            </a:xfrm>
            <a:custGeom>
              <a:avLst/>
              <a:gdLst/>
              <a:ahLst/>
              <a:cxnLst/>
              <a:rect l="l" t="t" r="r" b="b"/>
              <a:pathLst>
                <a:path w="14288" h="10823" extrusionOk="0">
                  <a:moveTo>
                    <a:pt x="13451" y="1"/>
                  </a:moveTo>
                  <a:cubicBezTo>
                    <a:pt x="11242" y="1"/>
                    <a:pt x="9504" y="2343"/>
                    <a:pt x="8179" y="3871"/>
                  </a:cubicBezTo>
                  <a:cubicBezTo>
                    <a:pt x="7132" y="5098"/>
                    <a:pt x="5989" y="6241"/>
                    <a:pt x="4762" y="7300"/>
                  </a:cubicBezTo>
                  <a:cubicBezTo>
                    <a:pt x="3322" y="8551"/>
                    <a:pt x="1667" y="9491"/>
                    <a:pt x="95" y="10575"/>
                  </a:cubicBezTo>
                  <a:cubicBezTo>
                    <a:pt x="1" y="10648"/>
                    <a:pt x="45" y="10823"/>
                    <a:pt x="154" y="10823"/>
                  </a:cubicBezTo>
                  <a:cubicBezTo>
                    <a:pt x="169" y="10823"/>
                    <a:pt x="185" y="10820"/>
                    <a:pt x="202" y="10813"/>
                  </a:cubicBezTo>
                  <a:cubicBezTo>
                    <a:pt x="2750" y="9813"/>
                    <a:pt x="4965" y="7967"/>
                    <a:pt x="6906" y="6074"/>
                  </a:cubicBezTo>
                  <a:cubicBezTo>
                    <a:pt x="9001" y="4014"/>
                    <a:pt x="10989" y="478"/>
                    <a:pt x="14204" y="204"/>
                  </a:cubicBezTo>
                  <a:cubicBezTo>
                    <a:pt x="14264" y="204"/>
                    <a:pt x="14287" y="121"/>
                    <a:pt x="14228" y="97"/>
                  </a:cubicBezTo>
                  <a:cubicBezTo>
                    <a:pt x="13963" y="31"/>
                    <a:pt x="13704" y="1"/>
                    <a:pt x="13451" y="1"/>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42"/>
            <p:cNvSpPr/>
            <p:nvPr/>
          </p:nvSpPr>
          <p:spPr>
            <a:xfrm>
              <a:off x="1822877" y="2901296"/>
              <a:ext cx="310047" cy="388692"/>
            </a:xfrm>
            <a:custGeom>
              <a:avLst/>
              <a:gdLst/>
              <a:ahLst/>
              <a:cxnLst/>
              <a:rect l="l" t="t" r="r" b="b"/>
              <a:pathLst>
                <a:path w="10406" h="12744" extrusionOk="0">
                  <a:moveTo>
                    <a:pt x="10312" y="1"/>
                  </a:moveTo>
                  <a:cubicBezTo>
                    <a:pt x="10296" y="1"/>
                    <a:pt x="10280" y="7"/>
                    <a:pt x="10265" y="21"/>
                  </a:cubicBezTo>
                  <a:cubicBezTo>
                    <a:pt x="8313" y="1688"/>
                    <a:pt x="6896" y="3748"/>
                    <a:pt x="5527" y="5903"/>
                  </a:cubicBezTo>
                  <a:cubicBezTo>
                    <a:pt x="3967" y="8380"/>
                    <a:pt x="2276" y="10487"/>
                    <a:pt x="121" y="12463"/>
                  </a:cubicBezTo>
                  <a:cubicBezTo>
                    <a:pt x="0" y="12574"/>
                    <a:pt x="109" y="12744"/>
                    <a:pt x="246" y="12744"/>
                  </a:cubicBezTo>
                  <a:cubicBezTo>
                    <a:pt x="271" y="12744"/>
                    <a:pt x="298" y="12738"/>
                    <a:pt x="323" y="12725"/>
                  </a:cubicBezTo>
                  <a:cubicBezTo>
                    <a:pt x="2574" y="11535"/>
                    <a:pt x="4086" y="9237"/>
                    <a:pt x="5419" y="7141"/>
                  </a:cubicBezTo>
                  <a:cubicBezTo>
                    <a:pt x="6967" y="4736"/>
                    <a:pt x="8336" y="2164"/>
                    <a:pt x="10360" y="105"/>
                  </a:cubicBezTo>
                  <a:cubicBezTo>
                    <a:pt x="10406" y="60"/>
                    <a:pt x="10362" y="1"/>
                    <a:pt x="10312" y="1"/>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42"/>
            <p:cNvSpPr/>
            <p:nvPr/>
          </p:nvSpPr>
          <p:spPr>
            <a:xfrm>
              <a:off x="969101" y="4516271"/>
              <a:ext cx="747080" cy="475190"/>
            </a:xfrm>
            <a:custGeom>
              <a:avLst/>
              <a:gdLst/>
              <a:ahLst/>
              <a:cxnLst/>
              <a:rect l="l" t="t" r="r" b="b"/>
              <a:pathLst>
                <a:path w="25074" h="15580" extrusionOk="0">
                  <a:moveTo>
                    <a:pt x="8169" y="0"/>
                  </a:moveTo>
                  <a:cubicBezTo>
                    <a:pt x="8051" y="0"/>
                    <a:pt x="7933" y="22"/>
                    <a:pt x="7821" y="66"/>
                  </a:cubicBezTo>
                  <a:cubicBezTo>
                    <a:pt x="7904" y="364"/>
                    <a:pt x="7988" y="673"/>
                    <a:pt x="8059" y="971"/>
                  </a:cubicBezTo>
                  <a:cubicBezTo>
                    <a:pt x="7893" y="901"/>
                    <a:pt x="7714" y="865"/>
                    <a:pt x="7534" y="865"/>
                  </a:cubicBezTo>
                  <a:cubicBezTo>
                    <a:pt x="7377" y="865"/>
                    <a:pt x="7220" y="892"/>
                    <a:pt x="7071" y="947"/>
                  </a:cubicBezTo>
                  <a:cubicBezTo>
                    <a:pt x="7750" y="1733"/>
                    <a:pt x="8023" y="2316"/>
                    <a:pt x="6916" y="2614"/>
                  </a:cubicBezTo>
                  <a:cubicBezTo>
                    <a:pt x="6702" y="1947"/>
                    <a:pt x="6630" y="1221"/>
                    <a:pt x="6178" y="614"/>
                  </a:cubicBezTo>
                  <a:cubicBezTo>
                    <a:pt x="6086" y="636"/>
                    <a:pt x="6024" y="709"/>
                    <a:pt x="5996" y="797"/>
                  </a:cubicBezTo>
                  <a:lnTo>
                    <a:pt x="5996" y="797"/>
                  </a:lnTo>
                  <a:cubicBezTo>
                    <a:pt x="5878" y="612"/>
                    <a:pt x="5708" y="463"/>
                    <a:pt x="5511" y="376"/>
                  </a:cubicBezTo>
                  <a:cubicBezTo>
                    <a:pt x="5342" y="533"/>
                    <a:pt x="5323" y="829"/>
                    <a:pt x="5472" y="1002"/>
                  </a:cubicBezTo>
                  <a:lnTo>
                    <a:pt x="5472" y="1002"/>
                  </a:lnTo>
                  <a:cubicBezTo>
                    <a:pt x="5286" y="813"/>
                    <a:pt x="5058" y="670"/>
                    <a:pt x="4809" y="602"/>
                  </a:cubicBezTo>
                  <a:lnTo>
                    <a:pt x="4809" y="602"/>
                  </a:lnTo>
                  <a:cubicBezTo>
                    <a:pt x="4737" y="840"/>
                    <a:pt x="4761" y="1090"/>
                    <a:pt x="4880" y="1292"/>
                  </a:cubicBezTo>
                  <a:cubicBezTo>
                    <a:pt x="4750" y="1223"/>
                    <a:pt x="4604" y="1184"/>
                    <a:pt x="4459" y="1184"/>
                  </a:cubicBezTo>
                  <a:cubicBezTo>
                    <a:pt x="4380" y="1184"/>
                    <a:pt x="4301" y="1196"/>
                    <a:pt x="4225" y="1221"/>
                  </a:cubicBezTo>
                  <a:cubicBezTo>
                    <a:pt x="4103" y="1409"/>
                    <a:pt x="4182" y="1687"/>
                    <a:pt x="4361" y="1812"/>
                  </a:cubicBezTo>
                  <a:lnTo>
                    <a:pt x="4361" y="1812"/>
                  </a:lnTo>
                  <a:cubicBezTo>
                    <a:pt x="4345" y="1811"/>
                    <a:pt x="4329" y="1810"/>
                    <a:pt x="4313" y="1810"/>
                  </a:cubicBezTo>
                  <a:cubicBezTo>
                    <a:pt x="4187" y="1810"/>
                    <a:pt x="4058" y="1867"/>
                    <a:pt x="3999" y="1971"/>
                  </a:cubicBezTo>
                  <a:cubicBezTo>
                    <a:pt x="3926" y="2092"/>
                    <a:pt x="3941" y="2246"/>
                    <a:pt x="4014" y="2359"/>
                  </a:cubicBezTo>
                  <a:lnTo>
                    <a:pt x="4014" y="2359"/>
                  </a:lnTo>
                  <a:cubicBezTo>
                    <a:pt x="4007" y="2358"/>
                    <a:pt x="3999" y="2358"/>
                    <a:pt x="3992" y="2358"/>
                  </a:cubicBezTo>
                  <a:cubicBezTo>
                    <a:pt x="3907" y="2358"/>
                    <a:pt x="3815" y="2400"/>
                    <a:pt x="3785" y="2483"/>
                  </a:cubicBezTo>
                  <a:cubicBezTo>
                    <a:pt x="3737" y="2650"/>
                    <a:pt x="3856" y="2816"/>
                    <a:pt x="3999" y="2923"/>
                  </a:cubicBezTo>
                  <a:cubicBezTo>
                    <a:pt x="4130" y="3019"/>
                    <a:pt x="4297" y="3090"/>
                    <a:pt x="4404" y="3221"/>
                  </a:cubicBezTo>
                  <a:cubicBezTo>
                    <a:pt x="4559" y="3412"/>
                    <a:pt x="4535" y="3709"/>
                    <a:pt x="4380" y="3876"/>
                  </a:cubicBezTo>
                  <a:cubicBezTo>
                    <a:pt x="4284" y="3972"/>
                    <a:pt x="4149" y="4025"/>
                    <a:pt x="4015" y="4025"/>
                  </a:cubicBezTo>
                  <a:cubicBezTo>
                    <a:pt x="3916" y="4025"/>
                    <a:pt x="3818" y="3996"/>
                    <a:pt x="3737" y="3935"/>
                  </a:cubicBezTo>
                  <a:cubicBezTo>
                    <a:pt x="3821" y="3769"/>
                    <a:pt x="3642" y="3578"/>
                    <a:pt x="3475" y="3483"/>
                  </a:cubicBezTo>
                  <a:cubicBezTo>
                    <a:pt x="3106" y="3269"/>
                    <a:pt x="2713" y="3102"/>
                    <a:pt x="2308" y="2995"/>
                  </a:cubicBezTo>
                  <a:lnTo>
                    <a:pt x="2308" y="2995"/>
                  </a:lnTo>
                  <a:cubicBezTo>
                    <a:pt x="2380" y="3138"/>
                    <a:pt x="2451" y="3269"/>
                    <a:pt x="2523" y="3400"/>
                  </a:cubicBezTo>
                  <a:cubicBezTo>
                    <a:pt x="2445" y="3283"/>
                    <a:pt x="2311" y="3230"/>
                    <a:pt x="2170" y="3230"/>
                  </a:cubicBezTo>
                  <a:cubicBezTo>
                    <a:pt x="1966" y="3230"/>
                    <a:pt x="1745" y="3341"/>
                    <a:pt x="1654" y="3531"/>
                  </a:cubicBezTo>
                  <a:cubicBezTo>
                    <a:pt x="1475" y="3912"/>
                    <a:pt x="1820" y="4209"/>
                    <a:pt x="1666" y="4543"/>
                  </a:cubicBezTo>
                  <a:cubicBezTo>
                    <a:pt x="1546" y="4793"/>
                    <a:pt x="546" y="4757"/>
                    <a:pt x="939" y="5364"/>
                  </a:cubicBezTo>
                  <a:cubicBezTo>
                    <a:pt x="999" y="5459"/>
                    <a:pt x="1106" y="5519"/>
                    <a:pt x="1189" y="5579"/>
                  </a:cubicBezTo>
                  <a:cubicBezTo>
                    <a:pt x="1844" y="6043"/>
                    <a:pt x="1951" y="7114"/>
                    <a:pt x="1404" y="7698"/>
                  </a:cubicBezTo>
                  <a:cubicBezTo>
                    <a:pt x="1262" y="7646"/>
                    <a:pt x="1100" y="7602"/>
                    <a:pt x="948" y="7602"/>
                  </a:cubicBezTo>
                  <a:cubicBezTo>
                    <a:pt x="820" y="7602"/>
                    <a:pt x="699" y="7634"/>
                    <a:pt x="606" y="7722"/>
                  </a:cubicBezTo>
                  <a:cubicBezTo>
                    <a:pt x="484" y="7836"/>
                    <a:pt x="544" y="8046"/>
                    <a:pt x="652" y="8148"/>
                  </a:cubicBezTo>
                  <a:lnTo>
                    <a:pt x="652" y="8148"/>
                  </a:lnTo>
                  <a:cubicBezTo>
                    <a:pt x="533" y="8180"/>
                    <a:pt x="430" y="8261"/>
                    <a:pt x="380" y="8376"/>
                  </a:cubicBezTo>
                  <a:cubicBezTo>
                    <a:pt x="544" y="8492"/>
                    <a:pt x="747" y="8553"/>
                    <a:pt x="951" y="8553"/>
                  </a:cubicBezTo>
                  <a:cubicBezTo>
                    <a:pt x="999" y="8553"/>
                    <a:pt x="1047" y="8550"/>
                    <a:pt x="1094" y="8543"/>
                  </a:cubicBezTo>
                  <a:lnTo>
                    <a:pt x="1094" y="8543"/>
                  </a:lnTo>
                  <a:cubicBezTo>
                    <a:pt x="1058" y="8698"/>
                    <a:pt x="1106" y="8877"/>
                    <a:pt x="1225" y="8996"/>
                  </a:cubicBezTo>
                  <a:cubicBezTo>
                    <a:pt x="1219" y="8995"/>
                    <a:pt x="1213" y="8995"/>
                    <a:pt x="1207" y="8995"/>
                  </a:cubicBezTo>
                  <a:cubicBezTo>
                    <a:pt x="1035" y="8995"/>
                    <a:pt x="880" y="9156"/>
                    <a:pt x="892" y="9317"/>
                  </a:cubicBezTo>
                  <a:cubicBezTo>
                    <a:pt x="904" y="9519"/>
                    <a:pt x="1130" y="9627"/>
                    <a:pt x="1296" y="9639"/>
                  </a:cubicBezTo>
                  <a:cubicBezTo>
                    <a:pt x="1296" y="9972"/>
                    <a:pt x="1106" y="10115"/>
                    <a:pt x="784" y="10139"/>
                  </a:cubicBezTo>
                  <a:cubicBezTo>
                    <a:pt x="523" y="10151"/>
                    <a:pt x="237" y="10234"/>
                    <a:pt x="118" y="10472"/>
                  </a:cubicBezTo>
                  <a:cubicBezTo>
                    <a:pt x="40" y="10645"/>
                    <a:pt x="157" y="10874"/>
                    <a:pt x="308" y="10937"/>
                  </a:cubicBezTo>
                  <a:lnTo>
                    <a:pt x="308" y="10937"/>
                  </a:lnTo>
                  <a:cubicBezTo>
                    <a:pt x="127" y="11011"/>
                    <a:pt x="0" y="11260"/>
                    <a:pt x="82" y="11460"/>
                  </a:cubicBezTo>
                  <a:cubicBezTo>
                    <a:pt x="170" y="11675"/>
                    <a:pt x="410" y="11786"/>
                    <a:pt x="645" y="11786"/>
                  </a:cubicBezTo>
                  <a:cubicBezTo>
                    <a:pt x="696" y="11786"/>
                    <a:pt x="747" y="11780"/>
                    <a:pt x="796" y="11770"/>
                  </a:cubicBezTo>
                  <a:cubicBezTo>
                    <a:pt x="1058" y="11710"/>
                    <a:pt x="1285" y="11520"/>
                    <a:pt x="1475" y="11305"/>
                  </a:cubicBezTo>
                  <a:cubicBezTo>
                    <a:pt x="1666" y="11103"/>
                    <a:pt x="1832" y="10877"/>
                    <a:pt x="2047" y="10698"/>
                  </a:cubicBezTo>
                  <a:cubicBezTo>
                    <a:pt x="2130" y="10889"/>
                    <a:pt x="2213" y="11079"/>
                    <a:pt x="2297" y="11258"/>
                  </a:cubicBezTo>
                  <a:cubicBezTo>
                    <a:pt x="2310" y="11136"/>
                    <a:pt x="2431" y="11072"/>
                    <a:pt x="2555" y="11072"/>
                  </a:cubicBezTo>
                  <a:cubicBezTo>
                    <a:pt x="2649" y="11072"/>
                    <a:pt x="2745" y="11109"/>
                    <a:pt x="2797" y="11186"/>
                  </a:cubicBezTo>
                  <a:cubicBezTo>
                    <a:pt x="2928" y="11365"/>
                    <a:pt x="2856" y="11627"/>
                    <a:pt x="2737" y="11805"/>
                  </a:cubicBezTo>
                  <a:cubicBezTo>
                    <a:pt x="2689" y="11877"/>
                    <a:pt x="2630" y="11948"/>
                    <a:pt x="2559" y="11984"/>
                  </a:cubicBezTo>
                  <a:cubicBezTo>
                    <a:pt x="2392" y="12091"/>
                    <a:pt x="2154" y="12056"/>
                    <a:pt x="2011" y="12198"/>
                  </a:cubicBezTo>
                  <a:cubicBezTo>
                    <a:pt x="1840" y="12358"/>
                    <a:pt x="2022" y="12689"/>
                    <a:pt x="2233" y="12689"/>
                  </a:cubicBezTo>
                  <a:cubicBezTo>
                    <a:pt x="2244" y="12689"/>
                    <a:pt x="2254" y="12688"/>
                    <a:pt x="2265" y="12687"/>
                  </a:cubicBezTo>
                  <a:lnTo>
                    <a:pt x="2265" y="12687"/>
                  </a:lnTo>
                  <a:cubicBezTo>
                    <a:pt x="2038" y="12776"/>
                    <a:pt x="2074" y="13215"/>
                    <a:pt x="2332" y="13294"/>
                  </a:cubicBezTo>
                  <a:cubicBezTo>
                    <a:pt x="2376" y="13309"/>
                    <a:pt x="2420" y="13316"/>
                    <a:pt x="2463" y="13316"/>
                  </a:cubicBezTo>
                  <a:cubicBezTo>
                    <a:pt x="2659" y="13316"/>
                    <a:pt x="2845" y="13172"/>
                    <a:pt x="2945" y="12985"/>
                  </a:cubicBezTo>
                  <a:lnTo>
                    <a:pt x="2945" y="12985"/>
                  </a:lnTo>
                  <a:cubicBezTo>
                    <a:pt x="2868" y="13262"/>
                    <a:pt x="3120" y="13603"/>
                    <a:pt x="3428" y="13603"/>
                  </a:cubicBezTo>
                  <a:cubicBezTo>
                    <a:pt x="3745" y="13603"/>
                    <a:pt x="4009" y="13279"/>
                    <a:pt x="4023" y="12960"/>
                  </a:cubicBezTo>
                  <a:lnTo>
                    <a:pt x="4023" y="12960"/>
                  </a:lnTo>
                  <a:cubicBezTo>
                    <a:pt x="4038" y="13127"/>
                    <a:pt x="4220" y="13254"/>
                    <a:pt x="4394" y="13254"/>
                  </a:cubicBezTo>
                  <a:cubicBezTo>
                    <a:pt x="4443" y="13254"/>
                    <a:pt x="4491" y="13244"/>
                    <a:pt x="4535" y="13222"/>
                  </a:cubicBezTo>
                  <a:cubicBezTo>
                    <a:pt x="4761" y="13115"/>
                    <a:pt x="4845" y="12829"/>
                    <a:pt x="4785" y="12591"/>
                  </a:cubicBezTo>
                  <a:lnTo>
                    <a:pt x="5059" y="12591"/>
                  </a:lnTo>
                  <a:cubicBezTo>
                    <a:pt x="5071" y="12317"/>
                    <a:pt x="5142" y="12020"/>
                    <a:pt x="5368" y="11865"/>
                  </a:cubicBezTo>
                  <a:cubicBezTo>
                    <a:pt x="5428" y="11824"/>
                    <a:pt x="5501" y="11805"/>
                    <a:pt x="5575" y="11805"/>
                  </a:cubicBezTo>
                  <a:cubicBezTo>
                    <a:pt x="5778" y="11805"/>
                    <a:pt x="5987" y="11946"/>
                    <a:pt x="5952" y="12139"/>
                  </a:cubicBezTo>
                  <a:cubicBezTo>
                    <a:pt x="6046" y="12045"/>
                    <a:pt x="6188" y="11939"/>
                    <a:pt x="6306" y="11939"/>
                  </a:cubicBezTo>
                  <a:cubicBezTo>
                    <a:pt x="6352" y="11939"/>
                    <a:pt x="6394" y="11955"/>
                    <a:pt x="6428" y="11996"/>
                  </a:cubicBezTo>
                  <a:cubicBezTo>
                    <a:pt x="6595" y="12186"/>
                    <a:pt x="6309" y="12603"/>
                    <a:pt x="6559" y="12663"/>
                  </a:cubicBezTo>
                  <a:cubicBezTo>
                    <a:pt x="6190" y="12698"/>
                    <a:pt x="6059" y="13294"/>
                    <a:pt x="6380" y="13484"/>
                  </a:cubicBezTo>
                  <a:cubicBezTo>
                    <a:pt x="6226" y="13603"/>
                    <a:pt x="6226" y="13865"/>
                    <a:pt x="6380" y="13996"/>
                  </a:cubicBezTo>
                  <a:cubicBezTo>
                    <a:pt x="6439" y="14046"/>
                    <a:pt x="6506" y="14066"/>
                    <a:pt x="6574" y="14066"/>
                  </a:cubicBezTo>
                  <a:cubicBezTo>
                    <a:pt x="6685" y="14066"/>
                    <a:pt x="6799" y="14011"/>
                    <a:pt x="6880" y="13937"/>
                  </a:cubicBezTo>
                  <a:cubicBezTo>
                    <a:pt x="7029" y="14131"/>
                    <a:pt x="7221" y="14229"/>
                    <a:pt x="7410" y="14229"/>
                  </a:cubicBezTo>
                  <a:cubicBezTo>
                    <a:pt x="7615" y="14229"/>
                    <a:pt x="7816" y="14113"/>
                    <a:pt x="7952" y="13877"/>
                  </a:cubicBezTo>
                  <a:cubicBezTo>
                    <a:pt x="8075" y="14054"/>
                    <a:pt x="8256" y="14150"/>
                    <a:pt x="8446" y="14150"/>
                  </a:cubicBezTo>
                  <a:cubicBezTo>
                    <a:pt x="8589" y="14150"/>
                    <a:pt x="8736" y="14096"/>
                    <a:pt x="8869" y="13984"/>
                  </a:cubicBezTo>
                  <a:cubicBezTo>
                    <a:pt x="9143" y="13746"/>
                    <a:pt x="9286" y="13377"/>
                    <a:pt x="9500" y="13091"/>
                  </a:cubicBezTo>
                  <a:cubicBezTo>
                    <a:pt x="9683" y="12853"/>
                    <a:pt x="9924" y="12706"/>
                    <a:pt x="10193" y="12706"/>
                  </a:cubicBezTo>
                  <a:cubicBezTo>
                    <a:pt x="10273" y="12706"/>
                    <a:pt x="10356" y="12719"/>
                    <a:pt x="10440" y="12746"/>
                  </a:cubicBezTo>
                  <a:cubicBezTo>
                    <a:pt x="10083" y="13306"/>
                    <a:pt x="8893" y="13806"/>
                    <a:pt x="9119" y="14663"/>
                  </a:cubicBezTo>
                  <a:cubicBezTo>
                    <a:pt x="9162" y="14817"/>
                    <a:pt x="9327" y="14940"/>
                    <a:pt x="9479" y="14940"/>
                  </a:cubicBezTo>
                  <a:cubicBezTo>
                    <a:pt x="9518" y="14940"/>
                    <a:pt x="9557" y="14932"/>
                    <a:pt x="9592" y="14913"/>
                  </a:cubicBezTo>
                  <a:lnTo>
                    <a:pt x="9592" y="14913"/>
                  </a:lnTo>
                  <a:cubicBezTo>
                    <a:pt x="9507" y="15011"/>
                    <a:pt x="9611" y="15214"/>
                    <a:pt x="9714" y="15318"/>
                  </a:cubicBezTo>
                  <a:cubicBezTo>
                    <a:pt x="9845" y="15437"/>
                    <a:pt x="9976" y="15568"/>
                    <a:pt x="10155" y="15580"/>
                  </a:cubicBezTo>
                  <a:cubicBezTo>
                    <a:pt x="10321" y="15580"/>
                    <a:pt x="10500" y="15377"/>
                    <a:pt x="10393" y="15234"/>
                  </a:cubicBezTo>
                  <a:lnTo>
                    <a:pt x="10393" y="15234"/>
                  </a:lnTo>
                  <a:cubicBezTo>
                    <a:pt x="10524" y="15377"/>
                    <a:pt x="10679" y="15532"/>
                    <a:pt x="10869" y="15544"/>
                  </a:cubicBezTo>
                  <a:cubicBezTo>
                    <a:pt x="10874" y="15544"/>
                    <a:pt x="10879" y="15544"/>
                    <a:pt x="10884" y="15544"/>
                  </a:cubicBezTo>
                  <a:cubicBezTo>
                    <a:pt x="11044" y="15544"/>
                    <a:pt x="11198" y="15381"/>
                    <a:pt x="11163" y="15240"/>
                  </a:cubicBezTo>
                  <a:lnTo>
                    <a:pt x="11163" y="15240"/>
                  </a:lnTo>
                  <a:cubicBezTo>
                    <a:pt x="11201" y="15286"/>
                    <a:pt x="11265" y="15310"/>
                    <a:pt x="11333" y="15310"/>
                  </a:cubicBezTo>
                  <a:cubicBezTo>
                    <a:pt x="11401" y="15310"/>
                    <a:pt x="11473" y="15285"/>
                    <a:pt x="11524" y="15234"/>
                  </a:cubicBezTo>
                  <a:cubicBezTo>
                    <a:pt x="11631" y="15115"/>
                    <a:pt x="11655" y="14949"/>
                    <a:pt x="11679" y="14794"/>
                  </a:cubicBezTo>
                  <a:cubicBezTo>
                    <a:pt x="11703" y="14627"/>
                    <a:pt x="11738" y="14449"/>
                    <a:pt x="11881" y="14365"/>
                  </a:cubicBezTo>
                  <a:cubicBezTo>
                    <a:pt x="11691" y="14115"/>
                    <a:pt x="11500" y="13841"/>
                    <a:pt x="11488" y="13520"/>
                  </a:cubicBezTo>
                  <a:cubicBezTo>
                    <a:pt x="11488" y="13251"/>
                    <a:pt x="11722" y="12964"/>
                    <a:pt x="11979" y="12964"/>
                  </a:cubicBezTo>
                  <a:cubicBezTo>
                    <a:pt x="12017" y="12964"/>
                    <a:pt x="12057" y="12970"/>
                    <a:pt x="12095" y="12984"/>
                  </a:cubicBezTo>
                  <a:lnTo>
                    <a:pt x="12119" y="12698"/>
                  </a:lnTo>
                  <a:cubicBezTo>
                    <a:pt x="12158" y="12668"/>
                    <a:pt x="12202" y="12655"/>
                    <a:pt x="12246" y="12655"/>
                  </a:cubicBezTo>
                  <a:cubicBezTo>
                    <a:pt x="12376" y="12655"/>
                    <a:pt x="12509" y="12771"/>
                    <a:pt x="12536" y="12913"/>
                  </a:cubicBezTo>
                  <a:cubicBezTo>
                    <a:pt x="12572" y="13091"/>
                    <a:pt x="12476" y="13270"/>
                    <a:pt x="12381" y="13437"/>
                  </a:cubicBezTo>
                  <a:cubicBezTo>
                    <a:pt x="12500" y="13580"/>
                    <a:pt x="12643" y="13722"/>
                    <a:pt x="12834" y="13746"/>
                  </a:cubicBezTo>
                  <a:cubicBezTo>
                    <a:pt x="12839" y="13747"/>
                    <a:pt x="12845" y="13747"/>
                    <a:pt x="12851" y="13747"/>
                  </a:cubicBezTo>
                  <a:cubicBezTo>
                    <a:pt x="13026" y="13747"/>
                    <a:pt x="13224" y="13574"/>
                    <a:pt x="13155" y="13401"/>
                  </a:cubicBezTo>
                  <a:lnTo>
                    <a:pt x="13155" y="13401"/>
                  </a:lnTo>
                  <a:cubicBezTo>
                    <a:pt x="13234" y="13468"/>
                    <a:pt x="13335" y="13501"/>
                    <a:pt x="13438" y="13501"/>
                  </a:cubicBezTo>
                  <a:cubicBezTo>
                    <a:pt x="13535" y="13501"/>
                    <a:pt x="13633" y="13471"/>
                    <a:pt x="13715" y="13413"/>
                  </a:cubicBezTo>
                  <a:cubicBezTo>
                    <a:pt x="13869" y="13294"/>
                    <a:pt x="13929" y="13056"/>
                    <a:pt x="13846" y="12877"/>
                  </a:cubicBezTo>
                  <a:lnTo>
                    <a:pt x="13846" y="12877"/>
                  </a:lnTo>
                  <a:cubicBezTo>
                    <a:pt x="13893" y="12899"/>
                    <a:pt x="13944" y="12910"/>
                    <a:pt x="13996" y="12910"/>
                  </a:cubicBezTo>
                  <a:cubicBezTo>
                    <a:pt x="14140" y="12910"/>
                    <a:pt x="14284" y="12830"/>
                    <a:pt x="14346" y="12698"/>
                  </a:cubicBezTo>
                  <a:cubicBezTo>
                    <a:pt x="14429" y="12520"/>
                    <a:pt x="14334" y="12294"/>
                    <a:pt x="14143" y="12222"/>
                  </a:cubicBezTo>
                  <a:cubicBezTo>
                    <a:pt x="14203" y="12056"/>
                    <a:pt x="14286" y="11889"/>
                    <a:pt x="14441" y="11817"/>
                  </a:cubicBezTo>
                  <a:cubicBezTo>
                    <a:pt x="14469" y="11804"/>
                    <a:pt x="14500" y="11798"/>
                    <a:pt x="14531" y="11798"/>
                  </a:cubicBezTo>
                  <a:cubicBezTo>
                    <a:pt x="14669" y="11798"/>
                    <a:pt x="14811" y="11917"/>
                    <a:pt x="14762" y="12044"/>
                  </a:cubicBezTo>
                  <a:cubicBezTo>
                    <a:pt x="14846" y="11936"/>
                    <a:pt x="14941" y="11865"/>
                    <a:pt x="15072" y="11841"/>
                  </a:cubicBezTo>
                  <a:cubicBezTo>
                    <a:pt x="15084" y="12103"/>
                    <a:pt x="15227" y="12151"/>
                    <a:pt x="15274" y="12306"/>
                  </a:cubicBezTo>
                  <a:cubicBezTo>
                    <a:pt x="15607" y="11999"/>
                    <a:pt x="15702" y="11563"/>
                    <a:pt x="15980" y="11563"/>
                  </a:cubicBezTo>
                  <a:cubicBezTo>
                    <a:pt x="16080" y="11563"/>
                    <a:pt x="16203" y="11619"/>
                    <a:pt x="16370" y="11758"/>
                  </a:cubicBezTo>
                  <a:cubicBezTo>
                    <a:pt x="16337" y="11476"/>
                    <a:pt x="16601" y="11214"/>
                    <a:pt x="16873" y="11214"/>
                  </a:cubicBezTo>
                  <a:cubicBezTo>
                    <a:pt x="16899" y="11214"/>
                    <a:pt x="16926" y="11217"/>
                    <a:pt x="16953" y="11222"/>
                  </a:cubicBezTo>
                  <a:cubicBezTo>
                    <a:pt x="17263" y="11282"/>
                    <a:pt x="17441" y="11663"/>
                    <a:pt x="17298" y="11936"/>
                  </a:cubicBezTo>
                  <a:cubicBezTo>
                    <a:pt x="17616" y="12127"/>
                    <a:pt x="17962" y="12327"/>
                    <a:pt x="18328" y="12327"/>
                  </a:cubicBezTo>
                  <a:cubicBezTo>
                    <a:pt x="18373" y="12327"/>
                    <a:pt x="18419" y="12324"/>
                    <a:pt x="18465" y="12317"/>
                  </a:cubicBezTo>
                  <a:cubicBezTo>
                    <a:pt x="18825" y="12266"/>
                    <a:pt x="19149" y="11886"/>
                    <a:pt x="19070" y="11561"/>
                  </a:cubicBezTo>
                  <a:lnTo>
                    <a:pt x="19070" y="11561"/>
                  </a:lnTo>
                  <a:cubicBezTo>
                    <a:pt x="19117" y="11604"/>
                    <a:pt x="19182" y="11630"/>
                    <a:pt x="19246" y="11630"/>
                  </a:cubicBezTo>
                  <a:cubicBezTo>
                    <a:pt x="19295" y="11630"/>
                    <a:pt x="19344" y="11614"/>
                    <a:pt x="19382" y="11579"/>
                  </a:cubicBezTo>
                  <a:cubicBezTo>
                    <a:pt x="19513" y="11353"/>
                    <a:pt x="19287" y="11103"/>
                    <a:pt x="19132" y="10877"/>
                  </a:cubicBezTo>
                  <a:cubicBezTo>
                    <a:pt x="19000" y="10678"/>
                    <a:pt x="19041" y="10286"/>
                    <a:pt x="19247" y="10286"/>
                  </a:cubicBezTo>
                  <a:cubicBezTo>
                    <a:pt x="19263" y="10286"/>
                    <a:pt x="19280" y="10288"/>
                    <a:pt x="19299" y="10293"/>
                  </a:cubicBezTo>
                  <a:cubicBezTo>
                    <a:pt x="19465" y="10329"/>
                    <a:pt x="19501" y="10543"/>
                    <a:pt x="19584" y="10698"/>
                  </a:cubicBezTo>
                  <a:cubicBezTo>
                    <a:pt x="19668" y="10842"/>
                    <a:pt x="19833" y="10924"/>
                    <a:pt x="19998" y="10924"/>
                  </a:cubicBezTo>
                  <a:cubicBezTo>
                    <a:pt x="20092" y="10924"/>
                    <a:pt x="20185" y="10897"/>
                    <a:pt x="20263" y="10841"/>
                  </a:cubicBezTo>
                  <a:cubicBezTo>
                    <a:pt x="20469" y="10704"/>
                    <a:pt x="20510" y="10368"/>
                    <a:pt x="20364" y="10173"/>
                  </a:cubicBezTo>
                  <a:lnTo>
                    <a:pt x="20364" y="10173"/>
                  </a:lnTo>
                  <a:cubicBezTo>
                    <a:pt x="20396" y="10206"/>
                    <a:pt x="20435" y="10220"/>
                    <a:pt x="20477" y="10220"/>
                  </a:cubicBezTo>
                  <a:cubicBezTo>
                    <a:pt x="20624" y="10220"/>
                    <a:pt x="20802" y="10045"/>
                    <a:pt x="20775" y="9877"/>
                  </a:cubicBezTo>
                  <a:cubicBezTo>
                    <a:pt x="20739" y="9639"/>
                    <a:pt x="20513" y="9496"/>
                    <a:pt x="20311" y="9377"/>
                  </a:cubicBezTo>
                  <a:cubicBezTo>
                    <a:pt x="20108" y="9258"/>
                    <a:pt x="19894" y="9103"/>
                    <a:pt x="19846" y="8877"/>
                  </a:cubicBezTo>
                  <a:cubicBezTo>
                    <a:pt x="19905" y="8780"/>
                    <a:pt x="20022" y="8728"/>
                    <a:pt x="20137" y="8728"/>
                  </a:cubicBezTo>
                  <a:cubicBezTo>
                    <a:pt x="20234" y="8728"/>
                    <a:pt x="20328" y="8765"/>
                    <a:pt x="20382" y="8841"/>
                  </a:cubicBezTo>
                  <a:cubicBezTo>
                    <a:pt x="20311" y="8686"/>
                    <a:pt x="20418" y="8472"/>
                    <a:pt x="20585" y="8436"/>
                  </a:cubicBezTo>
                  <a:cubicBezTo>
                    <a:pt x="20648" y="8985"/>
                    <a:pt x="21171" y="9422"/>
                    <a:pt x="21712" y="9422"/>
                  </a:cubicBezTo>
                  <a:cubicBezTo>
                    <a:pt x="21781" y="9422"/>
                    <a:pt x="21850" y="9415"/>
                    <a:pt x="21918" y="9400"/>
                  </a:cubicBezTo>
                  <a:cubicBezTo>
                    <a:pt x="22347" y="9317"/>
                    <a:pt x="22680" y="8984"/>
                    <a:pt x="22906" y="8603"/>
                  </a:cubicBezTo>
                  <a:cubicBezTo>
                    <a:pt x="22947" y="8615"/>
                    <a:pt x="22988" y="8620"/>
                    <a:pt x="23028" y="8620"/>
                  </a:cubicBezTo>
                  <a:cubicBezTo>
                    <a:pt x="23270" y="8620"/>
                    <a:pt x="23491" y="8419"/>
                    <a:pt x="23573" y="8174"/>
                  </a:cubicBezTo>
                  <a:cubicBezTo>
                    <a:pt x="23680" y="7912"/>
                    <a:pt x="23633" y="7603"/>
                    <a:pt x="23585" y="7317"/>
                  </a:cubicBezTo>
                  <a:cubicBezTo>
                    <a:pt x="23573" y="7233"/>
                    <a:pt x="23561" y="7138"/>
                    <a:pt x="23609" y="7067"/>
                  </a:cubicBezTo>
                  <a:cubicBezTo>
                    <a:pt x="23650" y="6998"/>
                    <a:pt x="23716" y="6975"/>
                    <a:pt x="23794" y="6975"/>
                  </a:cubicBezTo>
                  <a:cubicBezTo>
                    <a:pt x="23918" y="6975"/>
                    <a:pt x="24072" y="7033"/>
                    <a:pt x="24204" y="7055"/>
                  </a:cubicBezTo>
                  <a:cubicBezTo>
                    <a:pt x="24234" y="7062"/>
                    <a:pt x="24264" y="7064"/>
                    <a:pt x="24294" y="7064"/>
                  </a:cubicBezTo>
                  <a:cubicBezTo>
                    <a:pt x="24370" y="7064"/>
                    <a:pt x="24445" y="7045"/>
                    <a:pt x="24514" y="7019"/>
                  </a:cubicBezTo>
                  <a:cubicBezTo>
                    <a:pt x="24787" y="6900"/>
                    <a:pt x="24966" y="6591"/>
                    <a:pt x="24883" y="6305"/>
                  </a:cubicBezTo>
                  <a:cubicBezTo>
                    <a:pt x="25073" y="5650"/>
                    <a:pt x="24680" y="4900"/>
                    <a:pt x="24049" y="4674"/>
                  </a:cubicBezTo>
                  <a:cubicBezTo>
                    <a:pt x="24264" y="4507"/>
                    <a:pt x="24502" y="4305"/>
                    <a:pt x="24561" y="4031"/>
                  </a:cubicBezTo>
                  <a:cubicBezTo>
                    <a:pt x="24599" y="3814"/>
                    <a:pt x="24436" y="3561"/>
                    <a:pt x="24237" y="3523"/>
                  </a:cubicBezTo>
                  <a:lnTo>
                    <a:pt x="24237" y="3523"/>
                  </a:lnTo>
                  <a:cubicBezTo>
                    <a:pt x="24298" y="3434"/>
                    <a:pt x="24322" y="3270"/>
                    <a:pt x="24240" y="3173"/>
                  </a:cubicBezTo>
                  <a:cubicBezTo>
                    <a:pt x="24111" y="3031"/>
                    <a:pt x="23923" y="2965"/>
                    <a:pt x="23733" y="2965"/>
                  </a:cubicBezTo>
                  <a:cubicBezTo>
                    <a:pt x="23432" y="2965"/>
                    <a:pt x="23125" y="3131"/>
                    <a:pt x="23037" y="3424"/>
                  </a:cubicBezTo>
                  <a:cubicBezTo>
                    <a:pt x="23029" y="3424"/>
                    <a:pt x="23022" y="3424"/>
                    <a:pt x="23014" y="3424"/>
                  </a:cubicBezTo>
                  <a:cubicBezTo>
                    <a:pt x="22751" y="3424"/>
                    <a:pt x="22750" y="3023"/>
                    <a:pt x="22692" y="2757"/>
                  </a:cubicBezTo>
                  <a:cubicBezTo>
                    <a:pt x="22634" y="2430"/>
                    <a:pt x="22298" y="2189"/>
                    <a:pt x="21964" y="2189"/>
                  </a:cubicBezTo>
                  <a:cubicBezTo>
                    <a:pt x="21884" y="2189"/>
                    <a:pt x="21804" y="2203"/>
                    <a:pt x="21728" y="2233"/>
                  </a:cubicBezTo>
                  <a:cubicBezTo>
                    <a:pt x="21620" y="2042"/>
                    <a:pt x="21489" y="1840"/>
                    <a:pt x="21287" y="1780"/>
                  </a:cubicBezTo>
                  <a:cubicBezTo>
                    <a:pt x="21263" y="1774"/>
                    <a:pt x="21239" y="1771"/>
                    <a:pt x="21214" y="1771"/>
                  </a:cubicBezTo>
                  <a:cubicBezTo>
                    <a:pt x="21019" y="1771"/>
                    <a:pt x="20823" y="1968"/>
                    <a:pt x="20918" y="2138"/>
                  </a:cubicBezTo>
                  <a:cubicBezTo>
                    <a:pt x="20751" y="2090"/>
                    <a:pt x="20596" y="2054"/>
                    <a:pt x="20430" y="2007"/>
                  </a:cubicBezTo>
                  <a:lnTo>
                    <a:pt x="20430" y="2007"/>
                  </a:lnTo>
                  <a:cubicBezTo>
                    <a:pt x="20454" y="2471"/>
                    <a:pt x="20096" y="2923"/>
                    <a:pt x="19644" y="3019"/>
                  </a:cubicBezTo>
                  <a:cubicBezTo>
                    <a:pt x="19834" y="2757"/>
                    <a:pt x="19787" y="2376"/>
                    <a:pt x="19596" y="2114"/>
                  </a:cubicBezTo>
                  <a:cubicBezTo>
                    <a:pt x="19406" y="1840"/>
                    <a:pt x="19108" y="1673"/>
                    <a:pt x="18822" y="1530"/>
                  </a:cubicBezTo>
                  <a:cubicBezTo>
                    <a:pt x="18735" y="1482"/>
                    <a:pt x="18639" y="1441"/>
                    <a:pt x="18541" y="1441"/>
                  </a:cubicBezTo>
                  <a:cubicBezTo>
                    <a:pt x="18520" y="1441"/>
                    <a:pt x="18499" y="1443"/>
                    <a:pt x="18477" y="1447"/>
                  </a:cubicBezTo>
                  <a:cubicBezTo>
                    <a:pt x="18363" y="1481"/>
                    <a:pt x="18282" y="1614"/>
                    <a:pt x="18338" y="1708"/>
                  </a:cubicBezTo>
                  <a:lnTo>
                    <a:pt x="18338" y="1708"/>
                  </a:lnTo>
                  <a:cubicBezTo>
                    <a:pt x="18265" y="1604"/>
                    <a:pt x="18143" y="1557"/>
                    <a:pt x="18014" y="1557"/>
                  </a:cubicBezTo>
                  <a:cubicBezTo>
                    <a:pt x="17839" y="1557"/>
                    <a:pt x="17650" y="1644"/>
                    <a:pt x="17548" y="1792"/>
                  </a:cubicBezTo>
                  <a:cubicBezTo>
                    <a:pt x="17358" y="2054"/>
                    <a:pt x="17394" y="2400"/>
                    <a:pt x="17477" y="2709"/>
                  </a:cubicBezTo>
                  <a:cubicBezTo>
                    <a:pt x="17525" y="2888"/>
                    <a:pt x="17584" y="3078"/>
                    <a:pt x="17513" y="3257"/>
                  </a:cubicBezTo>
                  <a:cubicBezTo>
                    <a:pt x="17406" y="3471"/>
                    <a:pt x="17132" y="3543"/>
                    <a:pt x="16917" y="3650"/>
                  </a:cubicBezTo>
                  <a:cubicBezTo>
                    <a:pt x="16703" y="3757"/>
                    <a:pt x="16513" y="4066"/>
                    <a:pt x="16703" y="4233"/>
                  </a:cubicBezTo>
                  <a:cubicBezTo>
                    <a:pt x="16667" y="4272"/>
                    <a:pt x="16624" y="4289"/>
                    <a:pt x="16579" y="4289"/>
                  </a:cubicBezTo>
                  <a:cubicBezTo>
                    <a:pt x="16420" y="4289"/>
                    <a:pt x="16239" y="4074"/>
                    <a:pt x="16239" y="3888"/>
                  </a:cubicBezTo>
                  <a:cubicBezTo>
                    <a:pt x="16220" y="3319"/>
                    <a:pt x="16231" y="3143"/>
                    <a:pt x="15948" y="3143"/>
                  </a:cubicBezTo>
                  <a:cubicBezTo>
                    <a:pt x="15875" y="3143"/>
                    <a:pt x="15784" y="3154"/>
                    <a:pt x="15667" y="3173"/>
                  </a:cubicBezTo>
                  <a:cubicBezTo>
                    <a:pt x="15560" y="3185"/>
                    <a:pt x="15429" y="3543"/>
                    <a:pt x="15298" y="3602"/>
                  </a:cubicBezTo>
                  <a:cubicBezTo>
                    <a:pt x="14977" y="3745"/>
                    <a:pt x="14560" y="3721"/>
                    <a:pt x="14203" y="3745"/>
                  </a:cubicBezTo>
                  <a:cubicBezTo>
                    <a:pt x="14643" y="3281"/>
                    <a:pt x="14941" y="2673"/>
                    <a:pt x="15048" y="2042"/>
                  </a:cubicBezTo>
                  <a:cubicBezTo>
                    <a:pt x="14972" y="1765"/>
                    <a:pt x="14735" y="1649"/>
                    <a:pt x="14459" y="1649"/>
                  </a:cubicBezTo>
                  <a:cubicBezTo>
                    <a:pt x="14130" y="1649"/>
                    <a:pt x="13745" y="1814"/>
                    <a:pt x="13512" y="2066"/>
                  </a:cubicBezTo>
                  <a:cubicBezTo>
                    <a:pt x="13084" y="2519"/>
                    <a:pt x="12715" y="3173"/>
                    <a:pt x="12095" y="3221"/>
                  </a:cubicBezTo>
                  <a:cubicBezTo>
                    <a:pt x="12322" y="2900"/>
                    <a:pt x="12560" y="2590"/>
                    <a:pt x="12762" y="2257"/>
                  </a:cubicBezTo>
                  <a:cubicBezTo>
                    <a:pt x="12607" y="2233"/>
                    <a:pt x="12286" y="1995"/>
                    <a:pt x="12072" y="1995"/>
                  </a:cubicBezTo>
                  <a:cubicBezTo>
                    <a:pt x="12095" y="1900"/>
                    <a:pt x="12095" y="1709"/>
                    <a:pt x="12107" y="1590"/>
                  </a:cubicBezTo>
                  <a:cubicBezTo>
                    <a:pt x="11976" y="1519"/>
                    <a:pt x="11833" y="1495"/>
                    <a:pt x="11691" y="1495"/>
                  </a:cubicBezTo>
                  <a:cubicBezTo>
                    <a:pt x="11893" y="1316"/>
                    <a:pt x="11905" y="923"/>
                    <a:pt x="11655" y="804"/>
                  </a:cubicBezTo>
                  <a:cubicBezTo>
                    <a:pt x="11620" y="785"/>
                    <a:pt x="11584" y="777"/>
                    <a:pt x="11548" y="777"/>
                  </a:cubicBezTo>
                  <a:cubicBezTo>
                    <a:pt x="11407" y="777"/>
                    <a:pt x="11266" y="905"/>
                    <a:pt x="11235" y="1039"/>
                  </a:cubicBezTo>
                  <a:lnTo>
                    <a:pt x="11235" y="1039"/>
                  </a:lnTo>
                  <a:cubicBezTo>
                    <a:pt x="11185" y="997"/>
                    <a:pt x="11116" y="970"/>
                    <a:pt x="11050" y="970"/>
                  </a:cubicBezTo>
                  <a:cubicBezTo>
                    <a:pt x="11025" y="970"/>
                    <a:pt x="10999" y="974"/>
                    <a:pt x="10976" y="983"/>
                  </a:cubicBezTo>
                  <a:cubicBezTo>
                    <a:pt x="10821" y="1042"/>
                    <a:pt x="10738" y="1221"/>
                    <a:pt x="10679" y="1376"/>
                  </a:cubicBezTo>
                  <a:cubicBezTo>
                    <a:pt x="10619" y="1542"/>
                    <a:pt x="10548" y="1721"/>
                    <a:pt x="10393" y="1792"/>
                  </a:cubicBezTo>
                  <a:cubicBezTo>
                    <a:pt x="10347" y="1816"/>
                    <a:pt x="10299" y="1827"/>
                    <a:pt x="10251" y="1827"/>
                  </a:cubicBezTo>
                  <a:cubicBezTo>
                    <a:pt x="10062" y="1827"/>
                    <a:pt x="9876" y="1658"/>
                    <a:pt x="9857" y="1459"/>
                  </a:cubicBezTo>
                  <a:cubicBezTo>
                    <a:pt x="9833" y="1209"/>
                    <a:pt x="10048" y="983"/>
                    <a:pt x="10298" y="947"/>
                  </a:cubicBezTo>
                  <a:cubicBezTo>
                    <a:pt x="10179" y="899"/>
                    <a:pt x="10071" y="852"/>
                    <a:pt x="9952" y="792"/>
                  </a:cubicBezTo>
                  <a:cubicBezTo>
                    <a:pt x="10059" y="661"/>
                    <a:pt x="10179" y="518"/>
                    <a:pt x="10190" y="340"/>
                  </a:cubicBezTo>
                  <a:cubicBezTo>
                    <a:pt x="10201" y="180"/>
                    <a:pt x="10078" y="11"/>
                    <a:pt x="9933" y="11"/>
                  </a:cubicBezTo>
                  <a:cubicBezTo>
                    <a:pt x="9916" y="11"/>
                    <a:pt x="9898" y="13"/>
                    <a:pt x="9881" y="18"/>
                  </a:cubicBezTo>
                  <a:cubicBezTo>
                    <a:pt x="9821" y="280"/>
                    <a:pt x="9690" y="530"/>
                    <a:pt x="9524" y="733"/>
                  </a:cubicBezTo>
                  <a:cubicBezTo>
                    <a:pt x="9538" y="609"/>
                    <a:pt x="9420" y="561"/>
                    <a:pt x="9285" y="561"/>
                  </a:cubicBezTo>
                  <a:cubicBezTo>
                    <a:pt x="9199" y="561"/>
                    <a:pt x="9105" y="581"/>
                    <a:pt x="9036" y="614"/>
                  </a:cubicBezTo>
                  <a:lnTo>
                    <a:pt x="9119" y="54"/>
                  </a:lnTo>
                  <a:cubicBezTo>
                    <a:pt x="9065" y="18"/>
                    <a:pt x="9001" y="1"/>
                    <a:pt x="8937" y="1"/>
                  </a:cubicBezTo>
                  <a:cubicBezTo>
                    <a:pt x="8830" y="1"/>
                    <a:pt x="8721" y="48"/>
                    <a:pt x="8655" y="137"/>
                  </a:cubicBezTo>
                  <a:cubicBezTo>
                    <a:pt x="8507" y="46"/>
                    <a:pt x="8338" y="0"/>
                    <a:pt x="8169" y="0"/>
                  </a:cubicBezTo>
                  <a:close/>
                </a:path>
              </a:pathLst>
            </a:custGeom>
            <a:solidFill>
              <a:srgbClr val="E3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42"/>
            <p:cNvSpPr/>
            <p:nvPr/>
          </p:nvSpPr>
          <p:spPr>
            <a:xfrm>
              <a:off x="1025444" y="4652362"/>
              <a:ext cx="675125" cy="338032"/>
            </a:xfrm>
            <a:custGeom>
              <a:avLst/>
              <a:gdLst/>
              <a:ahLst/>
              <a:cxnLst/>
              <a:rect l="l" t="t" r="r" b="b"/>
              <a:pathLst>
                <a:path w="22659" h="11083" extrusionOk="0">
                  <a:moveTo>
                    <a:pt x="18263" y="0"/>
                  </a:moveTo>
                  <a:cubicBezTo>
                    <a:pt x="18114" y="0"/>
                    <a:pt x="17965" y="48"/>
                    <a:pt x="17848" y="140"/>
                  </a:cubicBezTo>
                  <a:cubicBezTo>
                    <a:pt x="17765" y="200"/>
                    <a:pt x="17693" y="295"/>
                    <a:pt x="17586" y="319"/>
                  </a:cubicBezTo>
                  <a:cubicBezTo>
                    <a:pt x="17570" y="322"/>
                    <a:pt x="17554" y="324"/>
                    <a:pt x="17537" y="324"/>
                  </a:cubicBezTo>
                  <a:cubicBezTo>
                    <a:pt x="17435" y="324"/>
                    <a:pt x="17334" y="265"/>
                    <a:pt x="17241" y="224"/>
                  </a:cubicBezTo>
                  <a:cubicBezTo>
                    <a:pt x="17097" y="161"/>
                    <a:pt x="16941" y="131"/>
                    <a:pt x="16785" y="131"/>
                  </a:cubicBezTo>
                  <a:cubicBezTo>
                    <a:pt x="16347" y="131"/>
                    <a:pt x="15904" y="364"/>
                    <a:pt x="15693" y="759"/>
                  </a:cubicBezTo>
                  <a:cubicBezTo>
                    <a:pt x="15610" y="914"/>
                    <a:pt x="15562" y="1093"/>
                    <a:pt x="15455" y="1236"/>
                  </a:cubicBezTo>
                  <a:cubicBezTo>
                    <a:pt x="15374" y="1344"/>
                    <a:pt x="15238" y="1432"/>
                    <a:pt x="15105" y="1432"/>
                  </a:cubicBezTo>
                  <a:cubicBezTo>
                    <a:pt x="15062" y="1432"/>
                    <a:pt x="15019" y="1423"/>
                    <a:pt x="14979" y="1402"/>
                  </a:cubicBezTo>
                  <a:cubicBezTo>
                    <a:pt x="14907" y="1688"/>
                    <a:pt x="14836" y="1986"/>
                    <a:pt x="14657" y="2224"/>
                  </a:cubicBezTo>
                  <a:cubicBezTo>
                    <a:pt x="14510" y="2434"/>
                    <a:pt x="14260" y="2589"/>
                    <a:pt x="14007" y="2589"/>
                  </a:cubicBezTo>
                  <a:cubicBezTo>
                    <a:pt x="13973" y="2589"/>
                    <a:pt x="13940" y="2586"/>
                    <a:pt x="13907" y="2581"/>
                  </a:cubicBezTo>
                  <a:cubicBezTo>
                    <a:pt x="13844" y="2572"/>
                    <a:pt x="13774" y="2549"/>
                    <a:pt x="13707" y="2549"/>
                  </a:cubicBezTo>
                  <a:cubicBezTo>
                    <a:pt x="13686" y="2549"/>
                    <a:pt x="13665" y="2551"/>
                    <a:pt x="13645" y="2557"/>
                  </a:cubicBezTo>
                  <a:cubicBezTo>
                    <a:pt x="13562" y="2593"/>
                    <a:pt x="13514" y="2676"/>
                    <a:pt x="13467" y="2771"/>
                  </a:cubicBezTo>
                  <a:cubicBezTo>
                    <a:pt x="13383" y="2950"/>
                    <a:pt x="13288" y="3141"/>
                    <a:pt x="13121" y="3272"/>
                  </a:cubicBezTo>
                  <a:cubicBezTo>
                    <a:pt x="13025" y="3353"/>
                    <a:pt x="12897" y="3402"/>
                    <a:pt x="12771" y="3402"/>
                  </a:cubicBezTo>
                  <a:cubicBezTo>
                    <a:pt x="12694" y="3402"/>
                    <a:pt x="12618" y="3384"/>
                    <a:pt x="12550" y="3343"/>
                  </a:cubicBezTo>
                  <a:cubicBezTo>
                    <a:pt x="12264" y="3176"/>
                    <a:pt x="12312" y="2748"/>
                    <a:pt x="12455" y="2450"/>
                  </a:cubicBezTo>
                  <a:cubicBezTo>
                    <a:pt x="12598" y="2140"/>
                    <a:pt x="12812" y="1819"/>
                    <a:pt x="12705" y="1509"/>
                  </a:cubicBezTo>
                  <a:cubicBezTo>
                    <a:pt x="12705" y="1462"/>
                    <a:pt x="12681" y="1426"/>
                    <a:pt x="12657" y="1390"/>
                  </a:cubicBezTo>
                  <a:cubicBezTo>
                    <a:pt x="12609" y="1336"/>
                    <a:pt x="12552" y="1313"/>
                    <a:pt x="12492" y="1313"/>
                  </a:cubicBezTo>
                  <a:cubicBezTo>
                    <a:pt x="12315" y="1313"/>
                    <a:pt x="12109" y="1510"/>
                    <a:pt x="12002" y="1688"/>
                  </a:cubicBezTo>
                  <a:cubicBezTo>
                    <a:pt x="11943" y="1462"/>
                    <a:pt x="11740" y="1283"/>
                    <a:pt x="11514" y="1247"/>
                  </a:cubicBezTo>
                  <a:cubicBezTo>
                    <a:pt x="11495" y="1246"/>
                    <a:pt x="11477" y="1245"/>
                    <a:pt x="11458" y="1245"/>
                  </a:cubicBezTo>
                  <a:cubicBezTo>
                    <a:pt x="11239" y="1245"/>
                    <a:pt x="11029" y="1371"/>
                    <a:pt x="10931" y="1557"/>
                  </a:cubicBezTo>
                  <a:cubicBezTo>
                    <a:pt x="10883" y="1640"/>
                    <a:pt x="10871" y="1736"/>
                    <a:pt x="10800" y="1819"/>
                  </a:cubicBezTo>
                  <a:cubicBezTo>
                    <a:pt x="10746" y="1884"/>
                    <a:pt x="10660" y="1917"/>
                    <a:pt x="10572" y="1917"/>
                  </a:cubicBezTo>
                  <a:cubicBezTo>
                    <a:pt x="10484" y="1917"/>
                    <a:pt x="10395" y="1884"/>
                    <a:pt x="10335" y="1819"/>
                  </a:cubicBezTo>
                  <a:cubicBezTo>
                    <a:pt x="10240" y="1688"/>
                    <a:pt x="10240" y="1509"/>
                    <a:pt x="10264" y="1355"/>
                  </a:cubicBezTo>
                  <a:cubicBezTo>
                    <a:pt x="10288" y="1200"/>
                    <a:pt x="10312" y="1033"/>
                    <a:pt x="10228" y="890"/>
                  </a:cubicBezTo>
                  <a:cubicBezTo>
                    <a:pt x="10180" y="815"/>
                    <a:pt x="10082" y="767"/>
                    <a:pt x="9993" y="767"/>
                  </a:cubicBezTo>
                  <a:cubicBezTo>
                    <a:pt x="9930" y="767"/>
                    <a:pt x="9872" y="791"/>
                    <a:pt x="9840" y="845"/>
                  </a:cubicBezTo>
                  <a:lnTo>
                    <a:pt x="9840" y="845"/>
                  </a:lnTo>
                  <a:cubicBezTo>
                    <a:pt x="9940" y="655"/>
                    <a:pt x="9856" y="377"/>
                    <a:pt x="9657" y="295"/>
                  </a:cubicBezTo>
                  <a:cubicBezTo>
                    <a:pt x="9621" y="280"/>
                    <a:pt x="9582" y="273"/>
                    <a:pt x="9543" y="273"/>
                  </a:cubicBezTo>
                  <a:cubicBezTo>
                    <a:pt x="9386" y="273"/>
                    <a:pt x="9224" y="387"/>
                    <a:pt x="9188" y="541"/>
                  </a:cubicBezTo>
                  <a:lnTo>
                    <a:pt x="9188" y="541"/>
                  </a:lnTo>
                  <a:cubicBezTo>
                    <a:pt x="9181" y="403"/>
                    <a:pt x="9025" y="297"/>
                    <a:pt x="8880" y="297"/>
                  </a:cubicBezTo>
                  <a:cubicBezTo>
                    <a:pt x="8835" y="297"/>
                    <a:pt x="8790" y="308"/>
                    <a:pt x="8752" y="331"/>
                  </a:cubicBezTo>
                  <a:cubicBezTo>
                    <a:pt x="8561" y="438"/>
                    <a:pt x="8514" y="712"/>
                    <a:pt x="8573" y="914"/>
                  </a:cubicBezTo>
                  <a:cubicBezTo>
                    <a:pt x="8383" y="843"/>
                    <a:pt x="8192" y="783"/>
                    <a:pt x="8014" y="712"/>
                  </a:cubicBezTo>
                  <a:cubicBezTo>
                    <a:pt x="8014" y="938"/>
                    <a:pt x="7978" y="1176"/>
                    <a:pt x="7907" y="1402"/>
                  </a:cubicBezTo>
                  <a:cubicBezTo>
                    <a:pt x="7680" y="1355"/>
                    <a:pt x="7490" y="1212"/>
                    <a:pt x="7359" y="1021"/>
                  </a:cubicBezTo>
                  <a:cubicBezTo>
                    <a:pt x="7335" y="1212"/>
                    <a:pt x="7287" y="1402"/>
                    <a:pt x="7168" y="1557"/>
                  </a:cubicBezTo>
                  <a:cubicBezTo>
                    <a:pt x="7084" y="1666"/>
                    <a:pt x="6947" y="1746"/>
                    <a:pt x="6815" y="1746"/>
                  </a:cubicBezTo>
                  <a:cubicBezTo>
                    <a:pt x="6760" y="1746"/>
                    <a:pt x="6706" y="1732"/>
                    <a:pt x="6656" y="1700"/>
                  </a:cubicBezTo>
                  <a:cubicBezTo>
                    <a:pt x="6537" y="1628"/>
                    <a:pt x="6478" y="1486"/>
                    <a:pt x="6394" y="1378"/>
                  </a:cubicBezTo>
                  <a:cubicBezTo>
                    <a:pt x="6340" y="1309"/>
                    <a:pt x="6245" y="1254"/>
                    <a:pt x="6160" y="1254"/>
                  </a:cubicBezTo>
                  <a:cubicBezTo>
                    <a:pt x="6114" y="1254"/>
                    <a:pt x="6070" y="1270"/>
                    <a:pt x="6037" y="1307"/>
                  </a:cubicBezTo>
                  <a:cubicBezTo>
                    <a:pt x="6109" y="1105"/>
                    <a:pt x="6121" y="866"/>
                    <a:pt x="6049" y="664"/>
                  </a:cubicBezTo>
                  <a:lnTo>
                    <a:pt x="6049" y="664"/>
                  </a:lnTo>
                  <a:cubicBezTo>
                    <a:pt x="5918" y="700"/>
                    <a:pt x="5811" y="783"/>
                    <a:pt x="5728" y="878"/>
                  </a:cubicBezTo>
                  <a:cubicBezTo>
                    <a:pt x="5811" y="664"/>
                    <a:pt x="5740" y="402"/>
                    <a:pt x="5573" y="247"/>
                  </a:cubicBezTo>
                  <a:cubicBezTo>
                    <a:pt x="5430" y="355"/>
                    <a:pt x="5311" y="509"/>
                    <a:pt x="5251" y="688"/>
                  </a:cubicBezTo>
                  <a:cubicBezTo>
                    <a:pt x="5275" y="557"/>
                    <a:pt x="5216" y="402"/>
                    <a:pt x="5109" y="331"/>
                  </a:cubicBezTo>
                  <a:cubicBezTo>
                    <a:pt x="4897" y="521"/>
                    <a:pt x="4807" y="825"/>
                    <a:pt x="4874" y="1091"/>
                  </a:cubicBezTo>
                  <a:lnTo>
                    <a:pt x="4874" y="1091"/>
                  </a:lnTo>
                  <a:cubicBezTo>
                    <a:pt x="4836" y="1044"/>
                    <a:pt x="4770" y="1021"/>
                    <a:pt x="4699" y="1021"/>
                  </a:cubicBezTo>
                  <a:cubicBezTo>
                    <a:pt x="4591" y="1021"/>
                    <a:pt x="4472" y="1075"/>
                    <a:pt x="4430" y="1176"/>
                  </a:cubicBezTo>
                  <a:cubicBezTo>
                    <a:pt x="4335" y="1390"/>
                    <a:pt x="4454" y="1628"/>
                    <a:pt x="4573" y="1819"/>
                  </a:cubicBezTo>
                  <a:cubicBezTo>
                    <a:pt x="4403" y="1765"/>
                    <a:pt x="4227" y="1739"/>
                    <a:pt x="4049" y="1739"/>
                  </a:cubicBezTo>
                  <a:cubicBezTo>
                    <a:pt x="3989" y="1739"/>
                    <a:pt x="3930" y="1742"/>
                    <a:pt x="3870" y="1748"/>
                  </a:cubicBezTo>
                  <a:cubicBezTo>
                    <a:pt x="3954" y="1998"/>
                    <a:pt x="4037" y="2248"/>
                    <a:pt x="4120" y="2510"/>
                  </a:cubicBezTo>
                  <a:cubicBezTo>
                    <a:pt x="3942" y="2474"/>
                    <a:pt x="3775" y="2414"/>
                    <a:pt x="3632" y="2307"/>
                  </a:cubicBezTo>
                  <a:lnTo>
                    <a:pt x="3632" y="2307"/>
                  </a:lnTo>
                  <a:cubicBezTo>
                    <a:pt x="3787" y="2438"/>
                    <a:pt x="3918" y="2641"/>
                    <a:pt x="3858" y="2843"/>
                  </a:cubicBezTo>
                  <a:cubicBezTo>
                    <a:pt x="3827" y="2970"/>
                    <a:pt x="3684" y="3065"/>
                    <a:pt x="3553" y="3065"/>
                  </a:cubicBezTo>
                  <a:cubicBezTo>
                    <a:pt x="3488" y="3065"/>
                    <a:pt x="3426" y="3041"/>
                    <a:pt x="3382" y="2986"/>
                  </a:cubicBezTo>
                  <a:cubicBezTo>
                    <a:pt x="3311" y="3141"/>
                    <a:pt x="3227" y="3295"/>
                    <a:pt x="3156" y="3450"/>
                  </a:cubicBezTo>
                  <a:cubicBezTo>
                    <a:pt x="2989" y="3272"/>
                    <a:pt x="2858" y="3045"/>
                    <a:pt x="2787" y="2807"/>
                  </a:cubicBezTo>
                  <a:cubicBezTo>
                    <a:pt x="2668" y="2998"/>
                    <a:pt x="2573" y="3212"/>
                    <a:pt x="2537" y="3426"/>
                  </a:cubicBezTo>
                  <a:cubicBezTo>
                    <a:pt x="2566" y="3145"/>
                    <a:pt x="2288" y="2896"/>
                    <a:pt x="2016" y="2896"/>
                  </a:cubicBezTo>
                  <a:cubicBezTo>
                    <a:pt x="1954" y="2896"/>
                    <a:pt x="1892" y="2909"/>
                    <a:pt x="1834" y="2938"/>
                  </a:cubicBezTo>
                  <a:cubicBezTo>
                    <a:pt x="1547" y="3071"/>
                    <a:pt x="1506" y="3531"/>
                    <a:pt x="1739" y="3740"/>
                  </a:cubicBezTo>
                  <a:lnTo>
                    <a:pt x="1739" y="3740"/>
                  </a:lnTo>
                  <a:cubicBezTo>
                    <a:pt x="1658" y="3689"/>
                    <a:pt x="1566" y="3666"/>
                    <a:pt x="1473" y="3666"/>
                  </a:cubicBezTo>
                  <a:cubicBezTo>
                    <a:pt x="1163" y="3666"/>
                    <a:pt x="833" y="3919"/>
                    <a:pt x="798" y="4248"/>
                  </a:cubicBezTo>
                  <a:cubicBezTo>
                    <a:pt x="757" y="4632"/>
                    <a:pt x="1060" y="4999"/>
                    <a:pt x="1431" y="5125"/>
                  </a:cubicBezTo>
                  <a:lnTo>
                    <a:pt x="1431" y="5125"/>
                  </a:lnTo>
                  <a:cubicBezTo>
                    <a:pt x="1284" y="5160"/>
                    <a:pt x="1145" y="5350"/>
                    <a:pt x="1179" y="5522"/>
                  </a:cubicBezTo>
                  <a:cubicBezTo>
                    <a:pt x="1239" y="5760"/>
                    <a:pt x="1465" y="5903"/>
                    <a:pt x="1680" y="6022"/>
                  </a:cubicBezTo>
                  <a:cubicBezTo>
                    <a:pt x="1525" y="6058"/>
                    <a:pt x="1370" y="6093"/>
                    <a:pt x="1227" y="6129"/>
                  </a:cubicBezTo>
                  <a:cubicBezTo>
                    <a:pt x="1406" y="6284"/>
                    <a:pt x="1560" y="6474"/>
                    <a:pt x="1668" y="6701"/>
                  </a:cubicBezTo>
                  <a:cubicBezTo>
                    <a:pt x="1227" y="6951"/>
                    <a:pt x="929" y="7284"/>
                    <a:pt x="548" y="7546"/>
                  </a:cubicBezTo>
                  <a:cubicBezTo>
                    <a:pt x="358" y="7665"/>
                    <a:pt x="1" y="7570"/>
                    <a:pt x="25" y="7915"/>
                  </a:cubicBezTo>
                  <a:cubicBezTo>
                    <a:pt x="35" y="8058"/>
                    <a:pt x="177" y="8201"/>
                    <a:pt x="322" y="8201"/>
                  </a:cubicBezTo>
                  <a:cubicBezTo>
                    <a:pt x="330" y="8201"/>
                    <a:pt x="338" y="8201"/>
                    <a:pt x="346" y="8200"/>
                  </a:cubicBezTo>
                  <a:lnTo>
                    <a:pt x="346" y="8200"/>
                  </a:lnTo>
                  <a:cubicBezTo>
                    <a:pt x="113" y="8281"/>
                    <a:pt x="159" y="8718"/>
                    <a:pt x="406" y="8808"/>
                  </a:cubicBezTo>
                  <a:cubicBezTo>
                    <a:pt x="445" y="8820"/>
                    <a:pt x="485" y="8826"/>
                    <a:pt x="524" y="8826"/>
                  </a:cubicBezTo>
                  <a:cubicBezTo>
                    <a:pt x="728" y="8826"/>
                    <a:pt x="923" y="8675"/>
                    <a:pt x="1030" y="8489"/>
                  </a:cubicBezTo>
                  <a:lnTo>
                    <a:pt x="1030" y="8489"/>
                  </a:lnTo>
                  <a:cubicBezTo>
                    <a:pt x="937" y="8767"/>
                    <a:pt x="1199" y="9118"/>
                    <a:pt x="1501" y="9118"/>
                  </a:cubicBezTo>
                  <a:cubicBezTo>
                    <a:pt x="1831" y="9118"/>
                    <a:pt x="2096" y="8791"/>
                    <a:pt x="2098" y="8461"/>
                  </a:cubicBezTo>
                  <a:lnTo>
                    <a:pt x="2098" y="8461"/>
                  </a:lnTo>
                  <a:cubicBezTo>
                    <a:pt x="2117" y="8638"/>
                    <a:pt x="2301" y="8764"/>
                    <a:pt x="2481" y="8764"/>
                  </a:cubicBezTo>
                  <a:cubicBezTo>
                    <a:pt x="2529" y="8764"/>
                    <a:pt x="2576" y="8755"/>
                    <a:pt x="2620" y="8737"/>
                  </a:cubicBezTo>
                  <a:cubicBezTo>
                    <a:pt x="2834" y="8629"/>
                    <a:pt x="2930" y="8344"/>
                    <a:pt x="2870" y="8105"/>
                  </a:cubicBezTo>
                  <a:lnTo>
                    <a:pt x="3132" y="8105"/>
                  </a:lnTo>
                  <a:cubicBezTo>
                    <a:pt x="3156" y="7832"/>
                    <a:pt x="3215" y="7522"/>
                    <a:pt x="3454" y="7379"/>
                  </a:cubicBezTo>
                  <a:cubicBezTo>
                    <a:pt x="3515" y="7337"/>
                    <a:pt x="3590" y="7318"/>
                    <a:pt x="3666" y="7318"/>
                  </a:cubicBezTo>
                  <a:cubicBezTo>
                    <a:pt x="3867" y="7318"/>
                    <a:pt x="4072" y="7454"/>
                    <a:pt x="4037" y="7653"/>
                  </a:cubicBezTo>
                  <a:cubicBezTo>
                    <a:pt x="4121" y="7552"/>
                    <a:pt x="4259" y="7451"/>
                    <a:pt x="4379" y="7451"/>
                  </a:cubicBezTo>
                  <a:cubicBezTo>
                    <a:pt x="4428" y="7451"/>
                    <a:pt x="4475" y="7468"/>
                    <a:pt x="4513" y="7510"/>
                  </a:cubicBezTo>
                  <a:cubicBezTo>
                    <a:pt x="4668" y="7689"/>
                    <a:pt x="4394" y="8117"/>
                    <a:pt x="4632" y="8165"/>
                  </a:cubicBezTo>
                  <a:cubicBezTo>
                    <a:pt x="4263" y="8213"/>
                    <a:pt x="4144" y="8808"/>
                    <a:pt x="4466" y="8987"/>
                  </a:cubicBezTo>
                  <a:cubicBezTo>
                    <a:pt x="4311" y="9118"/>
                    <a:pt x="4311" y="9379"/>
                    <a:pt x="4454" y="9510"/>
                  </a:cubicBezTo>
                  <a:cubicBezTo>
                    <a:pt x="4512" y="9560"/>
                    <a:pt x="4579" y="9581"/>
                    <a:pt x="4648" y="9581"/>
                  </a:cubicBezTo>
                  <a:cubicBezTo>
                    <a:pt x="4760" y="9581"/>
                    <a:pt x="4877" y="9525"/>
                    <a:pt x="4966" y="9451"/>
                  </a:cubicBezTo>
                  <a:cubicBezTo>
                    <a:pt x="5114" y="9645"/>
                    <a:pt x="5306" y="9743"/>
                    <a:pt x="5493" y="9743"/>
                  </a:cubicBezTo>
                  <a:cubicBezTo>
                    <a:pt x="5697" y="9743"/>
                    <a:pt x="5895" y="9627"/>
                    <a:pt x="6025" y="9391"/>
                  </a:cubicBezTo>
                  <a:cubicBezTo>
                    <a:pt x="6148" y="9569"/>
                    <a:pt x="6333" y="9664"/>
                    <a:pt x="6525" y="9664"/>
                  </a:cubicBezTo>
                  <a:cubicBezTo>
                    <a:pt x="6668" y="9664"/>
                    <a:pt x="6815" y="9611"/>
                    <a:pt x="6942" y="9499"/>
                  </a:cubicBezTo>
                  <a:cubicBezTo>
                    <a:pt x="7228" y="9260"/>
                    <a:pt x="7359" y="8891"/>
                    <a:pt x="7585" y="8594"/>
                  </a:cubicBezTo>
                  <a:cubicBezTo>
                    <a:pt x="7758" y="8358"/>
                    <a:pt x="7992" y="8218"/>
                    <a:pt x="8258" y="8218"/>
                  </a:cubicBezTo>
                  <a:cubicBezTo>
                    <a:pt x="8340" y="8218"/>
                    <a:pt x="8426" y="8232"/>
                    <a:pt x="8514" y="8260"/>
                  </a:cubicBezTo>
                  <a:cubicBezTo>
                    <a:pt x="8168" y="8820"/>
                    <a:pt x="6966" y="9320"/>
                    <a:pt x="7204" y="10165"/>
                  </a:cubicBezTo>
                  <a:cubicBezTo>
                    <a:pt x="7247" y="10329"/>
                    <a:pt x="7408" y="10449"/>
                    <a:pt x="7557" y="10449"/>
                  </a:cubicBezTo>
                  <a:cubicBezTo>
                    <a:pt x="7598" y="10449"/>
                    <a:pt x="7639" y="10440"/>
                    <a:pt x="7675" y="10420"/>
                  </a:cubicBezTo>
                  <a:lnTo>
                    <a:pt x="7675" y="10420"/>
                  </a:lnTo>
                  <a:cubicBezTo>
                    <a:pt x="7584" y="10513"/>
                    <a:pt x="7682" y="10715"/>
                    <a:pt x="7799" y="10832"/>
                  </a:cubicBezTo>
                  <a:cubicBezTo>
                    <a:pt x="7918" y="10951"/>
                    <a:pt x="8061" y="11082"/>
                    <a:pt x="8228" y="11082"/>
                  </a:cubicBezTo>
                  <a:cubicBezTo>
                    <a:pt x="8233" y="11082"/>
                    <a:pt x="8238" y="11083"/>
                    <a:pt x="8243" y="11083"/>
                  </a:cubicBezTo>
                  <a:cubicBezTo>
                    <a:pt x="8416" y="11083"/>
                    <a:pt x="8571" y="10887"/>
                    <a:pt x="8478" y="10749"/>
                  </a:cubicBezTo>
                  <a:lnTo>
                    <a:pt x="8478" y="10749"/>
                  </a:lnTo>
                  <a:cubicBezTo>
                    <a:pt x="8609" y="10892"/>
                    <a:pt x="8752" y="11034"/>
                    <a:pt x="8942" y="11058"/>
                  </a:cubicBezTo>
                  <a:cubicBezTo>
                    <a:pt x="8947" y="11059"/>
                    <a:pt x="8952" y="11059"/>
                    <a:pt x="8956" y="11059"/>
                  </a:cubicBezTo>
                  <a:cubicBezTo>
                    <a:pt x="9116" y="11059"/>
                    <a:pt x="9270" y="10889"/>
                    <a:pt x="9237" y="10753"/>
                  </a:cubicBezTo>
                  <a:lnTo>
                    <a:pt x="9237" y="10753"/>
                  </a:lnTo>
                  <a:cubicBezTo>
                    <a:pt x="9276" y="10797"/>
                    <a:pt x="9341" y="10819"/>
                    <a:pt x="9407" y="10819"/>
                  </a:cubicBezTo>
                  <a:cubicBezTo>
                    <a:pt x="9478" y="10819"/>
                    <a:pt x="9551" y="10795"/>
                    <a:pt x="9597" y="10749"/>
                  </a:cubicBezTo>
                  <a:cubicBezTo>
                    <a:pt x="9716" y="10630"/>
                    <a:pt x="9728" y="10463"/>
                    <a:pt x="9752" y="10296"/>
                  </a:cubicBezTo>
                  <a:cubicBezTo>
                    <a:pt x="9776" y="10141"/>
                    <a:pt x="9823" y="9963"/>
                    <a:pt x="9954" y="9880"/>
                  </a:cubicBezTo>
                  <a:cubicBezTo>
                    <a:pt x="9776" y="9629"/>
                    <a:pt x="9573" y="9344"/>
                    <a:pt x="9573" y="9034"/>
                  </a:cubicBezTo>
                  <a:cubicBezTo>
                    <a:pt x="9573" y="8765"/>
                    <a:pt x="9798" y="8478"/>
                    <a:pt x="10053" y="8478"/>
                  </a:cubicBezTo>
                  <a:cubicBezTo>
                    <a:pt x="10091" y="8478"/>
                    <a:pt x="10130" y="8484"/>
                    <a:pt x="10169" y="8498"/>
                  </a:cubicBezTo>
                  <a:lnTo>
                    <a:pt x="10204" y="8201"/>
                  </a:lnTo>
                  <a:cubicBezTo>
                    <a:pt x="10239" y="8172"/>
                    <a:pt x="10280" y="8159"/>
                    <a:pt x="10322" y="8159"/>
                  </a:cubicBezTo>
                  <a:cubicBezTo>
                    <a:pt x="10452" y="8159"/>
                    <a:pt x="10594" y="8280"/>
                    <a:pt x="10621" y="8415"/>
                  </a:cubicBezTo>
                  <a:cubicBezTo>
                    <a:pt x="10657" y="8606"/>
                    <a:pt x="10562" y="8784"/>
                    <a:pt x="10454" y="8939"/>
                  </a:cubicBezTo>
                  <a:cubicBezTo>
                    <a:pt x="10574" y="9094"/>
                    <a:pt x="10716" y="9237"/>
                    <a:pt x="10907" y="9248"/>
                  </a:cubicBezTo>
                  <a:cubicBezTo>
                    <a:pt x="10918" y="9250"/>
                    <a:pt x="10929" y="9251"/>
                    <a:pt x="10940" y="9251"/>
                  </a:cubicBezTo>
                  <a:cubicBezTo>
                    <a:pt x="11120" y="9251"/>
                    <a:pt x="11296" y="9072"/>
                    <a:pt x="11228" y="8915"/>
                  </a:cubicBezTo>
                  <a:lnTo>
                    <a:pt x="11228" y="8915"/>
                  </a:lnTo>
                  <a:cubicBezTo>
                    <a:pt x="11310" y="8978"/>
                    <a:pt x="11417" y="9011"/>
                    <a:pt x="11523" y="9011"/>
                  </a:cubicBezTo>
                  <a:cubicBezTo>
                    <a:pt x="11619" y="9011"/>
                    <a:pt x="11714" y="8984"/>
                    <a:pt x="11788" y="8927"/>
                  </a:cubicBezTo>
                  <a:cubicBezTo>
                    <a:pt x="11955" y="8796"/>
                    <a:pt x="12014" y="8570"/>
                    <a:pt x="11931" y="8379"/>
                  </a:cubicBezTo>
                  <a:lnTo>
                    <a:pt x="11931" y="8379"/>
                  </a:lnTo>
                  <a:cubicBezTo>
                    <a:pt x="11978" y="8407"/>
                    <a:pt x="12033" y="8419"/>
                    <a:pt x="12088" y="8419"/>
                  </a:cubicBezTo>
                  <a:cubicBezTo>
                    <a:pt x="12227" y="8419"/>
                    <a:pt x="12371" y="8340"/>
                    <a:pt x="12431" y="8213"/>
                  </a:cubicBezTo>
                  <a:cubicBezTo>
                    <a:pt x="12502" y="8034"/>
                    <a:pt x="12407" y="7796"/>
                    <a:pt x="12228" y="7724"/>
                  </a:cubicBezTo>
                  <a:cubicBezTo>
                    <a:pt x="12288" y="7570"/>
                    <a:pt x="12359" y="7403"/>
                    <a:pt x="12514" y="7332"/>
                  </a:cubicBezTo>
                  <a:cubicBezTo>
                    <a:pt x="12544" y="7318"/>
                    <a:pt x="12577" y="7312"/>
                    <a:pt x="12610" y="7312"/>
                  </a:cubicBezTo>
                  <a:cubicBezTo>
                    <a:pt x="12749" y="7312"/>
                    <a:pt x="12896" y="7423"/>
                    <a:pt x="12848" y="7558"/>
                  </a:cubicBezTo>
                  <a:cubicBezTo>
                    <a:pt x="12931" y="7451"/>
                    <a:pt x="13026" y="7367"/>
                    <a:pt x="13157" y="7343"/>
                  </a:cubicBezTo>
                  <a:cubicBezTo>
                    <a:pt x="13157" y="7605"/>
                    <a:pt x="13312" y="7653"/>
                    <a:pt x="13360" y="7808"/>
                  </a:cubicBezTo>
                  <a:cubicBezTo>
                    <a:pt x="13691" y="7503"/>
                    <a:pt x="13786" y="7070"/>
                    <a:pt x="14060" y="7070"/>
                  </a:cubicBezTo>
                  <a:cubicBezTo>
                    <a:pt x="14161" y="7070"/>
                    <a:pt x="14286" y="7128"/>
                    <a:pt x="14455" y="7272"/>
                  </a:cubicBezTo>
                  <a:cubicBezTo>
                    <a:pt x="14422" y="6989"/>
                    <a:pt x="14678" y="6717"/>
                    <a:pt x="14958" y="6717"/>
                  </a:cubicBezTo>
                  <a:cubicBezTo>
                    <a:pt x="14984" y="6717"/>
                    <a:pt x="15011" y="6719"/>
                    <a:pt x="15038" y="6724"/>
                  </a:cubicBezTo>
                  <a:cubicBezTo>
                    <a:pt x="15336" y="6784"/>
                    <a:pt x="15515" y="7177"/>
                    <a:pt x="15372" y="7451"/>
                  </a:cubicBezTo>
                  <a:cubicBezTo>
                    <a:pt x="15689" y="7641"/>
                    <a:pt x="16045" y="7841"/>
                    <a:pt x="16413" y="7841"/>
                  </a:cubicBezTo>
                  <a:cubicBezTo>
                    <a:pt x="16458" y="7841"/>
                    <a:pt x="16504" y="7838"/>
                    <a:pt x="16550" y="7832"/>
                  </a:cubicBezTo>
                  <a:cubicBezTo>
                    <a:pt x="16913" y="7780"/>
                    <a:pt x="17231" y="7395"/>
                    <a:pt x="17150" y="7068"/>
                  </a:cubicBezTo>
                  <a:lnTo>
                    <a:pt x="17150" y="7068"/>
                  </a:lnTo>
                  <a:cubicBezTo>
                    <a:pt x="17197" y="7113"/>
                    <a:pt x="17262" y="7142"/>
                    <a:pt x="17327" y="7142"/>
                  </a:cubicBezTo>
                  <a:cubicBezTo>
                    <a:pt x="17373" y="7142"/>
                    <a:pt x="17418" y="7127"/>
                    <a:pt x="17455" y="7093"/>
                  </a:cubicBezTo>
                  <a:cubicBezTo>
                    <a:pt x="17598" y="6867"/>
                    <a:pt x="17360" y="6605"/>
                    <a:pt x="17217" y="6391"/>
                  </a:cubicBezTo>
                  <a:cubicBezTo>
                    <a:pt x="17072" y="6179"/>
                    <a:pt x="17115" y="5790"/>
                    <a:pt x="17336" y="5790"/>
                  </a:cubicBezTo>
                  <a:cubicBezTo>
                    <a:pt x="17351" y="5790"/>
                    <a:pt x="17367" y="5792"/>
                    <a:pt x="17384" y="5796"/>
                  </a:cubicBezTo>
                  <a:cubicBezTo>
                    <a:pt x="17551" y="5843"/>
                    <a:pt x="17574" y="6058"/>
                    <a:pt x="17658" y="6200"/>
                  </a:cubicBezTo>
                  <a:cubicBezTo>
                    <a:pt x="17742" y="6353"/>
                    <a:pt x="17914" y="6437"/>
                    <a:pt x="18083" y="6437"/>
                  </a:cubicBezTo>
                  <a:cubicBezTo>
                    <a:pt x="18177" y="6437"/>
                    <a:pt x="18271" y="6411"/>
                    <a:pt x="18348" y="6355"/>
                  </a:cubicBezTo>
                  <a:cubicBezTo>
                    <a:pt x="18557" y="6205"/>
                    <a:pt x="18596" y="5874"/>
                    <a:pt x="18434" y="5670"/>
                  </a:cubicBezTo>
                  <a:lnTo>
                    <a:pt x="18434" y="5670"/>
                  </a:lnTo>
                  <a:cubicBezTo>
                    <a:pt x="18469" y="5708"/>
                    <a:pt x="18514" y="5724"/>
                    <a:pt x="18561" y="5724"/>
                  </a:cubicBezTo>
                  <a:cubicBezTo>
                    <a:pt x="18712" y="5724"/>
                    <a:pt x="18887" y="5555"/>
                    <a:pt x="18860" y="5379"/>
                  </a:cubicBezTo>
                  <a:cubicBezTo>
                    <a:pt x="18825" y="5153"/>
                    <a:pt x="18598" y="4998"/>
                    <a:pt x="18396" y="4879"/>
                  </a:cubicBezTo>
                  <a:cubicBezTo>
                    <a:pt x="18194" y="4760"/>
                    <a:pt x="17967" y="4617"/>
                    <a:pt x="17932" y="4391"/>
                  </a:cubicBezTo>
                  <a:cubicBezTo>
                    <a:pt x="17989" y="4289"/>
                    <a:pt x="18100" y="4238"/>
                    <a:pt x="18211" y="4238"/>
                  </a:cubicBezTo>
                  <a:cubicBezTo>
                    <a:pt x="18309" y="4238"/>
                    <a:pt x="18406" y="4277"/>
                    <a:pt x="18467" y="4355"/>
                  </a:cubicBezTo>
                  <a:cubicBezTo>
                    <a:pt x="18396" y="4200"/>
                    <a:pt x="18491" y="3986"/>
                    <a:pt x="18658" y="3950"/>
                  </a:cubicBezTo>
                  <a:cubicBezTo>
                    <a:pt x="18722" y="4494"/>
                    <a:pt x="19254" y="4933"/>
                    <a:pt x="19801" y="4933"/>
                  </a:cubicBezTo>
                  <a:cubicBezTo>
                    <a:pt x="19864" y="4933"/>
                    <a:pt x="19928" y="4927"/>
                    <a:pt x="19991" y="4915"/>
                  </a:cubicBezTo>
                  <a:cubicBezTo>
                    <a:pt x="20420" y="4831"/>
                    <a:pt x="20765" y="4498"/>
                    <a:pt x="20991" y="4117"/>
                  </a:cubicBezTo>
                  <a:cubicBezTo>
                    <a:pt x="21031" y="4128"/>
                    <a:pt x="21070" y="4134"/>
                    <a:pt x="21109" y="4134"/>
                  </a:cubicBezTo>
                  <a:cubicBezTo>
                    <a:pt x="21353" y="4134"/>
                    <a:pt x="21576" y="3924"/>
                    <a:pt x="21658" y="3688"/>
                  </a:cubicBezTo>
                  <a:cubicBezTo>
                    <a:pt x="21753" y="3414"/>
                    <a:pt x="21706" y="3117"/>
                    <a:pt x="21658" y="2831"/>
                  </a:cubicBezTo>
                  <a:cubicBezTo>
                    <a:pt x="21621" y="2547"/>
                    <a:pt x="21715" y="2526"/>
                    <a:pt x="21843" y="2526"/>
                  </a:cubicBezTo>
                  <a:cubicBezTo>
                    <a:pt x="21866" y="2526"/>
                    <a:pt x="21889" y="2526"/>
                    <a:pt x="21913" y="2526"/>
                  </a:cubicBezTo>
                  <a:cubicBezTo>
                    <a:pt x="21970" y="2526"/>
                    <a:pt x="22031" y="2523"/>
                    <a:pt x="22087" y="2498"/>
                  </a:cubicBezTo>
                  <a:cubicBezTo>
                    <a:pt x="22194" y="2438"/>
                    <a:pt x="22277" y="2390"/>
                    <a:pt x="22349" y="2319"/>
                  </a:cubicBezTo>
                  <a:cubicBezTo>
                    <a:pt x="22408" y="2248"/>
                    <a:pt x="22456" y="2164"/>
                    <a:pt x="22504" y="2033"/>
                  </a:cubicBezTo>
                  <a:cubicBezTo>
                    <a:pt x="22658" y="1593"/>
                    <a:pt x="22551" y="1045"/>
                    <a:pt x="22230" y="712"/>
                  </a:cubicBezTo>
                  <a:cubicBezTo>
                    <a:pt x="21942" y="411"/>
                    <a:pt x="21534" y="267"/>
                    <a:pt x="21120" y="267"/>
                  </a:cubicBezTo>
                  <a:cubicBezTo>
                    <a:pt x="20797" y="267"/>
                    <a:pt x="20470" y="354"/>
                    <a:pt x="20194" y="521"/>
                  </a:cubicBezTo>
                  <a:cubicBezTo>
                    <a:pt x="19971" y="643"/>
                    <a:pt x="19739" y="825"/>
                    <a:pt x="19499" y="825"/>
                  </a:cubicBezTo>
                  <a:cubicBezTo>
                    <a:pt x="19457" y="825"/>
                    <a:pt x="19415" y="819"/>
                    <a:pt x="19372" y="807"/>
                  </a:cubicBezTo>
                  <a:cubicBezTo>
                    <a:pt x="19039" y="724"/>
                    <a:pt x="18920" y="319"/>
                    <a:pt x="18658" y="128"/>
                  </a:cubicBezTo>
                  <a:cubicBezTo>
                    <a:pt x="18543" y="42"/>
                    <a:pt x="18403" y="0"/>
                    <a:pt x="18263" y="0"/>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42"/>
            <p:cNvSpPr/>
            <p:nvPr/>
          </p:nvSpPr>
          <p:spPr>
            <a:xfrm>
              <a:off x="2980264" y="4863605"/>
              <a:ext cx="723214" cy="540033"/>
            </a:xfrm>
            <a:custGeom>
              <a:avLst/>
              <a:gdLst/>
              <a:ahLst/>
              <a:cxnLst/>
              <a:rect l="l" t="t" r="r" b="b"/>
              <a:pathLst>
                <a:path w="24273" h="17706" extrusionOk="0">
                  <a:moveTo>
                    <a:pt x="9801" y="1"/>
                  </a:moveTo>
                  <a:cubicBezTo>
                    <a:pt x="9550" y="1"/>
                    <a:pt x="9296" y="118"/>
                    <a:pt x="9201" y="324"/>
                  </a:cubicBezTo>
                  <a:lnTo>
                    <a:pt x="9201" y="324"/>
                  </a:lnTo>
                  <a:cubicBezTo>
                    <a:pt x="9185" y="219"/>
                    <a:pt x="9098" y="119"/>
                    <a:pt x="8985" y="119"/>
                  </a:cubicBezTo>
                  <a:cubicBezTo>
                    <a:pt x="8981" y="119"/>
                    <a:pt x="8977" y="120"/>
                    <a:pt x="8973" y="120"/>
                  </a:cubicBezTo>
                  <a:cubicBezTo>
                    <a:pt x="8722" y="215"/>
                    <a:pt x="8746" y="560"/>
                    <a:pt x="8734" y="822"/>
                  </a:cubicBezTo>
                  <a:cubicBezTo>
                    <a:pt x="8725" y="1025"/>
                    <a:pt x="8537" y="1257"/>
                    <a:pt x="8376" y="1257"/>
                  </a:cubicBezTo>
                  <a:cubicBezTo>
                    <a:pt x="8329" y="1257"/>
                    <a:pt x="8284" y="1237"/>
                    <a:pt x="8246" y="1191"/>
                  </a:cubicBezTo>
                  <a:cubicBezTo>
                    <a:pt x="8139" y="1060"/>
                    <a:pt x="8246" y="870"/>
                    <a:pt x="8270" y="703"/>
                  </a:cubicBezTo>
                  <a:cubicBezTo>
                    <a:pt x="8306" y="441"/>
                    <a:pt x="8080" y="167"/>
                    <a:pt x="7818" y="156"/>
                  </a:cubicBezTo>
                  <a:cubicBezTo>
                    <a:pt x="7564" y="156"/>
                    <a:pt x="7333" y="389"/>
                    <a:pt x="7329" y="642"/>
                  </a:cubicBezTo>
                  <a:lnTo>
                    <a:pt x="7329" y="642"/>
                  </a:lnTo>
                  <a:cubicBezTo>
                    <a:pt x="7320" y="532"/>
                    <a:pt x="7215" y="478"/>
                    <a:pt x="7099" y="478"/>
                  </a:cubicBezTo>
                  <a:cubicBezTo>
                    <a:pt x="6991" y="478"/>
                    <a:pt x="6873" y="526"/>
                    <a:pt x="6817" y="620"/>
                  </a:cubicBezTo>
                  <a:cubicBezTo>
                    <a:pt x="6710" y="822"/>
                    <a:pt x="6794" y="1084"/>
                    <a:pt x="6877" y="1299"/>
                  </a:cubicBezTo>
                  <a:cubicBezTo>
                    <a:pt x="6972" y="1513"/>
                    <a:pt x="7056" y="1775"/>
                    <a:pt x="6948" y="1977"/>
                  </a:cubicBezTo>
                  <a:cubicBezTo>
                    <a:pt x="6913" y="1992"/>
                    <a:pt x="6877" y="1998"/>
                    <a:pt x="6841" y="1998"/>
                  </a:cubicBezTo>
                  <a:cubicBezTo>
                    <a:pt x="6668" y="1998"/>
                    <a:pt x="6498" y="1847"/>
                    <a:pt x="6508" y="1680"/>
                  </a:cubicBezTo>
                  <a:lnTo>
                    <a:pt x="6508" y="1680"/>
                  </a:lnTo>
                  <a:cubicBezTo>
                    <a:pt x="6480" y="1810"/>
                    <a:pt x="6342" y="1904"/>
                    <a:pt x="6209" y="1904"/>
                  </a:cubicBezTo>
                  <a:cubicBezTo>
                    <a:pt x="6173" y="1904"/>
                    <a:pt x="6136" y="1897"/>
                    <a:pt x="6103" y="1882"/>
                  </a:cubicBezTo>
                  <a:cubicBezTo>
                    <a:pt x="6425" y="1346"/>
                    <a:pt x="6186" y="572"/>
                    <a:pt x="5639" y="298"/>
                  </a:cubicBezTo>
                  <a:cubicBezTo>
                    <a:pt x="5462" y="213"/>
                    <a:pt x="5268" y="175"/>
                    <a:pt x="5070" y="175"/>
                  </a:cubicBezTo>
                  <a:cubicBezTo>
                    <a:pt x="4829" y="175"/>
                    <a:pt x="4582" y="231"/>
                    <a:pt x="4353" y="322"/>
                  </a:cubicBezTo>
                  <a:cubicBezTo>
                    <a:pt x="4263" y="194"/>
                    <a:pt x="4115" y="138"/>
                    <a:pt x="3958" y="138"/>
                  </a:cubicBezTo>
                  <a:cubicBezTo>
                    <a:pt x="3823" y="138"/>
                    <a:pt x="3683" y="179"/>
                    <a:pt x="3567" y="251"/>
                  </a:cubicBezTo>
                  <a:cubicBezTo>
                    <a:pt x="3329" y="417"/>
                    <a:pt x="3174" y="679"/>
                    <a:pt x="3043" y="941"/>
                  </a:cubicBezTo>
                  <a:cubicBezTo>
                    <a:pt x="2996" y="1013"/>
                    <a:pt x="2948" y="1084"/>
                    <a:pt x="2877" y="1120"/>
                  </a:cubicBezTo>
                  <a:cubicBezTo>
                    <a:pt x="2851" y="1131"/>
                    <a:pt x="2826" y="1135"/>
                    <a:pt x="2802" y="1135"/>
                  </a:cubicBezTo>
                  <a:cubicBezTo>
                    <a:pt x="2638" y="1135"/>
                    <a:pt x="2513" y="908"/>
                    <a:pt x="2388" y="763"/>
                  </a:cubicBezTo>
                  <a:cubicBezTo>
                    <a:pt x="2317" y="679"/>
                    <a:pt x="2222" y="632"/>
                    <a:pt x="2115" y="608"/>
                  </a:cubicBezTo>
                  <a:cubicBezTo>
                    <a:pt x="2063" y="595"/>
                    <a:pt x="2010" y="589"/>
                    <a:pt x="1957" y="589"/>
                  </a:cubicBezTo>
                  <a:cubicBezTo>
                    <a:pt x="1716" y="589"/>
                    <a:pt x="1478" y="719"/>
                    <a:pt x="1400" y="953"/>
                  </a:cubicBezTo>
                  <a:cubicBezTo>
                    <a:pt x="852" y="1358"/>
                    <a:pt x="710" y="2192"/>
                    <a:pt x="1079" y="2751"/>
                  </a:cubicBezTo>
                  <a:cubicBezTo>
                    <a:pt x="793" y="2751"/>
                    <a:pt x="483" y="2763"/>
                    <a:pt x="281" y="2954"/>
                  </a:cubicBezTo>
                  <a:cubicBezTo>
                    <a:pt x="110" y="3106"/>
                    <a:pt x="83" y="3410"/>
                    <a:pt x="219" y="3556"/>
                  </a:cubicBezTo>
                  <a:lnTo>
                    <a:pt x="219" y="3556"/>
                  </a:lnTo>
                  <a:cubicBezTo>
                    <a:pt x="119" y="3591"/>
                    <a:pt x="0" y="3705"/>
                    <a:pt x="7" y="3823"/>
                  </a:cubicBezTo>
                  <a:cubicBezTo>
                    <a:pt x="34" y="4197"/>
                    <a:pt x="413" y="4471"/>
                    <a:pt x="772" y="4471"/>
                  </a:cubicBezTo>
                  <a:cubicBezTo>
                    <a:pt x="893" y="4471"/>
                    <a:pt x="1012" y="4439"/>
                    <a:pt x="1114" y="4370"/>
                  </a:cubicBezTo>
                  <a:lnTo>
                    <a:pt x="1114" y="4370"/>
                  </a:lnTo>
                  <a:cubicBezTo>
                    <a:pt x="1353" y="4513"/>
                    <a:pt x="1102" y="4847"/>
                    <a:pt x="972" y="5097"/>
                  </a:cubicBezTo>
                  <a:cubicBezTo>
                    <a:pt x="793" y="5466"/>
                    <a:pt x="1019" y="5990"/>
                    <a:pt x="1424" y="6097"/>
                  </a:cubicBezTo>
                  <a:cubicBezTo>
                    <a:pt x="1388" y="6323"/>
                    <a:pt x="1364" y="6561"/>
                    <a:pt x="1495" y="6728"/>
                  </a:cubicBezTo>
                  <a:cubicBezTo>
                    <a:pt x="1559" y="6808"/>
                    <a:pt x="1664" y="6847"/>
                    <a:pt x="1762" y="6847"/>
                  </a:cubicBezTo>
                  <a:cubicBezTo>
                    <a:pt x="1883" y="6847"/>
                    <a:pt x="1994" y="6787"/>
                    <a:pt x="2007" y="6668"/>
                  </a:cubicBezTo>
                  <a:cubicBezTo>
                    <a:pt x="2115" y="6811"/>
                    <a:pt x="2210" y="6942"/>
                    <a:pt x="2317" y="7073"/>
                  </a:cubicBezTo>
                  <a:cubicBezTo>
                    <a:pt x="2498" y="6809"/>
                    <a:pt x="2822" y="6660"/>
                    <a:pt x="3143" y="6660"/>
                  </a:cubicBezTo>
                  <a:cubicBezTo>
                    <a:pt x="3285" y="6660"/>
                    <a:pt x="3427" y="6689"/>
                    <a:pt x="3555" y="6752"/>
                  </a:cubicBezTo>
                  <a:cubicBezTo>
                    <a:pt x="3246" y="6835"/>
                    <a:pt x="3055" y="7180"/>
                    <a:pt x="3043" y="7502"/>
                  </a:cubicBezTo>
                  <a:cubicBezTo>
                    <a:pt x="3031" y="7823"/>
                    <a:pt x="3162" y="8133"/>
                    <a:pt x="3293" y="8430"/>
                  </a:cubicBezTo>
                  <a:cubicBezTo>
                    <a:pt x="3353" y="8538"/>
                    <a:pt x="3412" y="8657"/>
                    <a:pt x="3519" y="8704"/>
                  </a:cubicBezTo>
                  <a:cubicBezTo>
                    <a:pt x="3547" y="8715"/>
                    <a:pt x="3576" y="8721"/>
                    <a:pt x="3605" y="8721"/>
                  </a:cubicBezTo>
                  <a:cubicBezTo>
                    <a:pt x="3696" y="8721"/>
                    <a:pt x="3783" y="8668"/>
                    <a:pt x="3792" y="8578"/>
                  </a:cubicBezTo>
                  <a:lnTo>
                    <a:pt x="3792" y="8578"/>
                  </a:lnTo>
                  <a:cubicBezTo>
                    <a:pt x="3785" y="8839"/>
                    <a:pt x="4051" y="9025"/>
                    <a:pt x="4317" y="9025"/>
                  </a:cubicBezTo>
                  <a:cubicBezTo>
                    <a:pt x="4369" y="9025"/>
                    <a:pt x="4422" y="9017"/>
                    <a:pt x="4472" y="9002"/>
                  </a:cubicBezTo>
                  <a:cubicBezTo>
                    <a:pt x="4770" y="8907"/>
                    <a:pt x="4972" y="8609"/>
                    <a:pt x="5091" y="8311"/>
                  </a:cubicBezTo>
                  <a:cubicBezTo>
                    <a:pt x="5163" y="8145"/>
                    <a:pt x="5234" y="7954"/>
                    <a:pt x="5389" y="7871"/>
                  </a:cubicBezTo>
                  <a:cubicBezTo>
                    <a:pt x="5457" y="7833"/>
                    <a:pt x="5530" y="7819"/>
                    <a:pt x="5606" y="7819"/>
                  </a:cubicBezTo>
                  <a:cubicBezTo>
                    <a:pt x="5767" y="7819"/>
                    <a:pt x="5941" y="7882"/>
                    <a:pt x="6103" y="7906"/>
                  </a:cubicBezTo>
                  <a:cubicBezTo>
                    <a:pt x="6136" y="7913"/>
                    <a:pt x="6170" y="7916"/>
                    <a:pt x="6205" y="7916"/>
                  </a:cubicBezTo>
                  <a:cubicBezTo>
                    <a:pt x="6425" y="7916"/>
                    <a:pt x="6668" y="7791"/>
                    <a:pt x="6627" y="7585"/>
                  </a:cubicBezTo>
                  <a:cubicBezTo>
                    <a:pt x="6638" y="7583"/>
                    <a:pt x="6648" y="7583"/>
                    <a:pt x="6658" y="7583"/>
                  </a:cubicBezTo>
                  <a:cubicBezTo>
                    <a:pt x="6882" y="7583"/>
                    <a:pt x="6930" y="7951"/>
                    <a:pt x="6782" y="8145"/>
                  </a:cubicBezTo>
                  <a:cubicBezTo>
                    <a:pt x="6365" y="8716"/>
                    <a:pt x="6294" y="8776"/>
                    <a:pt x="6806" y="9049"/>
                  </a:cubicBezTo>
                  <a:cubicBezTo>
                    <a:pt x="6814" y="9055"/>
                    <a:pt x="6826" y="9057"/>
                    <a:pt x="6840" y="9057"/>
                  </a:cubicBezTo>
                  <a:cubicBezTo>
                    <a:pt x="6945" y="9057"/>
                    <a:pt x="7177" y="8926"/>
                    <a:pt x="7315" y="8926"/>
                  </a:cubicBezTo>
                  <a:cubicBezTo>
                    <a:pt x="7329" y="8926"/>
                    <a:pt x="7342" y="8928"/>
                    <a:pt x="7353" y="8930"/>
                  </a:cubicBezTo>
                  <a:cubicBezTo>
                    <a:pt x="7699" y="9014"/>
                    <a:pt x="8020" y="9300"/>
                    <a:pt x="8306" y="9490"/>
                  </a:cubicBezTo>
                  <a:cubicBezTo>
                    <a:pt x="7675" y="9597"/>
                    <a:pt x="7079" y="9883"/>
                    <a:pt x="6603" y="10323"/>
                  </a:cubicBezTo>
                  <a:cubicBezTo>
                    <a:pt x="6387" y="10853"/>
                    <a:pt x="7064" y="11265"/>
                    <a:pt x="7654" y="11265"/>
                  </a:cubicBezTo>
                  <a:cubicBezTo>
                    <a:pt x="7714" y="11265"/>
                    <a:pt x="7773" y="11261"/>
                    <a:pt x="7830" y="11252"/>
                  </a:cubicBezTo>
                  <a:cubicBezTo>
                    <a:pt x="8234" y="11182"/>
                    <a:pt x="8670" y="11031"/>
                    <a:pt x="9069" y="11031"/>
                  </a:cubicBezTo>
                  <a:cubicBezTo>
                    <a:pt x="9280" y="11031"/>
                    <a:pt x="9482" y="11073"/>
                    <a:pt x="9663" y="11193"/>
                  </a:cubicBezTo>
                  <a:cubicBezTo>
                    <a:pt x="9282" y="11312"/>
                    <a:pt x="8913" y="11419"/>
                    <a:pt x="8544" y="11550"/>
                  </a:cubicBezTo>
                  <a:cubicBezTo>
                    <a:pt x="8651" y="11657"/>
                    <a:pt x="8770" y="12050"/>
                    <a:pt x="8937" y="12181"/>
                  </a:cubicBezTo>
                  <a:cubicBezTo>
                    <a:pt x="8853" y="12240"/>
                    <a:pt x="8746" y="12395"/>
                    <a:pt x="8663" y="12478"/>
                  </a:cubicBezTo>
                  <a:cubicBezTo>
                    <a:pt x="8722" y="12609"/>
                    <a:pt x="8818" y="12717"/>
                    <a:pt x="8937" y="12800"/>
                  </a:cubicBezTo>
                  <a:cubicBezTo>
                    <a:pt x="8663" y="12824"/>
                    <a:pt x="8413" y="13133"/>
                    <a:pt x="8532" y="13383"/>
                  </a:cubicBezTo>
                  <a:cubicBezTo>
                    <a:pt x="8580" y="13479"/>
                    <a:pt x="8686" y="13523"/>
                    <a:pt x="8793" y="13523"/>
                  </a:cubicBezTo>
                  <a:cubicBezTo>
                    <a:pt x="8875" y="13523"/>
                    <a:pt x="8957" y="13498"/>
                    <a:pt x="9015" y="13451"/>
                  </a:cubicBezTo>
                  <a:lnTo>
                    <a:pt x="9015" y="13451"/>
                  </a:lnTo>
                  <a:cubicBezTo>
                    <a:pt x="9032" y="13539"/>
                    <a:pt x="9098" y="13626"/>
                    <a:pt x="9187" y="13645"/>
                  </a:cubicBezTo>
                  <a:cubicBezTo>
                    <a:pt x="9220" y="13655"/>
                    <a:pt x="9253" y="13659"/>
                    <a:pt x="9287" y="13659"/>
                  </a:cubicBezTo>
                  <a:cubicBezTo>
                    <a:pt x="9419" y="13659"/>
                    <a:pt x="9549" y="13591"/>
                    <a:pt x="9663" y="13514"/>
                  </a:cubicBezTo>
                  <a:cubicBezTo>
                    <a:pt x="9787" y="13442"/>
                    <a:pt x="9928" y="13352"/>
                    <a:pt x="10071" y="13352"/>
                  </a:cubicBezTo>
                  <a:cubicBezTo>
                    <a:pt x="10094" y="13352"/>
                    <a:pt x="10117" y="13355"/>
                    <a:pt x="10139" y="13360"/>
                  </a:cubicBezTo>
                  <a:cubicBezTo>
                    <a:pt x="10389" y="13407"/>
                    <a:pt x="10497" y="13741"/>
                    <a:pt x="10366" y="13955"/>
                  </a:cubicBezTo>
                  <a:cubicBezTo>
                    <a:pt x="10272" y="14087"/>
                    <a:pt x="10107" y="14153"/>
                    <a:pt x="9945" y="14153"/>
                  </a:cubicBezTo>
                  <a:cubicBezTo>
                    <a:pt x="9859" y="14153"/>
                    <a:pt x="9773" y="14135"/>
                    <a:pt x="9699" y="14098"/>
                  </a:cubicBezTo>
                  <a:lnTo>
                    <a:pt x="9699" y="14098"/>
                  </a:lnTo>
                  <a:cubicBezTo>
                    <a:pt x="9758" y="14205"/>
                    <a:pt x="9818" y="14312"/>
                    <a:pt x="9877" y="14419"/>
                  </a:cubicBezTo>
                  <a:cubicBezTo>
                    <a:pt x="9711" y="14455"/>
                    <a:pt x="9532" y="14503"/>
                    <a:pt x="9413" y="14634"/>
                  </a:cubicBezTo>
                  <a:cubicBezTo>
                    <a:pt x="9294" y="14764"/>
                    <a:pt x="9306" y="15015"/>
                    <a:pt x="9473" y="15086"/>
                  </a:cubicBezTo>
                  <a:cubicBezTo>
                    <a:pt x="9675" y="14907"/>
                    <a:pt x="9925" y="14788"/>
                    <a:pt x="10187" y="14729"/>
                  </a:cubicBezTo>
                  <a:lnTo>
                    <a:pt x="10187" y="14729"/>
                  </a:lnTo>
                  <a:cubicBezTo>
                    <a:pt x="10032" y="14872"/>
                    <a:pt x="10294" y="15086"/>
                    <a:pt x="10497" y="15122"/>
                  </a:cubicBezTo>
                  <a:cubicBezTo>
                    <a:pt x="10354" y="15253"/>
                    <a:pt x="10223" y="15384"/>
                    <a:pt x="10080" y="15503"/>
                  </a:cubicBezTo>
                  <a:cubicBezTo>
                    <a:pt x="10130" y="15642"/>
                    <a:pt x="10272" y="15740"/>
                    <a:pt x="10414" y="15740"/>
                  </a:cubicBezTo>
                  <a:cubicBezTo>
                    <a:pt x="10442" y="15740"/>
                    <a:pt x="10470" y="15737"/>
                    <a:pt x="10497" y="15729"/>
                  </a:cubicBezTo>
                  <a:cubicBezTo>
                    <a:pt x="10604" y="16003"/>
                    <a:pt x="10842" y="16217"/>
                    <a:pt x="11116" y="16300"/>
                  </a:cubicBezTo>
                  <a:cubicBezTo>
                    <a:pt x="11247" y="16003"/>
                    <a:pt x="11366" y="15717"/>
                    <a:pt x="11485" y="15431"/>
                  </a:cubicBezTo>
                  <a:cubicBezTo>
                    <a:pt x="11640" y="15729"/>
                    <a:pt x="11925" y="15955"/>
                    <a:pt x="12247" y="16062"/>
                  </a:cubicBezTo>
                  <a:cubicBezTo>
                    <a:pt x="12210" y="15244"/>
                    <a:pt x="12281" y="14687"/>
                    <a:pt x="12826" y="14687"/>
                  </a:cubicBezTo>
                  <a:cubicBezTo>
                    <a:pt x="12978" y="14687"/>
                    <a:pt x="13167" y="14730"/>
                    <a:pt x="13402" y="14824"/>
                  </a:cubicBezTo>
                  <a:cubicBezTo>
                    <a:pt x="13164" y="15491"/>
                    <a:pt x="12771" y="16110"/>
                    <a:pt x="12759" y="16860"/>
                  </a:cubicBezTo>
                  <a:cubicBezTo>
                    <a:pt x="12792" y="16877"/>
                    <a:pt x="12827" y="16884"/>
                    <a:pt x="12860" y="16884"/>
                  </a:cubicBezTo>
                  <a:cubicBezTo>
                    <a:pt x="12913" y="16884"/>
                    <a:pt x="12965" y="16866"/>
                    <a:pt x="13009" y="16835"/>
                  </a:cubicBezTo>
                  <a:lnTo>
                    <a:pt x="13009" y="16835"/>
                  </a:lnTo>
                  <a:cubicBezTo>
                    <a:pt x="12995" y="17049"/>
                    <a:pt x="13040" y="17269"/>
                    <a:pt x="13140" y="17455"/>
                  </a:cubicBezTo>
                  <a:cubicBezTo>
                    <a:pt x="13369" y="17444"/>
                    <a:pt x="13558" y="17233"/>
                    <a:pt x="13551" y="17005"/>
                  </a:cubicBezTo>
                  <a:lnTo>
                    <a:pt x="13551" y="17005"/>
                  </a:lnTo>
                  <a:cubicBezTo>
                    <a:pt x="13585" y="17258"/>
                    <a:pt x="13688" y="17507"/>
                    <a:pt x="13842" y="17705"/>
                  </a:cubicBezTo>
                  <a:cubicBezTo>
                    <a:pt x="14033" y="17562"/>
                    <a:pt x="14164" y="17348"/>
                    <a:pt x="14199" y="17122"/>
                  </a:cubicBezTo>
                  <a:cubicBezTo>
                    <a:pt x="14283" y="17324"/>
                    <a:pt x="14461" y="17491"/>
                    <a:pt x="14676" y="17574"/>
                  </a:cubicBezTo>
                  <a:cubicBezTo>
                    <a:pt x="14893" y="17499"/>
                    <a:pt x="14991" y="17227"/>
                    <a:pt x="14920" y="17017"/>
                  </a:cubicBezTo>
                  <a:lnTo>
                    <a:pt x="14920" y="17017"/>
                  </a:lnTo>
                  <a:cubicBezTo>
                    <a:pt x="14994" y="17093"/>
                    <a:pt x="15099" y="17142"/>
                    <a:pt x="15201" y="17142"/>
                  </a:cubicBezTo>
                  <a:cubicBezTo>
                    <a:pt x="15237" y="17142"/>
                    <a:pt x="15273" y="17135"/>
                    <a:pt x="15307" y="17122"/>
                  </a:cubicBezTo>
                  <a:cubicBezTo>
                    <a:pt x="15434" y="17066"/>
                    <a:pt x="15519" y="16935"/>
                    <a:pt x="15533" y="16801"/>
                  </a:cubicBezTo>
                  <a:lnTo>
                    <a:pt x="15533" y="16801"/>
                  </a:lnTo>
                  <a:cubicBezTo>
                    <a:pt x="15575" y="16838"/>
                    <a:pt x="15634" y="16863"/>
                    <a:pt x="15690" y="16863"/>
                  </a:cubicBezTo>
                  <a:cubicBezTo>
                    <a:pt x="15723" y="16863"/>
                    <a:pt x="15755" y="16855"/>
                    <a:pt x="15783" y="16836"/>
                  </a:cubicBezTo>
                  <a:cubicBezTo>
                    <a:pt x="15926" y="16741"/>
                    <a:pt x="15938" y="16539"/>
                    <a:pt x="15890" y="16372"/>
                  </a:cubicBezTo>
                  <a:cubicBezTo>
                    <a:pt x="15842" y="16205"/>
                    <a:pt x="15747" y="16050"/>
                    <a:pt x="15747" y="15872"/>
                  </a:cubicBezTo>
                  <a:cubicBezTo>
                    <a:pt x="15747" y="15634"/>
                    <a:pt x="15938" y="15407"/>
                    <a:pt x="16164" y="15372"/>
                  </a:cubicBezTo>
                  <a:cubicBezTo>
                    <a:pt x="16187" y="15368"/>
                    <a:pt x="16210" y="15367"/>
                    <a:pt x="16233" y="15367"/>
                  </a:cubicBezTo>
                  <a:cubicBezTo>
                    <a:pt x="16449" y="15367"/>
                    <a:pt x="16659" y="15513"/>
                    <a:pt x="16723" y="15717"/>
                  </a:cubicBezTo>
                  <a:cubicBezTo>
                    <a:pt x="16545" y="15800"/>
                    <a:pt x="16569" y="16062"/>
                    <a:pt x="16652" y="16241"/>
                  </a:cubicBezTo>
                  <a:cubicBezTo>
                    <a:pt x="16807" y="16634"/>
                    <a:pt x="17021" y="16991"/>
                    <a:pt x="17271" y="17336"/>
                  </a:cubicBezTo>
                  <a:cubicBezTo>
                    <a:pt x="17295" y="17181"/>
                    <a:pt x="17319" y="17027"/>
                    <a:pt x="17343" y="16884"/>
                  </a:cubicBezTo>
                  <a:lnTo>
                    <a:pt x="17343" y="16884"/>
                  </a:lnTo>
                  <a:cubicBezTo>
                    <a:pt x="17324" y="17155"/>
                    <a:pt x="17614" y="17361"/>
                    <a:pt x="17890" y="17361"/>
                  </a:cubicBezTo>
                  <a:cubicBezTo>
                    <a:pt x="17965" y="17361"/>
                    <a:pt x="18038" y="17345"/>
                    <a:pt x="18105" y="17312"/>
                  </a:cubicBezTo>
                  <a:cubicBezTo>
                    <a:pt x="18486" y="17122"/>
                    <a:pt x="18390" y="16669"/>
                    <a:pt x="18724" y="16503"/>
                  </a:cubicBezTo>
                  <a:cubicBezTo>
                    <a:pt x="18745" y="16492"/>
                    <a:pt x="18772" y="16487"/>
                    <a:pt x="18801" y="16487"/>
                  </a:cubicBezTo>
                  <a:cubicBezTo>
                    <a:pt x="18973" y="16487"/>
                    <a:pt x="19264" y="16644"/>
                    <a:pt x="19488" y="16644"/>
                  </a:cubicBezTo>
                  <a:cubicBezTo>
                    <a:pt x="19647" y="16644"/>
                    <a:pt x="19773" y="16564"/>
                    <a:pt x="19795" y="16288"/>
                  </a:cubicBezTo>
                  <a:cubicBezTo>
                    <a:pt x="19807" y="16181"/>
                    <a:pt x="19760" y="16074"/>
                    <a:pt x="19736" y="15967"/>
                  </a:cubicBezTo>
                  <a:cubicBezTo>
                    <a:pt x="19498" y="15205"/>
                    <a:pt x="20069" y="14288"/>
                    <a:pt x="20855" y="14157"/>
                  </a:cubicBezTo>
                  <a:cubicBezTo>
                    <a:pt x="21000" y="14381"/>
                    <a:pt x="21198" y="14625"/>
                    <a:pt x="21448" y="14625"/>
                  </a:cubicBezTo>
                  <a:cubicBezTo>
                    <a:pt x="21464" y="14625"/>
                    <a:pt x="21481" y="14624"/>
                    <a:pt x="21498" y="14622"/>
                  </a:cubicBezTo>
                  <a:cubicBezTo>
                    <a:pt x="21669" y="14607"/>
                    <a:pt x="21750" y="14410"/>
                    <a:pt x="21730" y="14264"/>
                  </a:cubicBezTo>
                  <a:lnTo>
                    <a:pt x="21730" y="14264"/>
                  </a:lnTo>
                  <a:cubicBezTo>
                    <a:pt x="21778" y="14284"/>
                    <a:pt x="21831" y="14294"/>
                    <a:pt x="21884" y="14294"/>
                  </a:cubicBezTo>
                  <a:cubicBezTo>
                    <a:pt x="21953" y="14294"/>
                    <a:pt x="22021" y="14277"/>
                    <a:pt x="22081" y="14241"/>
                  </a:cubicBezTo>
                  <a:cubicBezTo>
                    <a:pt x="22010" y="14002"/>
                    <a:pt x="21831" y="13800"/>
                    <a:pt x="21617" y="13681"/>
                  </a:cubicBezTo>
                  <a:cubicBezTo>
                    <a:pt x="21736" y="13574"/>
                    <a:pt x="21807" y="13395"/>
                    <a:pt x="21784" y="13229"/>
                  </a:cubicBezTo>
                  <a:lnTo>
                    <a:pt x="21784" y="13229"/>
                  </a:lnTo>
                  <a:cubicBezTo>
                    <a:pt x="21840" y="13280"/>
                    <a:pt x="21917" y="13305"/>
                    <a:pt x="21993" y="13305"/>
                  </a:cubicBezTo>
                  <a:cubicBezTo>
                    <a:pt x="22094" y="13305"/>
                    <a:pt x="22194" y="13262"/>
                    <a:pt x="22248" y="13181"/>
                  </a:cubicBezTo>
                  <a:cubicBezTo>
                    <a:pt x="22355" y="13026"/>
                    <a:pt x="22248" y="12800"/>
                    <a:pt x="22129" y="12681"/>
                  </a:cubicBezTo>
                  <a:cubicBezTo>
                    <a:pt x="22240" y="12537"/>
                    <a:pt x="22358" y="12473"/>
                    <a:pt x="22487" y="12473"/>
                  </a:cubicBezTo>
                  <a:cubicBezTo>
                    <a:pt x="22593" y="12473"/>
                    <a:pt x="22708" y="12517"/>
                    <a:pt x="22831" y="12598"/>
                  </a:cubicBezTo>
                  <a:cubicBezTo>
                    <a:pt x="22984" y="12699"/>
                    <a:pt x="23173" y="12789"/>
                    <a:pt x="23351" y="12789"/>
                  </a:cubicBezTo>
                  <a:cubicBezTo>
                    <a:pt x="23423" y="12789"/>
                    <a:pt x="23493" y="12775"/>
                    <a:pt x="23558" y="12740"/>
                  </a:cubicBezTo>
                  <a:cubicBezTo>
                    <a:pt x="23731" y="12654"/>
                    <a:pt x="23778" y="12396"/>
                    <a:pt x="23694" y="12253"/>
                  </a:cubicBezTo>
                  <a:lnTo>
                    <a:pt x="23694" y="12253"/>
                  </a:lnTo>
                  <a:cubicBezTo>
                    <a:pt x="23722" y="12261"/>
                    <a:pt x="23752" y="12264"/>
                    <a:pt x="23782" y="12264"/>
                  </a:cubicBezTo>
                  <a:cubicBezTo>
                    <a:pt x="23954" y="12264"/>
                    <a:pt x="24142" y="12149"/>
                    <a:pt x="24189" y="11978"/>
                  </a:cubicBezTo>
                  <a:cubicBezTo>
                    <a:pt x="24272" y="11705"/>
                    <a:pt x="24070" y="11419"/>
                    <a:pt x="23820" y="11300"/>
                  </a:cubicBezTo>
                  <a:cubicBezTo>
                    <a:pt x="23685" y="11236"/>
                    <a:pt x="23538" y="11213"/>
                    <a:pt x="23387" y="11213"/>
                  </a:cubicBezTo>
                  <a:cubicBezTo>
                    <a:pt x="23257" y="11213"/>
                    <a:pt x="23125" y="11230"/>
                    <a:pt x="22998" y="11252"/>
                  </a:cubicBezTo>
                  <a:cubicBezTo>
                    <a:pt x="22724" y="11300"/>
                    <a:pt x="22450" y="11383"/>
                    <a:pt x="22177" y="11383"/>
                  </a:cubicBezTo>
                  <a:cubicBezTo>
                    <a:pt x="22224" y="11181"/>
                    <a:pt x="22272" y="10978"/>
                    <a:pt x="22319" y="10788"/>
                  </a:cubicBezTo>
                  <a:lnTo>
                    <a:pt x="22319" y="10788"/>
                  </a:lnTo>
                  <a:cubicBezTo>
                    <a:pt x="22280" y="10827"/>
                    <a:pt x="22231" y="10844"/>
                    <a:pt x="22179" y="10844"/>
                  </a:cubicBezTo>
                  <a:cubicBezTo>
                    <a:pt x="22029" y="10844"/>
                    <a:pt x="21861" y="10698"/>
                    <a:pt x="21879" y="10538"/>
                  </a:cubicBezTo>
                  <a:cubicBezTo>
                    <a:pt x="21891" y="10312"/>
                    <a:pt x="22093" y="10157"/>
                    <a:pt x="22308" y="10085"/>
                  </a:cubicBezTo>
                  <a:cubicBezTo>
                    <a:pt x="22366" y="10066"/>
                    <a:pt x="22432" y="10046"/>
                    <a:pt x="22500" y="10046"/>
                  </a:cubicBezTo>
                  <a:cubicBezTo>
                    <a:pt x="22515" y="10046"/>
                    <a:pt x="22530" y="10047"/>
                    <a:pt x="22546" y="10050"/>
                  </a:cubicBezTo>
                  <a:cubicBezTo>
                    <a:pt x="22735" y="10072"/>
                    <a:pt x="22894" y="10230"/>
                    <a:pt x="23080" y="10230"/>
                  </a:cubicBezTo>
                  <a:cubicBezTo>
                    <a:pt x="23092" y="10230"/>
                    <a:pt x="23105" y="10230"/>
                    <a:pt x="23117" y="10228"/>
                  </a:cubicBezTo>
                  <a:cubicBezTo>
                    <a:pt x="23363" y="10195"/>
                    <a:pt x="23410" y="9783"/>
                    <a:pt x="23207" y="9674"/>
                  </a:cubicBezTo>
                  <a:lnTo>
                    <a:pt x="23207" y="9674"/>
                  </a:lnTo>
                  <a:cubicBezTo>
                    <a:pt x="23227" y="9680"/>
                    <a:pt x="23246" y="9682"/>
                    <a:pt x="23266" y="9682"/>
                  </a:cubicBezTo>
                  <a:cubicBezTo>
                    <a:pt x="23481" y="9682"/>
                    <a:pt x="23668" y="9353"/>
                    <a:pt x="23534" y="9157"/>
                  </a:cubicBezTo>
                  <a:cubicBezTo>
                    <a:pt x="23440" y="9022"/>
                    <a:pt x="23282" y="8964"/>
                    <a:pt x="23119" y="8964"/>
                  </a:cubicBezTo>
                  <a:cubicBezTo>
                    <a:pt x="23027" y="8964"/>
                    <a:pt x="22933" y="8983"/>
                    <a:pt x="22849" y="9017"/>
                  </a:cubicBezTo>
                  <a:lnTo>
                    <a:pt x="22849" y="9017"/>
                  </a:lnTo>
                  <a:cubicBezTo>
                    <a:pt x="23086" y="8854"/>
                    <a:pt x="23091" y="8422"/>
                    <a:pt x="22855" y="8240"/>
                  </a:cubicBezTo>
                  <a:cubicBezTo>
                    <a:pt x="22758" y="8168"/>
                    <a:pt x="22642" y="8135"/>
                    <a:pt x="22524" y="8135"/>
                  </a:cubicBezTo>
                  <a:cubicBezTo>
                    <a:pt x="22323" y="8135"/>
                    <a:pt x="22115" y="8230"/>
                    <a:pt x="21981" y="8390"/>
                  </a:cubicBezTo>
                  <a:lnTo>
                    <a:pt x="21981" y="8390"/>
                  </a:lnTo>
                  <a:cubicBezTo>
                    <a:pt x="22096" y="8206"/>
                    <a:pt x="21957" y="7915"/>
                    <a:pt x="21736" y="7871"/>
                  </a:cubicBezTo>
                  <a:cubicBezTo>
                    <a:pt x="21704" y="7863"/>
                    <a:pt x="21673" y="7859"/>
                    <a:pt x="21641" y="7859"/>
                  </a:cubicBezTo>
                  <a:cubicBezTo>
                    <a:pt x="21434" y="7859"/>
                    <a:pt x="21235" y="8018"/>
                    <a:pt x="21153" y="8204"/>
                  </a:cubicBezTo>
                  <a:cubicBezTo>
                    <a:pt x="21081" y="8157"/>
                    <a:pt x="21010" y="8097"/>
                    <a:pt x="20938" y="8049"/>
                  </a:cubicBezTo>
                  <a:cubicBezTo>
                    <a:pt x="20769" y="8241"/>
                    <a:pt x="20547" y="8432"/>
                    <a:pt x="20292" y="8432"/>
                  </a:cubicBezTo>
                  <a:cubicBezTo>
                    <a:pt x="20277" y="8432"/>
                    <a:pt x="20263" y="8432"/>
                    <a:pt x="20248" y="8430"/>
                  </a:cubicBezTo>
                  <a:cubicBezTo>
                    <a:pt x="19974" y="8418"/>
                    <a:pt x="19748" y="8037"/>
                    <a:pt x="19950" y="7847"/>
                  </a:cubicBezTo>
                  <a:lnTo>
                    <a:pt x="19950" y="7847"/>
                  </a:lnTo>
                  <a:cubicBezTo>
                    <a:pt x="19900" y="7860"/>
                    <a:pt x="19842" y="7868"/>
                    <a:pt x="19785" y="7868"/>
                  </a:cubicBezTo>
                  <a:cubicBezTo>
                    <a:pt x="19638" y="7868"/>
                    <a:pt x="19494" y="7817"/>
                    <a:pt x="19486" y="7680"/>
                  </a:cubicBezTo>
                  <a:cubicBezTo>
                    <a:pt x="19474" y="7442"/>
                    <a:pt x="19950" y="7264"/>
                    <a:pt x="19795" y="7085"/>
                  </a:cubicBezTo>
                  <a:lnTo>
                    <a:pt x="19795" y="7085"/>
                  </a:lnTo>
                  <a:cubicBezTo>
                    <a:pt x="19850" y="7119"/>
                    <a:pt x="19910" y="7134"/>
                    <a:pt x="19971" y="7134"/>
                  </a:cubicBezTo>
                  <a:cubicBezTo>
                    <a:pt x="20251" y="7134"/>
                    <a:pt x="20544" y="6811"/>
                    <a:pt x="20426" y="6537"/>
                  </a:cubicBezTo>
                  <a:cubicBezTo>
                    <a:pt x="20629" y="6525"/>
                    <a:pt x="20795" y="6323"/>
                    <a:pt x="20748" y="6132"/>
                  </a:cubicBezTo>
                  <a:cubicBezTo>
                    <a:pt x="20715" y="5944"/>
                    <a:pt x="20527" y="5869"/>
                    <a:pt x="20357" y="5869"/>
                  </a:cubicBezTo>
                  <a:cubicBezTo>
                    <a:pt x="20344" y="5869"/>
                    <a:pt x="20332" y="5870"/>
                    <a:pt x="20319" y="5871"/>
                  </a:cubicBezTo>
                  <a:cubicBezTo>
                    <a:pt x="20319" y="5469"/>
                    <a:pt x="20063" y="5199"/>
                    <a:pt x="19722" y="5199"/>
                  </a:cubicBezTo>
                  <a:cubicBezTo>
                    <a:pt x="19629" y="5199"/>
                    <a:pt x="19529" y="5220"/>
                    <a:pt x="19426" y="5263"/>
                  </a:cubicBezTo>
                  <a:cubicBezTo>
                    <a:pt x="19449" y="4897"/>
                    <a:pt x="19197" y="4619"/>
                    <a:pt x="18818" y="4619"/>
                  </a:cubicBezTo>
                  <a:cubicBezTo>
                    <a:pt x="18803" y="4619"/>
                    <a:pt x="18787" y="4619"/>
                    <a:pt x="18771" y="4620"/>
                  </a:cubicBezTo>
                  <a:cubicBezTo>
                    <a:pt x="18402" y="4632"/>
                    <a:pt x="18081" y="4847"/>
                    <a:pt x="17724" y="4954"/>
                  </a:cubicBezTo>
                  <a:cubicBezTo>
                    <a:pt x="17626" y="4978"/>
                    <a:pt x="17530" y="4991"/>
                    <a:pt x="17438" y="4991"/>
                  </a:cubicBezTo>
                  <a:cubicBezTo>
                    <a:pt x="17169" y="4991"/>
                    <a:pt x="16931" y="4883"/>
                    <a:pt x="16771" y="4644"/>
                  </a:cubicBezTo>
                  <a:cubicBezTo>
                    <a:pt x="17390" y="4418"/>
                    <a:pt x="18640" y="4751"/>
                    <a:pt x="18974" y="3930"/>
                  </a:cubicBezTo>
                  <a:cubicBezTo>
                    <a:pt x="19062" y="3743"/>
                    <a:pt x="18947" y="3475"/>
                    <a:pt x="18750" y="3444"/>
                  </a:cubicBezTo>
                  <a:lnTo>
                    <a:pt x="18750" y="3444"/>
                  </a:lnTo>
                  <a:cubicBezTo>
                    <a:pt x="18890" y="3428"/>
                    <a:pt x="18936" y="3209"/>
                    <a:pt x="18914" y="3049"/>
                  </a:cubicBezTo>
                  <a:cubicBezTo>
                    <a:pt x="18890" y="2882"/>
                    <a:pt x="18855" y="2692"/>
                    <a:pt x="18724" y="2584"/>
                  </a:cubicBezTo>
                  <a:cubicBezTo>
                    <a:pt x="18673" y="2542"/>
                    <a:pt x="18609" y="2522"/>
                    <a:pt x="18547" y="2522"/>
                  </a:cubicBezTo>
                  <a:cubicBezTo>
                    <a:pt x="18434" y="2522"/>
                    <a:pt x="18327" y="2588"/>
                    <a:pt x="18319" y="2703"/>
                  </a:cubicBezTo>
                  <a:cubicBezTo>
                    <a:pt x="18307" y="2513"/>
                    <a:pt x="18283" y="2299"/>
                    <a:pt x="18140" y="2168"/>
                  </a:cubicBezTo>
                  <a:cubicBezTo>
                    <a:pt x="18090" y="2126"/>
                    <a:pt x="18021" y="2106"/>
                    <a:pt x="17953" y="2106"/>
                  </a:cubicBezTo>
                  <a:cubicBezTo>
                    <a:pt x="17853" y="2106"/>
                    <a:pt x="17754" y="2149"/>
                    <a:pt x="17716" y="2227"/>
                  </a:cubicBezTo>
                  <a:lnTo>
                    <a:pt x="17716" y="2227"/>
                  </a:lnTo>
                  <a:cubicBezTo>
                    <a:pt x="17713" y="2115"/>
                    <a:pt x="17587" y="2011"/>
                    <a:pt x="17458" y="2011"/>
                  </a:cubicBezTo>
                  <a:cubicBezTo>
                    <a:pt x="17448" y="2011"/>
                    <a:pt x="17437" y="2011"/>
                    <a:pt x="17426" y="2013"/>
                  </a:cubicBezTo>
                  <a:cubicBezTo>
                    <a:pt x="17271" y="2037"/>
                    <a:pt x="17152" y="2156"/>
                    <a:pt x="17033" y="2275"/>
                  </a:cubicBezTo>
                  <a:cubicBezTo>
                    <a:pt x="16920" y="2377"/>
                    <a:pt x="16784" y="2490"/>
                    <a:pt x="16638" y="2490"/>
                  </a:cubicBezTo>
                  <a:cubicBezTo>
                    <a:pt x="16631" y="2490"/>
                    <a:pt x="16624" y="2490"/>
                    <a:pt x="16616" y="2489"/>
                  </a:cubicBezTo>
                  <a:cubicBezTo>
                    <a:pt x="16616" y="2799"/>
                    <a:pt x="16593" y="3132"/>
                    <a:pt x="16402" y="3382"/>
                  </a:cubicBezTo>
                  <a:cubicBezTo>
                    <a:pt x="16293" y="3526"/>
                    <a:pt x="16105" y="3614"/>
                    <a:pt x="15931" y="3614"/>
                  </a:cubicBezTo>
                  <a:cubicBezTo>
                    <a:pt x="15802" y="3614"/>
                    <a:pt x="15680" y="3565"/>
                    <a:pt x="15604" y="3454"/>
                  </a:cubicBezTo>
                  <a:cubicBezTo>
                    <a:pt x="15533" y="3525"/>
                    <a:pt x="15473" y="3596"/>
                    <a:pt x="15402" y="3668"/>
                  </a:cubicBezTo>
                  <a:cubicBezTo>
                    <a:pt x="15211" y="3668"/>
                    <a:pt x="15116" y="3406"/>
                    <a:pt x="15199" y="3239"/>
                  </a:cubicBezTo>
                  <a:cubicBezTo>
                    <a:pt x="15283" y="3073"/>
                    <a:pt x="15473" y="2977"/>
                    <a:pt x="15652" y="2918"/>
                  </a:cubicBezTo>
                  <a:cubicBezTo>
                    <a:pt x="15652" y="2727"/>
                    <a:pt x="15616" y="2525"/>
                    <a:pt x="15485" y="2394"/>
                  </a:cubicBezTo>
                  <a:cubicBezTo>
                    <a:pt x="15427" y="2345"/>
                    <a:pt x="15346" y="2320"/>
                    <a:pt x="15268" y="2320"/>
                  </a:cubicBezTo>
                  <a:cubicBezTo>
                    <a:pt x="15156" y="2320"/>
                    <a:pt x="15049" y="2372"/>
                    <a:pt x="15021" y="2477"/>
                  </a:cubicBezTo>
                  <a:cubicBezTo>
                    <a:pt x="14973" y="2275"/>
                    <a:pt x="14783" y="2120"/>
                    <a:pt x="14580" y="2120"/>
                  </a:cubicBezTo>
                  <a:cubicBezTo>
                    <a:pt x="14378" y="2120"/>
                    <a:pt x="14187" y="2275"/>
                    <a:pt x="14140" y="2465"/>
                  </a:cubicBezTo>
                  <a:cubicBezTo>
                    <a:pt x="14080" y="2338"/>
                    <a:pt x="13942" y="2259"/>
                    <a:pt x="13807" y="2259"/>
                  </a:cubicBezTo>
                  <a:cubicBezTo>
                    <a:pt x="13753" y="2259"/>
                    <a:pt x="13699" y="2271"/>
                    <a:pt x="13652" y="2299"/>
                  </a:cubicBezTo>
                  <a:cubicBezTo>
                    <a:pt x="13473" y="2382"/>
                    <a:pt x="13402" y="2632"/>
                    <a:pt x="13509" y="2799"/>
                  </a:cubicBezTo>
                  <a:cubicBezTo>
                    <a:pt x="13389" y="2879"/>
                    <a:pt x="13253" y="2950"/>
                    <a:pt x="13113" y="2950"/>
                  </a:cubicBezTo>
                  <a:cubicBezTo>
                    <a:pt x="13086" y="2950"/>
                    <a:pt x="13060" y="2947"/>
                    <a:pt x="13033" y="2942"/>
                  </a:cubicBezTo>
                  <a:cubicBezTo>
                    <a:pt x="12866" y="2906"/>
                    <a:pt x="12771" y="2656"/>
                    <a:pt x="12913" y="2561"/>
                  </a:cubicBezTo>
                  <a:lnTo>
                    <a:pt x="12913" y="2561"/>
                  </a:lnTo>
                  <a:cubicBezTo>
                    <a:pt x="12856" y="2576"/>
                    <a:pt x="12799" y="2585"/>
                    <a:pt x="12744" y="2585"/>
                  </a:cubicBezTo>
                  <a:cubicBezTo>
                    <a:pt x="12673" y="2585"/>
                    <a:pt x="12605" y="2570"/>
                    <a:pt x="12544" y="2537"/>
                  </a:cubicBezTo>
                  <a:cubicBezTo>
                    <a:pt x="12699" y="2334"/>
                    <a:pt x="12604" y="2203"/>
                    <a:pt x="12663" y="2049"/>
                  </a:cubicBezTo>
                  <a:lnTo>
                    <a:pt x="12663" y="2049"/>
                  </a:lnTo>
                  <a:cubicBezTo>
                    <a:pt x="12318" y="2083"/>
                    <a:pt x="12034" y="2263"/>
                    <a:pt x="11821" y="2263"/>
                  </a:cubicBezTo>
                  <a:cubicBezTo>
                    <a:pt x="11659" y="2263"/>
                    <a:pt x="11538" y="2159"/>
                    <a:pt x="11461" y="1811"/>
                  </a:cubicBezTo>
                  <a:cubicBezTo>
                    <a:pt x="11374" y="1957"/>
                    <a:pt x="11202" y="2036"/>
                    <a:pt x="11032" y="2036"/>
                  </a:cubicBezTo>
                  <a:cubicBezTo>
                    <a:pt x="10898" y="2036"/>
                    <a:pt x="10764" y="1987"/>
                    <a:pt x="10675" y="1882"/>
                  </a:cubicBezTo>
                  <a:cubicBezTo>
                    <a:pt x="10473" y="1656"/>
                    <a:pt x="10556" y="1239"/>
                    <a:pt x="10842" y="1108"/>
                  </a:cubicBezTo>
                  <a:cubicBezTo>
                    <a:pt x="10687" y="715"/>
                    <a:pt x="10508" y="298"/>
                    <a:pt x="10139" y="84"/>
                  </a:cubicBezTo>
                  <a:cubicBezTo>
                    <a:pt x="10039" y="27"/>
                    <a:pt x="9920" y="1"/>
                    <a:pt x="9801" y="1"/>
                  </a:cubicBezTo>
                  <a:close/>
                </a:path>
              </a:pathLst>
            </a:custGeom>
            <a:solidFill>
              <a:srgbClr val="E3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42"/>
            <p:cNvSpPr/>
            <p:nvPr/>
          </p:nvSpPr>
          <p:spPr>
            <a:xfrm>
              <a:off x="3033329" y="4198705"/>
              <a:ext cx="347320" cy="850493"/>
            </a:xfrm>
            <a:custGeom>
              <a:avLst/>
              <a:gdLst/>
              <a:ahLst/>
              <a:cxnLst/>
              <a:rect l="l" t="t" r="r" b="b"/>
              <a:pathLst>
                <a:path w="11657" h="27885" extrusionOk="0">
                  <a:moveTo>
                    <a:pt x="8037" y="810"/>
                  </a:moveTo>
                  <a:cubicBezTo>
                    <a:pt x="8037" y="850"/>
                    <a:pt x="8036" y="889"/>
                    <a:pt x="8035" y="929"/>
                  </a:cubicBezTo>
                  <a:lnTo>
                    <a:pt x="8035" y="929"/>
                  </a:lnTo>
                  <a:cubicBezTo>
                    <a:pt x="8037" y="889"/>
                    <a:pt x="8038" y="850"/>
                    <a:pt x="8037" y="810"/>
                  </a:cubicBezTo>
                  <a:close/>
                  <a:moveTo>
                    <a:pt x="8561" y="0"/>
                  </a:moveTo>
                  <a:cubicBezTo>
                    <a:pt x="8656" y="1108"/>
                    <a:pt x="8156" y="2263"/>
                    <a:pt x="7275" y="2953"/>
                  </a:cubicBezTo>
                  <a:cubicBezTo>
                    <a:pt x="7727" y="2377"/>
                    <a:pt x="8007" y="1662"/>
                    <a:pt x="8035" y="929"/>
                  </a:cubicBezTo>
                  <a:lnTo>
                    <a:pt x="8035" y="929"/>
                  </a:lnTo>
                  <a:cubicBezTo>
                    <a:pt x="8001" y="1530"/>
                    <a:pt x="7633" y="2102"/>
                    <a:pt x="7108" y="2382"/>
                  </a:cubicBezTo>
                  <a:cubicBezTo>
                    <a:pt x="6191" y="2870"/>
                    <a:pt x="5525" y="2977"/>
                    <a:pt x="4977" y="3965"/>
                  </a:cubicBezTo>
                  <a:cubicBezTo>
                    <a:pt x="4873" y="4155"/>
                    <a:pt x="4776" y="4360"/>
                    <a:pt x="4723" y="4568"/>
                  </a:cubicBezTo>
                  <a:lnTo>
                    <a:pt x="4723" y="4568"/>
                  </a:lnTo>
                  <a:cubicBezTo>
                    <a:pt x="4754" y="4371"/>
                    <a:pt x="4755" y="4174"/>
                    <a:pt x="4727" y="3977"/>
                  </a:cubicBezTo>
                  <a:cubicBezTo>
                    <a:pt x="4596" y="2977"/>
                    <a:pt x="4263" y="2025"/>
                    <a:pt x="3262" y="1608"/>
                  </a:cubicBezTo>
                  <a:cubicBezTo>
                    <a:pt x="2667" y="1360"/>
                    <a:pt x="2022" y="1318"/>
                    <a:pt x="1376" y="1318"/>
                  </a:cubicBezTo>
                  <a:cubicBezTo>
                    <a:pt x="1247" y="1318"/>
                    <a:pt x="1117" y="1320"/>
                    <a:pt x="988" y="1322"/>
                  </a:cubicBezTo>
                  <a:cubicBezTo>
                    <a:pt x="1762" y="1763"/>
                    <a:pt x="2393" y="2441"/>
                    <a:pt x="2774" y="3251"/>
                  </a:cubicBezTo>
                  <a:cubicBezTo>
                    <a:pt x="2477" y="2798"/>
                    <a:pt x="2024" y="2453"/>
                    <a:pt x="1512" y="2298"/>
                  </a:cubicBezTo>
                  <a:lnTo>
                    <a:pt x="1512" y="2298"/>
                  </a:lnTo>
                  <a:cubicBezTo>
                    <a:pt x="2143" y="2501"/>
                    <a:pt x="2572" y="3108"/>
                    <a:pt x="2750" y="3739"/>
                  </a:cubicBezTo>
                  <a:cubicBezTo>
                    <a:pt x="2929" y="4370"/>
                    <a:pt x="2905" y="5049"/>
                    <a:pt x="2893" y="5704"/>
                  </a:cubicBezTo>
                  <a:cubicBezTo>
                    <a:pt x="2881" y="6799"/>
                    <a:pt x="2929" y="7966"/>
                    <a:pt x="4013" y="8502"/>
                  </a:cubicBezTo>
                  <a:cubicBezTo>
                    <a:pt x="1667" y="11478"/>
                    <a:pt x="2774" y="15574"/>
                    <a:pt x="3048" y="18896"/>
                  </a:cubicBezTo>
                  <a:cubicBezTo>
                    <a:pt x="3286" y="21682"/>
                    <a:pt x="2750" y="26099"/>
                    <a:pt x="0" y="27623"/>
                  </a:cubicBezTo>
                  <a:lnTo>
                    <a:pt x="1346" y="27885"/>
                  </a:lnTo>
                  <a:cubicBezTo>
                    <a:pt x="3322" y="25242"/>
                    <a:pt x="3858" y="21729"/>
                    <a:pt x="3572" y="18503"/>
                  </a:cubicBezTo>
                  <a:cubicBezTo>
                    <a:pt x="3501" y="17788"/>
                    <a:pt x="3405" y="17074"/>
                    <a:pt x="3310" y="16360"/>
                  </a:cubicBezTo>
                  <a:cubicBezTo>
                    <a:pt x="3524" y="16086"/>
                    <a:pt x="3846" y="15943"/>
                    <a:pt x="4191" y="15943"/>
                  </a:cubicBezTo>
                  <a:cubicBezTo>
                    <a:pt x="4596" y="15943"/>
                    <a:pt x="4977" y="16098"/>
                    <a:pt x="5370" y="16157"/>
                  </a:cubicBezTo>
                  <a:cubicBezTo>
                    <a:pt x="5515" y="16182"/>
                    <a:pt x="5660" y="16194"/>
                    <a:pt x="5804" y="16194"/>
                  </a:cubicBezTo>
                  <a:cubicBezTo>
                    <a:pt x="7065" y="16194"/>
                    <a:pt x="8301" y="15301"/>
                    <a:pt x="9049" y="14169"/>
                  </a:cubicBezTo>
                  <a:cubicBezTo>
                    <a:pt x="9882" y="12907"/>
                    <a:pt x="10228" y="11407"/>
                    <a:pt x="10561" y="9942"/>
                  </a:cubicBezTo>
                  <a:lnTo>
                    <a:pt x="10561" y="9942"/>
                  </a:lnTo>
                  <a:cubicBezTo>
                    <a:pt x="10216" y="10990"/>
                    <a:pt x="9370" y="11883"/>
                    <a:pt x="8358" y="12252"/>
                  </a:cubicBezTo>
                  <a:cubicBezTo>
                    <a:pt x="7668" y="12490"/>
                    <a:pt x="6930" y="12502"/>
                    <a:pt x="6227" y="12693"/>
                  </a:cubicBezTo>
                  <a:cubicBezTo>
                    <a:pt x="4917" y="13050"/>
                    <a:pt x="3489" y="14193"/>
                    <a:pt x="3215" y="15598"/>
                  </a:cubicBezTo>
                  <a:cubicBezTo>
                    <a:pt x="3131" y="14907"/>
                    <a:pt x="3060" y="14205"/>
                    <a:pt x="3048" y="13490"/>
                  </a:cubicBezTo>
                  <a:cubicBezTo>
                    <a:pt x="3012" y="11811"/>
                    <a:pt x="3322" y="10026"/>
                    <a:pt x="4334" y="8644"/>
                  </a:cubicBezTo>
                  <a:cubicBezTo>
                    <a:pt x="4334" y="8644"/>
                    <a:pt x="4336" y="8644"/>
                    <a:pt x="4340" y="8644"/>
                  </a:cubicBezTo>
                  <a:cubicBezTo>
                    <a:pt x="4445" y="8644"/>
                    <a:pt x="5788" y="8749"/>
                    <a:pt x="6538" y="8749"/>
                  </a:cubicBezTo>
                  <a:cubicBezTo>
                    <a:pt x="6760" y="8749"/>
                    <a:pt x="6930" y="8740"/>
                    <a:pt x="7001" y="8716"/>
                  </a:cubicBezTo>
                  <a:cubicBezTo>
                    <a:pt x="7501" y="8549"/>
                    <a:pt x="8001" y="8323"/>
                    <a:pt x="8430" y="8013"/>
                  </a:cubicBezTo>
                  <a:cubicBezTo>
                    <a:pt x="8918" y="7656"/>
                    <a:pt x="9335" y="7192"/>
                    <a:pt x="9906" y="6989"/>
                  </a:cubicBezTo>
                  <a:cubicBezTo>
                    <a:pt x="10047" y="6938"/>
                    <a:pt x="10202" y="6913"/>
                    <a:pt x="10358" y="6913"/>
                  </a:cubicBezTo>
                  <a:cubicBezTo>
                    <a:pt x="10819" y="6913"/>
                    <a:pt x="11282" y="7136"/>
                    <a:pt x="11371" y="7573"/>
                  </a:cubicBezTo>
                  <a:cubicBezTo>
                    <a:pt x="11323" y="6716"/>
                    <a:pt x="10692" y="5906"/>
                    <a:pt x="9859" y="5668"/>
                  </a:cubicBezTo>
                  <a:cubicBezTo>
                    <a:pt x="9949" y="5655"/>
                    <a:pt x="10041" y="5649"/>
                    <a:pt x="10132" y="5649"/>
                  </a:cubicBezTo>
                  <a:cubicBezTo>
                    <a:pt x="10711" y="5649"/>
                    <a:pt x="11286" y="5904"/>
                    <a:pt x="11656" y="6346"/>
                  </a:cubicBezTo>
                  <a:cubicBezTo>
                    <a:pt x="11347" y="5632"/>
                    <a:pt x="10609" y="5156"/>
                    <a:pt x="9835" y="5061"/>
                  </a:cubicBezTo>
                  <a:cubicBezTo>
                    <a:pt x="9718" y="5044"/>
                    <a:pt x="9601" y="5037"/>
                    <a:pt x="9484" y="5037"/>
                  </a:cubicBezTo>
                  <a:cubicBezTo>
                    <a:pt x="8824" y="5037"/>
                    <a:pt x="8168" y="5284"/>
                    <a:pt x="7632" y="5668"/>
                  </a:cubicBezTo>
                  <a:cubicBezTo>
                    <a:pt x="8477" y="5037"/>
                    <a:pt x="9073" y="4060"/>
                    <a:pt x="9239" y="3013"/>
                  </a:cubicBezTo>
                  <a:cubicBezTo>
                    <a:pt x="9418" y="1977"/>
                    <a:pt x="9168" y="870"/>
                    <a:pt x="8561" y="0"/>
                  </a:cubicBezTo>
                  <a:close/>
                </a:path>
              </a:pathLst>
            </a:custGeom>
            <a:solidFill>
              <a:srgbClr val="1466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42"/>
            <p:cNvSpPr/>
            <p:nvPr/>
          </p:nvSpPr>
          <p:spPr>
            <a:xfrm>
              <a:off x="3390541" y="4647543"/>
              <a:ext cx="657039" cy="710345"/>
            </a:xfrm>
            <a:custGeom>
              <a:avLst/>
              <a:gdLst/>
              <a:ahLst/>
              <a:cxnLst/>
              <a:rect l="l" t="t" r="r" b="b"/>
              <a:pathLst>
                <a:path w="22052" h="23290" extrusionOk="0">
                  <a:moveTo>
                    <a:pt x="19670" y="1"/>
                  </a:moveTo>
                  <a:cubicBezTo>
                    <a:pt x="19467" y="774"/>
                    <a:pt x="18574" y="1120"/>
                    <a:pt x="17836" y="1441"/>
                  </a:cubicBezTo>
                  <a:cubicBezTo>
                    <a:pt x="15718" y="2357"/>
                    <a:pt x="15111" y="3761"/>
                    <a:pt x="14385" y="5783"/>
                  </a:cubicBezTo>
                  <a:lnTo>
                    <a:pt x="14385" y="5783"/>
                  </a:lnTo>
                  <a:cubicBezTo>
                    <a:pt x="14964" y="4164"/>
                    <a:pt x="13156" y="2179"/>
                    <a:pt x="11859" y="1465"/>
                  </a:cubicBezTo>
                  <a:lnTo>
                    <a:pt x="11859" y="1465"/>
                  </a:lnTo>
                  <a:cubicBezTo>
                    <a:pt x="11883" y="1894"/>
                    <a:pt x="12002" y="2322"/>
                    <a:pt x="12205" y="2703"/>
                  </a:cubicBezTo>
                  <a:cubicBezTo>
                    <a:pt x="11657" y="2120"/>
                    <a:pt x="10907" y="1715"/>
                    <a:pt x="10109" y="1596"/>
                  </a:cubicBezTo>
                  <a:lnTo>
                    <a:pt x="10109" y="1596"/>
                  </a:lnTo>
                  <a:cubicBezTo>
                    <a:pt x="10871" y="1858"/>
                    <a:pt x="11728" y="2215"/>
                    <a:pt x="11990" y="2965"/>
                  </a:cubicBezTo>
                  <a:cubicBezTo>
                    <a:pt x="12729" y="5096"/>
                    <a:pt x="11693" y="6680"/>
                    <a:pt x="13240" y="8549"/>
                  </a:cubicBezTo>
                  <a:cubicBezTo>
                    <a:pt x="13919" y="9371"/>
                    <a:pt x="14122" y="9347"/>
                    <a:pt x="13419" y="10430"/>
                  </a:cubicBezTo>
                  <a:cubicBezTo>
                    <a:pt x="12812" y="11359"/>
                    <a:pt x="11859" y="12133"/>
                    <a:pt x="10943" y="12740"/>
                  </a:cubicBezTo>
                  <a:cubicBezTo>
                    <a:pt x="10335" y="13121"/>
                    <a:pt x="9716" y="13467"/>
                    <a:pt x="9085" y="13788"/>
                  </a:cubicBezTo>
                  <a:cubicBezTo>
                    <a:pt x="10085" y="12764"/>
                    <a:pt x="10181" y="10930"/>
                    <a:pt x="9704" y="9633"/>
                  </a:cubicBezTo>
                  <a:cubicBezTo>
                    <a:pt x="9442" y="8942"/>
                    <a:pt x="9014" y="8323"/>
                    <a:pt x="8799" y="7609"/>
                  </a:cubicBezTo>
                  <a:cubicBezTo>
                    <a:pt x="8490" y="6561"/>
                    <a:pt x="8728" y="5358"/>
                    <a:pt x="9407" y="4477"/>
                  </a:cubicBezTo>
                  <a:lnTo>
                    <a:pt x="9407" y="4477"/>
                  </a:lnTo>
                  <a:cubicBezTo>
                    <a:pt x="8383" y="5585"/>
                    <a:pt x="7347" y="6728"/>
                    <a:pt x="6799" y="8133"/>
                  </a:cubicBezTo>
                  <a:cubicBezTo>
                    <a:pt x="6252" y="9537"/>
                    <a:pt x="6311" y="11288"/>
                    <a:pt x="7335" y="12324"/>
                  </a:cubicBezTo>
                  <a:cubicBezTo>
                    <a:pt x="7621" y="12609"/>
                    <a:pt x="7978" y="12835"/>
                    <a:pt x="8228" y="13181"/>
                  </a:cubicBezTo>
                  <a:cubicBezTo>
                    <a:pt x="8430" y="13467"/>
                    <a:pt x="8502" y="13812"/>
                    <a:pt x="8395" y="14145"/>
                  </a:cubicBezTo>
                  <a:cubicBezTo>
                    <a:pt x="7752" y="14467"/>
                    <a:pt x="7097" y="14788"/>
                    <a:pt x="6466" y="15145"/>
                  </a:cubicBezTo>
                  <a:cubicBezTo>
                    <a:pt x="3620" y="16741"/>
                    <a:pt x="1013" y="19181"/>
                    <a:pt x="1" y="22325"/>
                  </a:cubicBezTo>
                  <a:lnTo>
                    <a:pt x="1013" y="23289"/>
                  </a:lnTo>
                  <a:cubicBezTo>
                    <a:pt x="644" y="20146"/>
                    <a:pt x="3989" y="17193"/>
                    <a:pt x="6442" y="15800"/>
                  </a:cubicBezTo>
                  <a:cubicBezTo>
                    <a:pt x="9371" y="14145"/>
                    <a:pt x="13431" y="12740"/>
                    <a:pt x="14503" y="9097"/>
                  </a:cubicBezTo>
                  <a:cubicBezTo>
                    <a:pt x="14610" y="9156"/>
                    <a:pt x="14729" y="9216"/>
                    <a:pt x="14860" y="9264"/>
                  </a:cubicBezTo>
                  <a:cubicBezTo>
                    <a:pt x="15260" y="9404"/>
                    <a:pt x="15622" y="9472"/>
                    <a:pt x="15971" y="9472"/>
                  </a:cubicBezTo>
                  <a:cubicBezTo>
                    <a:pt x="16565" y="9472"/>
                    <a:pt x="17118" y="9274"/>
                    <a:pt x="17741" y="8906"/>
                  </a:cubicBezTo>
                  <a:cubicBezTo>
                    <a:pt x="18138" y="8675"/>
                    <a:pt x="18636" y="8475"/>
                    <a:pt x="19083" y="8475"/>
                  </a:cubicBezTo>
                  <a:cubicBezTo>
                    <a:pt x="19373" y="8475"/>
                    <a:pt x="19642" y="8560"/>
                    <a:pt x="19848" y="8775"/>
                  </a:cubicBezTo>
                  <a:cubicBezTo>
                    <a:pt x="19813" y="8347"/>
                    <a:pt x="19765" y="7906"/>
                    <a:pt x="19717" y="7466"/>
                  </a:cubicBezTo>
                  <a:cubicBezTo>
                    <a:pt x="19926" y="7398"/>
                    <a:pt x="20145" y="7366"/>
                    <a:pt x="20363" y="7366"/>
                  </a:cubicBezTo>
                  <a:cubicBezTo>
                    <a:pt x="20954" y="7366"/>
                    <a:pt x="21547" y="7606"/>
                    <a:pt x="21956" y="8049"/>
                  </a:cubicBezTo>
                  <a:cubicBezTo>
                    <a:pt x="22051" y="6966"/>
                    <a:pt x="21253" y="5918"/>
                    <a:pt x="20229" y="5549"/>
                  </a:cubicBezTo>
                  <a:cubicBezTo>
                    <a:pt x="19877" y="5416"/>
                    <a:pt x="19505" y="5356"/>
                    <a:pt x="19130" y="5356"/>
                  </a:cubicBezTo>
                  <a:cubicBezTo>
                    <a:pt x="18426" y="5356"/>
                    <a:pt x="17712" y="5569"/>
                    <a:pt x="17098" y="5918"/>
                  </a:cubicBezTo>
                  <a:cubicBezTo>
                    <a:pt x="17705" y="5239"/>
                    <a:pt x="18420" y="4656"/>
                    <a:pt x="18991" y="3953"/>
                  </a:cubicBezTo>
                  <a:cubicBezTo>
                    <a:pt x="19563" y="3251"/>
                    <a:pt x="20015" y="2382"/>
                    <a:pt x="19944" y="1465"/>
                  </a:cubicBezTo>
                  <a:lnTo>
                    <a:pt x="19944" y="1465"/>
                  </a:lnTo>
                  <a:cubicBezTo>
                    <a:pt x="19467" y="1894"/>
                    <a:pt x="18908" y="2215"/>
                    <a:pt x="18313" y="2429"/>
                  </a:cubicBezTo>
                  <a:cubicBezTo>
                    <a:pt x="19086" y="1858"/>
                    <a:pt x="19587" y="953"/>
                    <a:pt x="19670" y="1"/>
                  </a:cubicBezTo>
                  <a:close/>
                </a:path>
              </a:pathLst>
            </a:custGeom>
            <a:solidFill>
              <a:srgbClr val="1466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42"/>
            <p:cNvSpPr/>
            <p:nvPr/>
          </p:nvSpPr>
          <p:spPr>
            <a:xfrm>
              <a:off x="930368" y="4242656"/>
              <a:ext cx="578291" cy="740814"/>
            </a:xfrm>
            <a:custGeom>
              <a:avLst/>
              <a:gdLst/>
              <a:ahLst/>
              <a:cxnLst/>
              <a:rect l="l" t="t" r="r" b="b"/>
              <a:pathLst>
                <a:path w="19409" h="24289" extrusionOk="0">
                  <a:moveTo>
                    <a:pt x="4240" y="0"/>
                  </a:moveTo>
                  <a:cubicBezTo>
                    <a:pt x="4621" y="917"/>
                    <a:pt x="4573" y="2012"/>
                    <a:pt x="4109" y="2846"/>
                  </a:cubicBezTo>
                  <a:cubicBezTo>
                    <a:pt x="4001" y="3036"/>
                    <a:pt x="3882" y="3215"/>
                    <a:pt x="3787" y="3417"/>
                  </a:cubicBezTo>
                  <a:cubicBezTo>
                    <a:pt x="3597" y="3882"/>
                    <a:pt x="3656" y="4441"/>
                    <a:pt x="3835" y="4929"/>
                  </a:cubicBezTo>
                  <a:cubicBezTo>
                    <a:pt x="3911" y="5139"/>
                    <a:pt x="4002" y="5348"/>
                    <a:pt x="4121" y="5527"/>
                  </a:cubicBezTo>
                  <a:lnTo>
                    <a:pt x="4121" y="5527"/>
                  </a:lnTo>
                  <a:cubicBezTo>
                    <a:pt x="3993" y="5369"/>
                    <a:pt x="3838" y="5236"/>
                    <a:pt x="3668" y="5132"/>
                  </a:cubicBezTo>
                  <a:cubicBezTo>
                    <a:pt x="3262" y="4859"/>
                    <a:pt x="2763" y="4716"/>
                    <a:pt x="2277" y="4716"/>
                  </a:cubicBezTo>
                  <a:cubicBezTo>
                    <a:pt x="1894" y="4716"/>
                    <a:pt x="1518" y="4805"/>
                    <a:pt x="1203" y="4989"/>
                  </a:cubicBezTo>
                  <a:cubicBezTo>
                    <a:pt x="715" y="5286"/>
                    <a:pt x="334" y="5739"/>
                    <a:pt x="1" y="6215"/>
                  </a:cubicBezTo>
                  <a:cubicBezTo>
                    <a:pt x="293" y="6033"/>
                    <a:pt x="632" y="5953"/>
                    <a:pt x="980" y="5953"/>
                  </a:cubicBezTo>
                  <a:cubicBezTo>
                    <a:pt x="1382" y="5953"/>
                    <a:pt x="1797" y="6060"/>
                    <a:pt x="2168" y="6239"/>
                  </a:cubicBezTo>
                  <a:cubicBezTo>
                    <a:pt x="3458" y="6884"/>
                    <a:pt x="4356" y="8824"/>
                    <a:pt x="5831" y="8824"/>
                  </a:cubicBezTo>
                  <a:cubicBezTo>
                    <a:pt x="5962" y="8824"/>
                    <a:pt x="6098" y="8808"/>
                    <a:pt x="6240" y="8775"/>
                  </a:cubicBezTo>
                  <a:cubicBezTo>
                    <a:pt x="6371" y="8751"/>
                    <a:pt x="6490" y="8704"/>
                    <a:pt x="6609" y="8656"/>
                  </a:cubicBezTo>
                  <a:cubicBezTo>
                    <a:pt x="7288" y="12383"/>
                    <a:pt x="11098" y="14252"/>
                    <a:pt x="13776" y="16240"/>
                  </a:cubicBezTo>
                  <a:cubicBezTo>
                    <a:pt x="16027" y="17895"/>
                    <a:pt x="18991" y="21217"/>
                    <a:pt x="18337" y="24289"/>
                  </a:cubicBezTo>
                  <a:lnTo>
                    <a:pt x="19408" y="23443"/>
                  </a:lnTo>
                  <a:cubicBezTo>
                    <a:pt x="18729" y="20217"/>
                    <a:pt x="16443" y="17502"/>
                    <a:pt x="13824" y="15585"/>
                  </a:cubicBezTo>
                  <a:cubicBezTo>
                    <a:pt x="13241" y="15157"/>
                    <a:pt x="12645" y="14764"/>
                    <a:pt x="12050" y="14371"/>
                  </a:cubicBezTo>
                  <a:cubicBezTo>
                    <a:pt x="11979" y="14026"/>
                    <a:pt x="12086" y="13680"/>
                    <a:pt x="12312" y="13430"/>
                  </a:cubicBezTo>
                  <a:cubicBezTo>
                    <a:pt x="12574" y="13121"/>
                    <a:pt x="12943" y="12942"/>
                    <a:pt x="13253" y="12680"/>
                  </a:cubicBezTo>
                  <a:cubicBezTo>
                    <a:pt x="14348" y="11787"/>
                    <a:pt x="14574" y="10061"/>
                    <a:pt x="14181" y="8608"/>
                  </a:cubicBezTo>
                  <a:cubicBezTo>
                    <a:pt x="13788" y="7156"/>
                    <a:pt x="12883" y="5894"/>
                    <a:pt x="12002" y="4679"/>
                  </a:cubicBezTo>
                  <a:lnTo>
                    <a:pt x="12002" y="4679"/>
                  </a:lnTo>
                  <a:cubicBezTo>
                    <a:pt x="12574" y="5632"/>
                    <a:pt x="12681" y="6858"/>
                    <a:pt x="12288" y="7858"/>
                  </a:cubicBezTo>
                  <a:cubicBezTo>
                    <a:pt x="12014" y="8537"/>
                    <a:pt x="11526" y="9096"/>
                    <a:pt x="11217" y="9751"/>
                  </a:cubicBezTo>
                  <a:cubicBezTo>
                    <a:pt x="10621" y="10978"/>
                    <a:pt x="10538" y="12799"/>
                    <a:pt x="11407" y="13930"/>
                  </a:cubicBezTo>
                  <a:cubicBezTo>
                    <a:pt x="10824" y="13537"/>
                    <a:pt x="10252" y="13133"/>
                    <a:pt x="9716" y="12680"/>
                  </a:cubicBezTo>
                  <a:cubicBezTo>
                    <a:pt x="8419" y="11585"/>
                    <a:pt x="7288" y="10180"/>
                    <a:pt x="6918" y="8501"/>
                  </a:cubicBezTo>
                  <a:cubicBezTo>
                    <a:pt x="7407" y="8215"/>
                    <a:pt x="7823" y="7775"/>
                    <a:pt x="8133" y="7275"/>
                  </a:cubicBezTo>
                  <a:cubicBezTo>
                    <a:pt x="8931" y="5989"/>
                    <a:pt x="8800" y="4822"/>
                    <a:pt x="9133" y="3358"/>
                  </a:cubicBezTo>
                  <a:cubicBezTo>
                    <a:pt x="9323" y="2560"/>
                    <a:pt x="9764" y="1846"/>
                    <a:pt x="10359" y="1334"/>
                  </a:cubicBezTo>
                  <a:lnTo>
                    <a:pt x="10359" y="1334"/>
                  </a:lnTo>
                  <a:cubicBezTo>
                    <a:pt x="8931" y="1786"/>
                    <a:pt x="6656" y="3536"/>
                    <a:pt x="7037" y="5394"/>
                  </a:cubicBezTo>
                  <a:cubicBezTo>
                    <a:pt x="6716" y="4108"/>
                    <a:pt x="6680" y="2715"/>
                    <a:pt x="5859" y="1619"/>
                  </a:cubicBezTo>
                  <a:cubicBezTo>
                    <a:pt x="5394" y="1012"/>
                    <a:pt x="4811" y="500"/>
                    <a:pt x="4240" y="0"/>
                  </a:cubicBezTo>
                  <a:close/>
                </a:path>
              </a:pathLst>
            </a:custGeom>
            <a:solidFill>
              <a:srgbClr val="1466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42"/>
            <p:cNvSpPr/>
            <p:nvPr/>
          </p:nvSpPr>
          <p:spPr>
            <a:xfrm>
              <a:off x="729937" y="4678043"/>
              <a:ext cx="423596" cy="542199"/>
            </a:xfrm>
            <a:custGeom>
              <a:avLst/>
              <a:gdLst/>
              <a:ahLst/>
              <a:cxnLst/>
              <a:rect l="l" t="t" r="r" b="b"/>
              <a:pathLst>
                <a:path w="14217" h="17777" extrusionOk="0">
                  <a:moveTo>
                    <a:pt x="3108" y="1"/>
                  </a:moveTo>
                  <a:lnTo>
                    <a:pt x="3108" y="1"/>
                  </a:lnTo>
                  <a:cubicBezTo>
                    <a:pt x="3382" y="667"/>
                    <a:pt x="3347" y="1465"/>
                    <a:pt x="3013" y="2084"/>
                  </a:cubicBezTo>
                  <a:cubicBezTo>
                    <a:pt x="2930" y="2227"/>
                    <a:pt x="2835" y="2358"/>
                    <a:pt x="2775" y="2501"/>
                  </a:cubicBezTo>
                  <a:cubicBezTo>
                    <a:pt x="2632" y="2846"/>
                    <a:pt x="2680" y="3251"/>
                    <a:pt x="2799" y="3608"/>
                  </a:cubicBezTo>
                  <a:cubicBezTo>
                    <a:pt x="2861" y="3774"/>
                    <a:pt x="2941" y="3940"/>
                    <a:pt x="3040" y="4082"/>
                  </a:cubicBezTo>
                  <a:lnTo>
                    <a:pt x="3040" y="4082"/>
                  </a:lnTo>
                  <a:cubicBezTo>
                    <a:pt x="2941" y="3954"/>
                    <a:pt x="2825" y="3844"/>
                    <a:pt x="2692" y="3751"/>
                  </a:cubicBezTo>
                  <a:cubicBezTo>
                    <a:pt x="2395" y="3553"/>
                    <a:pt x="2033" y="3451"/>
                    <a:pt x="1680" y="3451"/>
                  </a:cubicBezTo>
                  <a:cubicBezTo>
                    <a:pt x="1395" y="3451"/>
                    <a:pt x="1116" y="3518"/>
                    <a:pt x="882" y="3656"/>
                  </a:cubicBezTo>
                  <a:cubicBezTo>
                    <a:pt x="525" y="3870"/>
                    <a:pt x="251" y="4204"/>
                    <a:pt x="1" y="4549"/>
                  </a:cubicBezTo>
                  <a:cubicBezTo>
                    <a:pt x="215" y="4417"/>
                    <a:pt x="462" y="4359"/>
                    <a:pt x="717" y="4359"/>
                  </a:cubicBezTo>
                  <a:cubicBezTo>
                    <a:pt x="1014" y="4359"/>
                    <a:pt x="1321" y="4438"/>
                    <a:pt x="1596" y="4573"/>
                  </a:cubicBezTo>
                  <a:cubicBezTo>
                    <a:pt x="2536" y="5043"/>
                    <a:pt x="3195" y="6466"/>
                    <a:pt x="4273" y="6466"/>
                  </a:cubicBezTo>
                  <a:cubicBezTo>
                    <a:pt x="4370" y="6466"/>
                    <a:pt x="4469" y="6454"/>
                    <a:pt x="4573" y="6430"/>
                  </a:cubicBezTo>
                  <a:cubicBezTo>
                    <a:pt x="4668" y="6406"/>
                    <a:pt x="4751" y="6371"/>
                    <a:pt x="4835" y="6335"/>
                  </a:cubicBezTo>
                  <a:cubicBezTo>
                    <a:pt x="5347" y="9073"/>
                    <a:pt x="8133" y="10431"/>
                    <a:pt x="10085" y="11883"/>
                  </a:cubicBezTo>
                  <a:cubicBezTo>
                    <a:pt x="11740" y="13098"/>
                    <a:pt x="13907" y="15526"/>
                    <a:pt x="13419" y="17777"/>
                  </a:cubicBezTo>
                  <a:lnTo>
                    <a:pt x="14217" y="17169"/>
                  </a:lnTo>
                  <a:cubicBezTo>
                    <a:pt x="13717" y="14800"/>
                    <a:pt x="12038" y="12812"/>
                    <a:pt x="10121" y="11407"/>
                  </a:cubicBezTo>
                  <a:cubicBezTo>
                    <a:pt x="9693" y="11097"/>
                    <a:pt x="9252" y="10812"/>
                    <a:pt x="8823" y="10514"/>
                  </a:cubicBezTo>
                  <a:cubicBezTo>
                    <a:pt x="8764" y="10264"/>
                    <a:pt x="8847" y="10026"/>
                    <a:pt x="9014" y="9835"/>
                  </a:cubicBezTo>
                  <a:cubicBezTo>
                    <a:pt x="9204" y="9609"/>
                    <a:pt x="9478" y="9478"/>
                    <a:pt x="9704" y="9288"/>
                  </a:cubicBezTo>
                  <a:cubicBezTo>
                    <a:pt x="10502" y="8633"/>
                    <a:pt x="10669" y="7371"/>
                    <a:pt x="10383" y="6299"/>
                  </a:cubicBezTo>
                  <a:cubicBezTo>
                    <a:pt x="10097" y="5239"/>
                    <a:pt x="9431" y="4323"/>
                    <a:pt x="8788" y="3430"/>
                  </a:cubicBezTo>
                  <a:lnTo>
                    <a:pt x="8788" y="3430"/>
                  </a:lnTo>
                  <a:cubicBezTo>
                    <a:pt x="9204" y="4120"/>
                    <a:pt x="9288" y="5025"/>
                    <a:pt x="8990" y="5751"/>
                  </a:cubicBezTo>
                  <a:cubicBezTo>
                    <a:pt x="8800" y="6251"/>
                    <a:pt x="8442" y="6656"/>
                    <a:pt x="8204" y="7144"/>
                  </a:cubicBezTo>
                  <a:cubicBezTo>
                    <a:pt x="7776" y="8037"/>
                    <a:pt x="7716" y="9371"/>
                    <a:pt x="8347" y="10204"/>
                  </a:cubicBezTo>
                  <a:cubicBezTo>
                    <a:pt x="7930" y="9919"/>
                    <a:pt x="7514" y="9609"/>
                    <a:pt x="7109" y="9276"/>
                  </a:cubicBezTo>
                  <a:cubicBezTo>
                    <a:pt x="6168" y="8490"/>
                    <a:pt x="5335" y="7454"/>
                    <a:pt x="5061" y="6228"/>
                  </a:cubicBezTo>
                  <a:cubicBezTo>
                    <a:pt x="5418" y="6013"/>
                    <a:pt x="5728" y="5692"/>
                    <a:pt x="5954" y="5335"/>
                  </a:cubicBezTo>
                  <a:cubicBezTo>
                    <a:pt x="6537" y="4382"/>
                    <a:pt x="6442" y="3525"/>
                    <a:pt x="6692" y="2453"/>
                  </a:cubicBezTo>
                  <a:cubicBezTo>
                    <a:pt x="6823" y="1870"/>
                    <a:pt x="7145" y="1346"/>
                    <a:pt x="7585" y="977"/>
                  </a:cubicBezTo>
                  <a:lnTo>
                    <a:pt x="7585" y="977"/>
                  </a:lnTo>
                  <a:cubicBezTo>
                    <a:pt x="6537" y="1298"/>
                    <a:pt x="4871" y="2596"/>
                    <a:pt x="5156" y="3954"/>
                  </a:cubicBezTo>
                  <a:cubicBezTo>
                    <a:pt x="4918" y="3001"/>
                    <a:pt x="4882" y="1989"/>
                    <a:pt x="4287" y="1191"/>
                  </a:cubicBezTo>
                  <a:cubicBezTo>
                    <a:pt x="3954" y="739"/>
                    <a:pt x="3525" y="370"/>
                    <a:pt x="3108" y="1"/>
                  </a:cubicBezTo>
                  <a:close/>
                </a:path>
              </a:pathLst>
            </a:custGeom>
            <a:solidFill>
              <a:srgbClr val="1466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42"/>
            <p:cNvSpPr/>
            <p:nvPr/>
          </p:nvSpPr>
          <p:spPr>
            <a:xfrm>
              <a:off x="719062" y="4293133"/>
              <a:ext cx="2895716" cy="1092083"/>
            </a:xfrm>
            <a:custGeom>
              <a:avLst/>
              <a:gdLst/>
              <a:ahLst/>
              <a:cxnLst/>
              <a:rect l="l" t="t" r="r" b="b"/>
              <a:pathLst>
                <a:path w="97188" h="35806" extrusionOk="0">
                  <a:moveTo>
                    <a:pt x="71434" y="0"/>
                  </a:moveTo>
                  <a:cubicBezTo>
                    <a:pt x="70958" y="762"/>
                    <a:pt x="69994" y="1048"/>
                    <a:pt x="69208" y="1488"/>
                  </a:cubicBezTo>
                  <a:cubicBezTo>
                    <a:pt x="67934" y="2203"/>
                    <a:pt x="67005" y="3429"/>
                    <a:pt x="66398" y="4763"/>
                  </a:cubicBezTo>
                  <a:cubicBezTo>
                    <a:pt x="65850" y="5965"/>
                    <a:pt x="65826" y="8168"/>
                    <a:pt x="64945" y="9096"/>
                  </a:cubicBezTo>
                  <a:cubicBezTo>
                    <a:pt x="64703" y="9351"/>
                    <a:pt x="64453" y="9457"/>
                    <a:pt x="64225" y="9457"/>
                  </a:cubicBezTo>
                  <a:cubicBezTo>
                    <a:pt x="63558" y="9457"/>
                    <a:pt x="63085" y="8550"/>
                    <a:pt x="63564" y="7822"/>
                  </a:cubicBezTo>
                  <a:cubicBezTo>
                    <a:pt x="64005" y="7156"/>
                    <a:pt x="64838" y="6834"/>
                    <a:pt x="65338" y="6203"/>
                  </a:cubicBezTo>
                  <a:cubicBezTo>
                    <a:pt x="65834" y="5592"/>
                    <a:pt x="65649" y="4378"/>
                    <a:pt x="64901" y="4378"/>
                  </a:cubicBezTo>
                  <a:cubicBezTo>
                    <a:pt x="64877" y="4378"/>
                    <a:pt x="64852" y="4379"/>
                    <a:pt x="64826" y="4382"/>
                  </a:cubicBezTo>
                  <a:cubicBezTo>
                    <a:pt x="65434" y="3536"/>
                    <a:pt x="65564" y="2369"/>
                    <a:pt x="65148" y="1417"/>
                  </a:cubicBezTo>
                  <a:lnTo>
                    <a:pt x="65148" y="1417"/>
                  </a:lnTo>
                  <a:cubicBezTo>
                    <a:pt x="64767" y="1584"/>
                    <a:pt x="64433" y="1869"/>
                    <a:pt x="64219" y="2227"/>
                  </a:cubicBezTo>
                  <a:cubicBezTo>
                    <a:pt x="64017" y="1822"/>
                    <a:pt x="63814" y="1429"/>
                    <a:pt x="63612" y="1024"/>
                  </a:cubicBezTo>
                  <a:cubicBezTo>
                    <a:pt x="62820" y="2068"/>
                    <a:pt x="62239" y="3272"/>
                    <a:pt x="61910" y="4545"/>
                  </a:cubicBezTo>
                  <a:lnTo>
                    <a:pt x="61910" y="4545"/>
                  </a:lnTo>
                  <a:cubicBezTo>
                    <a:pt x="61786" y="4141"/>
                    <a:pt x="61468" y="3794"/>
                    <a:pt x="61040" y="3751"/>
                  </a:cubicBezTo>
                  <a:cubicBezTo>
                    <a:pt x="61011" y="3748"/>
                    <a:pt x="60981" y="3746"/>
                    <a:pt x="60952" y="3746"/>
                  </a:cubicBezTo>
                  <a:cubicBezTo>
                    <a:pt x="60173" y="3746"/>
                    <a:pt x="59580" y="4799"/>
                    <a:pt x="60028" y="5453"/>
                  </a:cubicBezTo>
                  <a:cubicBezTo>
                    <a:pt x="59989" y="5454"/>
                    <a:pt x="59951" y="5455"/>
                    <a:pt x="59912" y="5455"/>
                  </a:cubicBezTo>
                  <a:cubicBezTo>
                    <a:pt x="59140" y="5455"/>
                    <a:pt x="58364" y="5230"/>
                    <a:pt x="57706" y="4810"/>
                  </a:cubicBezTo>
                  <a:cubicBezTo>
                    <a:pt x="57563" y="5620"/>
                    <a:pt x="57421" y="6441"/>
                    <a:pt x="57266" y="7263"/>
                  </a:cubicBezTo>
                  <a:cubicBezTo>
                    <a:pt x="57171" y="7271"/>
                    <a:pt x="57076" y="7275"/>
                    <a:pt x="56981" y="7275"/>
                  </a:cubicBezTo>
                  <a:cubicBezTo>
                    <a:pt x="55870" y="7275"/>
                    <a:pt x="54759" y="6709"/>
                    <a:pt x="54123" y="5798"/>
                  </a:cubicBezTo>
                  <a:cubicBezTo>
                    <a:pt x="53873" y="5429"/>
                    <a:pt x="53694" y="5025"/>
                    <a:pt x="53408" y="4691"/>
                  </a:cubicBezTo>
                  <a:cubicBezTo>
                    <a:pt x="52861" y="4036"/>
                    <a:pt x="51991" y="3739"/>
                    <a:pt x="51146" y="3631"/>
                  </a:cubicBezTo>
                  <a:cubicBezTo>
                    <a:pt x="50852" y="3592"/>
                    <a:pt x="50555" y="3572"/>
                    <a:pt x="50259" y="3572"/>
                  </a:cubicBezTo>
                  <a:cubicBezTo>
                    <a:pt x="48508" y="3572"/>
                    <a:pt x="46765" y="4253"/>
                    <a:pt x="45502" y="5465"/>
                  </a:cubicBezTo>
                  <a:cubicBezTo>
                    <a:pt x="45776" y="4727"/>
                    <a:pt x="45086" y="3882"/>
                    <a:pt x="44300" y="3774"/>
                  </a:cubicBezTo>
                  <a:cubicBezTo>
                    <a:pt x="44220" y="3764"/>
                    <a:pt x="44141" y="3759"/>
                    <a:pt x="44062" y="3759"/>
                  </a:cubicBezTo>
                  <a:cubicBezTo>
                    <a:pt x="43352" y="3759"/>
                    <a:pt x="42684" y="4175"/>
                    <a:pt x="42181" y="4679"/>
                  </a:cubicBezTo>
                  <a:cubicBezTo>
                    <a:pt x="41442" y="5417"/>
                    <a:pt x="40942" y="6382"/>
                    <a:pt x="40109" y="7025"/>
                  </a:cubicBezTo>
                  <a:cubicBezTo>
                    <a:pt x="39694" y="7339"/>
                    <a:pt x="39140" y="7526"/>
                    <a:pt x="38621" y="7526"/>
                  </a:cubicBezTo>
                  <a:cubicBezTo>
                    <a:pt x="38098" y="7526"/>
                    <a:pt x="37610" y="7336"/>
                    <a:pt x="37335" y="6894"/>
                  </a:cubicBezTo>
                  <a:cubicBezTo>
                    <a:pt x="37037" y="6406"/>
                    <a:pt x="37085" y="5798"/>
                    <a:pt x="37109" y="5239"/>
                  </a:cubicBezTo>
                  <a:cubicBezTo>
                    <a:pt x="37144" y="4667"/>
                    <a:pt x="37120" y="4048"/>
                    <a:pt x="36739" y="3631"/>
                  </a:cubicBezTo>
                  <a:cubicBezTo>
                    <a:pt x="36573" y="3455"/>
                    <a:pt x="36322" y="3368"/>
                    <a:pt x="36080" y="3368"/>
                  </a:cubicBezTo>
                  <a:cubicBezTo>
                    <a:pt x="35750" y="3368"/>
                    <a:pt x="35437" y="3530"/>
                    <a:pt x="35382" y="3846"/>
                  </a:cubicBezTo>
                  <a:cubicBezTo>
                    <a:pt x="35412" y="3148"/>
                    <a:pt x="34738" y="2535"/>
                    <a:pt x="34052" y="2535"/>
                  </a:cubicBezTo>
                  <a:cubicBezTo>
                    <a:pt x="33931" y="2535"/>
                    <a:pt x="33809" y="2555"/>
                    <a:pt x="33691" y="2596"/>
                  </a:cubicBezTo>
                  <a:cubicBezTo>
                    <a:pt x="33191" y="3084"/>
                    <a:pt x="33203" y="3893"/>
                    <a:pt x="33334" y="4584"/>
                  </a:cubicBezTo>
                  <a:cubicBezTo>
                    <a:pt x="33477" y="5275"/>
                    <a:pt x="33703" y="5977"/>
                    <a:pt x="33525" y="6656"/>
                  </a:cubicBezTo>
                  <a:cubicBezTo>
                    <a:pt x="33387" y="7188"/>
                    <a:pt x="32867" y="7643"/>
                    <a:pt x="32363" y="7643"/>
                  </a:cubicBezTo>
                  <a:cubicBezTo>
                    <a:pt x="32214" y="7643"/>
                    <a:pt x="32066" y="7603"/>
                    <a:pt x="31929" y="7513"/>
                  </a:cubicBezTo>
                  <a:cubicBezTo>
                    <a:pt x="32465" y="6632"/>
                    <a:pt x="32453" y="5441"/>
                    <a:pt x="31894" y="4572"/>
                  </a:cubicBezTo>
                  <a:cubicBezTo>
                    <a:pt x="31251" y="5155"/>
                    <a:pt x="31036" y="6144"/>
                    <a:pt x="31358" y="6953"/>
                  </a:cubicBezTo>
                  <a:cubicBezTo>
                    <a:pt x="30798" y="6584"/>
                    <a:pt x="30239" y="6227"/>
                    <a:pt x="29679" y="5870"/>
                  </a:cubicBezTo>
                  <a:cubicBezTo>
                    <a:pt x="29596" y="6489"/>
                    <a:pt x="29500" y="7120"/>
                    <a:pt x="29417" y="7751"/>
                  </a:cubicBezTo>
                  <a:cubicBezTo>
                    <a:pt x="29298" y="7239"/>
                    <a:pt x="28810" y="6834"/>
                    <a:pt x="28286" y="6810"/>
                  </a:cubicBezTo>
                  <a:lnTo>
                    <a:pt x="28286" y="6810"/>
                  </a:lnTo>
                  <a:cubicBezTo>
                    <a:pt x="28143" y="7441"/>
                    <a:pt x="28238" y="8132"/>
                    <a:pt x="28548" y="8704"/>
                  </a:cubicBezTo>
                  <a:cubicBezTo>
                    <a:pt x="28286" y="8549"/>
                    <a:pt x="28012" y="8406"/>
                    <a:pt x="27738" y="8263"/>
                  </a:cubicBezTo>
                  <a:lnTo>
                    <a:pt x="27738" y="8263"/>
                  </a:lnTo>
                  <a:cubicBezTo>
                    <a:pt x="27988" y="8965"/>
                    <a:pt x="28143" y="9692"/>
                    <a:pt x="28203" y="10442"/>
                  </a:cubicBezTo>
                  <a:cubicBezTo>
                    <a:pt x="27500" y="10239"/>
                    <a:pt x="26798" y="10025"/>
                    <a:pt x="26095" y="9823"/>
                  </a:cubicBezTo>
                  <a:cubicBezTo>
                    <a:pt x="26988" y="8382"/>
                    <a:pt x="26833" y="6370"/>
                    <a:pt x="25714" y="5096"/>
                  </a:cubicBezTo>
                  <a:cubicBezTo>
                    <a:pt x="25000" y="4274"/>
                    <a:pt x="23857" y="3453"/>
                    <a:pt x="24166" y="2417"/>
                  </a:cubicBezTo>
                  <a:lnTo>
                    <a:pt x="24166" y="2417"/>
                  </a:lnTo>
                  <a:cubicBezTo>
                    <a:pt x="22762" y="4072"/>
                    <a:pt x="23452" y="7561"/>
                    <a:pt x="23964" y="9418"/>
                  </a:cubicBezTo>
                  <a:cubicBezTo>
                    <a:pt x="24155" y="10097"/>
                    <a:pt x="24357" y="10775"/>
                    <a:pt x="24333" y="11478"/>
                  </a:cubicBezTo>
                  <a:cubicBezTo>
                    <a:pt x="24309" y="12180"/>
                    <a:pt x="24012" y="12918"/>
                    <a:pt x="23404" y="13264"/>
                  </a:cubicBezTo>
                  <a:cubicBezTo>
                    <a:pt x="23224" y="12859"/>
                    <a:pt x="22795" y="12598"/>
                    <a:pt x="22366" y="12598"/>
                  </a:cubicBezTo>
                  <a:cubicBezTo>
                    <a:pt x="22315" y="12598"/>
                    <a:pt x="22264" y="12601"/>
                    <a:pt x="22214" y="12609"/>
                  </a:cubicBezTo>
                  <a:cubicBezTo>
                    <a:pt x="22272" y="11426"/>
                    <a:pt x="21109" y="10429"/>
                    <a:pt x="19969" y="10429"/>
                  </a:cubicBezTo>
                  <a:cubicBezTo>
                    <a:pt x="19699" y="10429"/>
                    <a:pt x="19429" y="10485"/>
                    <a:pt x="19178" y="10609"/>
                  </a:cubicBezTo>
                  <a:cubicBezTo>
                    <a:pt x="19785" y="11085"/>
                    <a:pt x="20464" y="11763"/>
                    <a:pt x="20547" y="12585"/>
                  </a:cubicBezTo>
                  <a:cubicBezTo>
                    <a:pt x="20642" y="13442"/>
                    <a:pt x="20083" y="14014"/>
                    <a:pt x="20499" y="14990"/>
                  </a:cubicBezTo>
                  <a:cubicBezTo>
                    <a:pt x="20809" y="15728"/>
                    <a:pt x="21345" y="16335"/>
                    <a:pt x="21880" y="16943"/>
                  </a:cubicBezTo>
                  <a:cubicBezTo>
                    <a:pt x="21142" y="16538"/>
                    <a:pt x="20487" y="16002"/>
                    <a:pt x="19952" y="15371"/>
                  </a:cubicBezTo>
                  <a:cubicBezTo>
                    <a:pt x="19618" y="14978"/>
                    <a:pt x="19321" y="14538"/>
                    <a:pt x="18940" y="14180"/>
                  </a:cubicBezTo>
                  <a:cubicBezTo>
                    <a:pt x="18574" y="13838"/>
                    <a:pt x="18110" y="13572"/>
                    <a:pt x="17621" y="13572"/>
                  </a:cubicBezTo>
                  <a:cubicBezTo>
                    <a:pt x="17600" y="13572"/>
                    <a:pt x="17579" y="13572"/>
                    <a:pt x="17558" y="13573"/>
                  </a:cubicBezTo>
                  <a:cubicBezTo>
                    <a:pt x="17035" y="13585"/>
                    <a:pt x="16511" y="13978"/>
                    <a:pt x="16475" y="14502"/>
                  </a:cubicBezTo>
                  <a:cubicBezTo>
                    <a:pt x="17344" y="14728"/>
                    <a:pt x="18094" y="15335"/>
                    <a:pt x="18511" y="16133"/>
                  </a:cubicBezTo>
                  <a:cubicBezTo>
                    <a:pt x="18737" y="16562"/>
                    <a:pt x="18809" y="17181"/>
                    <a:pt x="18428" y="17467"/>
                  </a:cubicBezTo>
                  <a:cubicBezTo>
                    <a:pt x="18035" y="16776"/>
                    <a:pt x="17475" y="16193"/>
                    <a:pt x="16808" y="15776"/>
                  </a:cubicBezTo>
                  <a:cubicBezTo>
                    <a:pt x="16656" y="15684"/>
                    <a:pt x="16486" y="15602"/>
                    <a:pt x="16314" y="15602"/>
                  </a:cubicBezTo>
                  <a:cubicBezTo>
                    <a:pt x="16284" y="15602"/>
                    <a:pt x="16255" y="15604"/>
                    <a:pt x="16225" y="15609"/>
                  </a:cubicBezTo>
                  <a:cubicBezTo>
                    <a:pt x="16011" y="15657"/>
                    <a:pt x="15939" y="15871"/>
                    <a:pt x="15999" y="16050"/>
                  </a:cubicBezTo>
                  <a:cubicBezTo>
                    <a:pt x="15874" y="15814"/>
                    <a:pt x="15652" y="15723"/>
                    <a:pt x="15388" y="15723"/>
                  </a:cubicBezTo>
                  <a:cubicBezTo>
                    <a:pt x="14773" y="15723"/>
                    <a:pt x="13929" y="16218"/>
                    <a:pt x="13546" y="16526"/>
                  </a:cubicBezTo>
                  <a:cubicBezTo>
                    <a:pt x="13427" y="16633"/>
                    <a:pt x="13308" y="16740"/>
                    <a:pt x="13260" y="16895"/>
                  </a:cubicBezTo>
                  <a:cubicBezTo>
                    <a:pt x="13177" y="17169"/>
                    <a:pt x="13379" y="17455"/>
                    <a:pt x="13641" y="17574"/>
                  </a:cubicBezTo>
                  <a:cubicBezTo>
                    <a:pt x="13809" y="17650"/>
                    <a:pt x="13992" y="17673"/>
                    <a:pt x="14177" y="17673"/>
                  </a:cubicBezTo>
                  <a:cubicBezTo>
                    <a:pt x="14280" y="17673"/>
                    <a:pt x="14384" y="17666"/>
                    <a:pt x="14487" y="17657"/>
                  </a:cubicBezTo>
                  <a:lnTo>
                    <a:pt x="14487" y="17657"/>
                  </a:lnTo>
                  <a:cubicBezTo>
                    <a:pt x="13951" y="18098"/>
                    <a:pt x="13498" y="18895"/>
                    <a:pt x="13939" y="19431"/>
                  </a:cubicBezTo>
                  <a:cubicBezTo>
                    <a:pt x="14499" y="20110"/>
                    <a:pt x="15892" y="19514"/>
                    <a:pt x="16368" y="20264"/>
                  </a:cubicBezTo>
                  <a:cubicBezTo>
                    <a:pt x="16570" y="20586"/>
                    <a:pt x="16523" y="21050"/>
                    <a:pt x="16808" y="21277"/>
                  </a:cubicBezTo>
                  <a:cubicBezTo>
                    <a:pt x="16934" y="21368"/>
                    <a:pt x="17094" y="21396"/>
                    <a:pt x="17257" y="21396"/>
                  </a:cubicBezTo>
                  <a:cubicBezTo>
                    <a:pt x="17326" y="21396"/>
                    <a:pt x="17396" y="21391"/>
                    <a:pt x="17463" y="21384"/>
                  </a:cubicBezTo>
                  <a:cubicBezTo>
                    <a:pt x="18190" y="21277"/>
                    <a:pt x="18868" y="20860"/>
                    <a:pt x="19309" y="20253"/>
                  </a:cubicBezTo>
                  <a:lnTo>
                    <a:pt x="19309" y="20253"/>
                  </a:lnTo>
                  <a:cubicBezTo>
                    <a:pt x="19594" y="20693"/>
                    <a:pt x="19344" y="21324"/>
                    <a:pt x="18916" y="21634"/>
                  </a:cubicBezTo>
                  <a:cubicBezTo>
                    <a:pt x="18499" y="21943"/>
                    <a:pt x="17951" y="22015"/>
                    <a:pt x="17428" y="22086"/>
                  </a:cubicBezTo>
                  <a:cubicBezTo>
                    <a:pt x="17329" y="22381"/>
                    <a:pt x="17131" y="22483"/>
                    <a:pt x="16886" y="22483"/>
                  </a:cubicBezTo>
                  <a:cubicBezTo>
                    <a:pt x="16344" y="22483"/>
                    <a:pt x="15571" y="21986"/>
                    <a:pt x="15133" y="21986"/>
                  </a:cubicBezTo>
                  <a:cubicBezTo>
                    <a:pt x="14811" y="21986"/>
                    <a:pt x="14671" y="22256"/>
                    <a:pt x="14939" y="23193"/>
                  </a:cubicBezTo>
                  <a:cubicBezTo>
                    <a:pt x="13701" y="22884"/>
                    <a:pt x="12582" y="22134"/>
                    <a:pt x="11820" y="21110"/>
                  </a:cubicBezTo>
                  <a:lnTo>
                    <a:pt x="11820" y="21110"/>
                  </a:lnTo>
                  <a:cubicBezTo>
                    <a:pt x="11522" y="21527"/>
                    <a:pt x="11558" y="22146"/>
                    <a:pt x="11903" y="22527"/>
                  </a:cubicBezTo>
                  <a:cubicBezTo>
                    <a:pt x="11847" y="22521"/>
                    <a:pt x="11791" y="22518"/>
                    <a:pt x="11735" y="22518"/>
                  </a:cubicBezTo>
                  <a:cubicBezTo>
                    <a:pt x="11459" y="22518"/>
                    <a:pt x="11188" y="22590"/>
                    <a:pt x="10951" y="22729"/>
                  </a:cubicBezTo>
                  <a:cubicBezTo>
                    <a:pt x="11177" y="23396"/>
                    <a:pt x="11689" y="23944"/>
                    <a:pt x="12332" y="24217"/>
                  </a:cubicBezTo>
                  <a:cubicBezTo>
                    <a:pt x="11308" y="24432"/>
                    <a:pt x="10974" y="26051"/>
                    <a:pt x="11843" y="26646"/>
                  </a:cubicBezTo>
                  <a:cubicBezTo>
                    <a:pt x="11708" y="27108"/>
                    <a:pt x="11262" y="27310"/>
                    <a:pt x="10775" y="27310"/>
                  </a:cubicBezTo>
                  <a:cubicBezTo>
                    <a:pt x="10409" y="27310"/>
                    <a:pt x="10021" y="27196"/>
                    <a:pt x="9724" y="26991"/>
                  </a:cubicBezTo>
                  <a:cubicBezTo>
                    <a:pt x="9046" y="26515"/>
                    <a:pt x="8569" y="25753"/>
                    <a:pt x="7831" y="25372"/>
                  </a:cubicBezTo>
                  <a:cubicBezTo>
                    <a:pt x="7614" y="25264"/>
                    <a:pt x="7366" y="25195"/>
                    <a:pt x="7125" y="25195"/>
                  </a:cubicBezTo>
                  <a:cubicBezTo>
                    <a:pt x="6969" y="25195"/>
                    <a:pt x="6816" y="25224"/>
                    <a:pt x="6676" y="25289"/>
                  </a:cubicBezTo>
                  <a:cubicBezTo>
                    <a:pt x="6421" y="25404"/>
                    <a:pt x="6228" y="25657"/>
                    <a:pt x="6189" y="25919"/>
                  </a:cubicBezTo>
                  <a:lnTo>
                    <a:pt x="6189" y="25919"/>
                  </a:lnTo>
                  <a:cubicBezTo>
                    <a:pt x="6041" y="25487"/>
                    <a:pt x="5580" y="25155"/>
                    <a:pt x="5117" y="25155"/>
                  </a:cubicBezTo>
                  <a:cubicBezTo>
                    <a:pt x="5004" y="25155"/>
                    <a:pt x="4891" y="25175"/>
                    <a:pt x="4783" y="25217"/>
                  </a:cubicBezTo>
                  <a:cubicBezTo>
                    <a:pt x="4128" y="25479"/>
                    <a:pt x="3926" y="26491"/>
                    <a:pt x="4450" y="26980"/>
                  </a:cubicBezTo>
                  <a:cubicBezTo>
                    <a:pt x="4239" y="27137"/>
                    <a:pt x="3977" y="27219"/>
                    <a:pt x="3716" y="27219"/>
                  </a:cubicBezTo>
                  <a:cubicBezTo>
                    <a:pt x="3563" y="27219"/>
                    <a:pt x="3411" y="27191"/>
                    <a:pt x="3271" y="27134"/>
                  </a:cubicBezTo>
                  <a:cubicBezTo>
                    <a:pt x="3104" y="26277"/>
                    <a:pt x="2449" y="25539"/>
                    <a:pt x="1616" y="25277"/>
                  </a:cubicBezTo>
                  <a:cubicBezTo>
                    <a:pt x="997" y="25384"/>
                    <a:pt x="485" y="25956"/>
                    <a:pt x="473" y="26587"/>
                  </a:cubicBezTo>
                  <a:cubicBezTo>
                    <a:pt x="449" y="27218"/>
                    <a:pt x="925" y="27837"/>
                    <a:pt x="1533" y="27968"/>
                  </a:cubicBezTo>
                  <a:cubicBezTo>
                    <a:pt x="925" y="28635"/>
                    <a:pt x="1092" y="29849"/>
                    <a:pt x="1866" y="30313"/>
                  </a:cubicBezTo>
                  <a:cubicBezTo>
                    <a:pt x="1366" y="30313"/>
                    <a:pt x="794" y="30325"/>
                    <a:pt x="425" y="30671"/>
                  </a:cubicBezTo>
                  <a:cubicBezTo>
                    <a:pt x="101" y="30965"/>
                    <a:pt x="96" y="31579"/>
                    <a:pt x="418" y="31806"/>
                  </a:cubicBezTo>
                  <a:lnTo>
                    <a:pt x="418" y="31806"/>
                  </a:lnTo>
                  <a:cubicBezTo>
                    <a:pt x="215" y="31828"/>
                    <a:pt x="1" y="32096"/>
                    <a:pt x="80" y="32325"/>
                  </a:cubicBezTo>
                  <a:cubicBezTo>
                    <a:pt x="175" y="32635"/>
                    <a:pt x="533" y="32778"/>
                    <a:pt x="842" y="32861"/>
                  </a:cubicBezTo>
                  <a:cubicBezTo>
                    <a:pt x="1152" y="32957"/>
                    <a:pt x="1509" y="33052"/>
                    <a:pt x="1652" y="33338"/>
                  </a:cubicBezTo>
                  <a:cubicBezTo>
                    <a:pt x="1851" y="33719"/>
                    <a:pt x="1421" y="34142"/>
                    <a:pt x="1042" y="34142"/>
                  </a:cubicBezTo>
                  <a:cubicBezTo>
                    <a:pt x="924" y="34142"/>
                    <a:pt x="811" y="34100"/>
                    <a:pt x="723" y="34004"/>
                  </a:cubicBezTo>
                  <a:lnTo>
                    <a:pt x="723" y="34004"/>
                  </a:lnTo>
                  <a:cubicBezTo>
                    <a:pt x="681" y="34362"/>
                    <a:pt x="1029" y="34701"/>
                    <a:pt x="1382" y="34701"/>
                  </a:cubicBezTo>
                  <a:cubicBezTo>
                    <a:pt x="1429" y="34701"/>
                    <a:pt x="1475" y="34695"/>
                    <a:pt x="1521" y="34683"/>
                  </a:cubicBezTo>
                  <a:lnTo>
                    <a:pt x="1521" y="34683"/>
                  </a:lnTo>
                  <a:cubicBezTo>
                    <a:pt x="1330" y="34862"/>
                    <a:pt x="1140" y="35028"/>
                    <a:pt x="949" y="35207"/>
                  </a:cubicBezTo>
                  <a:cubicBezTo>
                    <a:pt x="1056" y="35373"/>
                    <a:pt x="1175" y="35540"/>
                    <a:pt x="1283" y="35719"/>
                  </a:cubicBezTo>
                  <a:lnTo>
                    <a:pt x="93997" y="35385"/>
                  </a:lnTo>
                  <a:cubicBezTo>
                    <a:pt x="94512" y="35633"/>
                    <a:pt x="95177" y="35805"/>
                    <a:pt x="95818" y="35805"/>
                  </a:cubicBezTo>
                  <a:cubicBezTo>
                    <a:pt x="96317" y="35805"/>
                    <a:pt x="96801" y="35701"/>
                    <a:pt x="97187" y="35445"/>
                  </a:cubicBezTo>
                  <a:cubicBezTo>
                    <a:pt x="97045" y="35278"/>
                    <a:pt x="96890" y="35123"/>
                    <a:pt x="96747" y="34957"/>
                  </a:cubicBezTo>
                  <a:cubicBezTo>
                    <a:pt x="96854" y="34754"/>
                    <a:pt x="96890" y="34516"/>
                    <a:pt x="96818" y="34302"/>
                  </a:cubicBezTo>
                  <a:cubicBezTo>
                    <a:pt x="95961" y="33826"/>
                    <a:pt x="94723" y="33861"/>
                    <a:pt x="93770" y="33742"/>
                  </a:cubicBezTo>
                  <a:cubicBezTo>
                    <a:pt x="93878" y="33314"/>
                    <a:pt x="94485" y="33397"/>
                    <a:pt x="94913" y="33373"/>
                  </a:cubicBezTo>
                  <a:cubicBezTo>
                    <a:pt x="95259" y="33344"/>
                    <a:pt x="95465" y="32804"/>
                    <a:pt x="95314" y="32659"/>
                  </a:cubicBezTo>
                  <a:lnTo>
                    <a:pt x="95314" y="32659"/>
                  </a:lnTo>
                  <a:cubicBezTo>
                    <a:pt x="95342" y="32661"/>
                    <a:pt x="95370" y="32662"/>
                    <a:pt x="95398" y="32662"/>
                  </a:cubicBezTo>
                  <a:cubicBezTo>
                    <a:pt x="96217" y="32662"/>
                    <a:pt x="96990" y="31881"/>
                    <a:pt x="96926" y="31052"/>
                  </a:cubicBezTo>
                  <a:lnTo>
                    <a:pt x="96926" y="31052"/>
                  </a:lnTo>
                  <a:cubicBezTo>
                    <a:pt x="95771" y="31194"/>
                    <a:pt x="94616" y="31337"/>
                    <a:pt x="93461" y="31480"/>
                  </a:cubicBezTo>
                  <a:cubicBezTo>
                    <a:pt x="93782" y="30837"/>
                    <a:pt x="93878" y="30075"/>
                    <a:pt x="93699" y="29373"/>
                  </a:cubicBezTo>
                  <a:lnTo>
                    <a:pt x="93699" y="29373"/>
                  </a:lnTo>
                  <a:cubicBezTo>
                    <a:pt x="94043" y="29507"/>
                    <a:pt x="94417" y="29612"/>
                    <a:pt x="94783" y="29612"/>
                  </a:cubicBezTo>
                  <a:cubicBezTo>
                    <a:pt x="94936" y="29612"/>
                    <a:pt x="95087" y="29593"/>
                    <a:pt x="95235" y="29551"/>
                  </a:cubicBezTo>
                  <a:cubicBezTo>
                    <a:pt x="95735" y="29397"/>
                    <a:pt x="96164" y="28908"/>
                    <a:pt x="96080" y="28385"/>
                  </a:cubicBezTo>
                  <a:cubicBezTo>
                    <a:pt x="96022" y="28026"/>
                    <a:pt x="95648" y="27761"/>
                    <a:pt x="95303" y="27761"/>
                  </a:cubicBezTo>
                  <a:cubicBezTo>
                    <a:pt x="95263" y="27761"/>
                    <a:pt x="95223" y="27765"/>
                    <a:pt x="95184" y="27772"/>
                  </a:cubicBezTo>
                  <a:lnTo>
                    <a:pt x="95184" y="27772"/>
                  </a:lnTo>
                  <a:cubicBezTo>
                    <a:pt x="95660" y="27471"/>
                    <a:pt x="96006" y="26971"/>
                    <a:pt x="96116" y="26420"/>
                  </a:cubicBezTo>
                  <a:lnTo>
                    <a:pt x="96116" y="26420"/>
                  </a:lnTo>
                  <a:cubicBezTo>
                    <a:pt x="94009" y="26575"/>
                    <a:pt x="91913" y="26896"/>
                    <a:pt x="89853" y="27372"/>
                  </a:cubicBezTo>
                  <a:cubicBezTo>
                    <a:pt x="90151" y="26944"/>
                    <a:pt x="90710" y="26825"/>
                    <a:pt x="91222" y="26741"/>
                  </a:cubicBezTo>
                  <a:cubicBezTo>
                    <a:pt x="91734" y="26670"/>
                    <a:pt x="92306" y="26575"/>
                    <a:pt x="92639" y="26194"/>
                  </a:cubicBezTo>
                  <a:cubicBezTo>
                    <a:pt x="92985" y="25801"/>
                    <a:pt x="92854" y="25015"/>
                    <a:pt x="92330" y="24967"/>
                  </a:cubicBezTo>
                  <a:cubicBezTo>
                    <a:pt x="92961" y="24527"/>
                    <a:pt x="93675" y="23801"/>
                    <a:pt x="93318" y="23110"/>
                  </a:cubicBezTo>
                  <a:cubicBezTo>
                    <a:pt x="93153" y="22799"/>
                    <a:pt x="92827" y="22666"/>
                    <a:pt x="92474" y="22666"/>
                  </a:cubicBezTo>
                  <a:cubicBezTo>
                    <a:pt x="92137" y="22666"/>
                    <a:pt x="91776" y="22788"/>
                    <a:pt x="91508" y="22991"/>
                  </a:cubicBezTo>
                  <a:cubicBezTo>
                    <a:pt x="90961" y="23408"/>
                    <a:pt x="90615" y="24051"/>
                    <a:pt x="90091" y="24491"/>
                  </a:cubicBezTo>
                  <a:cubicBezTo>
                    <a:pt x="89807" y="24731"/>
                    <a:pt x="89406" y="24886"/>
                    <a:pt x="89035" y="24886"/>
                  </a:cubicBezTo>
                  <a:cubicBezTo>
                    <a:pt x="88722" y="24886"/>
                    <a:pt x="88431" y="24776"/>
                    <a:pt x="88246" y="24515"/>
                  </a:cubicBezTo>
                  <a:lnTo>
                    <a:pt x="88246" y="24515"/>
                  </a:lnTo>
                  <a:cubicBezTo>
                    <a:pt x="88328" y="24547"/>
                    <a:pt x="88410" y="24562"/>
                    <a:pt x="88489" y="24562"/>
                  </a:cubicBezTo>
                  <a:cubicBezTo>
                    <a:pt x="89175" y="24562"/>
                    <a:pt x="89682" y="23455"/>
                    <a:pt x="89127" y="22931"/>
                  </a:cubicBezTo>
                  <a:cubicBezTo>
                    <a:pt x="88938" y="22747"/>
                    <a:pt x="88696" y="22665"/>
                    <a:pt x="88445" y="22665"/>
                  </a:cubicBezTo>
                  <a:cubicBezTo>
                    <a:pt x="88096" y="22665"/>
                    <a:pt x="87731" y="22823"/>
                    <a:pt x="87473" y="23080"/>
                  </a:cubicBezTo>
                  <a:lnTo>
                    <a:pt x="87473" y="23080"/>
                  </a:lnTo>
                  <a:cubicBezTo>
                    <a:pt x="87564" y="22706"/>
                    <a:pt x="87480" y="22284"/>
                    <a:pt x="87222" y="22003"/>
                  </a:cubicBezTo>
                  <a:lnTo>
                    <a:pt x="87222" y="22003"/>
                  </a:lnTo>
                  <a:cubicBezTo>
                    <a:pt x="86709" y="23138"/>
                    <a:pt x="85495" y="23903"/>
                    <a:pt x="84269" y="23903"/>
                  </a:cubicBezTo>
                  <a:cubicBezTo>
                    <a:pt x="84158" y="23903"/>
                    <a:pt x="84047" y="23897"/>
                    <a:pt x="83936" y="23884"/>
                  </a:cubicBezTo>
                  <a:cubicBezTo>
                    <a:pt x="84769" y="23741"/>
                    <a:pt x="85543" y="23217"/>
                    <a:pt x="85984" y="22491"/>
                  </a:cubicBezTo>
                  <a:cubicBezTo>
                    <a:pt x="85686" y="22181"/>
                    <a:pt x="85281" y="21979"/>
                    <a:pt x="84853" y="21908"/>
                  </a:cubicBezTo>
                  <a:cubicBezTo>
                    <a:pt x="86150" y="21669"/>
                    <a:pt x="87270" y="20681"/>
                    <a:pt x="87662" y="19419"/>
                  </a:cubicBezTo>
                  <a:lnTo>
                    <a:pt x="87662" y="19419"/>
                  </a:lnTo>
                  <a:cubicBezTo>
                    <a:pt x="86293" y="19479"/>
                    <a:pt x="84924" y="19538"/>
                    <a:pt x="83567" y="19598"/>
                  </a:cubicBezTo>
                  <a:cubicBezTo>
                    <a:pt x="83326" y="19496"/>
                    <a:pt x="83069" y="19448"/>
                    <a:pt x="82810" y="19448"/>
                  </a:cubicBezTo>
                  <a:cubicBezTo>
                    <a:pt x="81921" y="19448"/>
                    <a:pt x="81022" y="20013"/>
                    <a:pt x="80745" y="20872"/>
                  </a:cubicBezTo>
                  <a:cubicBezTo>
                    <a:pt x="80716" y="20589"/>
                    <a:pt x="80449" y="20496"/>
                    <a:pt x="80142" y="20496"/>
                  </a:cubicBezTo>
                  <a:cubicBezTo>
                    <a:pt x="79945" y="20496"/>
                    <a:pt x="79731" y="20535"/>
                    <a:pt x="79554" y="20586"/>
                  </a:cubicBezTo>
                  <a:cubicBezTo>
                    <a:pt x="79472" y="20610"/>
                    <a:pt x="79382" y="20621"/>
                    <a:pt x="79290" y="20621"/>
                  </a:cubicBezTo>
                  <a:cubicBezTo>
                    <a:pt x="78873" y="20621"/>
                    <a:pt x="78424" y="20391"/>
                    <a:pt x="78590" y="20050"/>
                  </a:cubicBezTo>
                  <a:cubicBezTo>
                    <a:pt x="78852" y="19419"/>
                    <a:pt x="79507" y="19038"/>
                    <a:pt x="80114" y="18717"/>
                  </a:cubicBezTo>
                  <a:cubicBezTo>
                    <a:pt x="80721" y="18407"/>
                    <a:pt x="81376" y="18050"/>
                    <a:pt x="81674" y="17431"/>
                  </a:cubicBezTo>
                  <a:cubicBezTo>
                    <a:pt x="81971" y="16812"/>
                    <a:pt x="81650" y="15871"/>
                    <a:pt x="80959" y="15835"/>
                  </a:cubicBezTo>
                  <a:cubicBezTo>
                    <a:pt x="81805" y="15716"/>
                    <a:pt x="82328" y="14633"/>
                    <a:pt x="81912" y="13895"/>
                  </a:cubicBezTo>
                  <a:cubicBezTo>
                    <a:pt x="81648" y="13433"/>
                    <a:pt x="81313" y="13279"/>
                    <a:pt x="80944" y="13279"/>
                  </a:cubicBezTo>
                  <a:cubicBezTo>
                    <a:pt x="80193" y="13279"/>
                    <a:pt x="79305" y="13919"/>
                    <a:pt x="78604" y="13919"/>
                  </a:cubicBezTo>
                  <a:cubicBezTo>
                    <a:pt x="78591" y="13919"/>
                    <a:pt x="78579" y="13919"/>
                    <a:pt x="78566" y="13918"/>
                  </a:cubicBezTo>
                  <a:cubicBezTo>
                    <a:pt x="78852" y="13668"/>
                    <a:pt x="78816" y="13168"/>
                    <a:pt x="78518" y="12918"/>
                  </a:cubicBezTo>
                  <a:cubicBezTo>
                    <a:pt x="78374" y="12792"/>
                    <a:pt x="78183" y="12732"/>
                    <a:pt x="77990" y="12732"/>
                  </a:cubicBezTo>
                  <a:cubicBezTo>
                    <a:pt x="77802" y="12732"/>
                    <a:pt x="77612" y="12789"/>
                    <a:pt x="77459" y="12895"/>
                  </a:cubicBezTo>
                  <a:cubicBezTo>
                    <a:pt x="77256" y="13037"/>
                    <a:pt x="77102" y="13264"/>
                    <a:pt x="77006" y="13502"/>
                  </a:cubicBezTo>
                  <a:cubicBezTo>
                    <a:pt x="77050" y="13265"/>
                    <a:pt x="76810" y="13066"/>
                    <a:pt x="76569" y="13066"/>
                  </a:cubicBezTo>
                  <a:cubicBezTo>
                    <a:pt x="76544" y="13066"/>
                    <a:pt x="76519" y="13069"/>
                    <a:pt x="76494" y="13073"/>
                  </a:cubicBezTo>
                  <a:cubicBezTo>
                    <a:pt x="76232" y="13121"/>
                    <a:pt x="76042" y="13347"/>
                    <a:pt x="75947" y="13597"/>
                  </a:cubicBezTo>
                  <a:cubicBezTo>
                    <a:pt x="75621" y="14417"/>
                    <a:pt x="76175" y="17802"/>
                    <a:pt x="74459" y="17802"/>
                  </a:cubicBezTo>
                  <a:cubicBezTo>
                    <a:pt x="74356" y="17802"/>
                    <a:pt x="74245" y="17790"/>
                    <a:pt x="74125" y="17764"/>
                  </a:cubicBezTo>
                  <a:cubicBezTo>
                    <a:pt x="73363" y="17597"/>
                    <a:pt x="73018" y="16490"/>
                    <a:pt x="73554" y="15919"/>
                  </a:cubicBezTo>
                  <a:cubicBezTo>
                    <a:pt x="73792" y="15669"/>
                    <a:pt x="74149" y="15526"/>
                    <a:pt x="74351" y="15240"/>
                  </a:cubicBezTo>
                  <a:cubicBezTo>
                    <a:pt x="74513" y="14997"/>
                    <a:pt x="74443" y="14573"/>
                    <a:pt x="74206" y="14481"/>
                  </a:cubicBezTo>
                  <a:lnTo>
                    <a:pt x="74206" y="14481"/>
                  </a:lnTo>
                  <a:cubicBezTo>
                    <a:pt x="74517" y="14450"/>
                    <a:pt x="74735" y="13992"/>
                    <a:pt x="74589" y="13680"/>
                  </a:cubicBezTo>
                  <a:cubicBezTo>
                    <a:pt x="74411" y="13323"/>
                    <a:pt x="73982" y="13168"/>
                    <a:pt x="73577" y="13133"/>
                  </a:cubicBezTo>
                  <a:cubicBezTo>
                    <a:pt x="73470" y="13121"/>
                    <a:pt x="73363" y="13115"/>
                    <a:pt x="73256" y="13115"/>
                  </a:cubicBezTo>
                  <a:cubicBezTo>
                    <a:pt x="71617" y="13115"/>
                    <a:pt x="70053" y="14454"/>
                    <a:pt x="69863" y="16097"/>
                  </a:cubicBezTo>
                  <a:cubicBezTo>
                    <a:pt x="69267" y="14800"/>
                    <a:pt x="70006" y="13192"/>
                    <a:pt x="71208" y="12430"/>
                  </a:cubicBezTo>
                  <a:cubicBezTo>
                    <a:pt x="72154" y="11815"/>
                    <a:pt x="73295" y="11621"/>
                    <a:pt x="74435" y="11621"/>
                  </a:cubicBezTo>
                  <a:cubicBezTo>
                    <a:pt x="74730" y="11621"/>
                    <a:pt x="75025" y="11634"/>
                    <a:pt x="75316" y="11656"/>
                  </a:cubicBezTo>
                  <a:cubicBezTo>
                    <a:pt x="75338" y="11346"/>
                    <a:pt x="75267" y="11026"/>
                    <a:pt x="75123" y="10753"/>
                  </a:cubicBezTo>
                  <a:lnTo>
                    <a:pt x="75123" y="10753"/>
                  </a:lnTo>
                  <a:cubicBezTo>
                    <a:pt x="75203" y="10869"/>
                    <a:pt x="75339" y="10922"/>
                    <a:pt x="75483" y="10922"/>
                  </a:cubicBezTo>
                  <a:cubicBezTo>
                    <a:pt x="75741" y="10922"/>
                    <a:pt x="76025" y="10752"/>
                    <a:pt x="76054" y="10478"/>
                  </a:cubicBezTo>
                  <a:cubicBezTo>
                    <a:pt x="76096" y="10091"/>
                    <a:pt x="75696" y="9768"/>
                    <a:pt x="75308" y="9768"/>
                  </a:cubicBezTo>
                  <a:cubicBezTo>
                    <a:pt x="75255" y="9768"/>
                    <a:pt x="75201" y="9774"/>
                    <a:pt x="75149" y="9787"/>
                  </a:cubicBezTo>
                  <a:cubicBezTo>
                    <a:pt x="75297" y="9687"/>
                    <a:pt x="75458" y="9651"/>
                    <a:pt x="75628" y="9651"/>
                  </a:cubicBezTo>
                  <a:cubicBezTo>
                    <a:pt x="76021" y="9651"/>
                    <a:pt x="76459" y="9839"/>
                    <a:pt x="76871" y="9839"/>
                  </a:cubicBezTo>
                  <a:cubicBezTo>
                    <a:pt x="76957" y="9839"/>
                    <a:pt x="77042" y="9830"/>
                    <a:pt x="77125" y="9811"/>
                  </a:cubicBezTo>
                  <a:cubicBezTo>
                    <a:pt x="77983" y="9608"/>
                    <a:pt x="78054" y="8263"/>
                    <a:pt x="77387" y="7692"/>
                  </a:cubicBezTo>
                  <a:cubicBezTo>
                    <a:pt x="76943" y="7295"/>
                    <a:pt x="76344" y="7174"/>
                    <a:pt x="75734" y="7174"/>
                  </a:cubicBezTo>
                  <a:cubicBezTo>
                    <a:pt x="75445" y="7174"/>
                    <a:pt x="75154" y="7201"/>
                    <a:pt x="74875" y="7239"/>
                  </a:cubicBezTo>
                  <a:cubicBezTo>
                    <a:pt x="76911" y="6572"/>
                    <a:pt x="78792" y="4798"/>
                    <a:pt x="78721" y="2667"/>
                  </a:cubicBezTo>
                  <a:cubicBezTo>
                    <a:pt x="78697" y="2107"/>
                    <a:pt x="78518" y="1512"/>
                    <a:pt x="78054" y="1203"/>
                  </a:cubicBezTo>
                  <a:cubicBezTo>
                    <a:pt x="77890" y="1086"/>
                    <a:pt x="77686" y="1029"/>
                    <a:pt x="77483" y="1029"/>
                  </a:cubicBezTo>
                  <a:cubicBezTo>
                    <a:pt x="77126" y="1029"/>
                    <a:pt x="76775" y="1206"/>
                    <a:pt x="76661" y="1548"/>
                  </a:cubicBezTo>
                  <a:cubicBezTo>
                    <a:pt x="76697" y="1203"/>
                    <a:pt x="76721" y="845"/>
                    <a:pt x="76542" y="548"/>
                  </a:cubicBezTo>
                  <a:cubicBezTo>
                    <a:pt x="76435" y="356"/>
                    <a:pt x="76209" y="229"/>
                    <a:pt x="75999" y="229"/>
                  </a:cubicBezTo>
                  <a:cubicBezTo>
                    <a:pt x="75882" y="229"/>
                    <a:pt x="75770" y="268"/>
                    <a:pt x="75685" y="357"/>
                  </a:cubicBezTo>
                  <a:cubicBezTo>
                    <a:pt x="75566" y="500"/>
                    <a:pt x="75542" y="703"/>
                    <a:pt x="75530" y="881"/>
                  </a:cubicBezTo>
                  <a:cubicBezTo>
                    <a:pt x="75423" y="1726"/>
                    <a:pt x="75101" y="2536"/>
                    <a:pt x="74578" y="3215"/>
                  </a:cubicBezTo>
                  <a:cubicBezTo>
                    <a:pt x="75185" y="2369"/>
                    <a:pt x="74792" y="988"/>
                    <a:pt x="73827" y="595"/>
                  </a:cubicBezTo>
                  <a:cubicBezTo>
                    <a:pt x="73446" y="1226"/>
                    <a:pt x="73518" y="2012"/>
                    <a:pt x="73387" y="2739"/>
                  </a:cubicBezTo>
                  <a:cubicBezTo>
                    <a:pt x="73065" y="4441"/>
                    <a:pt x="71422" y="5798"/>
                    <a:pt x="69684" y="5798"/>
                  </a:cubicBezTo>
                  <a:cubicBezTo>
                    <a:pt x="70387" y="5322"/>
                    <a:pt x="71113" y="4810"/>
                    <a:pt x="71541" y="4072"/>
                  </a:cubicBezTo>
                  <a:cubicBezTo>
                    <a:pt x="71982" y="3346"/>
                    <a:pt x="72077" y="2334"/>
                    <a:pt x="71530" y="1679"/>
                  </a:cubicBezTo>
                  <a:cubicBezTo>
                    <a:pt x="71149" y="2155"/>
                    <a:pt x="70613" y="2512"/>
                    <a:pt x="70029" y="2679"/>
                  </a:cubicBezTo>
                  <a:cubicBezTo>
                    <a:pt x="70256" y="2191"/>
                    <a:pt x="70720" y="1857"/>
                    <a:pt x="71077" y="1465"/>
                  </a:cubicBezTo>
                  <a:cubicBezTo>
                    <a:pt x="71434" y="1060"/>
                    <a:pt x="71696" y="464"/>
                    <a:pt x="71434" y="0"/>
                  </a:cubicBezTo>
                  <a:close/>
                </a:path>
              </a:pathLst>
            </a:custGeom>
            <a:solidFill>
              <a:srgbClr val="0E89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42"/>
            <p:cNvSpPr/>
            <p:nvPr/>
          </p:nvSpPr>
          <p:spPr>
            <a:xfrm>
              <a:off x="742183" y="4616677"/>
              <a:ext cx="2871523" cy="771497"/>
            </a:xfrm>
            <a:custGeom>
              <a:avLst/>
              <a:gdLst/>
              <a:ahLst/>
              <a:cxnLst/>
              <a:rect l="l" t="t" r="r" b="b"/>
              <a:pathLst>
                <a:path w="96376" h="25295" extrusionOk="0">
                  <a:moveTo>
                    <a:pt x="498" y="24693"/>
                  </a:moveTo>
                  <a:lnTo>
                    <a:pt x="102" y="24694"/>
                  </a:lnTo>
                  <a:lnTo>
                    <a:pt x="102" y="24694"/>
                  </a:lnTo>
                  <a:cubicBezTo>
                    <a:pt x="1" y="24785"/>
                    <a:pt x="148" y="24936"/>
                    <a:pt x="283" y="24936"/>
                  </a:cubicBezTo>
                  <a:cubicBezTo>
                    <a:pt x="307" y="24936"/>
                    <a:pt x="330" y="24931"/>
                    <a:pt x="352" y="24920"/>
                  </a:cubicBezTo>
                  <a:cubicBezTo>
                    <a:pt x="428" y="24872"/>
                    <a:pt x="472" y="24787"/>
                    <a:pt x="498" y="24693"/>
                  </a:cubicBezTo>
                  <a:close/>
                  <a:moveTo>
                    <a:pt x="33892" y="1"/>
                  </a:moveTo>
                  <a:cubicBezTo>
                    <a:pt x="33225" y="751"/>
                    <a:pt x="32868" y="1763"/>
                    <a:pt x="32904" y="2775"/>
                  </a:cubicBezTo>
                  <a:lnTo>
                    <a:pt x="31987" y="1775"/>
                  </a:lnTo>
                  <a:lnTo>
                    <a:pt x="31987" y="1775"/>
                  </a:lnTo>
                  <a:cubicBezTo>
                    <a:pt x="31546" y="3168"/>
                    <a:pt x="31641" y="4727"/>
                    <a:pt x="32273" y="6037"/>
                  </a:cubicBezTo>
                  <a:cubicBezTo>
                    <a:pt x="31927" y="5775"/>
                    <a:pt x="31582" y="5513"/>
                    <a:pt x="31237" y="5251"/>
                  </a:cubicBezTo>
                  <a:lnTo>
                    <a:pt x="31237" y="5251"/>
                  </a:lnTo>
                  <a:cubicBezTo>
                    <a:pt x="31606" y="5870"/>
                    <a:pt x="31987" y="6549"/>
                    <a:pt x="31903" y="7251"/>
                  </a:cubicBezTo>
                  <a:cubicBezTo>
                    <a:pt x="31845" y="7835"/>
                    <a:pt x="31301" y="8388"/>
                    <a:pt x="30760" y="8388"/>
                  </a:cubicBezTo>
                  <a:cubicBezTo>
                    <a:pt x="30639" y="8388"/>
                    <a:pt x="30518" y="8360"/>
                    <a:pt x="30403" y="8299"/>
                  </a:cubicBezTo>
                  <a:cubicBezTo>
                    <a:pt x="29594" y="7871"/>
                    <a:pt x="29975" y="6644"/>
                    <a:pt x="30463" y="5870"/>
                  </a:cubicBezTo>
                  <a:cubicBezTo>
                    <a:pt x="30277" y="5759"/>
                    <a:pt x="30058" y="5702"/>
                    <a:pt x="29839" y="5702"/>
                  </a:cubicBezTo>
                  <a:cubicBezTo>
                    <a:pt x="29638" y="5702"/>
                    <a:pt x="29437" y="5750"/>
                    <a:pt x="29260" y="5846"/>
                  </a:cubicBezTo>
                  <a:cubicBezTo>
                    <a:pt x="29415" y="5430"/>
                    <a:pt x="29475" y="4977"/>
                    <a:pt x="29427" y="4537"/>
                  </a:cubicBezTo>
                  <a:cubicBezTo>
                    <a:pt x="29353" y="4404"/>
                    <a:pt x="29222" y="4354"/>
                    <a:pt x="29073" y="4354"/>
                  </a:cubicBezTo>
                  <a:cubicBezTo>
                    <a:pt x="28886" y="4354"/>
                    <a:pt x="28670" y="4432"/>
                    <a:pt x="28498" y="4525"/>
                  </a:cubicBezTo>
                  <a:cubicBezTo>
                    <a:pt x="28927" y="3787"/>
                    <a:pt x="29129" y="2929"/>
                    <a:pt x="29070" y="2072"/>
                  </a:cubicBezTo>
                  <a:lnTo>
                    <a:pt x="29070" y="2072"/>
                  </a:lnTo>
                  <a:cubicBezTo>
                    <a:pt x="28653" y="2227"/>
                    <a:pt x="28284" y="2513"/>
                    <a:pt x="28034" y="2870"/>
                  </a:cubicBezTo>
                  <a:cubicBezTo>
                    <a:pt x="28355" y="2179"/>
                    <a:pt x="28439" y="1382"/>
                    <a:pt x="28272" y="643"/>
                  </a:cubicBezTo>
                  <a:lnTo>
                    <a:pt x="28272" y="643"/>
                  </a:lnTo>
                  <a:cubicBezTo>
                    <a:pt x="27879" y="953"/>
                    <a:pt x="27570" y="1370"/>
                    <a:pt x="27379" y="1846"/>
                  </a:cubicBezTo>
                  <a:cubicBezTo>
                    <a:pt x="27236" y="1370"/>
                    <a:pt x="26939" y="941"/>
                    <a:pt x="26534" y="655"/>
                  </a:cubicBezTo>
                  <a:lnTo>
                    <a:pt x="26534" y="655"/>
                  </a:lnTo>
                  <a:cubicBezTo>
                    <a:pt x="26438" y="1263"/>
                    <a:pt x="26474" y="1894"/>
                    <a:pt x="26617" y="2501"/>
                  </a:cubicBezTo>
                  <a:cubicBezTo>
                    <a:pt x="26415" y="2036"/>
                    <a:pt x="26081" y="1644"/>
                    <a:pt x="25653" y="1370"/>
                  </a:cubicBezTo>
                  <a:lnTo>
                    <a:pt x="25653" y="1370"/>
                  </a:lnTo>
                  <a:cubicBezTo>
                    <a:pt x="25534" y="2310"/>
                    <a:pt x="26379" y="3787"/>
                    <a:pt x="26224" y="4477"/>
                  </a:cubicBezTo>
                  <a:cubicBezTo>
                    <a:pt x="26129" y="4878"/>
                    <a:pt x="25958" y="5008"/>
                    <a:pt x="25766" y="5008"/>
                  </a:cubicBezTo>
                  <a:cubicBezTo>
                    <a:pt x="25415" y="5008"/>
                    <a:pt x="24993" y="4573"/>
                    <a:pt x="24833" y="4573"/>
                  </a:cubicBezTo>
                  <a:cubicBezTo>
                    <a:pt x="24818" y="4573"/>
                    <a:pt x="24805" y="4576"/>
                    <a:pt x="24795" y="4584"/>
                  </a:cubicBezTo>
                  <a:cubicBezTo>
                    <a:pt x="24540" y="4764"/>
                    <a:pt x="24435" y="5108"/>
                    <a:pt x="24510" y="5409"/>
                  </a:cubicBezTo>
                  <a:lnTo>
                    <a:pt x="24510" y="5409"/>
                  </a:lnTo>
                  <a:cubicBezTo>
                    <a:pt x="24432" y="5341"/>
                    <a:pt x="24316" y="5306"/>
                    <a:pt x="24197" y="5306"/>
                  </a:cubicBezTo>
                  <a:cubicBezTo>
                    <a:pt x="24000" y="5306"/>
                    <a:pt x="23793" y="5401"/>
                    <a:pt x="23736" y="5596"/>
                  </a:cubicBezTo>
                  <a:cubicBezTo>
                    <a:pt x="23694" y="5739"/>
                    <a:pt x="23714" y="5881"/>
                    <a:pt x="23775" y="6010"/>
                  </a:cubicBezTo>
                  <a:lnTo>
                    <a:pt x="23775" y="6010"/>
                  </a:lnTo>
                  <a:cubicBezTo>
                    <a:pt x="23677" y="5984"/>
                    <a:pt x="23576" y="5971"/>
                    <a:pt x="23475" y="5971"/>
                  </a:cubicBezTo>
                  <a:cubicBezTo>
                    <a:pt x="23161" y="5971"/>
                    <a:pt x="22853" y="6096"/>
                    <a:pt x="22676" y="6358"/>
                  </a:cubicBezTo>
                  <a:cubicBezTo>
                    <a:pt x="22283" y="6942"/>
                    <a:pt x="22736" y="7882"/>
                    <a:pt x="23438" y="7930"/>
                  </a:cubicBezTo>
                  <a:cubicBezTo>
                    <a:pt x="22950" y="7990"/>
                    <a:pt x="22533" y="8406"/>
                    <a:pt x="22450" y="8894"/>
                  </a:cubicBezTo>
                  <a:cubicBezTo>
                    <a:pt x="22378" y="9383"/>
                    <a:pt x="22664" y="9907"/>
                    <a:pt x="23117" y="10121"/>
                  </a:cubicBezTo>
                  <a:cubicBezTo>
                    <a:pt x="22474" y="10645"/>
                    <a:pt x="21747" y="11061"/>
                    <a:pt x="20973" y="11347"/>
                  </a:cubicBezTo>
                  <a:cubicBezTo>
                    <a:pt x="20747" y="11145"/>
                    <a:pt x="20509" y="10930"/>
                    <a:pt x="20283" y="10728"/>
                  </a:cubicBezTo>
                  <a:cubicBezTo>
                    <a:pt x="19759" y="10966"/>
                    <a:pt x="19509" y="11645"/>
                    <a:pt x="19759" y="12157"/>
                  </a:cubicBezTo>
                  <a:cubicBezTo>
                    <a:pt x="19614" y="11866"/>
                    <a:pt x="19286" y="11703"/>
                    <a:pt x="18963" y="11703"/>
                  </a:cubicBezTo>
                  <a:cubicBezTo>
                    <a:pt x="18783" y="11703"/>
                    <a:pt x="18606" y="11753"/>
                    <a:pt x="18461" y="11859"/>
                  </a:cubicBezTo>
                  <a:cubicBezTo>
                    <a:pt x="18068" y="12169"/>
                    <a:pt x="18033" y="12847"/>
                    <a:pt x="18402" y="13181"/>
                  </a:cubicBezTo>
                  <a:cubicBezTo>
                    <a:pt x="17620" y="12915"/>
                    <a:pt x="16790" y="12784"/>
                    <a:pt x="15960" y="12784"/>
                  </a:cubicBezTo>
                  <a:cubicBezTo>
                    <a:pt x="15412" y="12784"/>
                    <a:pt x="14864" y="12841"/>
                    <a:pt x="14330" y="12955"/>
                  </a:cubicBezTo>
                  <a:cubicBezTo>
                    <a:pt x="13985" y="13026"/>
                    <a:pt x="13615" y="13145"/>
                    <a:pt x="13389" y="13419"/>
                  </a:cubicBezTo>
                  <a:cubicBezTo>
                    <a:pt x="13212" y="13643"/>
                    <a:pt x="13181" y="13991"/>
                    <a:pt x="13324" y="14211"/>
                  </a:cubicBezTo>
                  <a:lnTo>
                    <a:pt x="13324" y="14211"/>
                  </a:lnTo>
                  <a:cubicBezTo>
                    <a:pt x="13264" y="14181"/>
                    <a:pt x="13197" y="14167"/>
                    <a:pt x="13127" y="14167"/>
                  </a:cubicBezTo>
                  <a:cubicBezTo>
                    <a:pt x="12795" y="14167"/>
                    <a:pt x="12399" y="14484"/>
                    <a:pt x="12365" y="14860"/>
                  </a:cubicBezTo>
                  <a:cubicBezTo>
                    <a:pt x="12318" y="15395"/>
                    <a:pt x="12651" y="15883"/>
                    <a:pt x="12830" y="16395"/>
                  </a:cubicBezTo>
                  <a:cubicBezTo>
                    <a:pt x="13327" y="17802"/>
                    <a:pt x="12503" y="19325"/>
                    <a:pt x="11380" y="19325"/>
                  </a:cubicBezTo>
                  <a:cubicBezTo>
                    <a:pt x="10944" y="19325"/>
                    <a:pt x="10462" y="19095"/>
                    <a:pt x="9996" y="18539"/>
                  </a:cubicBezTo>
                  <a:cubicBezTo>
                    <a:pt x="9758" y="18253"/>
                    <a:pt x="9591" y="17907"/>
                    <a:pt x="9282" y="17693"/>
                  </a:cubicBezTo>
                  <a:cubicBezTo>
                    <a:pt x="9155" y="17606"/>
                    <a:pt x="8995" y="17560"/>
                    <a:pt x="8841" y="17560"/>
                  </a:cubicBezTo>
                  <a:cubicBezTo>
                    <a:pt x="8619" y="17560"/>
                    <a:pt x="8411" y="17656"/>
                    <a:pt x="8341" y="17860"/>
                  </a:cubicBezTo>
                  <a:cubicBezTo>
                    <a:pt x="8186" y="17396"/>
                    <a:pt x="7734" y="17026"/>
                    <a:pt x="7246" y="16979"/>
                  </a:cubicBezTo>
                  <a:cubicBezTo>
                    <a:pt x="7216" y="16977"/>
                    <a:pt x="7187" y="16976"/>
                    <a:pt x="7158" y="16976"/>
                  </a:cubicBezTo>
                  <a:cubicBezTo>
                    <a:pt x="6687" y="16976"/>
                    <a:pt x="6220" y="17243"/>
                    <a:pt x="6007" y="17657"/>
                  </a:cubicBezTo>
                  <a:cubicBezTo>
                    <a:pt x="5834" y="17389"/>
                    <a:pt x="5521" y="17233"/>
                    <a:pt x="5208" y="17233"/>
                  </a:cubicBezTo>
                  <a:cubicBezTo>
                    <a:pt x="5091" y="17233"/>
                    <a:pt x="4974" y="17255"/>
                    <a:pt x="4864" y="17300"/>
                  </a:cubicBezTo>
                  <a:cubicBezTo>
                    <a:pt x="4460" y="17455"/>
                    <a:pt x="4198" y="17907"/>
                    <a:pt x="4269" y="18336"/>
                  </a:cubicBezTo>
                  <a:cubicBezTo>
                    <a:pt x="4138" y="18277"/>
                    <a:pt x="4019" y="18217"/>
                    <a:pt x="3888" y="18158"/>
                  </a:cubicBezTo>
                  <a:cubicBezTo>
                    <a:pt x="3578" y="18348"/>
                    <a:pt x="3293" y="18622"/>
                    <a:pt x="3186" y="18967"/>
                  </a:cubicBezTo>
                  <a:cubicBezTo>
                    <a:pt x="3111" y="19207"/>
                    <a:pt x="3140" y="19493"/>
                    <a:pt x="3273" y="19706"/>
                  </a:cubicBezTo>
                  <a:lnTo>
                    <a:pt x="3273" y="19706"/>
                  </a:lnTo>
                  <a:cubicBezTo>
                    <a:pt x="3244" y="19700"/>
                    <a:pt x="3214" y="19697"/>
                    <a:pt x="3183" y="19697"/>
                  </a:cubicBezTo>
                  <a:cubicBezTo>
                    <a:pt x="3006" y="19697"/>
                    <a:pt x="2809" y="19791"/>
                    <a:pt x="2733" y="19955"/>
                  </a:cubicBezTo>
                  <a:cubicBezTo>
                    <a:pt x="2590" y="20265"/>
                    <a:pt x="2721" y="20634"/>
                    <a:pt x="2840" y="20955"/>
                  </a:cubicBezTo>
                  <a:cubicBezTo>
                    <a:pt x="3102" y="21587"/>
                    <a:pt x="3328" y="22218"/>
                    <a:pt x="3543" y="22860"/>
                  </a:cubicBezTo>
                  <a:cubicBezTo>
                    <a:pt x="4067" y="24408"/>
                    <a:pt x="1257" y="24230"/>
                    <a:pt x="530" y="24492"/>
                  </a:cubicBezTo>
                  <a:cubicBezTo>
                    <a:pt x="525" y="24556"/>
                    <a:pt x="516" y="24627"/>
                    <a:pt x="498" y="24693"/>
                  </a:cubicBezTo>
                  <a:lnTo>
                    <a:pt x="498" y="24693"/>
                  </a:lnTo>
                  <a:lnTo>
                    <a:pt x="92200" y="24523"/>
                  </a:lnTo>
                  <a:lnTo>
                    <a:pt x="92200" y="24523"/>
                  </a:lnTo>
                  <a:cubicBezTo>
                    <a:pt x="93216" y="24577"/>
                    <a:pt x="94230" y="24658"/>
                    <a:pt x="95245" y="24765"/>
                  </a:cubicBezTo>
                  <a:cubicBezTo>
                    <a:pt x="94911" y="24885"/>
                    <a:pt x="94578" y="24992"/>
                    <a:pt x="94245" y="25099"/>
                  </a:cubicBezTo>
                  <a:cubicBezTo>
                    <a:pt x="94469" y="25232"/>
                    <a:pt x="94727" y="25295"/>
                    <a:pt x="94988" y="25295"/>
                  </a:cubicBezTo>
                  <a:cubicBezTo>
                    <a:pt x="95543" y="25295"/>
                    <a:pt x="96108" y="25010"/>
                    <a:pt x="96376" y="24515"/>
                  </a:cubicBezTo>
                  <a:lnTo>
                    <a:pt x="96376" y="24515"/>
                  </a:lnTo>
                  <a:lnTo>
                    <a:pt x="92200" y="24523"/>
                  </a:lnTo>
                  <a:lnTo>
                    <a:pt x="92200" y="24523"/>
                  </a:lnTo>
                  <a:cubicBezTo>
                    <a:pt x="91308" y="24476"/>
                    <a:pt x="90414" y="24450"/>
                    <a:pt x="89518" y="24444"/>
                  </a:cubicBezTo>
                  <a:cubicBezTo>
                    <a:pt x="90463" y="23986"/>
                    <a:pt x="91504" y="23858"/>
                    <a:pt x="92562" y="23858"/>
                  </a:cubicBezTo>
                  <a:cubicBezTo>
                    <a:pt x="93210" y="23858"/>
                    <a:pt x="93864" y="23906"/>
                    <a:pt x="94506" y="23956"/>
                  </a:cubicBezTo>
                  <a:cubicBezTo>
                    <a:pt x="92649" y="23801"/>
                    <a:pt x="90792" y="23634"/>
                    <a:pt x="88934" y="23468"/>
                  </a:cubicBezTo>
                  <a:cubicBezTo>
                    <a:pt x="90530" y="23456"/>
                    <a:pt x="92471" y="23230"/>
                    <a:pt x="93149" y="21789"/>
                  </a:cubicBezTo>
                  <a:lnTo>
                    <a:pt x="93149" y="21789"/>
                  </a:lnTo>
                  <a:cubicBezTo>
                    <a:pt x="91780" y="22313"/>
                    <a:pt x="90315" y="22599"/>
                    <a:pt x="88851" y="22646"/>
                  </a:cubicBezTo>
                  <a:cubicBezTo>
                    <a:pt x="89649" y="22122"/>
                    <a:pt x="90411" y="21527"/>
                    <a:pt x="91113" y="20884"/>
                  </a:cubicBezTo>
                  <a:cubicBezTo>
                    <a:pt x="90700" y="20661"/>
                    <a:pt x="90234" y="20552"/>
                    <a:pt x="89766" y="20552"/>
                  </a:cubicBezTo>
                  <a:cubicBezTo>
                    <a:pt x="89499" y="20552"/>
                    <a:pt x="89231" y="20588"/>
                    <a:pt x="88972" y="20658"/>
                  </a:cubicBezTo>
                  <a:lnTo>
                    <a:pt x="88972" y="20658"/>
                  </a:lnTo>
                  <a:cubicBezTo>
                    <a:pt x="89306" y="20366"/>
                    <a:pt x="89566" y="19988"/>
                    <a:pt x="89708" y="19562"/>
                  </a:cubicBezTo>
                  <a:lnTo>
                    <a:pt x="89708" y="19562"/>
                  </a:lnTo>
                  <a:cubicBezTo>
                    <a:pt x="88315" y="20455"/>
                    <a:pt x="86744" y="21051"/>
                    <a:pt x="85112" y="21289"/>
                  </a:cubicBezTo>
                  <a:cubicBezTo>
                    <a:pt x="85529" y="21003"/>
                    <a:pt x="87065" y="20432"/>
                    <a:pt x="87137" y="19932"/>
                  </a:cubicBezTo>
                  <a:cubicBezTo>
                    <a:pt x="87182" y="19543"/>
                    <a:pt x="86834" y="19155"/>
                    <a:pt x="86448" y="19155"/>
                  </a:cubicBezTo>
                  <a:cubicBezTo>
                    <a:pt x="86432" y="19155"/>
                    <a:pt x="86415" y="19156"/>
                    <a:pt x="86398" y="19158"/>
                  </a:cubicBezTo>
                  <a:cubicBezTo>
                    <a:pt x="85975" y="19195"/>
                    <a:pt x="85544" y="19604"/>
                    <a:pt x="85183" y="19604"/>
                  </a:cubicBezTo>
                  <a:cubicBezTo>
                    <a:pt x="85086" y="19604"/>
                    <a:pt x="84995" y="19575"/>
                    <a:pt x="84910" y="19503"/>
                  </a:cubicBezTo>
                  <a:cubicBezTo>
                    <a:pt x="85767" y="19170"/>
                    <a:pt x="86327" y="18181"/>
                    <a:pt x="86160" y="17265"/>
                  </a:cubicBezTo>
                  <a:lnTo>
                    <a:pt x="86160" y="17265"/>
                  </a:lnTo>
                  <a:cubicBezTo>
                    <a:pt x="85529" y="18086"/>
                    <a:pt x="84541" y="18622"/>
                    <a:pt x="83505" y="18681"/>
                  </a:cubicBezTo>
                  <a:cubicBezTo>
                    <a:pt x="84315" y="18312"/>
                    <a:pt x="84958" y="17610"/>
                    <a:pt x="85267" y="16776"/>
                  </a:cubicBezTo>
                  <a:cubicBezTo>
                    <a:pt x="85225" y="16774"/>
                    <a:pt x="85183" y="16772"/>
                    <a:pt x="85141" y="16772"/>
                  </a:cubicBezTo>
                  <a:cubicBezTo>
                    <a:pt x="84657" y="16772"/>
                    <a:pt x="84165" y="16960"/>
                    <a:pt x="83815" y="17288"/>
                  </a:cubicBezTo>
                  <a:cubicBezTo>
                    <a:pt x="84303" y="16824"/>
                    <a:pt x="84458" y="16026"/>
                    <a:pt x="84172" y="15407"/>
                  </a:cubicBezTo>
                  <a:lnTo>
                    <a:pt x="84172" y="15407"/>
                  </a:lnTo>
                  <a:cubicBezTo>
                    <a:pt x="82969" y="16479"/>
                    <a:pt x="81767" y="17562"/>
                    <a:pt x="80576" y="18634"/>
                  </a:cubicBezTo>
                  <a:cubicBezTo>
                    <a:pt x="80648" y="18229"/>
                    <a:pt x="80719" y="17824"/>
                    <a:pt x="80779" y="17419"/>
                  </a:cubicBezTo>
                  <a:lnTo>
                    <a:pt x="80779" y="17419"/>
                  </a:lnTo>
                  <a:cubicBezTo>
                    <a:pt x="80267" y="17931"/>
                    <a:pt x="79743" y="18443"/>
                    <a:pt x="79219" y="18955"/>
                  </a:cubicBezTo>
                  <a:cubicBezTo>
                    <a:pt x="79027" y="19148"/>
                    <a:pt x="78783" y="19357"/>
                    <a:pt x="78524" y="19357"/>
                  </a:cubicBezTo>
                  <a:cubicBezTo>
                    <a:pt x="78478" y="19357"/>
                    <a:pt x="78432" y="19351"/>
                    <a:pt x="78385" y="19336"/>
                  </a:cubicBezTo>
                  <a:cubicBezTo>
                    <a:pt x="78076" y="19241"/>
                    <a:pt x="77945" y="18836"/>
                    <a:pt x="78052" y="18539"/>
                  </a:cubicBezTo>
                  <a:cubicBezTo>
                    <a:pt x="78159" y="18229"/>
                    <a:pt x="78433" y="18027"/>
                    <a:pt x="78707" y="17860"/>
                  </a:cubicBezTo>
                  <a:cubicBezTo>
                    <a:pt x="79564" y="17336"/>
                    <a:pt x="80755" y="16776"/>
                    <a:pt x="80576" y="15788"/>
                  </a:cubicBezTo>
                  <a:cubicBezTo>
                    <a:pt x="80429" y="15692"/>
                    <a:pt x="80255" y="15645"/>
                    <a:pt x="80080" y="15645"/>
                  </a:cubicBezTo>
                  <a:cubicBezTo>
                    <a:pt x="79984" y="15645"/>
                    <a:pt x="79888" y="15659"/>
                    <a:pt x="79797" y="15687"/>
                  </a:cubicBezTo>
                  <a:lnTo>
                    <a:pt x="79797" y="15687"/>
                  </a:lnTo>
                  <a:cubicBezTo>
                    <a:pt x="80225" y="15350"/>
                    <a:pt x="80473" y="14778"/>
                    <a:pt x="80398" y="14228"/>
                  </a:cubicBezTo>
                  <a:lnTo>
                    <a:pt x="80398" y="14228"/>
                  </a:lnTo>
                  <a:cubicBezTo>
                    <a:pt x="79647" y="14633"/>
                    <a:pt x="78885" y="15050"/>
                    <a:pt x="78135" y="15455"/>
                  </a:cubicBezTo>
                  <a:cubicBezTo>
                    <a:pt x="78743" y="15002"/>
                    <a:pt x="79219" y="14383"/>
                    <a:pt x="79493" y="13681"/>
                  </a:cubicBezTo>
                  <a:cubicBezTo>
                    <a:pt x="79322" y="13637"/>
                    <a:pt x="79149" y="13616"/>
                    <a:pt x="78976" y="13616"/>
                  </a:cubicBezTo>
                  <a:cubicBezTo>
                    <a:pt x="78678" y="13616"/>
                    <a:pt x="78383" y="13679"/>
                    <a:pt x="78112" y="13800"/>
                  </a:cubicBezTo>
                  <a:cubicBezTo>
                    <a:pt x="78552" y="13419"/>
                    <a:pt x="78790" y="12812"/>
                    <a:pt x="78719" y="12228"/>
                  </a:cubicBezTo>
                  <a:lnTo>
                    <a:pt x="78719" y="12228"/>
                  </a:lnTo>
                  <a:cubicBezTo>
                    <a:pt x="78052" y="12335"/>
                    <a:pt x="77445" y="12728"/>
                    <a:pt x="77064" y="13288"/>
                  </a:cubicBezTo>
                  <a:cubicBezTo>
                    <a:pt x="77254" y="12740"/>
                    <a:pt x="77207" y="12109"/>
                    <a:pt x="76933" y="11597"/>
                  </a:cubicBezTo>
                  <a:cubicBezTo>
                    <a:pt x="76314" y="12966"/>
                    <a:pt x="75123" y="14050"/>
                    <a:pt x="73706" y="14550"/>
                  </a:cubicBezTo>
                  <a:cubicBezTo>
                    <a:pt x="74480" y="14086"/>
                    <a:pt x="75111" y="13383"/>
                    <a:pt x="75480" y="12574"/>
                  </a:cubicBezTo>
                  <a:cubicBezTo>
                    <a:pt x="75381" y="12529"/>
                    <a:pt x="75273" y="12507"/>
                    <a:pt x="75166" y="12507"/>
                  </a:cubicBezTo>
                  <a:cubicBezTo>
                    <a:pt x="75016" y="12507"/>
                    <a:pt x="74867" y="12550"/>
                    <a:pt x="74742" y="12633"/>
                  </a:cubicBezTo>
                  <a:cubicBezTo>
                    <a:pt x="74766" y="12109"/>
                    <a:pt x="74790" y="11585"/>
                    <a:pt x="74814" y="11061"/>
                  </a:cubicBezTo>
                  <a:cubicBezTo>
                    <a:pt x="74803" y="11061"/>
                    <a:pt x="74793" y="11061"/>
                    <a:pt x="74782" y="11061"/>
                  </a:cubicBezTo>
                  <a:cubicBezTo>
                    <a:pt x="74377" y="11061"/>
                    <a:pt x="73986" y="11284"/>
                    <a:pt x="73766" y="11621"/>
                  </a:cubicBezTo>
                  <a:cubicBezTo>
                    <a:pt x="73932" y="11133"/>
                    <a:pt x="73944" y="10597"/>
                    <a:pt x="73802" y="10109"/>
                  </a:cubicBezTo>
                  <a:lnTo>
                    <a:pt x="73802" y="10109"/>
                  </a:lnTo>
                  <a:cubicBezTo>
                    <a:pt x="73135" y="11276"/>
                    <a:pt x="71992" y="12145"/>
                    <a:pt x="70694" y="12466"/>
                  </a:cubicBezTo>
                  <a:cubicBezTo>
                    <a:pt x="71158" y="11859"/>
                    <a:pt x="71635" y="11252"/>
                    <a:pt x="72099" y="10645"/>
                  </a:cubicBezTo>
                  <a:cubicBezTo>
                    <a:pt x="71859" y="10583"/>
                    <a:pt x="71613" y="10553"/>
                    <a:pt x="71367" y="10553"/>
                  </a:cubicBezTo>
                  <a:cubicBezTo>
                    <a:pt x="71065" y="10553"/>
                    <a:pt x="70765" y="10599"/>
                    <a:pt x="70479" y="10692"/>
                  </a:cubicBezTo>
                  <a:lnTo>
                    <a:pt x="70479" y="10692"/>
                  </a:lnTo>
                  <a:cubicBezTo>
                    <a:pt x="70742" y="10600"/>
                    <a:pt x="71005" y="10482"/>
                    <a:pt x="71158" y="10264"/>
                  </a:cubicBezTo>
                  <a:cubicBezTo>
                    <a:pt x="71325" y="10014"/>
                    <a:pt x="71265" y="9597"/>
                    <a:pt x="70980" y="9514"/>
                  </a:cubicBezTo>
                  <a:cubicBezTo>
                    <a:pt x="70949" y="9505"/>
                    <a:pt x="70918" y="9502"/>
                    <a:pt x="70887" y="9502"/>
                  </a:cubicBezTo>
                  <a:cubicBezTo>
                    <a:pt x="70737" y="9502"/>
                    <a:pt x="70584" y="9587"/>
                    <a:pt x="70456" y="9656"/>
                  </a:cubicBezTo>
                  <a:lnTo>
                    <a:pt x="68610" y="10740"/>
                  </a:lnTo>
                  <a:cubicBezTo>
                    <a:pt x="68384" y="10299"/>
                    <a:pt x="68801" y="9799"/>
                    <a:pt x="69241" y="9585"/>
                  </a:cubicBezTo>
                  <a:cubicBezTo>
                    <a:pt x="69682" y="9371"/>
                    <a:pt x="70218" y="9264"/>
                    <a:pt x="70515" y="8871"/>
                  </a:cubicBezTo>
                  <a:cubicBezTo>
                    <a:pt x="70788" y="8511"/>
                    <a:pt x="70571" y="7841"/>
                    <a:pt x="70176" y="7841"/>
                  </a:cubicBezTo>
                  <a:cubicBezTo>
                    <a:pt x="70151" y="7841"/>
                    <a:pt x="70126" y="7844"/>
                    <a:pt x="70100" y="7849"/>
                  </a:cubicBezTo>
                  <a:lnTo>
                    <a:pt x="70100" y="7849"/>
                  </a:lnTo>
                  <a:cubicBezTo>
                    <a:pt x="70402" y="7760"/>
                    <a:pt x="70620" y="7418"/>
                    <a:pt x="70563" y="7109"/>
                  </a:cubicBezTo>
                  <a:cubicBezTo>
                    <a:pt x="70508" y="6803"/>
                    <a:pt x="70213" y="6567"/>
                    <a:pt x="69907" y="6567"/>
                  </a:cubicBezTo>
                  <a:cubicBezTo>
                    <a:pt x="69880" y="6567"/>
                    <a:pt x="69852" y="6569"/>
                    <a:pt x="69825" y="6573"/>
                  </a:cubicBezTo>
                  <a:cubicBezTo>
                    <a:pt x="69420" y="6644"/>
                    <a:pt x="69182" y="7037"/>
                    <a:pt x="68849" y="7275"/>
                  </a:cubicBezTo>
                  <a:cubicBezTo>
                    <a:pt x="68646" y="7422"/>
                    <a:pt x="68405" y="7489"/>
                    <a:pt x="68161" y="7489"/>
                  </a:cubicBezTo>
                  <a:cubicBezTo>
                    <a:pt x="67515" y="7489"/>
                    <a:pt x="66843" y="7027"/>
                    <a:pt x="66765" y="6370"/>
                  </a:cubicBezTo>
                  <a:lnTo>
                    <a:pt x="66765" y="6370"/>
                  </a:lnTo>
                  <a:cubicBezTo>
                    <a:pt x="66818" y="6382"/>
                    <a:pt x="66872" y="6388"/>
                    <a:pt x="66926" y="6388"/>
                  </a:cubicBezTo>
                  <a:cubicBezTo>
                    <a:pt x="67455" y="6388"/>
                    <a:pt x="67953" y="5829"/>
                    <a:pt x="67813" y="5299"/>
                  </a:cubicBezTo>
                  <a:cubicBezTo>
                    <a:pt x="67717" y="4909"/>
                    <a:pt x="67314" y="4663"/>
                    <a:pt x="66922" y="4663"/>
                  </a:cubicBezTo>
                  <a:cubicBezTo>
                    <a:pt x="66726" y="4663"/>
                    <a:pt x="66534" y="4724"/>
                    <a:pt x="66384" y="4858"/>
                  </a:cubicBezTo>
                  <a:cubicBezTo>
                    <a:pt x="66789" y="4299"/>
                    <a:pt x="67110" y="3358"/>
                    <a:pt x="66491" y="3049"/>
                  </a:cubicBezTo>
                  <a:cubicBezTo>
                    <a:pt x="66399" y="3002"/>
                    <a:pt x="66308" y="2980"/>
                    <a:pt x="66219" y="2980"/>
                  </a:cubicBezTo>
                  <a:cubicBezTo>
                    <a:pt x="65722" y="2980"/>
                    <a:pt x="65292" y="3646"/>
                    <a:pt x="65110" y="4192"/>
                  </a:cubicBezTo>
                  <a:cubicBezTo>
                    <a:pt x="65068" y="3924"/>
                    <a:pt x="64792" y="3774"/>
                    <a:pt x="64512" y="3774"/>
                  </a:cubicBezTo>
                  <a:cubicBezTo>
                    <a:pt x="64392" y="3774"/>
                    <a:pt x="64272" y="3801"/>
                    <a:pt x="64169" y="3858"/>
                  </a:cubicBezTo>
                  <a:cubicBezTo>
                    <a:pt x="63824" y="4037"/>
                    <a:pt x="63645" y="4418"/>
                    <a:pt x="63479" y="4775"/>
                  </a:cubicBezTo>
                  <a:cubicBezTo>
                    <a:pt x="63062" y="5680"/>
                    <a:pt x="62598" y="6573"/>
                    <a:pt x="62217" y="7501"/>
                  </a:cubicBezTo>
                  <a:cubicBezTo>
                    <a:pt x="62110" y="7775"/>
                    <a:pt x="61336" y="9299"/>
                    <a:pt x="61395" y="9442"/>
                  </a:cubicBezTo>
                  <a:cubicBezTo>
                    <a:pt x="61252" y="9097"/>
                    <a:pt x="61109" y="8752"/>
                    <a:pt x="60967" y="8394"/>
                  </a:cubicBezTo>
                  <a:cubicBezTo>
                    <a:pt x="60931" y="9656"/>
                    <a:pt x="60859" y="11014"/>
                    <a:pt x="60074" y="11978"/>
                  </a:cubicBezTo>
                  <a:cubicBezTo>
                    <a:pt x="59654" y="12491"/>
                    <a:pt x="58956" y="12784"/>
                    <a:pt x="58304" y="12784"/>
                  </a:cubicBezTo>
                  <a:cubicBezTo>
                    <a:pt x="57716" y="12784"/>
                    <a:pt x="57166" y="12545"/>
                    <a:pt x="56895" y="12014"/>
                  </a:cubicBezTo>
                  <a:cubicBezTo>
                    <a:pt x="57823" y="11252"/>
                    <a:pt x="58657" y="10383"/>
                    <a:pt x="59383" y="9430"/>
                  </a:cubicBezTo>
                  <a:cubicBezTo>
                    <a:pt x="58812" y="9406"/>
                    <a:pt x="58252" y="9371"/>
                    <a:pt x="57692" y="9347"/>
                  </a:cubicBezTo>
                  <a:cubicBezTo>
                    <a:pt x="58669" y="8597"/>
                    <a:pt x="59478" y="7621"/>
                    <a:pt x="60050" y="6525"/>
                  </a:cubicBezTo>
                  <a:cubicBezTo>
                    <a:pt x="59736" y="6389"/>
                    <a:pt x="59394" y="6322"/>
                    <a:pt x="59051" y="6322"/>
                  </a:cubicBezTo>
                  <a:cubicBezTo>
                    <a:pt x="58660" y="6322"/>
                    <a:pt x="58268" y="6409"/>
                    <a:pt x="57912" y="6580"/>
                  </a:cubicBezTo>
                  <a:lnTo>
                    <a:pt x="57912" y="6580"/>
                  </a:lnTo>
                  <a:cubicBezTo>
                    <a:pt x="58864" y="6068"/>
                    <a:pt x="59599" y="5183"/>
                    <a:pt x="59919" y="4156"/>
                  </a:cubicBezTo>
                  <a:cubicBezTo>
                    <a:pt x="59865" y="4153"/>
                    <a:pt x="59812" y="4152"/>
                    <a:pt x="59758" y="4152"/>
                  </a:cubicBezTo>
                  <a:cubicBezTo>
                    <a:pt x="58884" y="4152"/>
                    <a:pt x="58025" y="4516"/>
                    <a:pt x="57430" y="5156"/>
                  </a:cubicBezTo>
                  <a:cubicBezTo>
                    <a:pt x="58026" y="4311"/>
                    <a:pt x="58490" y="3370"/>
                    <a:pt x="58752" y="2370"/>
                  </a:cubicBezTo>
                  <a:lnTo>
                    <a:pt x="58752" y="2370"/>
                  </a:lnTo>
                  <a:cubicBezTo>
                    <a:pt x="57835" y="2477"/>
                    <a:pt x="56954" y="2906"/>
                    <a:pt x="56299" y="3572"/>
                  </a:cubicBezTo>
                  <a:cubicBezTo>
                    <a:pt x="56942" y="2548"/>
                    <a:pt x="57204" y="1310"/>
                    <a:pt x="57038" y="120"/>
                  </a:cubicBezTo>
                  <a:lnTo>
                    <a:pt x="57038" y="120"/>
                  </a:lnTo>
                  <a:cubicBezTo>
                    <a:pt x="56224" y="437"/>
                    <a:pt x="55625" y="1251"/>
                    <a:pt x="55531" y="2120"/>
                  </a:cubicBezTo>
                  <a:lnTo>
                    <a:pt x="55531" y="2120"/>
                  </a:lnTo>
                  <a:cubicBezTo>
                    <a:pt x="55401" y="1655"/>
                    <a:pt x="54965" y="1262"/>
                    <a:pt x="54482" y="1262"/>
                  </a:cubicBezTo>
                  <a:cubicBezTo>
                    <a:pt x="54476" y="1262"/>
                    <a:pt x="54471" y="1262"/>
                    <a:pt x="54466" y="1263"/>
                  </a:cubicBezTo>
                  <a:cubicBezTo>
                    <a:pt x="54454" y="2334"/>
                    <a:pt x="54442" y="3394"/>
                    <a:pt x="54418" y="4453"/>
                  </a:cubicBezTo>
                  <a:cubicBezTo>
                    <a:pt x="53966" y="3906"/>
                    <a:pt x="53513" y="3358"/>
                    <a:pt x="53061" y="2798"/>
                  </a:cubicBezTo>
                  <a:lnTo>
                    <a:pt x="53061" y="2798"/>
                  </a:lnTo>
                  <a:cubicBezTo>
                    <a:pt x="53686" y="4396"/>
                    <a:pt x="52236" y="6361"/>
                    <a:pt x="50560" y="6361"/>
                  </a:cubicBezTo>
                  <a:cubicBezTo>
                    <a:pt x="50450" y="6361"/>
                    <a:pt x="50339" y="6352"/>
                    <a:pt x="50227" y="6335"/>
                  </a:cubicBezTo>
                  <a:lnTo>
                    <a:pt x="51001" y="4061"/>
                  </a:lnTo>
                  <a:cubicBezTo>
                    <a:pt x="50845" y="4037"/>
                    <a:pt x="50689" y="4026"/>
                    <a:pt x="50532" y="4026"/>
                  </a:cubicBezTo>
                  <a:cubicBezTo>
                    <a:pt x="50126" y="4026"/>
                    <a:pt x="49721" y="4102"/>
                    <a:pt x="49334" y="4239"/>
                  </a:cubicBezTo>
                  <a:cubicBezTo>
                    <a:pt x="50025" y="3644"/>
                    <a:pt x="50465" y="2787"/>
                    <a:pt x="50561" y="1882"/>
                  </a:cubicBezTo>
                  <a:cubicBezTo>
                    <a:pt x="50404" y="1819"/>
                    <a:pt x="50239" y="1789"/>
                    <a:pt x="50074" y="1789"/>
                  </a:cubicBezTo>
                  <a:cubicBezTo>
                    <a:pt x="49640" y="1789"/>
                    <a:pt x="49207" y="1993"/>
                    <a:pt x="48934" y="2329"/>
                  </a:cubicBezTo>
                  <a:lnTo>
                    <a:pt x="48934" y="2329"/>
                  </a:lnTo>
                  <a:cubicBezTo>
                    <a:pt x="49167" y="1846"/>
                    <a:pt x="49194" y="1260"/>
                    <a:pt x="48989" y="763"/>
                  </a:cubicBezTo>
                  <a:lnTo>
                    <a:pt x="48989" y="763"/>
                  </a:lnTo>
                  <a:cubicBezTo>
                    <a:pt x="48108" y="1251"/>
                    <a:pt x="47393" y="2036"/>
                    <a:pt x="47001" y="2977"/>
                  </a:cubicBezTo>
                  <a:cubicBezTo>
                    <a:pt x="47001" y="2513"/>
                    <a:pt x="46727" y="2072"/>
                    <a:pt x="46310" y="1870"/>
                  </a:cubicBezTo>
                  <a:cubicBezTo>
                    <a:pt x="45631" y="2370"/>
                    <a:pt x="45572" y="3346"/>
                    <a:pt x="45381" y="4180"/>
                  </a:cubicBezTo>
                  <a:cubicBezTo>
                    <a:pt x="45206" y="4890"/>
                    <a:pt x="44639" y="5681"/>
                    <a:pt x="43973" y="5681"/>
                  </a:cubicBezTo>
                  <a:cubicBezTo>
                    <a:pt x="43869" y="5681"/>
                    <a:pt x="43762" y="5662"/>
                    <a:pt x="43655" y="5620"/>
                  </a:cubicBezTo>
                  <a:cubicBezTo>
                    <a:pt x="43679" y="5061"/>
                    <a:pt x="43703" y="4513"/>
                    <a:pt x="43726" y="3953"/>
                  </a:cubicBezTo>
                  <a:lnTo>
                    <a:pt x="43726" y="3953"/>
                  </a:lnTo>
                  <a:cubicBezTo>
                    <a:pt x="43250" y="4025"/>
                    <a:pt x="42786" y="4275"/>
                    <a:pt x="42452" y="4632"/>
                  </a:cubicBezTo>
                  <a:cubicBezTo>
                    <a:pt x="42738" y="4144"/>
                    <a:pt x="42833" y="3549"/>
                    <a:pt x="42714" y="3001"/>
                  </a:cubicBezTo>
                  <a:lnTo>
                    <a:pt x="42714" y="3001"/>
                  </a:lnTo>
                  <a:cubicBezTo>
                    <a:pt x="42031" y="3175"/>
                    <a:pt x="41427" y="3584"/>
                    <a:pt x="41000" y="4132"/>
                  </a:cubicBezTo>
                  <a:lnTo>
                    <a:pt x="41000" y="4132"/>
                  </a:lnTo>
                  <a:cubicBezTo>
                    <a:pt x="41421" y="3562"/>
                    <a:pt x="41503" y="2745"/>
                    <a:pt x="41190" y="2108"/>
                  </a:cubicBezTo>
                  <a:lnTo>
                    <a:pt x="41190" y="2108"/>
                  </a:lnTo>
                  <a:cubicBezTo>
                    <a:pt x="40393" y="2227"/>
                    <a:pt x="39702" y="2858"/>
                    <a:pt x="39488" y="3632"/>
                  </a:cubicBezTo>
                  <a:cubicBezTo>
                    <a:pt x="39559" y="3096"/>
                    <a:pt x="39214" y="2537"/>
                    <a:pt x="38714" y="2334"/>
                  </a:cubicBezTo>
                  <a:cubicBezTo>
                    <a:pt x="38710" y="2334"/>
                    <a:pt x="38706" y="2334"/>
                    <a:pt x="38702" y="2334"/>
                  </a:cubicBezTo>
                  <a:cubicBezTo>
                    <a:pt x="38190" y="2334"/>
                    <a:pt x="38179" y="3112"/>
                    <a:pt x="38345" y="3596"/>
                  </a:cubicBezTo>
                  <a:cubicBezTo>
                    <a:pt x="38490" y="4065"/>
                    <a:pt x="38405" y="4797"/>
                    <a:pt x="37971" y="4797"/>
                  </a:cubicBezTo>
                  <a:cubicBezTo>
                    <a:pt x="37942" y="4797"/>
                    <a:pt x="37912" y="4793"/>
                    <a:pt x="37880" y="4787"/>
                  </a:cubicBezTo>
                  <a:lnTo>
                    <a:pt x="37880" y="4787"/>
                  </a:lnTo>
                  <a:cubicBezTo>
                    <a:pt x="38214" y="5489"/>
                    <a:pt x="38476" y="6323"/>
                    <a:pt x="38154" y="7025"/>
                  </a:cubicBezTo>
                  <a:cubicBezTo>
                    <a:pt x="37965" y="7462"/>
                    <a:pt x="37464" y="7743"/>
                    <a:pt x="37011" y="7743"/>
                  </a:cubicBezTo>
                  <a:cubicBezTo>
                    <a:pt x="36723" y="7743"/>
                    <a:pt x="36454" y="7630"/>
                    <a:pt x="36297" y="7370"/>
                  </a:cubicBezTo>
                  <a:cubicBezTo>
                    <a:pt x="36404" y="6728"/>
                    <a:pt x="36499" y="6097"/>
                    <a:pt x="36606" y="5465"/>
                  </a:cubicBezTo>
                  <a:cubicBezTo>
                    <a:pt x="36477" y="5427"/>
                    <a:pt x="36344" y="5408"/>
                    <a:pt x="36210" y="5408"/>
                  </a:cubicBezTo>
                  <a:cubicBezTo>
                    <a:pt x="35973" y="5408"/>
                    <a:pt x="35736" y="5466"/>
                    <a:pt x="35523" y="5573"/>
                  </a:cubicBezTo>
                  <a:lnTo>
                    <a:pt x="36297" y="3322"/>
                  </a:lnTo>
                  <a:lnTo>
                    <a:pt x="36297" y="3322"/>
                  </a:lnTo>
                  <a:cubicBezTo>
                    <a:pt x="35786" y="3356"/>
                    <a:pt x="35296" y="3596"/>
                    <a:pt x="34943" y="3985"/>
                  </a:cubicBezTo>
                  <a:lnTo>
                    <a:pt x="34943" y="3985"/>
                  </a:lnTo>
                  <a:cubicBezTo>
                    <a:pt x="35506" y="3299"/>
                    <a:pt x="35716" y="2345"/>
                    <a:pt x="35499" y="1489"/>
                  </a:cubicBezTo>
                  <a:lnTo>
                    <a:pt x="35499" y="1489"/>
                  </a:lnTo>
                  <a:cubicBezTo>
                    <a:pt x="34820" y="1834"/>
                    <a:pt x="34225" y="2322"/>
                    <a:pt x="33761" y="2918"/>
                  </a:cubicBezTo>
                  <a:cubicBezTo>
                    <a:pt x="34094" y="1989"/>
                    <a:pt x="34142" y="953"/>
                    <a:pt x="33892" y="1"/>
                  </a:cubicBezTo>
                  <a:close/>
                </a:path>
              </a:pathLst>
            </a:custGeom>
            <a:solidFill>
              <a:srgbClr val="095D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42"/>
            <p:cNvSpPr/>
            <p:nvPr/>
          </p:nvSpPr>
          <p:spPr>
            <a:xfrm>
              <a:off x="872923" y="4588709"/>
              <a:ext cx="264669" cy="263185"/>
            </a:xfrm>
            <a:custGeom>
              <a:avLst/>
              <a:gdLst/>
              <a:ahLst/>
              <a:cxnLst/>
              <a:rect l="l" t="t" r="r" b="b"/>
              <a:pathLst>
                <a:path w="8883" h="8629" extrusionOk="0">
                  <a:moveTo>
                    <a:pt x="8180" y="1751"/>
                  </a:moveTo>
                  <a:cubicBezTo>
                    <a:pt x="8180" y="1752"/>
                    <a:pt x="8179" y="1753"/>
                    <a:pt x="8179" y="1754"/>
                  </a:cubicBezTo>
                  <a:lnTo>
                    <a:pt x="8179" y="1754"/>
                  </a:lnTo>
                  <a:cubicBezTo>
                    <a:pt x="8179" y="1753"/>
                    <a:pt x="8180" y="1752"/>
                    <a:pt x="8180" y="1751"/>
                  </a:cubicBezTo>
                  <a:close/>
                  <a:moveTo>
                    <a:pt x="5001" y="1"/>
                  </a:moveTo>
                  <a:lnTo>
                    <a:pt x="5001" y="1"/>
                  </a:lnTo>
                  <a:cubicBezTo>
                    <a:pt x="4572" y="144"/>
                    <a:pt x="4215" y="501"/>
                    <a:pt x="4084" y="929"/>
                  </a:cubicBezTo>
                  <a:cubicBezTo>
                    <a:pt x="4108" y="620"/>
                    <a:pt x="4167" y="322"/>
                    <a:pt x="4263" y="36"/>
                  </a:cubicBezTo>
                  <a:lnTo>
                    <a:pt x="4263" y="36"/>
                  </a:lnTo>
                  <a:cubicBezTo>
                    <a:pt x="3405" y="548"/>
                    <a:pt x="2869" y="1370"/>
                    <a:pt x="2631" y="2334"/>
                  </a:cubicBezTo>
                  <a:cubicBezTo>
                    <a:pt x="2549" y="2699"/>
                    <a:pt x="2467" y="4740"/>
                    <a:pt x="3213" y="4740"/>
                  </a:cubicBezTo>
                  <a:cubicBezTo>
                    <a:pt x="3221" y="4740"/>
                    <a:pt x="3229" y="4740"/>
                    <a:pt x="3237" y="4739"/>
                  </a:cubicBezTo>
                  <a:lnTo>
                    <a:pt x="3237" y="4739"/>
                  </a:lnTo>
                  <a:cubicBezTo>
                    <a:pt x="2047" y="4811"/>
                    <a:pt x="809" y="5633"/>
                    <a:pt x="179" y="6633"/>
                  </a:cubicBezTo>
                  <a:cubicBezTo>
                    <a:pt x="119" y="6728"/>
                    <a:pt x="60" y="6811"/>
                    <a:pt x="0" y="6918"/>
                  </a:cubicBezTo>
                  <a:cubicBezTo>
                    <a:pt x="355" y="6862"/>
                    <a:pt x="650" y="6832"/>
                    <a:pt x="916" y="6832"/>
                  </a:cubicBezTo>
                  <a:cubicBezTo>
                    <a:pt x="1605" y="6832"/>
                    <a:pt x="2094" y="7031"/>
                    <a:pt x="2892" y="7477"/>
                  </a:cubicBezTo>
                  <a:lnTo>
                    <a:pt x="2892" y="7477"/>
                  </a:lnTo>
                  <a:cubicBezTo>
                    <a:pt x="2824" y="7439"/>
                    <a:pt x="2717" y="7426"/>
                    <a:pt x="2599" y="7426"/>
                  </a:cubicBezTo>
                  <a:cubicBezTo>
                    <a:pt x="2384" y="7426"/>
                    <a:pt x="2130" y="7471"/>
                    <a:pt x="2000" y="7502"/>
                  </a:cubicBezTo>
                  <a:cubicBezTo>
                    <a:pt x="2516" y="8284"/>
                    <a:pt x="3909" y="8629"/>
                    <a:pt x="5032" y="8629"/>
                  </a:cubicBezTo>
                  <a:cubicBezTo>
                    <a:pt x="5413" y="8629"/>
                    <a:pt x="5762" y="8589"/>
                    <a:pt x="6037" y="8514"/>
                  </a:cubicBezTo>
                  <a:cubicBezTo>
                    <a:pt x="6977" y="8252"/>
                    <a:pt x="7799" y="7585"/>
                    <a:pt x="8239" y="6716"/>
                  </a:cubicBezTo>
                  <a:cubicBezTo>
                    <a:pt x="8418" y="6347"/>
                    <a:pt x="8537" y="5942"/>
                    <a:pt x="8644" y="5549"/>
                  </a:cubicBezTo>
                  <a:cubicBezTo>
                    <a:pt x="8882" y="4620"/>
                    <a:pt x="8870" y="3549"/>
                    <a:pt x="8573" y="2632"/>
                  </a:cubicBezTo>
                  <a:cubicBezTo>
                    <a:pt x="8513" y="2443"/>
                    <a:pt x="8160" y="1935"/>
                    <a:pt x="8179" y="1754"/>
                  </a:cubicBezTo>
                  <a:lnTo>
                    <a:pt x="8179" y="1754"/>
                  </a:lnTo>
                  <a:cubicBezTo>
                    <a:pt x="8095" y="2443"/>
                    <a:pt x="7774" y="3097"/>
                    <a:pt x="7287" y="3585"/>
                  </a:cubicBezTo>
                  <a:cubicBezTo>
                    <a:pt x="7680" y="2537"/>
                    <a:pt x="7763" y="1382"/>
                    <a:pt x="7549" y="287"/>
                  </a:cubicBezTo>
                  <a:lnTo>
                    <a:pt x="7549" y="287"/>
                  </a:lnTo>
                  <a:cubicBezTo>
                    <a:pt x="6370" y="1025"/>
                    <a:pt x="5525" y="2299"/>
                    <a:pt x="5334" y="3680"/>
                  </a:cubicBezTo>
                  <a:cubicBezTo>
                    <a:pt x="4739" y="2561"/>
                    <a:pt x="4608" y="1203"/>
                    <a:pt x="5001" y="1"/>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42"/>
            <p:cNvSpPr/>
            <p:nvPr/>
          </p:nvSpPr>
          <p:spPr>
            <a:xfrm>
              <a:off x="916543" y="4630829"/>
              <a:ext cx="213243" cy="222345"/>
            </a:xfrm>
            <a:custGeom>
              <a:avLst/>
              <a:gdLst/>
              <a:ahLst/>
              <a:cxnLst/>
              <a:rect l="l" t="t" r="r" b="b"/>
              <a:pathLst>
                <a:path w="7157" h="7290" extrusionOk="0">
                  <a:moveTo>
                    <a:pt x="2775" y="441"/>
                  </a:moveTo>
                  <a:cubicBezTo>
                    <a:pt x="2774" y="452"/>
                    <a:pt x="2772" y="463"/>
                    <a:pt x="2771" y="474"/>
                  </a:cubicBezTo>
                  <a:lnTo>
                    <a:pt x="2771" y="474"/>
                  </a:lnTo>
                  <a:cubicBezTo>
                    <a:pt x="2772" y="463"/>
                    <a:pt x="2774" y="452"/>
                    <a:pt x="2775" y="441"/>
                  </a:cubicBezTo>
                  <a:close/>
                  <a:moveTo>
                    <a:pt x="5632" y="263"/>
                  </a:moveTo>
                  <a:lnTo>
                    <a:pt x="5632" y="263"/>
                  </a:lnTo>
                  <a:cubicBezTo>
                    <a:pt x="5424" y="697"/>
                    <a:pt x="5257" y="1152"/>
                    <a:pt x="5135" y="1618"/>
                  </a:cubicBezTo>
                  <a:lnTo>
                    <a:pt x="5135" y="1618"/>
                  </a:lnTo>
                  <a:cubicBezTo>
                    <a:pt x="5281" y="1158"/>
                    <a:pt x="5447" y="705"/>
                    <a:pt x="5632" y="263"/>
                  </a:cubicBezTo>
                  <a:close/>
                  <a:moveTo>
                    <a:pt x="6882" y="1751"/>
                  </a:moveTo>
                  <a:cubicBezTo>
                    <a:pt x="6882" y="1754"/>
                    <a:pt x="6882" y="1756"/>
                    <a:pt x="6882" y="1759"/>
                  </a:cubicBezTo>
                  <a:lnTo>
                    <a:pt x="6882" y="1759"/>
                  </a:lnTo>
                  <a:cubicBezTo>
                    <a:pt x="6882" y="1756"/>
                    <a:pt x="6882" y="1754"/>
                    <a:pt x="6882" y="1751"/>
                  </a:cubicBezTo>
                  <a:close/>
                  <a:moveTo>
                    <a:pt x="5692" y="501"/>
                  </a:moveTo>
                  <a:lnTo>
                    <a:pt x="5692" y="501"/>
                  </a:lnTo>
                  <a:cubicBezTo>
                    <a:pt x="5472" y="1200"/>
                    <a:pt x="5332" y="1924"/>
                    <a:pt x="5276" y="2655"/>
                  </a:cubicBezTo>
                  <a:lnTo>
                    <a:pt x="5276" y="2655"/>
                  </a:lnTo>
                  <a:cubicBezTo>
                    <a:pt x="5464" y="1949"/>
                    <a:pt x="5602" y="1230"/>
                    <a:pt x="5692" y="501"/>
                  </a:cubicBezTo>
                  <a:close/>
                  <a:moveTo>
                    <a:pt x="5454" y="1"/>
                  </a:moveTo>
                  <a:lnTo>
                    <a:pt x="5454" y="1"/>
                  </a:lnTo>
                  <a:cubicBezTo>
                    <a:pt x="4406" y="1061"/>
                    <a:pt x="3918" y="2656"/>
                    <a:pt x="4215" y="4120"/>
                  </a:cubicBezTo>
                  <a:cubicBezTo>
                    <a:pt x="3188" y="3223"/>
                    <a:pt x="2641" y="1821"/>
                    <a:pt x="2771" y="474"/>
                  </a:cubicBezTo>
                  <a:lnTo>
                    <a:pt x="2771" y="474"/>
                  </a:lnTo>
                  <a:cubicBezTo>
                    <a:pt x="2692" y="1273"/>
                    <a:pt x="2717" y="2083"/>
                    <a:pt x="2834" y="2870"/>
                  </a:cubicBezTo>
                  <a:cubicBezTo>
                    <a:pt x="2537" y="2215"/>
                    <a:pt x="2394" y="1501"/>
                    <a:pt x="2429" y="787"/>
                  </a:cubicBezTo>
                  <a:lnTo>
                    <a:pt x="2429" y="787"/>
                  </a:lnTo>
                  <a:cubicBezTo>
                    <a:pt x="1953" y="1703"/>
                    <a:pt x="2037" y="2894"/>
                    <a:pt x="2644" y="3728"/>
                  </a:cubicBezTo>
                  <a:cubicBezTo>
                    <a:pt x="3132" y="4394"/>
                    <a:pt x="3906" y="4823"/>
                    <a:pt x="4382" y="5502"/>
                  </a:cubicBezTo>
                  <a:cubicBezTo>
                    <a:pt x="4120" y="5275"/>
                    <a:pt x="3822" y="5109"/>
                    <a:pt x="3501" y="5001"/>
                  </a:cubicBezTo>
                  <a:lnTo>
                    <a:pt x="3501" y="5001"/>
                  </a:lnTo>
                  <a:cubicBezTo>
                    <a:pt x="3644" y="5263"/>
                    <a:pt x="3799" y="5525"/>
                    <a:pt x="3942" y="5787"/>
                  </a:cubicBezTo>
                  <a:cubicBezTo>
                    <a:pt x="3318" y="5126"/>
                    <a:pt x="2398" y="4770"/>
                    <a:pt x="1486" y="4770"/>
                  </a:cubicBezTo>
                  <a:cubicBezTo>
                    <a:pt x="970" y="4770"/>
                    <a:pt x="457" y="4884"/>
                    <a:pt x="1" y="5121"/>
                  </a:cubicBezTo>
                  <a:cubicBezTo>
                    <a:pt x="1036" y="5132"/>
                    <a:pt x="1739" y="6228"/>
                    <a:pt x="2739" y="6537"/>
                  </a:cubicBezTo>
                  <a:cubicBezTo>
                    <a:pt x="2560" y="6601"/>
                    <a:pt x="2369" y="6631"/>
                    <a:pt x="2178" y="6631"/>
                  </a:cubicBezTo>
                  <a:cubicBezTo>
                    <a:pt x="1937" y="6631"/>
                    <a:pt x="1696" y="6583"/>
                    <a:pt x="1477" y="6490"/>
                  </a:cubicBezTo>
                  <a:lnTo>
                    <a:pt x="1477" y="6490"/>
                  </a:lnTo>
                  <a:cubicBezTo>
                    <a:pt x="1889" y="7062"/>
                    <a:pt x="2801" y="7289"/>
                    <a:pt x="3616" y="7289"/>
                  </a:cubicBezTo>
                  <a:cubicBezTo>
                    <a:pt x="3954" y="7289"/>
                    <a:pt x="4275" y="7250"/>
                    <a:pt x="4537" y="7180"/>
                  </a:cubicBezTo>
                  <a:cubicBezTo>
                    <a:pt x="5477" y="6918"/>
                    <a:pt x="6299" y="6252"/>
                    <a:pt x="6728" y="5371"/>
                  </a:cubicBezTo>
                  <a:cubicBezTo>
                    <a:pt x="7025" y="4787"/>
                    <a:pt x="7156" y="4263"/>
                    <a:pt x="7132" y="3608"/>
                  </a:cubicBezTo>
                  <a:cubicBezTo>
                    <a:pt x="7121" y="3016"/>
                    <a:pt x="6849" y="2329"/>
                    <a:pt x="6882" y="1759"/>
                  </a:cubicBezTo>
                  <a:lnTo>
                    <a:pt x="6882" y="1759"/>
                  </a:lnTo>
                  <a:cubicBezTo>
                    <a:pt x="6834" y="2554"/>
                    <a:pt x="6703" y="3349"/>
                    <a:pt x="6489" y="4120"/>
                  </a:cubicBezTo>
                  <a:cubicBezTo>
                    <a:pt x="6513" y="3442"/>
                    <a:pt x="6537" y="2775"/>
                    <a:pt x="6561" y="2096"/>
                  </a:cubicBezTo>
                  <a:lnTo>
                    <a:pt x="6561" y="2096"/>
                  </a:lnTo>
                  <a:cubicBezTo>
                    <a:pt x="6394" y="3025"/>
                    <a:pt x="6108" y="3918"/>
                    <a:pt x="5727" y="4775"/>
                  </a:cubicBezTo>
                  <a:cubicBezTo>
                    <a:pt x="5906" y="3823"/>
                    <a:pt x="6097" y="2858"/>
                    <a:pt x="6275" y="1894"/>
                  </a:cubicBezTo>
                  <a:lnTo>
                    <a:pt x="6275" y="1894"/>
                  </a:lnTo>
                  <a:cubicBezTo>
                    <a:pt x="6049" y="2799"/>
                    <a:pt x="5727" y="3668"/>
                    <a:pt x="5311" y="4501"/>
                  </a:cubicBezTo>
                  <a:cubicBezTo>
                    <a:pt x="5240" y="3888"/>
                    <a:pt x="5229" y="3269"/>
                    <a:pt x="5276" y="2655"/>
                  </a:cubicBezTo>
                  <a:lnTo>
                    <a:pt x="5276" y="2655"/>
                  </a:lnTo>
                  <a:cubicBezTo>
                    <a:pt x="5166" y="3069"/>
                    <a:pt x="5039" y="3478"/>
                    <a:pt x="4894" y="3882"/>
                  </a:cubicBezTo>
                  <a:cubicBezTo>
                    <a:pt x="4858" y="3118"/>
                    <a:pt x="4941" y="2353"/>
                    <a:pt x="5135" y="1618"/>
                  </a:cubicBezTo>
                  <a:lnTo>
                    <a:pt x="5135" y="1618"/>
                  </a:lnTo>
                  <a:cubicBezTo>
                    <a:pt x="4868" y="2458"/>
                    <a:pt x="4668" y="3323"/>
                    <a:pt x="4537" y="4192"/>
                  </a:cubicBezTo>
                  <a:cubicBezTo>
                    <a:pt x="4275" y="2739"/>
                    <a:pt x="4608" y="1203"/>
                    <a:pt x="5454" y="1"/>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42"/>
            <p:cNvSpPr/>
            <p:nvPr/>
          </p:nvSpPr>
          <p:spPr>
            <a:xfrm>
              <a:off x="386550" y="4656632"/>
              <a:ext cx="318240" cy="731390"/>
            </a:xfrm>
            <a:custGeom>
              <a:avLst/>
              <a:gdLst/>
              <a:ahLst/>
              <a:cxnLst/>
              <a:rect l="l" t="t" r="r" b="b"/>
              <a:pathLst>
                <a:path w="10681" h="23980" extrusionOk="0">
                  <a:moveTo>
                    <a:pt x="1" y="0"/>
                  </a:moveTo>
                  <a:lnTo>
                    <a:pt x="1" y="0"/>
                  </a:lnTo>
                  <a:cubicBezTo>
                    <a:pt x="143" y="3513"/>
                    <a:pt x="1775" y="6501"/>
                    <a:pt x="3537" y="8930"/>
                  </a:cubicBezTo>
                  <a:cubicBezTo>
                    <a:pt x="5096" y="11073"/>
                    <a:pt x="7085" y="13049"/>
                    <a:pt x="8192" y="15776"/>
                  </a:cubicBezTo>
                  <a:cubicBezTo>
                    <a:pt x="8954" y="17633"/>
                    <a:pt x="10645" y="21908"/>
                    <a:pt x="10561" y="23979"/>
                  </a:cubicBezTo>
                  <a:cubicBezTo>
                    <a:pt x="10681" y="21324"/>
                    <a:pt x="10216" y="18633"/>
                    <a:pt x="9276" y="16347"/>
                  </a:cubicBezTo>
                  <a:cubicBezTo>
                    <a:pt x="7990" y="13276"/>
                    <a:pt x="5930" y="11109"/>
                    <a:pt x="4061" y="8751"/>
                  </a:cubicBezTo>
                  <a:cubicBezTo>
                    <a:pt x="2191" y="6394"/>
                    <a:pt x="394" y="3548"/>
                    <a:pt x="1" y="0"/>
                  </a:cubicBezTo>
                  <a:close/>
                </a:path>
              </a:pathLst>
            </a:custGeom>
            <a:solidFill>
              <a:srgbClr val="009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42"/>
            <p:cNvSpPr/>
            <p:nvPr/>
          </p:nvSpPr>
          <p:spPr>
            <a:xfrm>
              <a:off x="626370" y="4812060"/>
              <a:ext cx="276021" cy="506239"/>
            </a:xfrm>
            <a:custGeom>
              <a:avLst/>
              <a:gdLst/>
              <a:ahLst/>
              <a:cxnLst/>
              <a:rect l="l" t="t" r="r" b="b"/>
              <a:pathLst>
                <a:path w="9264" h="16598" extrusionOk="0">
                  <a:moveTo>
                    <a:pt x="9263" y="0"/>
                  </a:moveTo>
                  <a:cubicBezTo>
                    <a:pt x="6656" y="548"/>
                    <a:pt x="4334" y="2167"/>
                    <a:pt x="2798" y="4334"/>
                  </a:cubicBezTo>
                  <a:cubicBezTo>
                    <a:pt x="0" y="8251"/>
                    <a:pt x="1036" y="13692"/>
                    <a:pt x="4703" y="16597"/>
                  </a:cubicBezTo>
                  <a:cubicBezTo>
                    <a:pt x="6120" y="13704"/>
                    <a:pt x="6168" y="11228"/>
                    <a:pt x="6191" y="8168"/>
                  </a:cubicBezTo>
                  <a:cubicBezTo>
                    <a:pt x="6191" y="6560"/>
                    <a:pt x="7180" y="441"/>
                    <a:pt x="9263" y="0"/>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42"/>
            <p:cNvSpPr/>
            <p:nvPr/>
          </p:nvSpPr>
          <p:spPr>
            <a:xfrm>
              <a:off x="242163" y="5005369"/>
              <a:ext cx="374642" cy="219386"/>
            </a:xfrm>
            <a:custGeom>
              <a:avLst/>
              <a:gdLst/>
              <a:ahLst/>
              <a:cxnLst/>
              <a:rect l="l" t="t" r="r" b="b"/>
              <a:pathLst>
                <a:path w="12574" h="7193" extrusionOk="0">
                  <a:moveTo>
                    <a:pt x="7430" y="1"/>
                  </a:moveTo>
                  <a:cubicBezTo>
                    <a:pt x="4966" y="1"/>
                    <a:pt x="2505" y="1464"/>
                    <a:pt x="1549" y="3735"/>
                  </a:cubicBezTo>
                  <a:cubicBezTo>
                    <a:pt x="1251" y="4413"/>
                    <a:pt x="1096" y="5152"/>
                    <a:pt x="763" y="5806"/>
                  </a:cubicBezTo>
                  <a:cubicBezTo>
                    <a:pt x="560" y="6211"/>
                    <a:pt x="251" y="6580"/>
                    <a:pt x="1" y="6949"/>
                  </a:cubicBezTo>
                  <a:cubicBezTo>
                    <a:pt x="270" y="7120"/>
                    <a:pt x="577" y="7193"/>
                    <a:pt x="901" y="7193"/>
                  </a:cubicBezTo>
                  <a:cubicBezTo>
                    <a:pt x="2067" y="7193"/>
                    <a:pt x="3469" y="6259"/>
                    <a:pt x="4251" y="5616"/>
                  </a:cubicBezTo>
                  <a:cubicBezTo>
                    <a:pt x="5621" y="4473"/>
                    <a:pt x="6811" y="3032"/>
                    <a:pt x="8466" y="2354"/>
                  </a:cubicBezTo>
                  <a:cubicBezTo>
                    <a:pt x="9115" y="2080"/>
                    <a:pt x="9817" y="1943"/>
                    <a:pt x="10520" y="1943"/>
                  </a:cubicBezTo>
                  <a:cubicBezTo>
                    <a:pt x="11222" y="1943"/>
                    <a:pt x="11925" y="2080"/>
                    <a:pt x="12574" y="2354"/>
                  </a:cubicBezTo>
                  <a:cubicBezTo>
                    <a:pt x="11478" y="1175"/>
                    <a:pt x="10002" y="330"/>
                    <a:pt x="8407" y="80"/>
                  </a:cubicBezTo>
                  <a:cubicBezTo>
                    <a:pt x="8083" y="27"/>
                    <a:pt x="7756" y="1"/>
                    <a:pt x="7430" y="1"/>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42"/>
            <p:cNvSpPr/>
            <p:nvPr/>
          </p:nvSpPr>
          <p:spPr>
            <a:xfrm>
              <a:off x="492620" y="4646811"/>
              <a:ext cx="246941" cy="284016"/>
            </a:xfrm>
            <a:custGeom>
              <a:avLst/>
              <a:gdLst/>
              <a:ahLst/>
              <a:cxnLst/>
              <a:rect l="l" t="t" r="r" b="b"/>
              <a:pathLst>
                <a:path w="8288" h="9312" extrusionOk="0">
                  <a:moveTo>
                    <a:pt x="7573" y="1"/>
                  </a:moveTo>
                  <a:lnTo>
                    <a:pt x="7573" y="1"/>
                  </a:lnTo>
                  <a:cubicBezTo>
                    <a:pt x="7263" y="1227"/>
                    <a:pt x="5858" y="1763"/>
                    <a:pt x="4739" y="2382"/>
                  </a:cubicBezTo>
                  <a:cubicBezTo>
                    <a:pt x="3465" y="3084"/>
                    <a:pt x="2406" y="4144"/>
                    <a:pt x="1667" y="5382"/>
                  </a:cubicBezTo>
                  <a:cubicBezTo>
                    <a:pt x="1167" y="6216"/>
                    <a:pt x="1" y="8418"/>
                    <a:pt x="644" y="9311"/>
                  </a:cubicBezTo>
                  <a:cubicBezTo>
                    <a:pt x="1120" y="8835"/>
                    <a:pt x="1727" y="8680"/>
                    <a:pt x="2382" y="8549"/>
                  </a:cubicBezTo>
                  <a:cubicBezTo>
                    <a:pt x="4084" y="8192"/>
                    <a:pt x="5823" y="7514"/>
                    <a:pt x="6906" y="6168"/>
                  </a:cubicBezTo>
                  <a:cubicBezTo>
                    <a:pt x="8264" y="4477"/>
                    <a:pt x="8287" y="2037"/>
                    <a:pt x="7573" y="1"/>
                  </a:cubicBezTo>
                  <a:close/>
                </a:path>
              </a:pathLst>
            </a:custGeom>
            <a:solidFill>
              <a:srgbClr val="0093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42"/>
            <p:cNvSpPr/>
            <p:nvPr/>
          </p:nvSpPr>
          <p:spPr>
            <a:xfrm>
              <a:off x="190022" y="4442004"/>
              <a:ext cx="409413" cy="338733"/>
            </a:xfrm>
            <a:custGeom>
              <a:avLst/>
              <a:gdLst/>
              <a:ahLst/>
              <a:cxnLst/>
              <a:rect l="l" t="t" r="r" b="b"/>
              <a:pathLst>
                <a:path w="13741" h="11106" extrusionOk="0">
                  <a:moveTo>
                    <a:pt x="4513" y="1"/>
                  </a:moveTo>
                  <a:lnTo>
                    <a:pt x="4513" y="1"/>
                  </a:lnTo>
                  <a:cubicBezTo>
                    <a:pt x="6311" y="1810"/>
                    <a:pt x="4465" y="4763"/>
                    <a:pt x="6073" y="6549"/>
                  </a:cubicBezTo>
                  <a:cubicBezTo>
                    <a:pt x="4370" y="4668"/>
                    <a:pt x="2203" y="4954"/>
                    <a:pt x="1" y="4239"/>
                  </a:cubicBezTo>
                  <a:lnTo>
                    <a:pt x="1" y="4239"/>
                  </a:lnTo>
                  <a:cubicBezTo>
                    <a:pt x="548" y="4418"/>
                    <a:pt x="929" y="4918"/>
                    <a:pt x="1144" y="5454"/>
                  </a:cubicBezTo>
                  <a:cubicBezTo>
                    <a:pt x="1358" y="5989"/>
                    <a:pt x="1429" y="6573"/>
                    <a:pt x="1608" y="7121"/>
                  </a:cubicBezTo>
                  <a:cubicBezTo>
                    <a:pt x="2179" y="8990"/>
                    <a:pt x="4144" y="10597"/>
                    <a:pt x="6216" y="11014"/>
                  </a:cubicBezTo>
                  <a:cubicBezTo>
                    <a:pt x="6522" y="11076"/>
                    <a:pt x="6834" y="11106"/>
                    <a:pt x="7147" y="11106"/>
                  </a:cubicBezTo>
                  <a:cubicBezTo>
                    <a:pt x="9957" y="11106"/>
                    <a:pt x="12882" y="8720"/>
                    <a:pt x="13407" y="5978"/>
                  </a:cubicBezTo>
                  <a:cubicBezTo>
                    <a:pt x="13740" y="4239"/>
                    <a:pt x="13300" y="2370"/>
                    <a:pt x="12228" y="965"/>
                  </a:cubicBezTo>
                  <a:lnTo>
                    <a:pt x="12228" y="965"/>
                  </a:lnTo>
                  <a:cubicBezTo>
                    <a:pt x="12514" y="1989"/>
                    <a:pt x="11788" y="3001"/>
                    <a:pt x="11002" y="3715"/>
                  </a:cubicBezTo>
                  <a:cubicBezTo>
                    <a:pt x="10228" y="4430"/>
                    <a:pt x="9311" y="5120"/>
                    <a:pt x="9025" y="6132"/>
                  </a:cubicBezTo>
                  <a:cubicBezTo>
                    <a:pt x="9526" y="3870"/>
                    <a:pt x="8430" y="1382"/>
                    <a:pt x="6299" y="394"/>
                  </a:cubicBezTo>
                  <a:cubicBezTo>
                    <a:pt x="5942" y="239"/>
                    <a:pt x="4704" y="191"/>
                    <a:pt x="4513" y="1"/>
                  </a:cubicBezTo>
                  <a:close/>
                </a:path>
              </a:pathLst>
            </a:custGeom>
            <a:solidFill>
              <a:srgbClr val="F4D3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42"/>
            <p:cNvSpPr/>
            <p:nvPr/>
          </p:nvSpPr>
          <p:spPr>
            <a:xfrm>
              <a:off x="211653" y="4457620"/>
              <a:ext cx="372169" cy="322293"/>
            </a:xfrm>
            <a:custGeom>
              <a:avLst/>
              <a:gdLst/>
              <a:ahLst/>
              <a:cxnLst/>
              <a:rect l="l" t="t" r="r" b="b"/>
              <a:pathLst>
                <a:path w="12491" h="10567" extrusionOk="0">
                  <a:moveTo>
                    <a:pt x="11800" y="1489"/>
                  </a:moveTo>
                  <a:lnTo>
                    <a:pt x="11800" y="1489"/>
                  </a:lnTo>
                  <a:cubicBezTo>
                    <a:pt x="11811" y="1585"/>
                    <a:pt x="11817" y="1681"/>
                    <a:pt x="11818" y="1777"/>
                  </a:cubicBezTo>
                  <a:lnTo>
                    <a:pt x="11818" y="1777"/>
                  </a:lnTo>
                  <a:cubicBezTo>
                    <a:pt x="11821" y="1681"/>
                    <a:pt x="11815" y="1585"/>
                    <a:pt x="11800" y="1489"/>
                  </a:cubicBezTo>
                  <a:close/>
                  <a:moveTo>
                    <a:pt x="12157" y="2358"/>
                  </a:moveTo>
                  <a:lnTo>
                    <a:pt x="12157" y="2358"/>
                  </a:lnTo>
                  <a:cubicBezTo>
                    <a:pt x="12164" y="2652"/>
                    <a:pt x="12145" y="2948"/>
                    <a:pt x="12102" y="3241"/>
                  </a:cubicBezTo>
                  <a:lnTo>
                    <a:pt x="12102" y="3241"/>
                  </a:lnTo>
                  <a:cubicBezTo>
                    <a:pt x="12181" y="2949"/>
                    <a:pt x="12211" y="2650"/>
                    <a:pt x="12157" y="2358"/>
                  </a:cubicBezTo>
                  <a:close/>
                  <a:moveTo>
                    <a:pt x="12002" y="7109"/>
                  </a:moveTo>
                  <a:lnTo>
                    <a:pt x="12002" y="7109"/>
                  </a:lnTo>
                  <a:cubicBezTo>
                    <a:pt x="11993" y="7119"/>
                    <a:pt x="11984" y="7129"/>
                    <a:pt x="11976" y="7139"/>
                  </a:cubicBezTo>
                  <a:lnTo>
                    <a:pt x="11976" y="7139"/>
                  </a:lnTo>
                  <a:cubicBezTo>
                    <a:pt x="11985" y="7129"/>
                    <a:pt x="11993" y="7119"/>
                    <a:pt x="12002" y="7109"/>
                  </a:cubicBezTo>
                  <a:close/>
                  <a:moveTo>
                    <a:pt x="4740" y="1"/>
                  </a:moveTo>
                  <a:lnTo>
                    <a:pt x="4740" y="1"/>
                  </a:lnTo>
                  <a:cubicBezTo>
                    <a:pt x="5204" y="465"/>
                    <a:pt x="5394" y="1144"/>
                    <a:pt x="5454" y="1798"/>
                  </a:cubicBezTo>
                  <a:cubicBezTo>
                    <a:pt x="5513" y="2453"/>
                    <a:pt x="5454" y="3108"/>
                    <a:pt x="5513" y="3763"/>
                  </a:cubicBezTo>
                  <a:cubicBezTo>
                    <a:pt x="5597" y="4596"/>
                    <a:pt x="5859" y="5418"/>
                    <a:pt x="6299" y="6132"/>
                  </a:cubicBezTo>
                  <a:cubicBezTo>
                    <a:pt x="5835" y="5608"/>
                    <a:pt x="5478" y="5013"/>
                    <a:pt x="5216" y="4358"/>
                  </a:cubicBezTo>
                  <a:lnTo>
                    <a:pt x="5216" y="4358"/>
                  </a:lnTo>
                  <a:cubicBezTo>
                    <a:pt x="5418" y="5501"/>
                    <a:pt x="5752" y="6620"/>
                    <a:pt x="6192" y="7692"/>
                  </a:cubicBezTo>
                  <a:cubicBezTo>
                    <a:pt x="4978" y="6049"/>
                    <a:pt x="3108" y="4906"/>
                    <a:pt x="1096" y="4585"/>
                  </a:cubicBezTo>
                  <a:lnTo>
                    <a:pt x="1096" y="4585"/>
                  </a:lnTo>
                  <a:cubicBezTo>
                    <a:pt x="1799" y="4823"/>
                    <a:pt x="2382" y="5335"/>
                    <a:pt x="2942" y="5835"/>
                  </a:cubicBezTo>
                  <a:cubicBezTo>
                    <a:pt x="3597" y="6406"/>
                    <a:pt x="4251" y="6990"/>
                    <a:pt x="4906" y="7573"/>
                  </a:cubicBezTo>
                  <a:cubicBezTo>
                    <a:pt x="4501" y="7406"/>
                    <a:pt x="4120" y="7168"/>
                    <a:pt x="3787" y="6870"/>
                  </a:cubicBezTo>
                  <a:lnTo>
                    <a:pt x="3787" y="6870"/>
                  </a:lnTo>
                  <a:cubicBezTo>
                    <a:pt x="4025" y="7287"/>
                    <a:pt x="4382" y="7621"/>
                    <a:pt x="4811" y="7835"/>
                  </a:cubicBezTo>
                  <a:cubicBezTo>
                    <a:pt x="3013" y="7240"/>
                    <a:pt x="2073" y="5192"/>
                    <a:pt x="382" y="4334"/>
                  </a:cubicBezTo>
                  <a:lnTo>
                    <a:pt x="382" y="4334"/>
                  </a:lnTo>
                  <a:cubicBezTo>
                    <a:pt x="1644" y="5096"/>
                    <a:pt x="2084" y="6787"/>
                    <a:pt x="3323" y="7573"/>
                  </a:cubicBezTo>
                  <a:cubicBezTo>
                    <a:pt x="1858" y="6930"/>
                    <a:pt x="1346" y="5025"/>
                    <a:pt x="1" y="4168"/>
                  </a:cubicBezTo>
                  <a:lnTo>
                    <a:pt x="1" y="4168"/>
                  </a:lnTo>
                  <a:cubicBezTo>
                    <a:pt x="84" y="4287"/>
                    <a:pt x="179" y="4418"/>
                    <a:pt x="251" y="4549"/>
                  </a:cubicBezTo>
                  <a:cubicBezTo>
                    <a:pt x="441" y="4894"/>
                    <a:pt x="596" y="5251"/>
                    <a:pt x="703" y="5632"/>
                  </a:cubicBezTo>
                  <a:cubicBezTo>
                    <a:pt x="799" y="5978"/>
                    <a:pt x="787" y="6370"/>
                    <a:pt x="894" y="6704"/>
                  </a:cubicBezTo>
                  <a:cubicBezTo>
                    <a:pt x="1096" y="7299"/>
                    <a:pt x="1501" y="7894"/>
                    <a:pt x="1906" y="8371"/>
                  </a:cubicBezTo>
                  <a:cubicBezTo>
                    <a:pt x="2823" y="9418"/>
                    <a:pt x="4120" y="10192"/>
                    <a:pt x="5490" y="10478"/>
                  </a:cubicBezTo>
                  <a:cubicBezTo>
                    <a:pt x="5794" y="10538"/>
                    <a:pt x="6103" y="10567"/>
                    <a:pt x="6411" y="10567"/>
                  </a:cubicBezTo>
                  <a:cubicBezTo>
                    <a:pt x="7378" y="10567"/>
                    <a:pt x="8344" y="10287"/>
                    <a:pt x="9192" y="9835"/>
                  </a:cubicBezTo>
                  <a:cubicBezTo>
                    <a:pt x="9764" y="9537"/>
                    <a:pt x="10264" y="9133"/>
                    <a:pt x="10776" y="8728"/>
                  </a:cubicBezTo>
                  <a:cubicBezTo>
                    <a:pt x="11313" y="8308"/>
                    <a:pt x="11541" y="7636"/>
                    <a:pt x="11976" y="7139"/>
                  </a:cubicBezTo>
                  <a:lnTo>
                    <a:pt x="11976" y="7139"/>
                  </a:lnTo>
                  <a:cubicBezTo>
                    <a:pt x="11254" y="7946"/>
                    <a:pt x="10347" y="8578"/>
                    <a:pt x="9335" y="8990"/>
                  </a:cubicBezTo>
                  <a:cubicBezTo>
                    <a:pt x="8866" y="9177"/>
                    <a:pt x="8361" y="9321"/>
                    <a:pt x="7853" y="9321"/>
                  </a:cubicBezTo>
                  <a:cubicBezTo>
                    <a:pt x="7716" y="9321"/>
                    <a:pt x="7579" y="9310"/>
                    <a:pt x="7442" y="9287"/>
                  </a:cubicBezTo>
                  <a:cubicBezTo>
                    <a:pt x="8704" y="9252"/>
                    <a:pt x="9943" y="8752"/>
                    <a:pt x="10859" y="7883"/>
                  </a:cubicBezTo>
                  <a:cubicBezTo>
                    <a:pt x="11776" y="7013"/>
                    <a:pt x="12348" y="5799"/>
                    <a:pt x="12455" y="4549"/>
                  </a:cubicBezTo>
                  <a:lnTo>
                    <a:pt x="12455" y="4549"/>
                  </a:lnTo>
                  <a:cubicBezTo>
                    <a:pt x="12050" y="5335"/>
                    <a:pt x="11657" y="6132"/>
                    <a:pt x="11086" y="6811"/>
                  </a:cubicBezTo>
                  <a:cubicBezTo>
                    <a:pt x="11871" y="5811"/>
                    <a:pt x="12371" y="4585"/>
                    <a:pt x="12490" y="3311"/>
                  </a:cubicBezTo>
                  <a:lnTo>
                    <a:pt x="12490" y="3311"/>
                  </a:lnTo>
                  <a:cubicBezTo>
                    <a:pt x="12193" y="4739"/>
                    <a:pt x="11324" y="6037"/>
                    <a:pt x="10109" y="6847"/>
                  </a:cubicBezTo>
                  <a:cubicBezTo>
                    <a:pt x="10574" y="6335"/>
                    <a:pt x="11038" y="5823"/>
                    <a:pt x="11383" y="5239"/>
                  </a:cubicBezTo>
                  <a:cubicBezTo>
                    <a:pt x="11753" y="4634"/>
                    <a:pt x="11998" y="3946"/>
                    <a:pt x="12102" y="3241"/>
                  </a:cubicBezTo>
                  <a:lnTo>
                    <a:pt x="12102" y="3241"/>
                  </a:lnTo>
                  <a:cubicBezTo>
                    <a:pt x="12043" y="3461"/>
                    <a:pt x="11957" y="3677"/>
                    <a:pt x="11859" y="3882"/>
                  </a:cubicBezTo>
                  <a:cubicBezTo>
                    <a:pt x="11419" y="4787"/>
                    <a:pt x="10776" y="5597"/>
                    <a:pt x="9978" y="6228"/>
                  </a:cubicBezTo>
                  <a:cubicBezTo>
                    <a:pt x="10466" y="5716"/>
                    <a:pt x="10978" y="5168"/>
                    <a:pt x="11169" y="4477"/>
                  </a:cubicBezTo>
                  <a:lnTo>
                    <a:pt x="11169" y="4477"/>
                  </a:lnTo>
                  <a:cubicBezTo>
                    <a:pt x="10657" y="4966"/>
                    <a:pt x="10145" y="5454"/>
                    <a:pt x="9633" y="5942"/>
                  </a:cubicBezTo>
                  <a:cubicBezTo>
                    <a:pt x="10193" y="5311"/>
                    <a:pt x="10776" y="4668"/>
                    <a:pt x="11193" y="3930"/>
                  </a:cubicBezTo>
                  <a:cubicBezTo>
                    <a:pt x="11573" y="3275"/>
                    <a:pt x="11831" y="2527"/>
                    <a:pt x="11818" y="1777"/>
                  </a:cubicBezTo>
                  <a:lnTo>
                    <a:pt x="11818" y="1777"/>
                  </a:lnTo>
                  <a:cubicBezTo>
                    <a:pt x="11806" y="2288"/>
                    <a:pt x="11559" y="2791"/>
                    <a:pt x="11228" y="3191"/>
                  </a:cubicBezTo>
                  <a:cubicBezTo>
                    <a:pt x="10847" y="3668"/>
                    <a:pt x="10347" y="4037"/>
                    <a:pt x="9883" y="4454"/>
                  </a:cubicBezTo>
                  <a:cubicBezTo>
                    <a:pt x="9383" y="4894"/>
                    <a:pt x="8931" y="5394"/>
                    <a:pt x="8526" y="5942"/>
                  </a:cubicBezTo>
                  <a:cubicBezTo>
                    <a:pt x="8157" y="6430"/>
                    <a:pt x="7823" y="7025"/>
                    <a:pt x="7895" y="7644"/>
                  </a:cubicBezTo>
                  <a:cubicBezTo>
                    <a:pt x="7668" y="6406"/>
                    <a:pt x="8002" y="5144"/>
                    <a:pt x="7847" y="3894"/>
                  </a:cubicBezTo>
                  <a:cubicBezTo>
                    <a:pt x="7657" y="2441"/>
                    <a:pt x="6728" y="1084"/>
                    <a:pt x="5430" y="382"/>
                  </a:cubicBezTo>
                  <a:lnTo>
                    <a:pt x="5430" y="382"/>
                  </a:lnTo>
                  <a:cubicBezTo>
                    <a:pt x="6144" y="1060"/>
                    <a:pt x="6454" y="2060"/>
                    <a:pt x="6585" y="3037"/>
                  </a:cubicBezTo>
                  <a:cubicBezTo>
                    <a:pt x="6716" y="4013"/>
                    <a:pt x="6704" y="5013"/>
                    <a:pt x="6930" y="5966"/>
                  </a:cubicBezTo>
                  <a:cubicBezTo>
                    <a:pt x="6799" y="5537"/>
                    <a:pt x="6656" y="5108"/>
                    <a:pt x="6514" y="4692"/>
                  </a:cubicBezTo>
                  <a:lnTo>
                    <a:pt x="6514" y="4692"/>
                  </a:lnTo>
                  <a:cubicBezTo>
                    <a:pt x="6466" y="5192"/>
                    <a:pt x="6537" y="5716"/>
                    <a:pt x="6740" y="6180"/>
                  </a:cubicBezTo>
                  <a:cubicBezTo>
                    <a:pt x="6359" y="5489"/>
                    <a:pt x="6216" y="4680"/>
                    <a:pt x="6156" y="3894"/>
                  </a:cubicBezTo>
                  <a:cubicBezTo>
                    <a:pt x="6097" y="3084"/>
                    <a:pt x="6109" y="2251"/>
                    <a:pt x="5811" y="1501"/>
                  </a:cubicBezTo>
                  <a:cubicBezTo>
                    <a:pt x="5573" y="929"/>
                    <a:pt x="5180" y="441"/>
                    <a:pt x="4740" y="1"/>
                  </a:cubicBezTo>
                  <a:close/>
                </a:path>
              </a:pathLst>
            </a:custGeom>
            <a:solidFill>
              <a:srgbClr val="F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42"/>
            <p:cNvSpPr/>
            <p:nvPr/>
          </p:nvSpPr>
          <p:spPr>
            <a:xfrm>
              <a:off x="653692" y="4843292"/>
              <a:ext cx="196200" cy="473909"/>
            </a:xfrm>
            <a:custGeom>
              <a:avLst/>
              <a:gdLst/>
              <a:ahLst/>
              <a:cxnLst/>
              <a:rect l="l" t="t" r="r" b="b"/>
              <a:pathLst>
                <a:path w="6585" h="15538" extrusionOk="0">
                  <a:moveTo>
                    <a:pt x="4858" y="7251"/>
                  </a:moveTo>
                  <a:cubicBezTo>
                    <a:pt x="4858" y="7260"/>
                    <a:pt x="4858" y="7269"/>
                    <a:pt x="4858" y="7278"/>
                  </a:cubicBezTo>
                  <a:lnTo>
                    <a:pt x="4858" y="7278"/>
                  </a:lnTo>
                  <a:cubicBezTo>
                    <a:pt x="4858" y="7269"/>
                    <a:pt x="4858" y="7260"/>
                    <a:pt x="4858" y="7251"/>
                  </a:cubicBezTo>
                  <a:close/>
                  <a:moveTo>
                    <a:pt x="2703" y="2369"/>
                  </a:moveTo>
                  <a:cubicBezTo>
                    <a:pt x="2417" y="2667"/>
                    <a:pt x="2167" y="2977"/>
                    <a:pt x="1929" y="3310"/>
                  </a:cubicBezTo>
                  <a:cubicBezTo>
                    <a:pt x="714" y="5036"/>
                    <a:pt x="95" y="7251"/>
                    <a:pt x="333" y="9323"/>
                  </a:cubicBezTo>
                  <a:cubicBezTo>
                    <a:pt x="432" y="10160"/>
                    <a:pt x="644" y="10981"/>
                    <a:pt x="957" y="11757"/>
                  </a:cubicBezTo>
                  <a:lnTo>
                    <a:pt x="957" y="11757"/>
                  </a:lnTo>
                  <a:cubicBezTo>
                    <a:pt x="1" y="8595"/>
                    <a:pt x="656" y="4978"/>
                    <a:pt x="2703" y="2369"/>
                  </a:cubicBezTo>
                  <a:close/>
                  <a:moveTo>
                    <a:pt x="6465" y="0"/>
                  </a:moveTo>
                  <a:lnTo>
                    <a:pt x="6465" y="0"/>
                  </a:lnTo>
                  <a:cubicBezTo>
                    <a:pt x="3465" y="2393"/>
                    <a:pt x="1476" y="6084"/>
                    <a:pt x="1393" y="9918"/>
                  </a:cubicBezTo>
                  <a:cubicBezTo>
                    <a:pt x="1191" y="6465"/>
                    <a:pt x="2572" y="2965"/>
                    <a:pt x="5072" y="583"/>
                  </a:cubicBezTo>
                  <a:lnTo>
                    <a:pt x="5072" y="583"/>
                  </a:lnTo>
                  <a:cubicBezTo>
                    <a:pt x="3334" y="1798"/>
                    <a:pt x="2250" y="3750"/>
                    <a:pt x="1536" y="5739"/>
                  </a:cubicBezTo>
                  <a:cubicBezTo>
                    <a:pt x="1226" y="6584"/>
                    <a:pt x="976" y="7465"/>
                    <a:pt x="881" y="8358"/>
                  </a:cubicBezTo>
                  <a:cubicBezTo>
                    <a:pt x="745" y="9617"/>
                    <a:pt x="922" y="10875"/>
                    <a:pt x="1114" y="12124"/>
                  </a:cubicBezTo>
                  <a:lnTo>
                    <a:pt x="1114" y="12124"/>
                  </a:lnTo>
                  <a:cubicBezTo>
                    <a:pt x="1059" y="12003"/>
                    <a:pt x="1007" y="11881"/>
                    <a:pt x="957" y="11757"/>
                  </a:cubicBezTo>
                  <a:lnTo>
                    <a:pt x="957" y="11757"/>
                  </a:lnTo>
                  <a:cubicBezTo>
                    <a:pt x="1014" y="11944"/>
                    <a:pt x="1075" y="12128"/>
                    <a:pt x="1143" y="12311"/>
                  </a:cubicBezTo>
                  <a:cubicBezTo>
                    <a:pt x="1133" y="12249"/>
                    <a:pt x="1124" y="12186"/>
                    <a:pt x="1114" y="12124"/>
                  </a:cubicBezTo>
                  <a:lnTo>
                    <a:pt x="1114" y="12124"/>
                  </a:lnTo>
                  <a:cubicBezTo>
                    <a:pt x="1215" y="12345"/>
                    <a:pt x="1324" y="12563"/>
                    <a:pt x="1441" y="12775"/>
                  </a:cubicBezTo>
                  <a:cubicBezTo>
                    <a:pt x="1750" y="13335"/>
                    <a:pt x="2107" y="13847"/>
                    <a:pt x="2524" y="14323"/>
                  </a:cubicBezTo>
                  <a:cubicBezTo>
                    <a:pt x="2619" y="14442"/>
                    <a:pt x="3774" y="15538"/>
                    <a:pt x="3774" y="15538"/>
                  </a:cubicBezTo>
                  <a:cubicBezTo>
                    <a:pt x="5080" y="12879"/>
                    <a:pt x="4906" y="10161"/>
                    <a:pt x="4858" y="7278"/>
                  </a:cubicBezTo>
                  <a:lnTo>
                    <a:pt x="4858" y="7278"/>
                  </a:lnTo>
                  <a:cubicBezTo>
                    <a:pt x="4884" y="9137"/>
                    <a:pt x="3952" y="10891"/>
                    <a:pt x="3762" y="12752"/>
                  </a:cubicBezTo>
                  <a:cubicBezTo>
                    <a:pt x="3596" y="10930"/>
                    <a:pt x="4036" y="9132"/>
                    <a:pt x="4477" y="7358"/>
                  </a:cubicBezTo>
                  <a:cubicBezTo>
                    <a:pt x="4882" y="5727"/>
                    <a:pt x="5286" y="4084"/>
                    <a:pt x="5691" y="2453"/>
                  </a:cubicBezTo>
                  <a:lnTo>
                    <a:pt x="5691" y="2453"/>
                  </a:lnTo>
                  <a:cubicBezTo>
                    <a:pt x="4846" y="5036"/>
                    <a:pt x="4012" y="7608"/>
                    <a:pt x="3179" y="10192"/>
                  </a:cubicBezTo>
                  <a:cubicBezTo>
                    <a:pt x="3715" y="8096"/>
                    <a:pt x="4251" y="5989"/>
                    <a:pt x="4798" y="3893"/>
                  </a:cubicBezTo>
                  <a:lnTo>
                    <a:pt x="4798" y="3893"/>
                  </a:lnTo>
                  <a:cubicBezTo>
                    <a:pt x="3846" y="6108"/>
                    <a:pt x="2893" y="8370"/>
                    <a:pt x="2679" y="10775"/>
                  </a:cubicBezTo>
                  <a:cubicBezTo>
                    <a:pt x="2536" y="8834"/>
                    <a:pt x="3012" y="6894"/>
                    <a:pt x="3774" y="5108"/>
                  </a:cubicBezTo>
                  <a:cubicBezTo>
                    <a:pt x="4524" y="3322"/>
                    <a:pt x="5560" y="1655"/>
                    <a:pt x="6584" y="12"/>
                  </a:cubicBezTo>
                  <a:lnTo>
                    <a:pt x="6584" y="12"/>
                  </a:lnTo>
                  <a:cubicBezTo>
                    <a:pt x="5191" y="1762"/>
                    <a:pt x="4001" y="3703"/>
                    <a:pt x="3203" y="5798"/>
                  </a:cubicBezTo>
                  <a:cubicBezTo>
                    <a:pt x="2481" y="7724"/>
                    <a:pt x="2090" y="9790"/>
                    <a:pt x="2198" y="11849"/>
                  </a:cubicBezTo>
                  <a:lnTo>
                    <a:pt x="2198" y="11849"/>
                  </a:lnTo>
                  <a:cubicBezTo>
                    <a:pt x="2077" y="10148"/>
                    <a:pt x="2013" y="8442"/>
                    <a:pt x="2357" y="6775"/>
                  </a:cubicBezTo>
                  <a:cubicBezTo>
                    <a:pt x="2905" y="4143"/>
                    <a:pt x="4477" y="1798"/>
                    <a:pt x="6465" y="0"/>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42"/>
            <p:cNvSpPr/>
            <p:nvPr/>
          </p:nvSpPr>
          <p:spPr>
            <a:xfrm>
              <a:off x="250684" y="5011622"/>
              <a:ext cx="366121" cy="198464"/>
            </a:xfrm>
            <a:custGeom>
              <a:avLst/>
              <a:gdLst/>
              <a:ahLst/>
              <a:cxnLst/>
              <a:rect l="l" t="t" r="r" b="b"/>
              <a:pathLst>
                <a:path w="12288" h="6507" extrusionOk="0">
                  <a:moveTo>
                    <a:pt x="1753" y="5818"/>
                  </a:moveTo>
                  <a:cubicBezTo>
                    <a:pt x="1486" y="5969"/>
                    <a:pt x="1213" y="6104"/>
                    <a:pt x="929" y="6221"/>
                  </a:cubicBezTo>
                  <a:cubicBezTo>
                    <a:pt x="1225" y="6120"/>
                    <a:pt x="1498" y="5983"/>
                    <a:pt x="1753" y="5818"/>
                  </a:cubicBezTo>
                  <a:close/>
                  <a:moveTo>
                    <a:pt x="7641" y="0"/>
                  </a:moveTo>
                  <a:cubicBezTo>
                    <a:pt x="6807" y="0"/>
                    <a:pt x="5953" y="173"/>
                    <a:pt x="5108" y="529"/>
                  </a:cubicBezTo>
                  <a:cubicBezTo>
                    <a:pt x="3632" y="1149"/>
                    <a:pt x="2394" y="2303"/>
                    <a:pt x="1667" y="3732"/>
                  </a:cubicBezTo>
                  <a:cubicBezTo>
                    <a:pt x="2215" y="2672"/>
                    <a:pt x="3132" y="1839"/>
                    <a:pt x="4180" y="1291"/>
                  </a:cubicBezTo>
                  <a:cubicBezTo>
                    <a:pt x="5227" y="744"/>
                    <a:pt x="6406" y="458"/>
                    <a:pt x="7585" y="351"/>
                  </a:cubicBezTo>
                  <a:lnTo>
                    <a:pt x="7585" y="351"/>
                  </a:lnTo>
                  <a:cubicBezTo>
                    <a:pt x="5966" y="708"/>
                    <a:pt x="4453" y="1553"/>
                    <a:pt x="3287" y="2744"/>
                  </a:cubicBezTo>
                  <a:cubicBezTo>
                    <a:pt x="2132" y="3935"/>
                    <a:pt x="1310" y="5470"/>
                    <a:pt x="1" y="6506"/>
                  </a:cubicBezTo>
                  <a:cubicBezTo>
                    <a:pt x="1513" y="5399"/>
                    <a:pt x="2703" y="3911"/>
                    <a:pt x="4120" y="2684"/>
                  </a:cubicBezTo>
                  <a:cubicBezTo>
                    <a:pt x="5406" y="1572"/>
                    <a:pt x="7005" y="655"/>
                    <a:pt x="8687" y="655"/>
                  </a:cubicBezTo>
                  <a:cubicBezTo>
                    <a:pt x="8859" y="655"/>
                    <a:pt x="9031" y="664"/>
                    <a:pt x="9204" y="684"/>
                  </a:cubicBezTo>
                  <a:cubicBezTo>
                    <a:pt x="7501" y="863"/>
                    <a:pt x="5882" y="1637"/>
                    <a:pt x="4668" y="2827"/>
                  </a:cubicBezTo>
                  <a:cubicBezTo>
                    <a:pt x="3676" y="3800"/>
                    <a:pt x="2890" y="5083"/>
                    <a:pt x="1753" y="5818"/>
                  </a:cubicBezTo>
                  <a:lnTo>
                    <a:pt x="1753" y="5818"/>
                  </a:lnTo>
                  <a:cubicBezTo>
                    <a:pt x="3992" y="4555"/>
                    <a:pt x="5704" y="2259"/>
                    <a:pt x="8216" y="1684"/>
                  </a:cubicBezTo>
                  <a:lnTo>
                    <a:pt x="8216" y="1684"/>
                  </a:lnTo>
                  <a:cubicBezTo>
                    <a:pt x="7120" y="1982"/>
                    <a:pt x="6168" y="2672"/>
                    <a:pt x="5311" y="3446"/>
                  </a:cubicBezTo>
                  <a:cubicBezTo>
                    <a:pt x="4465" y="4208"/>
                    <a:pt x="3691" y="5054"/>
                    <a:pt x="2798" y="5756"/>
                  </a:cubicBezTo>
                  <a:cubicBezTo>
                    <a:pt x="3132" y="5566"/>
                    <a:pt x="3477" y="5363"/>
                    <a:pt x="3799" y="5137"/>
                  </a:cubicBezTo>
                  <a:cubicBezTo>
                    <a:pt x="4346" y="4780"/>
                    <a:pt x="4882" y="4375"/>
                    <a:pt x="5382" y="3946"/>
                  </a:cubicBezTo>
                  <a:cubicBezTo>
                    <a:pt x="6180" y="3280"/>
                    <a:pt x="6930" y="2518"/>
                    <a:pt x="7835" y="2018"/>
                  </a:cubicBezTo>
                  <a:cubicBezTo>
                    <a:pt x="8429" y="1697"/>
                    <a:pt x="9084" y="1565"/>
                    <a:pt x="9749" y="1565"/>
                  </a:cubicBezTo>
                  <a:cubicBezTo>
                    <a:pt x="10616" y="1565"/>
                    <a:pt x="11499" y="1789"/>
                    <a:pt x="12288" y="2113"/>
                  </a:cubicBezTo>
                  <a:cubicBezTo>
                    <a:pt x="11003" y="740"/>
                    <a:pt x="9366" y="0"/>
                    <a:pt x="7641" y="0"/>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42"/>
            <p:cNvSpPr/>
            <p:nvPr/>
          </p:nvSpPr>
          <p:spPr>
            <a:xfrm>
              <a:off x="505759" y="4678775"/>
              <a:ext cx="207910" cy="251015"/>
            </a:xfrm>
            <a:custGeom>
              <a:avLst/>
              <a:gdLst/>
              <a:ahLst/>
              <a:cxnLst/>
              <a:rect l="l" t="t" r="r" b="b"/>
              <a:pathLst>
                <a:path w="6978" h="8230" extrusionOk="0">
                  <a:moveTo>
                    <a:pt x="6834" y="0"/>
                  </a:moveTo>
                  <a:cubicBezTo>
                    <a:pt x="6413" y="460"/>
                    <a:pt x="5908" y="811"/>
                    <a:pt x="5373" y="1124"/>
                  </a:cubicBezTo>
                  <a:lnTo>
                    <a:pt x="5373" y="1124"/>
                  </a:lnTo>
                  <a:cubicBezTo>
                    <a:pt x="5941" y="841"/>
                    <a:pt x="6530" y="545"/>
                    <a:pt x="6834" y="0"/>
                  </a:cubicBezTo>
                  <a:close/>
                  <a:moveTo>
                    <a:pt x="5373" y="1124"/>
                  </a:moveTo>
                  <a:lnTo>
                    <a:pt x="5373" y="1124"/>
                  </a:lnTo>
                  <a:cubicBezTo>
                    <a:pt x="5296" y="1162"/>
                    <a:pt x="5219" y="1200"/>
                    <a:pt x="5144" y="1239"/>
                  </a:cubicBezTo>
                  <a:cubicBezTo>
                    <a:pt x="4941" y="1343"/>
                    <a:pt x="4741" y="1456"/>
                    <a:pt x="4546" y="1577"/>
                  </a:cubicBezTo>
                  <a:lnTo>
                    <a:pt x="4546" y="1577"/>
                  </a:lnTo>
                  <a:cubicBezTo>
                    <a:pt x="4825" y="1430"/>
                    <a:pt x="5103" y="1282"/>
                    <a:pt x="5373" y="1124"/>
                  </a:cubicBezTo>
                  <a:close/>
                  <a:moveTo>
                    <a:pt x="6251" y="1453"/>
                  </a:moveTo>
                  <a:cubicBezTo>
                    <a:pt x="5825" y="1749"/>
                    <a:pt x="5390" y="2034"/>
                    <a:pt x="4960" y="2325"/>
                  </a:cubicBezTo>
                  <a:lnTo>
                    <a:pt x="4960" y="2325"/>
                  </a:lnTo>
                  <a:cubicBezTo>
                    <a:pt x="5401" y="2052"/>
                    <a:pt x="5837" y="1770"/>
                    <a:pt x="6251" y="1453"/>
                  </a:cubicBezTo>
                  <a:close/>
                  <a:moveTo>
                    <a:pt x="6953" y="1013"/>
                  </a:moveTo>
                  <a:cubicBezTo>
                    <a:pt x="6441" y="2239"/>
                    <a:pt x="5286" y="3037"/>
                    <a:pt x="4179" y="3751"/>
                  </a:cubicBezTo>
                  <a:cubicBezTo>
                    <a:pt x="3060" y="4453"/>
                    <a:pt x="1881" y="5192"/>
                    <a:pt x="1262" y="6358"/>
                  </a:cubicBezTo>
                  <a:cubicBezTo>
                    <a:pt x="1643" y="5227"/>
                    <a:pt x="2441" y="4287"/>
                    <a:pt x="3346" y="3525"/>
                  </a:cubicBezTo>
                  <a:cubicBezTo>
                    <a:pt x="3856" y="3088"/>
                    <a:pt x="4404" y="2701"/>
                    <a:pt x="4960" y="2325"/>
                  </a:cubicBezTo>
                  <a:lnTo>
                    <a:pt x="4960" y="2325"/>
                  </a:lnTo>
                  <a:cubicBezTo>
                    <a:pt x="4258" y="2760"/>
                    <a:pt x="3544" y="3175"/>
                    <a:pt x="2893" y="3680"/>
                  </a:cubicBezTo>
                  <a:cubicBezTo>
                    <a:pt x="2032" y="4357"/>
                    <a:pt x="1257" y="5247"/>
                    <a:pt x="965" y="6273"/>
                  </a:cubicBezTo>
                  <a:lnTo>
                    <a:pt x="965" y="6273"/>
                  </a:lnTo>
                  <a:cubicBezTo>
                    <a:pt x="1412" y="4321"/>
                    <a:pt x="2818" y="2644"/>
                    <a:pt x="4546" y="1577"/>
                  </a:cubicBezTo>
                  <a:lnTo>
                    <a:pt x="4546" y="1577"/>
                  </a:lnTo>
                  <a:cubicBezTo>
                    <a:pt x="4519" y="1591"/>
                    <a:pt x="4492" y="1605"/>
                    <a:pt x="4465" y="1620"/>
                  </a:cubicBezTo>
                  <a:cubicBezTo>
                    <a:pt x="4024" y="1870"/>
                    <a:pt x="3572" y="2108"/>
                    <a:pt x="3155" y="2394"/>
                  </a:cubicBezTo>
                  <a:cubicBezTo>
                    <a:pt x="2179" y="3072"/>
                    <a:pt x="1369" y="4001"/>
                    <a:pt x="822" y="5049"/>
                  </a:cubicBezTo>
                  <a:cubicBezTo>
                    <a:pt x="548" y="5585"/>
                    <a:pt x="369" y="6144"/>
                    <a:pt x="203" y="6716"/>
                  </a:cubicBezTo>
                  <a:cubicBezTo>
                    <a:pt x="131" y="6978"/>
                    <a:pt x="24" y="7239"/>
                    <a:pt x="0" y="7513"/>
                  </a:cubicBezTo>
                  <a:cubicBezTo>
                    <a:pt x="0" y="7571"/>
                    <a:pt x="147" y="8229"/>
                    <a:pt x="188" y="8229"/>
                  </a:cubicBezTo>
                  <a:cubicBezTo>
                    <a:pt x="189" y="8229"/>
                    <a:pt x="190" y="8229"/>
                    <a:pt x="191" y="8228"/>
                  </a:cubicBezTo>
                  <a:cubicBezTo>
                    <a:pt x="679" y="7751"/>
                    <a:pt x="1274" y="7597"/>
                    <a:pt x="1929" y="7466"/>
                  </a:cubicBezTo>
                  <a:cubicBezTo>
                    <a:pt x="3215" y="7192"/>
                    <a:pt x="4453" y="6799"/>
                    <a:pt x="5417" y="5882"/>
                  </a:cubicBezTo>
                  <a:cubicBezTo>
                    <a:pt x="5834" y="5477"/>
                    <a:pt x="6179" y="5013"/>
                    <a:pt x="6453" y="4501"/>
                  </a:cubicBezTo>
                  <a:cubicBezTo>
                    <a:pt x="6715" y="4001"/>
                    <a:pt x="6751" y="3441"/>
                    <a:pt x="6977" y="2941"/>
                  </a:cubicBezTo>
                  <a:lnTo>
                    <a:pt x="6977" y="2941"/>
                  </a:lnTo>
                  <a:cubicBezTo>
                    <a:pt x="6287" y="4453"/>
                    <a:pt x="4917" y="5644"/>
                    <a:pt x="3322" y="6120"/>
                  </a:cubicBezTo>
                  <a:cubicBezTo>
                    <a:pt x="4179" y="5644"/>
                    <a:pt x="5013" y="5096"/>
                    <a:pt x="5679" y="4382"/>
                  </a:cubicBezTo>
                  <a:cubicBezTo>
                    <a:pt x="6346" y="3668"/>
                    <a:pt x="6846" y="2751"/>
                    <a:pt x="6918" y="1775"/>
                  </a:cubicBezTo>
                  <a:lnTo>
                    <a:pt x="6918" y="1775"/>
                  </a:lnTo>
                  <a:cubicBezTo>
                    <a:pt x="6596" y="2763"/>
                    <a:pt x="5906" y="3620"/>
                    <a:pt x="5096" y="4287"/>
                  </a:cubicBezTo>
                  <a:cubicBezTo>
                    <a:pt x="4298" y="4965"/>
                    <a:pt x="3381" y="5489"/>
                    <a:pt x="2465" y="6001"/>
                  </a:cubicBezTo>
                  <a:cubicBezTo>
                    <a:pt x="3917" y="5144"/>
                    <a:pt x="5203" y="4013"/>
                    <a:pt x="6239" y="2691"/>
                  </a:cubicBezTo>
                  <a:lnTo>
                    <a:pt x="6239" y="2691"/>
                  </a:lnTo>
                  <a:cubicBezTo>
                    <a:pt x="5191" y="3739"/>
                    <a:pt x="3989" y="4644"/>
                    <a:pt x="2691" y="5334"/>
                  </a:cubicBezTo>
                  <a:cubicBezTo>
                    <a:pt x="3477" y="4739"/>
                    <a:pt x="4251" y="4120"/>
                    <a:pt x="5001" y="3465"/>
                  </a:cubicBezTo>
                  <a:cubicBezTo>
                    <a:pt x="5787" y="2763"/>
                    <a:pt x="6584" y="2001"/>
                    <a:pt x="6953" y="1013"/>
                  </a:cubicBezTo>
                  <a:close/>
                </a:path>
              </a:pathLst>
            </a:custGeom>
            <a:solidFill>
              <a:srgbClr val="049E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42"/>
            <p:cNvSpPr/>
            <p:nvPr/>
          </p:nvSpPr>
          <p:spPr>
            <a:xfrm>
              <a:off x="189664" y="4440906"/>
              <a:ext cx="409771" cy="338764"/>
            </a:xfrm>
            <a:custGeom>
              <a:avLst/>
              <a:gdLst/>
              <a:ahLst/>
              <a:cxnLst/>
              <a:rect l="l" t="t" r="r" b="b"/>
              <a:pathLst>
                <a:path w="13753" h="11107" extrusionOk="0">
                  <a:moveTo>
                    <a:pt x="4513" y="1"/>
                  </a:moveTo>
                  <a:lnTo>
                    <a:pt x="4513" y="1"/>
                  </a:lnTo>
                  <a:cubicBezTo>
                    <a:pt x="6311" y="1811"/>
                    <a:pt x="4465" y="4763"/>
                    <a:pt x="6085" y="6549"/>
                  </a:cubicBezTo>
                  <a:cubicBezTo>
                    <a:pt x="4382" y="4668"/>
                    <a:pt x="2215" y="4954"/>
                    <a:pt x="1" y="4240"/>
                  </a:cubicBezTo>
                  <a:lnTo>
                    <a:pt x="1" y="4240"/>
                  </a:lnTo>
                  <a:cubicBezTo>
                    <a:pt x="548" y="4418"/>
                    <a:pt x="929" y="4918"/>
                    <a:pt x="1144" y="5454"/>
                  </a:cubicBezTo>
                  <a:cubicBezTo>
                    <a:pt x="1358" y="5990"/>
                    <a:pt x="1441" y="6573"/>
                    <a:pt x="1608" y="7121"/>
                  </a:cubicBezTo>
                  <a:cubicBezTo>
                    <a:pt x="2191" y="8990"/>
                    <a:pt x="4156" y="10597"/>
                    <a:pt x="6228" y="11014"/>
                  </a:cubicBezTo>
                  <a:cubicBezTo>
                    <a:pt x="6536" y="11076"/>
                    <a:pt x="6848" y="11106"/>
                    <a:pt x="7163" y="11106"/>
                  </a:cubicBezTo>
                  <a:cubicBezTo>
                    <a:pt x="9972" y="11106"/>
                    <a:pt x="12894" y="8730"/>
                    <a:pt x="13419" y="5978"/>
                  </a:cubicBezTo>
                  <a:cubicBezTo>
                    <a:pt x="13752" y="4240"/>
                    <a:pt x="13312" y="2370"/>
                    <a:pt x="12240" y="965"/>
                  </a:cubicBezTo>
                  <a:lnTo>
                    <a:pt x="12240" y="965"/>
                  </a:lnTo>
                  <a:cubicBezTo>
                    <a:pt x="12514" y="1989"/>
                    <a:pt x="11788" y="3001"/>
                    <a:pt x="11014" y="3716"/>
                  </a:cubicBezTo>
                  <a:cubicBezTo>
                    <a:pt x="10240" y="4430"/>
                    <a:pt x="9323" y="5121"/>
                    <a:pt x="9037" y="6133"/>
                  </a:cubicBezTo>
                  <a:cubicBezTo>
                    <a:pt x="9538" y="3870"/>
                    <a:pt x="8442" y="1382"/>
                    <a:pt x="6311" y="394"/>
                  </a:cubicBezTo>
                  <a:cubicBezTo>
                    <a:pt x="5954" y="239"/>
                    <a:pt x="4704" y="191"/>
                    <a:pt x="4513" y="1"/>
                  </a:cubicBezTo>
                  <a:close/>
                </a:path>
              </a:pathLst>
            </a:custGeom>
            <a:solidFill>
              <a:srgbClr val="F7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42"/>
            <p:cNvSpPr/>
            <p:nvPr/>
          </p:nvSpPr>
          <p:spPr>
            <a:xfrm>
              <a:off x="211295" y="4456522"/>
              <a:ext cx="372169" cy="322324"/>
            </a:xfrm>
            <a:custGeom>
              <a:avLst/>
              <a:gdLst/>
              <a:ahLst/>
              <a:cxnLst/>
              <a:rect l="l" t="t" r="r" b="b"/>
              <a:pathLst>
                <a:path w="12491" h="10568" extrusionOk="0">
                  <a:moveTo>
                    <a:pt x="4752" y="1"/>
                  </a:moveTo>
                  <a:cubicBezTo>
                    <a:pt x="4766" y="15"/>
                    <a:pt x="4780" y="30"/>
                    <a:pt x="4794" y="44"/>
                  </a:cubicBezTo>
                  <a:lnTo>
                    <a:pt x="4794" y="44"/>
                  </a:lnTo>
                  <a:cubicBezTo>
                    <a:pt x="4780" y="30"/>
                    <a:pt x="4766" y="15"/>
                    <a:pt x="4752" y="1"/>
                  </a:cubicBezTo>
                  <a:close/>
                  <a:moveTo>
                    <a:pt x="11800" y="1489"/>
                  </a:moveTo>
                  <a:lnTo>
                    <a:pt x="11800" y="1489"/>
                  </a:lnTo>
                  <a:cubicBezTo>
                    <a:pt x="11811" y="1588"/>
                    <a:pt x="11817" y="1688"/>
                    <a:pt x="11819" y="1787"/>
                  </a:cubicBezTo>
                  <a:lnTo>
                    <a:pt x="11819" y="1787"/>
                  </a:lnTo>
                  <a:cubicBezTo>
                    <a:pt x="11822" y="1688"/>
                    <a:pt x="11816" y="1588"/>
                    <a:pt x="11800" y="1489"/>
                  </a:cubicBezTo>
                  <a:close/>
                  <a:moveTo>
                    <a:pt x="12157" y="2358"/>
                  </a:moveTo>
                  <a:cubicBezTo>
                    <a:pt x="12167" y="2642"/>
                    <a:pt x="12153" y="2926"/>
                    <a:pt x="12116" y="3206"/>
                  </a:cubicBezTo>
                  <a:lnTo>
                    <a:pt x="12116" y="3206"/>
                  </a:lnTo>
                  <a:cubicBezTo>
                    <a:pt x="12189" y="2925"/>
                    <a:pt x="12216" y="2638"/>
                    <a:pt x="12157" y="2358"/>
                  </a:cubicBezTo>
                  <a:close/>
                  <a:moveTo>
                    <a:pt x="4794" y="44"/>
                  </a:moveTo>
                  <a:lnTo>
                    <a:pt x="4794" y="44"/>
                  </a:lnTo>
                  <a:cubicBezTo>
                    <a:pt x="5227" y="507"/>
                    <a:pt x="5396" y="1164"/>
                    <a:pt x="5454" y="1799"/>
                  </a:cubicBezTo>
                  <a:cubicBezTo>
                    <a:pt x="5514" y="2454"/>
                    <a:pt x="5466" y="3108"/>
                    <a:pt x="5525" y="3763"/>
                  </a:cubicBezTo>
                  <a:cubicBezTo>
                    <a:pt x="5597" y="4597"/>
                    <a:pt x="5871" y="5418"/>
                    <a:pt x="6299" y="6133"/>
                  </a:cubicBezTo>
                  <a:cubicBezTo>
                    <a:pt x="5847" y="5609"/>
                    <a:pt x="5478" y="5013"/>
                    <a:pt x="5228" y="4370"/>
                  </a:cubicBezTo>
                  <a:lnTo>
                    <a:pt x="5228" y="4370"/>
                  </a:lnTo>
                  <a:cubicBezTo>
                    <a:pt x="5430" y="5502"/>
                    <a:pt x="5752" y="6621"/>
                    <a:pt x="6204" y="7692"/>
                  </a:cubicBezTo>
                  <a:cubicBezTo>
                    <a:pt x="4990" y="6049"/>
                    <a:pt x="3120" y="4906"/>
                    <a:pt x="1096" y="4585"/>
                  </a:cubicBezTo>
                  <a:lnTo>
                    <a:pt x="1096" y="4585"/>
                  </a:lnTo>
                  <a:cubicBezTo>
                    <a:pt x="1811" y="4823"/>
                    <a:pt x="2394" y="5335"/>
                    <a:pt x="2954" y="5835"/>
                  </a:cubicBezTo>
                  <a:cubicBezTo>
                    <a:pt x="3609" y="6406"/>
                    <a:pt x="4263" y="6990"/>
                    <a:pt x="4918" y="7573"/>
                  </a:cubicBezTo>
                  <a:cubicBezTo>
                    <a:pt x="4501" y="7407"/>
                    <a:pt x="4120" y="7168"/>
                    <a:pt x="3799" y="6871"/>
                  </a:cubicBezTo>
                  <a:lnTo>
                    <a:pt x="3799" y="6871"/>
                  </a:lnTo>
                  <a:cubicBezTo>
                    <a:pt x="4037" y="7287"/>
                    <a:pt x="4394" y="7621"/>
                    <a:pt x="4823" y="7835"/>
                  </a:cubicBezTo>
                  <a:cubicBezTo>
                    <a:pt x="3013" y="7240"/>
                    <a:pt x="2085" y="5192"/>
                    <a:pt x="394" y="4335"/>
                  </a:cubicBezTo>
                  <a:lnTo>
                    <a:pt x="394" y="4335"/>
                  </a:lnTo>
                  <a:cubicBezTo>
                    <a:pt x="1644" y="5097"/>
                    <a:pt x="2085" y="6787"/>
                    <a:pt x="3335" y="7573"/>
                  </a:cubicBezTo>
                  <a:cubicBezTo>
                    <a:pt x="1858" y="6930"/>
                    <a:pt x="1358" y="5025"/>
                    <a:pt x="1" y="4168"/>
                  </a:cubicBezTo>
                  <a:lnTo>
                    <a:pt x="1" y="4168"/>
                  </a:lnTo>
                  <a:cubicBezTo>
                    <a:pt x="96" y="4287"/>
                    <a:pt x="180" y="4418"/>
                    <a:pt x="263" y="4561"/>
                  </a:cubicBezTo>
                  <a:cubicBezTo>
                    <a:pt x="453" y="4894"/>
                    <a:pt x="608" y="5252"/>
                    <a:pt x="715" y="5633"/>
                  </a:cubicBezTo>
                  <a:cubicBezTo>
                    <a:pt x="811" y="5978"/>
                    <a:pt x="787" y="6371"/>
                    <a:pt x="906" y="6704"/>
                  </a:cubicBezTo>
                  <a:cubicBezTo>
                    <a:pt x="1108" y="7299"/>
                    <a:pt x="1501" y="7895"/>
                    <a:pt x="1918" y="8371"/>
                  </a:cubicBezTo>
                  <a:cubicBezTo>
                    <a:pt x="2835" y="9431"/>
                    <a:pt x="4120" y="10193"/>
                    <a:pt x="5502" y="10478"/>
                  </a:cubicBezTo>
                  <a:cubicBezTo>
                    <a:pt x="5806" y="10539"/>
                    <a:pt x="6114" y="10567"/>
                    <a:pt x="6421" y="10567"/>
                  </a:cubicBezTo>
                  <a:cubicBezTo>
                    <a:pt x="7385" y="10567"/>
                    <a:pt x="8344" y="10287"/>
                    <a:pt x="9193" y="9835"/>
                  </a:cubicBezTo>
                  <a:cubicBezTo>
                    <a:pt x="9776" y="9538"/>
                    <a:pt x="10276" y="9133"/>
                    <a:pt x="10788" y="8728"/>
                  </a:cubicBezTo>
                  <a:cubicBezTo>
                    <a:pt x="11324" y="8300"/>
                    <a:pt x="11562" y="7609"/>
                    <a:pt x="12002" y="7109"/>
                  </a:cubicBezTo>
                  <a:lnTo>
                    <a:pt x="12002" y="7109"/>
                  </a:lnTo>
                  <a:cubicBezTo>
                    <a:pt x="11276" y="7930"/>
                    <a:pt x="10359" y="8573"/>
                    <a:pt x="9347" y="8990"/>
                  </a:cubicBezTo>
                  <a:cubicBezTo>
                    <a:pt x="8878" y="9178"/>
                    <a:pt x="8373" y="9321"/>
                    <a:pt x="7865" y="9321"/>
                  </a:cubicBezTo>
                  <a:cubicBezTo>
                    <a:pt x="7728" y="9321"/>
                    <a:pt x="7591" y="9310"/>
                    <a:pt x="7454" y="9288"/>
                  </a:cubicBezTo>
                  <a:cubicBezTo>
                    <a:pt x="8716" y="9264"/>
                    <a:pt x="9955" y="8752"/>
                    <a:pt x="10871" y="7883"/>
                  </a:cubicBezTo>
                  <a:cubicBezTo>
                    <a:pt x="11788" y="7014"/>
                    <a:pt x="12360" y="5799"/>
                    <a:pt x="12455" y="4549"/>
                  </a:cubicBezTo>
                  <a:lnTo>
                    <a:pt x="12455" y="4549"/>
                  </a:lnTo>
                  <a:cubicBezTo>
                    <a:pt x="12062" y="5335"/>
                    <a:pt x="11657" y="6144"/>
                    <a:pt x="11086" y="6811"/>
                  </a:cubicBezTo>
                  <a:cubicBezTo>
                    <a:pt x="11883" y="5823"/>
                    <a:pt x="12383" y="4585"/>
                    <a:pt x="12491" y="3311"/>
                  </a:cubicBezTo>
                  <a:lnTo>
                    <a:pt x="12491" y="3311"/>
                  </a:lnTo>
                  <a:cubicBezTo>
                    <a:pt x="12193" y="4740"/>
                    <a:pt x="11324" y="6037"/>
                    <a:pt x="10121" y="6847"/>
                  </a:cubicBezTo>
                  <a:cubicBezTo>
                    <a:pt x="10586" y="6335"/>
                    <a:pt x="11038" y="5823"/>
                    <a:pt x="11395" y="5240"/>
                  </a:cubicBezTo>
                  <a:cubicBezTo>
                    <a:pt x="11772" y="4623"/>
                    <a:pt x="12020" y="3926"/>
                    <a:pt x="12116" y="3206"/>
                  </a:cubicBezTo>
                  <a:lnTo>
                    <a:pt x="12116" y="3206"/>
                  </a:lnTo>
                  <a:cubicBezTo>
                    <a:pt x="12055" y="3438"/>
                    <a:pt x="11962" y="3667"/>
                    <a:pt x="11860" y="3882"/>
                  </a:cubicBezTo>
                  <a:cubicBezTo>
                    <a:pt x="11431" y="4787"/>
                    <a:pt x="10776" y="5609"/>
                    <a:pt x="9990" y="6228"/>
                  </a:cubicBezTo>
                  <a:cubicBezTo>
                    <a:pt x="10478" y="5716"/>
                    <a:pt x="10990" y="5168"/>
                    <a:pt x="11181" y="4478"/>
                  </a:cubicBezTo>
                  <a:lnTo>
                    <a:pt x="11181" y="4478"/>
                  </a:lnTo>
                  <a:cubicBezTo>
                    <a:pt x="10669" y="4966"/>
                    <a:pt x="10157" y="5454"/>
                    <a:pt x="9633" y="5942"/>
                  </a:cubicBezTo>
                  <a:cubicBezTo>
                    <a:pt x="10205" y="5311"/>
                    <a:pt x="10776" y="4668"/>
                    <a:pt x="11205" y="3930"/>
                  </a:cubicBezTo>
                  <a:cubicBezTo>
                    <a:pt x="11583" y="3278"/>
                    <a:pt x="11832" y="2534"/>
                    <a:pt x="11819" y="1787"/>
                  </a:cubicBezTo>
                  <a:lnTo>
                    <a:pt x="11819" y="1787"/>
                  </a:lnTo>
                  <a:cubicBezTo>
                    <a:pt x="11806" y="2295"/>
                    <a:pt x="11569" y="2793"/>
                    <a:pt x="11240" y="3192"/>
                  </a:cubicBezTo>
                  <a:cubicBezTo>
                    <a:pt x="10848" y="3668"/>
                    <a:pt x="10347" y="4037"/>
                    <a:pt x="9895" y="4454"/>
                  </a:cubicBezTo>
                  <a:cubicBezTo>
                    <a:pt x="9395" y="4894"/>
                    <a:pt x="8943" y="5394"/>
                    <a:pt x="8538" y="5942"/>
                  </a:cubicBezTo>
                  <a:cubicBezTo>
                    <a:pt x="8169" y="6442"/>
                    <a:pt x="7823" y="7026"/>
                    <a:pt x="7895" y="7645"/>
                  </a:cubicBezTo>
                  <a:cubicBezTo>
                    <a:pt x="7669" y="6418"/>
                    <a:pt x="8014" y="5144"/>
                    <a:pt x="7847" y="3906"/>
                  </a:cubicBezTo>
                  <a:cubicBezTo>
                    <a:pt x="7657" y="2442"/>
                    <a:pt x="6740" y="1096"/>
                    <a:pt x="5442" y="394"/>
                  </a:cubicBezTo>
                  <a:lnTo>
                    <a:pt x="5442" y="394"/>
                  </a:lnTo>
                  <a:cubicBezTo>
                    <a:pt x="6156" y="1061"/>
                    <a:pt x="6454" y="2061"/>
                    <a:pt x="6585" y="3037"/>
                  </a:cubicBezTo>
                  <a:cubicBezTo>
                    <a:pt x="6716" y="4013"/>
                    <a:pt x="6704" y="5013"/>
                    <a:pt x="6942" y="5966"/>
                  </a:cubicBezTo>
                  <a:cubicBezTo>
                    <a:pt x="6799" y="5537"/>
                    <a:pt x="6668" y="5109"/>
                    <a:pt x="6526" y="4692"/>
                  </a:cubicBezTo>
                  <a:lnTo>
                    <a:pt x="6526" y="4692"/>
                  </a:lnTo>
                  <a:cubicBezTo>
                    <a:pt x="6466" y="5192"/>
                    <a:pt x="6549" y="5716"/>
                    <a:pt x="6740" y="6180"/>
                  </a:cubicBezTo>
                  <a:cubicBezTo>
                    <a:pt x="6371" y="5490"/>
                    <a:pt x="6228" y="4692"/>
                    <a:pt x="6168" y="3894"/>
                  </a:cubicBezTo>
                  <a:cubicBezTo>
                    <a:pt x="6109" y="3085"/>
                    <a:pt x="6121" y="2251"/>
                    <a:pt x="5823" y="1501"/>
                  </a:cubicBezTo>
                  <a:cubicBezTo>
                    <a:pt x="5593" y="948"/>
                    <a:pt x="5206" y="473"/>
                    <a:pt x="4794" y="44"/>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42"/>
            <p:cNvSpPr/>
            <p:nvPr/>
          </p:nvSpPr>
          <p:spPr>
            <a:xfrm>
              <a:off x="838867" y="5194896"/>
              <a:ext cx="420229" cy="186935"/>
            </a:xfrm>
            <a:custGeom>
              <a:avLst/>
              <a:gdLst/>
              <a:ahLst/>
              <a:cxnLst/>
              <a:rect l="l" t="t" r="r" b="b"/>
              <a:pathLst>
                <a:path w="14104" h="6129" extrusionOk="0">
                  <a:moveTo>
                    <a:pt x="9169" y="1"/>
                  </a:moveTo>
                  <a:cubicBezTo>
                    <a:pt x="9109" y="1"/>
                    <a:pt x="9048" y="5"/>
                    <a:pt x="8989" y="9"/>
                  </a:cubicBezTo>
                  <a:cubicBezTo>
                    <a:pt x="8894" y="21"/>
                    <a:pt x="8787" y="33"/>
                    <a:pt x="8751" y="116"/>
                  </a:cubicBezTo>
                  <a:cubicBezTo>
                    <a:pt x="8739" y="137"/>
                    <a:pt x="8739" y="160"/>
                    <a:pt x="8745" y="182"/>
                  </a:cubicBezTo>
                  <a:lnTo>
                    <a:pt x="8745" y="182"/>
                  </a:lnTo>
                  <a:cubicBezTo>
                    <a:pt x="8704" y="171"/>
                    <a:pt x="8662" y="165"/>
                    <a:pt x="8620" y="165"/>
                  </a:cubicBezTo>
                  <a:cubicBezTo>
                    <a:pt x="8455" y="165"/>
                    <a:pt x="8287" y="249"/>
                    <a:pt x="8203" y="402"/>
                  </a:cubicBezTo>
                  <a:cubicBezTo>
                    <a:pt x="8073" y="628"/>
                    <a:pt x="8180" y="962"/>
                    <a:pt x="8418" y="1069"/>
                  </a:cubicBezTo>
                  <a:cubicBezTo>
                    <a:pt x="7882" y="1188"/>
                    <a:pt x="7977" y="1962"/>
                    <a:pt x="8180" y="2462"/>
                  </a:cubicBezTo>
                  <a:cubicBezTo>
                    <a:pt x="8133" y="2479"/>
                    <a:pt x="8087" y="2486"/>
                    <a:pt x="8040" y="2486"/>
                  </a:cubicBezTo>
                  <a:cubicBezTo>
                    <a:pt x="7692" y="2486"/>
                    <a:pt x="7370" y="2049"/>
                    <a:pt x="7549" y="1724"/>
                  </a:cubicBezTo>
                  <a:cubicBezTo>
                    <a:pt x="7379" y="1620"/>
                    <a:pt x="7178" y="1567"/>
                    <a:pt x="6975" y="1567"/>
                  </a:cubicBezTo>
                  <a:cubicBezTo>
                    <a:pt x="6851" y="1567"/>
                    <a:pt x="6726" y="1588"/>
                    <a:pt x="6608" y="1628"/>
                  </a:cubicBezTo>
                  <a:cubicBezTo>
                    <a:pt x="6477" y="1676"/>
                    <a:pt x="6334" y="1783"/>
                    <a:pt x="6334" y="1926"/>
                  </a:cubicBezTo>
                  <a:cubicBezTo>
                    <a:pt x="6338" y="1969"/>
                    <a:pt x="6364" y="2005"/>
                    <a:pt x="6400" y="2030"/>
                  </a:cubicBezTo>
                  <a:lnTo>
                    <a:pt x="6400" y="2030"/>
                  </a:lnTo>
                  <a:cubicBezTo>
                    <a:pt x="6291" y="2075"/>
                    <a:pt x="6198" y="2152"/>
                    <a:pt x="6132" y="2248"/>
                  </a:cubicBezTo>
                  <a:cubicBezTo>
                    <a:pt x="6168" y="2486"/>
                    <a:pt x="6298" y="2712"/>
                    <a:pt x="6489" y="2855"/>
                  </a:cubicBezTo>
                  <a:cubicBezTo>
                    <a:pt x="6435" y="2831"/>
                    <a:pt x="6377" y="2820"/>
                    <a:pt x="6318" y="2820"/>
                  </a:cubicBezTo>
                  <a:cubicBezTo>
                    <a:pt x="6168" y="2820"/>
                    <a:pt x="6015" y="2893"/>
                    <a:pt x="5929" y="3021"/>
                  </a:cubicBezTo>
                  <a:cubicBezTo>
                    <a:pt x="6144" y="3271"/>
                    <a:pt x="6370" y="3545"/>
                    <a:pt x="6394" y="3879"/>
                  </a:cubicBezTo>
                  <a:cubicBezTo>
                    <a:pt x="6415" y="4180"/>
                    <a:pt x="6175" y="4510"/>
                    <a:pt x="5891" y="4510"/>
                  </a:cubicBezTo>
                  <a:cubicBezTo>
                    <a:pt x="5861" y="4510"/>
                    <a:pt x="5830" y="4506"/>
                    <a:pt x="5798" y="4498"/>
                  </a:cubicBezTo>
                  <a:cubicBezTo>
                    <a:pt x="5779" y="4744"/>
                    <a:pt x="5539" y="4942"/>
                    <a:pt x="5295" y="4942"/>
                  </a:cubicBezTo>
                  <a:cubicBezTo>
                    <a:pt x="5244" y="4942"/>
                    <a:pt x="5193" y="4933"/>
                    <a:pt x="5144" y="4915"/>
                  </a:cubicBezTo>
                  <a:cubicBezTo>
                    <a:pt x="4870" y="4807"/>
                    <a:pt x="4751" y="4414"/>
                    <a:pt x="4917" y="4176"/>
                  </a:cubicBezTo>
                  <a:cubicBezTo>
                    <a:pt x="5179" y="4105"/>
                    <a:pt x="5429" y="4033"/>
                    <a:pt x="5679" y="3962"/>
                  </a:cubicBezTo>
                  <a:cubicBezTo>
                    <a:pt x="5525" y="3843"/>
                    <a:pt x="5525" y="3605"/>
                    <a:pt x="5572" y="3402"/>
                  </a:cubicBezTo>
                  <a:cubicBezTo>
                    <a:pt x="5620" y="3212"/>
                    <a:pt x="5703" y="3010"/>
                    <a:pt x="5632" y="2819"/>
                  </a:cubicBezTo>
                  <a:cubicBezTo>
                    <a:pt x="5588" y="2702"/>
                    <a:pt x="5454" y="2625"/>
                    <a:pt x="5338" y="2625"/>
                  </a:cubicBezTo>
                  <a:cubicBezTo>
                    <a:pt x="5265" y="2625"/>
                    <a:pt x="5199" y="2655"/>
                    <a:pt x="5167" y="2724"/>
                  </a:cubicBezTo>
                  <a:cubicBezTo>
                    <a:pt x="5178" y="2718"/>
                    <a:pt x="5188" y="2715"/>
                    <a:pt x="5198" y="2715"/>
                  </a:cubicBezTo>
                  <a:cubicBezTo>
                    <a:pt x="5269" y="2715"/>
                    <a:pt x="5324" y="2850"/>
                    <a:pt x="5251" y="2902"/>
                  </a:cubicBezTo>
                  <a:cubicBezTo>
                    <a:pt x="5218" y="2930"/>
                    <a:pt x="5180" y="2942"/>
                    <a:pt x="5140" y="2942"/>
                  </a:cubicBezTo>
                  <a:cubicBezTo>
                    <a:pt x="5079" y="2942"/>
                    <a:pt x="5016" y="2915"/>
                    <a:pt x="4965" y="2879"/>
                  </a:cubicBezTo>
                  <a:cubicBezTo>
                    <a:pt x="4751" y="2736"/>
                    <a:pt x="4620" y="2521"/>
                    <a:pt x="4465" y="2319"/>
                  </a:cubicBezTo>
                  <a:cubicBezTo>
                    <a:pt x="4315" y="2134"/>
                    <a:pt x="4109" y="1961"/>
                    <a:pt x="3869" y="1961"/>
                  </a:cubicBezTo>
                  <a:cubicBezTo>
                    <a:pt x="3862" y="1961"/>
                    <a:pt x="3854" y="1961"/>
                    <a:pt x="3846" y="1962"/>
                  </a:cubicBezTo>
                  <a:cubicBezTo>
                    <a:pt x="3631" y="1972"/>
                    <a:pt x="3442" y="2211"/>
                    <a:pt x="3492" y="2399"/>
                  </a:cubicBezTo>
                  <a:lnTo>
                    <a:pt x="3492" y="2399"/>
                  </a:lnTo>
                  <a:cubicBezTo>
                    <a:pt x="3427" y="2315"/>
                    <a:pt x="3317" y="2274"/>
                    <a:pt x="3202" y="2274"/>
                  </a:cubicBezTo>
                  <a:cubicBezTo>
                    <a:pt x="3066" y="2274"/>
                    <a:pt x="2925" y="2330"/>
                    <a:pt x="2846" y="2438"/>
                  </a:cubicBezTo>
                  <a:cubicBezTo>
                    <a:pt x="2667" y="2664"/>
                    <a:pt x="2715" y="2998"/>
                    <a:pt x="2846" y="3248"/>
                  </a:cubicBezTo>
                  <a:cubicBezTo>
                    <a:pt x="2786" y="3203"/>
                    <a:pt x="2714" y="3183"/>
                    <a:pt x="2640" y="3183"/>
                  </a:cubicBezTo>
                  <a:cubicBezTo>
                    <a:pt x="2438" y="3183"/>
                    <a:pt x="2223" y="3335"/>
                    <a:pt x="2215" y="3545"/>
                  </a:cubicBezTo>
                  <a:cubicBezTo>
                    <a:pt x="2465" y="3569"/>
                    <a:pt x="2560" y="3926"/>
                    <a:pt x="2405" y="4105"/>
                  </a:cubicBezTo>
                  <a:cubicBezTo>
                    <a:pt x="2326" y="4190"/>
                    <a:pt x="2212" y="4229"/>
                    <a:pt x="2095" y="4229"/>
                  </a:cubicBezTo>
                  <a:cubicBezTo>
                    <a:pt x="1966" y="4229"/>
                    <a:pt x="1832" y="4181"/>
                    <a:pt x="1738" y="4093"/>
                  </a:cubicBezTo>
                  <a:cubicBezTo>
                    <a:pt x="1572" y="3914"/>
                    <a:pt x="1512" y="3652"/>
                    <a:pt x="1536" y="3414"/>
                  </a:cubicBezTo>
                  <a:lnTo>
                    <a:pt x="1536" y="3414"/>
                  </a:lnTo>
                  <a:cubicBezTo>
                    <a:pt x="1262" y="3510"/>
                    <a:pt x="1072" y="3795"/>
                    <a:pt x="1072" y="4081"/>
                  </a:cubicBezTo>
                  <a:cubicBezTo>
                    <a:pt x="1002" y="4037"/>
                    <a:pt x="922" y="4017"/>
                    <a:pt x="842" y="4017"/>
                  </a:cubicBezTo>
                  <a:cubicBezTo>
                    <a:pt x="661" y="4017"/>
                    <a:pt x="479" y="4119"/>
                    <a:pt x="405" y="4283"/>
                  </a:cubicBezTo>
                  <a:cubicBezTo>
                    <a:pt x="312" y="4479"/>
                    <a:pt x="406" y="4746"/>
                    <a:pt x="595" y="4868"/>
                  </a:cubicBezTo>
                  <a:lnTo>
                    <a:pt x="595" y="4868"/>
                  </a:lnTo>
                  <a:cubicBezTo>
                    <a:pt x="553" y="4855"/>
                    <a:pt x="509" y="4848"/>
                    <a:pt x="465" y="4848"/>
                  </a:cubicBezTo>
                  <a:cubicBezTo>
                    <a:pt x="256" y="4848"/>
                    <a:pt x="43" y="4993"/>
                    <a:pt x="0" y="5200"/>
                  </a:cubicBezTo>
                  <a:cubicBezTo>
                    <a:pt x="179" y="5367"/>
                    <a:pt x="369" y="5534"/>
                    <a:pt x="548" y="5700"/>
                  </a:cubicBezTo>
                  <a:cubicBezTo>
                    <a:pt x="750" y="5903"/>
                    <a:pt x="703" y="5998"/>
                    <a:pt x="953" y="6129"/>
                  </a:cubicBezTo>
                  <a:lnTo>
                    <a:pt x="13740" y="6129"/>
                  </a:lnTo>
                  <a:cubicBezTo>
                    <a:pt x="13811" y="5903"/>
                    <a:pt x="14038" y="5736"/>
                    <a:pt x="14073" y="5498"/>
                  </a:cubicBezTo>
                  <a:cubicBezTo>
                    <a:pt x="14104" y="5352"/>
                    <a:pt x="13932" y="5226"/>
                    <a:pt x="13805" y="5219"/>
                  </a:cubicBezTo>
                  <a:lnTo>
                    <a:pt x="13805" y="5219"/>
                  </a:lnTo>
                  <a:cubicBezTo>
                    <a:pt x="13839" y="5075"/>
                    <a:pt x="13703" y="4850"/>
                    <a:pt x="13524" y="4850"/>
                  </a:cubicBezTo>
                  <a:cubicBezTo>
                    <a:pt x="13509" y="4850"/>
                    <a:pt x="13494" y="4852"/>
                    <a:pt x="13478" y="4855"/>
                  </a:cubicBezTo>
                  <a:cubicBezTo>
                    <a:pt x="13216" y="4915"/>
                    <a:pt x="13085" y="5212"/>
                    <a:pt x="13002" y="5474"/>
                  </a:cubicBezTo>
                  <a:cubicBezTo>
                    <a:pt x="12799" y="5188"/>
                    <a:pt x="12835" y="4772"/>
                    <a:pt x="13073" y="4522"/>
                  </a:cubicBezTo>
                  <a:cubicBezTo>
                    <a:pt x="12937" y="4411"/>
                    <a:pt x="12764" y="4349"/>
                    <a:pt x="12589" y="4349"/>
                  </a:cubicBezTo>
                  <a:cubicBezTo>
                    <a:pt x="12520" y="4349"/>
                    <a:pt x="12450" y="4358"/>
                    <a:pt x="12383" y="4379"/>
                  </a:cubicBezTo>
                  <a:cubicBezTo>
                    <a:pt x="12573" y="4295"/>
                    <a:pt x="12728" y="4117"/>
                    <a:pt x="12787" y="3902"/>
                  </a:cubicBezTo>
                  <a:cubicBezTo>
                    <a:pt x="12633" y="3795"/>
                    <a:pt x="12442" y="3712"/>
                    <a:pt x="12240" y="3700"/>
                  </a:cubicBezTo>
                  <a:cubicBezTo>
                    <a:pt x="12394" y="3617"/>
                    <a:pt x="12502" y="3486"/>
                    <a:pt x="12549" y="3319"/>
                  </a:cubicBezTo>
                  <a:cubicBezTo>
                    <a:pt x="12490" y="3226"/>
                    <a:pt x="12384" y="3169"/>
                    <a:pt x="12280" y="3169"/>
                  </a:cubicBezTo>
                  <a:cubicBezTo>
                    <a:pt x="12237" y="3169"/>
                    <a:pt x="12195" y="3179"/>
                    <a:pt x="12156" y="3200"/>
                  </a:cubicBezTo>
                  <a:cubicBezTo>
                    <a:pt x="12335" y="3069"/>
                    <a:pt x="12371" y="2759"/>
                    <a:pt x="12216" y="2605"/>
                  </a:cubicBezTo>
                  <a:lnTo>
                    <a:pt x="12216" y="2605"/>
                  </a:lnTo>
                  <a:cubicBezTo>
                    <a:pt x="11990" y="2724"/>
                    <a:pt x="11752" y="2843"/>
                    <a:pt x="11525" y="2962"/>
                  </a:cubicBezTo>
                  <a:cubicBezTo>
                    <a:pt x="11406" y="2795"/>
                    <a:pt x="11371" y="2557"/>
                    <a:pt x="11442" y="2355"/>
                  </a:cubicBezTo>
                  <a:lnTo>
                    <a:pt x="11442" y="2355"/>
                  </a:lnTo>
                  <a:cubicBezTo>
                    <a:pt x="11500" y="2390"/>
                    <a:pt x="11566" y="2407"/>
                    <a:pt x="11631" y="2407"/>
                  </a:cubicBezTo>
                  <a:cubicBezTo>
                    <a:pt x="11805" y="2407"/>
                    <a:pt x="11979" y="2290"/>
                    <a:pt x="12013" y="2117"/>
                  </a:cubicBezTo>
                  <a:cubicBezTo>
                    <a:pt x="12072" y="1884"/>
                    <a:pt x="11857" y="1640"/>
                    <a:pt x="11625" y="1640"/>
                  </a:cubicBezTo>
                  <a:cubicBezTo>
                    <a:pt x="11620" y="1640"/>
                    <a:pt x="11614" y="1640"/>
                    <a:pt x="11609" y="1640"/>
                  </a:cubicBezTo>
                  <a:cubicBezTo>
                    <a:pt x="11799" y="1616"/>
                    <a:pt x="11871" y="1355"/>
                    <a:pt x="11775" y="1188"/>
                  </a:cubicBezTo>
                  <a:cubicBezTo>
                    <a:pt x="11668" y="1021"/>
                    <a:pt x="11478" y="950"/>
                    <a:pt x="11287" y="914"/>
                  </a:cubicBezTo>
                  <a:cubicBezTo>
                    <a:pt x="11223" y="902"/>
                    <a:pt x="11156" y="896"/>
                    <a:pt x="11088" y="896"/>
                  </a:cubicBezTo>
                  <a:cubicBezTo>
                    <a:pt x="10627" y="896"/>
                    <a:pt x="10125" y="1169"/>
                    <a:pt x="10156" y="1605"/>
                  </a:cubicBezTo>
                  <a:cubicBezTo>
                    <a:pt x="9978" y="1235"/>
                    <a:pt x="9799" y="866"/>
                    <a:pt x="9608" y="485"/>
                  </a:cubicBezTo>
                  <a:cubicBezTo>
                    <a:pt x="9716" y="366"/>
                    <a:pt x="9632" y="152"/>
                    <a:pt x="9489" y="69"/>
                  </a:cubicBezTo>
                  <a:cubicBezTo>
                    <a:pt x="9389" y="15"/>
                    <a:pt x="9279" y="1"/>
                    <a:pt x="9169" y="1"/>
                  </a:cubicBezTo>
                  <a:close/>
                </a:path>
              </a:pathLst>
            </a:custGeom>
            <a:solidFill>
              <a:srgbClr val="E3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42"/>
            <p:cNvSpPr/>
            <p:nvPr/>
          </p:nvSpPr>
          <p:spPr>
            <a:xfrm>
              <a:off x="358185" y="5213623"/>
              <a:ext cx="391655" cy="166042"/>
            </a:xfrm>
            <a:custGeom>
              <a:avLst/>
              <a:gdLst/>
              <a:ahLst/>
              <a:cxnLst/>
              <a:rect l="l" t="t" r="r" b="b"/>
              <a:pathLst>
                <a:path w="13145" h="5444" extrusionOk="0">
                  <a:moveTo>
                    <a:pt x="5403" y="1"/>
                  </a:moveTo>
                  <a:cubicBezTo>
                    <a:pt x="5276" y="1"/>
                    <a:pt x="5134" y="76"/>
                    <a:pt x="4977" y="252"/>
                  </a:cubicBezTo>
                  <a:cubicBezTo>
                    <a:pt x="4858" y="383"/>
                    <a:pt x="5143" y="3139"/>
                    <a:pt x="5274" y="3252"/>
                  </a:cubicBezTo>
                  <a:lnTo>
                    <a:pt x="5274" y="3252"/>
                  </a:lnTo>
                  <a:cubicBezTo>
                    <a:pt x="4584" y="2669"/>
                    <a:pt x="4048" y="1574"/>
                    <a:pt x="3370" y="848"/>
                  </a:cubicBezTo>
                  <a:lnTo>
                    <a:pt x="3370" y="848"/>
                  </a:lnTo>
                  <a:cubicBezTo>
                    <a:pt x="3370" y="1443"/>
                    <a:pt x="3370" y="2050"/>
                    <a:pt x="3381" y="2646"/>
                  </a:cubicBezTo>
                  <a:cubicBezTo>
                    <a:pt x="3012" y="2515"/>
                    <a:pt x="2858" y="2098"/>
                    <a:pt x="2631" y="1776"/>
                  </a:cubicBezTo>
                  <a:cubicBezTo>
                    <a:pt x="2483" y="1573"/>
                    <a:pt x="2206" y="1406"/>
                    <a:pt x="1969" y="1406"/>
                  </a:cubicBezTo>
                  <a:cubicBezTo>
                    <a:pt x="1846" y="1406"/>
                    <a:pt x="1733" y="1452"/>
                    <a:pt x="1655" y="1562"/>
                  </a:cubicBezTo>
                  <a:cubicBezTo>
                    <a:pt x="1500" y="1776"/>
                    <a:pt x="1607" y="2062"/>
                    <a:pt x="1715" y="2300"/>
                  </a:cubicBezTo>
                  <a:cubicBezTo>
                    <a:pt x="1905" y="2705"/>
                    <a:pt x="2096" y="3110"/>
                    <a:pt x="2274" y="3515"/>
                  </a:cubicBezTo>
                  <a:cubicBezTo>
                    <a:pt x="1905" y="3086"/>
                    <a:pt x="1417" y="2753"/>
                    <a:pt x="881" y="2562"/>
                  </a:cubicBezTo>
                  <a:lnTo>
                    <a:pt x="881" y="2562"/>
                  </a:lnTo>
                  <a:cubicBezTo>
                    <a:pt x="917" y="3241"/>
                    <a:pt x="1405" y="3789"/>
                    <a:pt x="1869" y="4289"/>
                  </a:cubicBezTo>
                  <a:cubicBezTo>
                    <a:pt x="1393" y="4074"/>
                    <a:pt x="893" y="3931"/>
                    <a:pt x="393" y="3860"/>
                  </a:cubicBezTo>
                  <a:cubicBezTo>
                    <a:pt x="352" y="3855"/>
                    <a:pt x="310" y="3851"/>
                    <a:pt x="270" y="3851"/>
                  </a:cubicBezTo>
                  <a:cubicBezTo>
                    <a:pt x="204" y="3851"/>
                    <a:pt x="144" y="3863"/>
                    <a:pt x="107" y="3908"/>
                  </a:cubicBezTo>
                  <a:cubicBezTo>
                    <a:pt x="0" y="4039"/>
                    <a:pt x="119" y="4217"/>
                    <a:pt x="250" y="4324"/>
                  </a:cubicBezTo>
                  <a:cubicBezTo>
                    <a:pt x="762" y="4765"/>
                    <a:pt x="1357" y="5074"/>
                    <a:pt x="1917" y="5444"/>
                  </a:cubicBezTo>
                  <a:lnTo>
                    <a:pt x="12133" y="5432"/>
                  </a:lnTo>
                  <a:cubicBezTo>
                    <a:pt x="12668" y="5205"/>
                    <a:pt x="13061" y="4693"/>
                    <a:pt x="13145" y="4122"/>
                  </a:cubicBezTo>
                  <a:cubicBezTo>
                    <a:pt x="12985" y="4064"/>
                    <a:pt x="12816" y="4037"/>
                    <a:pt x="12647" y="4037"/>
                  </a:cubicBezTo>
                  <a:cubicBezTo>
                    <a:pt x="12468" y="4037"/>
                    <a:pt x="12288" y="4068"/>
                    <a:pt x="12117" y="4129"/>
                  </a:cubicBezTo>
                  <a:lnTo>
                    <a:pt x="12117" y="4129"/>
                  </a:lnTo>
                  <a:cubicBezTo>
                    <a:pt x="12345" y="3949"/>
                    <a:pt x="12505" y="3683"/>
                    <a:pt x="12537" y="3396"/>
                  </a:cubicBezTo>
                  <a:lnTo>
                    <a:pt x="12537" y="3396"/>
                  </a:lnTo>
                  <a:cubicBezTo>
                    <a:pt x="12150" y="3404"/>
                    <a:pt x="11769" y="3494"/>
                    <a:pt x="11417" y="3646"/>
                  </a:cubicBezTo>
                  <a:lnTo>
                    <a:pt x="11417" y="3646"/>
                  </a:lnTo>
                  <a:cubicBezTo>
                    <a:pt x="11597" y="3539"/>
                    <a:pt x="11770" y="3416"/>
                    <a:pt x="11930" y="3277"/>
                  </a:cubicBezTo>
                  <a:cubicBezTo>
                    <a:pt x="12061" y="3169"/>
                    <a:pt x="12180" y="3027"/>
                    <a:pt x="12168" y="2860"/>
                  </a:cubicBezTo>
                  <a:cubicBezTo>
                    <a:pt x="12154" y="2676"/>
                    <a:pt x="11981" y="2593"/>
                    <a:pt x="11788" y="2593"/>
                  </a:cubicBezTo>
                  <a:cubicBezTo>
                    <a:pt x="11655" y="2593"/>
                    <a:pt x="11513" y="2632"/>
                    <a:pt x="11406" y="2705"/>
                  </a:cubicBezTo>
                  <a:cubicBezTo>
                    <a:pt x="11156" y="2896"/>
                    <a:pt x="10966" y="3193"/>
                    <a:pt x="10656" y="3253"/>
                  </a:cubicBezTo>
                  <a:cubicBezTo>
                    <a:pt x="11299" y="2753"/>
                    <a:pt x="11633" y="1907"/>
                    <a:pt x="11513" y="1110"/>
                  </a:cubicBezTo>
                  <a:lnTo>
                    <a:pt x="11513" y="1110"/>
                  </a:lnTo>
                  <a:cubicBezTo>
                    <a:pt x="10974" y="1445"/>
                    <a:pt x="10470" y="1842"/>
                    <a:pt x="10022" y="2292"/>
                  </a:cubicBezTo>
                  <a:lnTo>
                    <a:pt x="10022" y="2292"/>
                  </a:lnTo>
                  <a:cubicBezTo>
                    <a:pt x="10470" y="1756"/>
                    <a:pt x="10694" y="1037"/>
                    <a:pt x="10632" y="336"/>
                  </a:cubicBezTo>
                  <a:lnTo>
                    <a:pt x="10632" y="336"/>
                  </a:lnTo>
                  <a:cubicBezTo>
                    <a:pt x="10268" y="568"/>
                    <a:pt x="9949" y="867"/>
                    <a:pt x="9699" y="1211"/>
                  </a:cubicBezTo>
                  <a:lnTo>
                    <a:pt x="9699" y="1211"/>
                  </a:lnTo>
                  <a:cubicBezTo>
                    <a:pt x="9825" y="835"/>
                    <a:pt x="9828" y="415"/>
                    <a:pt x="9692" y="38"/>
                  </a:cubicBezTo>
                  <a:lnTo>
                    <a:pt x="9692" y="38"/>
                  </a:lnTo>
                  <a:cubicBezTo>
                    <a:pt x="9073" y="574"/>
                    <a:pt x="8561" y="1253"/>
                    <a:pt x="8227" y="2003"/>
                  </a:cubicBezTo>
                  <a:cubicBezTo>
                    <a:pt x="8275" y="1681"/>
                    <a:pt x="8513" y="1407"/>
                    <a:pt x="8608" y="1098"/>
                  </a:cubicBezTo>
                  <a:cubicBezTo>
                    <a:pt x="8701" y="796"/>
                    <a:pt x="8556" y="359"/>
                    <a:pt x="8240" y="359"/>
                  </a:cubicBezTo>
                  <a:cubicBezTo>
                    <a:pt x="8232" y="359"/>
                    <a:pt x="8224" y="359"/>
                    <a:pt x="8215" y="360"/>
                  </a:cubicBezTo>
                  <a:cubicBezTo>
                    <a:pt x="8025" y="371"/>
                    <a:pt x="7894" y="526"/>
                    <a:pt x="7787" y="681"/>
                  </a:cubicBezTo>
                  <a:cubicBezTo>
                    <a:pt x="7432" y="1194"/>
                    <a:pt x="7207" y="1789"/>
                    <a:pt x="7134" y="2404"/>
                  </a:cubicBezTo>
                  <a:lnTo>
                    <a:pt x="7134" y="2404"/>
                  </a:lnTo>
                  <a:cubicBezTo>
                    <a:pt x="7146" y="1973"/>
                    <a:pt x="7102" y="1541"/>
                    <a:pt x="7001" y="1110"/>
                  </a:cubicBezTo>
                  <a:cubicBezTo>
                    <a:pt x="6977" y="1002"/>
                    <a:pt x="6930" y="872"/>
                    <a:pt x="6822" y="824"/>
                  </a:cubicBezTo>
                  <a:cubicBezTo>
                    <a:pt x="6797" y="814"/>
                    <a:pt x="6772" y="809"/>
                    <a:pt x="6748" y="809"/>
                  </a:cubicBezTo>
                  <a:cubicBezTo>
                    <a:pt x="6602" y="809"/>
                    <a:pt x="6479" y="980"/>
                    <a:pt x="6418" y="1133"/>
                  </a:cubicBezTo>
                  <a:cubicBezTo>
                    <a:pt x="6318" y="1372"/>
                    <a:pt x="6252" y="1630"/>
                    <a:pt x="6222" y="1892"/>
                  </a:cubicBezTo>
                  <a:lnTo>
                    <a:pt x="6222" y="1892"/>
                  </a:lnTo>
                  <a:cubicBezTo>
                    <a:pt x="6182" y="1189"/>
                    <a:pt x="5910" y="1"/>
                    <a:pt x="540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42"/>
            <p:cNvSpPr/>
            <p:nvPr/>
          </p:nvSpPr>
          <p:spPr>
            <a:xfrm>
              <a:off x="389738" y="5295546"/>
              <a:ext cx="347678" cy="87017"/>
            </a:xfrm>
            <a:custGeom>
              <a:avLst/>
              <a:gdLst/>
              <a:ahLst/>
              <a:cxnLst/>
              <a:rect l="l" t="t" r="r" b="b"/>
              <a:pathLst>
                <a:path w="11669" h="2853" extrusionOk="0">
                  <a:moveTo>
                    <a:pt x="7556" y="0"/>
                  </a:moveTo>
                  <a:cubicBezTo>
                    <a:pt x="7402" y="0"/>
                    <a:pt x="7280" y="179"/>
                    <a:pt x="7216" y="329"/>
                  </a:cubicBezTo>
                  <a:cubicBezTo>
                    <a:pt x="7085" y="614"/>
                    <a:pt x="6954" y="900"/>
                    <a:pt x="6823" y="1186"/>
                  </a:cubicBezTo>
                  <a:cubicBezTo>
                    <a:pt x="6906" y="912"/>
                    <a:pt x="6752" y="567"/>
                    <a:pt x="6478" y="495"/>
                  </a:cubicBezTo>
                  <a:cubicBezTo>
                    <a:pt x="6446" y="488"/>
                    <a:pt x="6415" y="484"/>
                    <a:pt x="6383" y="484"/>
                  </a:cubicBezTo>
                  <a:cubicBezTo>
                    <a:pt x="6200" y="484"/>
                    <a:pt x="6020" y="608"/>
                    <a:pt x="5952" y="768"/>
                  </a:cubicBezTo>
                  <a:lnTo>
                    <a:pt x="5952" y="768"/>
                  </a:lnTo>
                  <a:cubicBezTo>
                    <a:pt x="5899" y="655"/>
                    <a:pt x="5753" y="563"/>
                    <a:pt x="5613" y="563"/>
                  </a:cubicBezTo>
                  <a:cubicBezTo>
                    <a:pt x="5570" y="563"/>
                    <a:pt x="5528" y="571"/>
                    <a:pt x="5490" y="591"/>
                  </a:cubicBezTo>
                  <a:cubicBezTo>
                    <a:pt x="5251" y="710"/>
                    <a:pt x="5192" y="1019"/>
                    <a:pt x="5192" y="1293"/>
                  </a:cubicBezTo>
                  <a:cubicBezTo>
                    <a:pt x="5085" y="1091"/>
                    <a:pt x="4966" y="876"/>
                    <a:pt x="4847" y="674"/>
                  </a:cubicBezTo>
                  <a:lnTo>
                    <a:pt x="4847" y="1960"/>
                  </a:lnTo>
                  <a:cubicBezTo>
                    <a:pt x="4805" y="1987"/>
                    <a:pt x="4763" y="1999"/>
                    <a:pt x="4720" y="1999"/>
                  </a:cubicBezTo>
                  <a:cubicBezTo>
                    <a:pt x="4543" y="1999"/>
                    <a:pt x="4362" y="1790"/>
                    <a:pt x="4227" y="1626"/>
                  </a:cubicBezTo>
                  <a:cubicBezTo>
                    <a:pt x="4136" y="1515"/>
                    <a:pt x="3962" y="1440"/>
                    <a:pt x="3824" y="1440"/>
                  </a:cubicBezTo>
                  <a:cubicBezTo>
                    <a:pt x="3710" y="1440"/>
                    <a:pt x="3620" y="1491"/>
                    <a:pt x="3620" y="1615"/>
                  </a:cubicBezTo>
                  <a:cubicBezTo>
                    <a:pt x="3477" y="1245"/>
                    <a:pt x="3192" y="936"/>
                    <a:pt x="2846" y="745"/>
                  </a:cubicBezTo>
                  <a:cubicBezTo>
                    <a:pt x="2763" y="936"/>
                    <a:pt x="2715" y="1138"/>
                    <a:pt x="2692" y="1341"/>
                  </a:cubicBezTo>
                  <a:cubicBezTo>
                    <a:pt x="2632" y="1138"/>
                    <a:pt x="2549" y="948"/>
                    <a:pt x="2442" y="769"/>
                  </a:cubicBezTo>
                  <a:cubicBezTo>
                    <a:pt x="2394" y="698"/>
                    <a:pt x="2346" y="638"/>
                    <a:pt x="2275" y="602"/>
                  </a:cubicBezTo>
                  <a:cubicBezTo>
                    <a:pt x="2251" y="592"/>
                    <a:pt x="2227" y="588"/>
                    <a:pt x="2204" y="588"/>
                  </a:cubicBezTo>
                  <a:cubicBezTo>
                    <a:pt x="2059" y="588"/>
                    <a:pt x="1919" y="760"/>
                    <a:pt x="1930" y="924"/>
                  </a:cubicBezTo>
                  <a:cubicBezTo>
                    <a:pt x="1941" y="1114"/>
                    <a:pt x="2084" y="1269"/>
                    <a:pt x="2203" y="1400"/>
                  </a:cubicBezTo>
                  <a:cubicBezTo>
                    <a:pt x="2179" y="1403"/>
                    <a:pt x="2155" y="1404"/>
                    <a:pt x="2130" y="1404"/>
                  </a:cubicBezTo>
                  <a:cubicBezTo>
                    <a:pt x="1913" y="1404"/>
                    <a:pt x="1686" y="1312"/>
                    <a:pt x="1537" y="1162"/>
                  </a:cubicBezTo>
                  <a:lnTo>
                    <a:pt x="1537" y="1162"/>
                  </a:lnTo>
                  <a:cubicBezTo>
                    <a:pt x="1560" y="1531"/>
                    <a:pt x="1680" y="1900"/>
                    <a:pt x="1870" y="2222"/>
                  </a:cubicBezTo>
                  <a:cubicBezTo>
                    <a:pt x="1656" y="2103"/>
                    <a:pt x="1453" y="1996"/>
                    <a:pt x="1239" y="1888"/>
                  </a:cubicBezTo>
                  <a:lnTo>
                    <a:pt x="1239" y="1888"/>
                  </a:lnTo>
                  <a:cubicBezTo>
                    <a:pt x="1156" y="2007"/>
                    <a:pt x="1168" y="2186"/>
                    <a:pt x="1251" y="2305"/>
                  </a:cubicBezTo>
                  <a:cubicBezTo>
                    <a:pt x="834" y="2198"/>
                    <a:pt x="429" y="2091"/>
                    <a:pt x="25" y="1972"/>
                  </a:cubicBezTo>
                  <a:lnTo>
                    <a:pt x="25" y="1972"/>
                  </a:lnTo>
                  <a:cubicBezTo>
                    <a:pt x="1" y="2305"/>
                    <a:pt x="620" y="2448"/>
                    <a:pt x="834" y="2591"/>
                  </a:cubicBezTo>
                  <a:lnTo>
                    <a:pt x="11109" y="2853"/>
                  </a:lnTo>
                  <a:cubicBezTo>
                    <a:pt x="11145" y="2638"/>
                    <a:pt x="11324" y="2496"/>
                    <a:pt x="11466" y="2329"/>
                  </a:cubicBezTo>
                  <a:cubicBezTo>
                    <a:pt x="11597" y="2162"/>
                    <a:pt x="11669" y="1888"/>
                    <a:pt x="11490" y="1769"/>
                  </a:cubicBezTo>
                  <a:cubicBezTo>
                    <a:pt x="11431" y="1722"/>
                    <a:pt x="11347" y="1710"/>
                    <a:pt x="11264" y="1710"/>
                  </a:cubicBezTo>
                  <a:cubicBezTo>
                    <a:pt x="11248" y="1709"/>
                    <a:pt x="11233" y="1709"/>
                    <a:pt x="11217" y="1709"/>
                  </a:cubicBezTo>
                  <a:cubicBezTo>
                    <a:pt x="10943" y="1709"/>
                    <a:pt x="10665" y="1790"/>
                    <a:pt x="10435" y="1941"/>
                  </a:cubicBezTo>
                  <a:lnTo>
                    <a:pt x="10435" y="1941"/>
                  </a:lnTo>
                  <a:cubicBezTo>
                    <a:pt x="10497" y="1805"/>
                    <a:pt x="10427" y="1579"/>
                    <a:pt x="10264" y="1519"/>
                  </a:cubicBezTo>
                  <a:cubicBezTo>
                    <a:pt x="10223" y="1506"/>
                    <a:pt x="10181" y="1500"/>
                    <a:pt x="10139" y="1500"/>
                  </a:cubicBezTo>
                  <a:cubicBezTo>
                    <a:pt x="9953" y="1500"/>
                    <a:pt x="9767" y="1619"/>
                    <a:pt x="9621" y="1745"/>
                  </a:cubicBezTo>
                  <a:cubicBezTo>
                    <a:pt x="9442" y="1900"/>
                    <a:pt x="9252" y="2091"/>
                    <a:pt x="9014" y="2103"/>
                  </a:cubicBezTo>
                  <a:cubicBezTo>
                    <a:pt x="9311" y="2019"/>
                    <a:pt x="9419" y="1591"/>
                    <a:pt x="9204" y="1376"/>
                  </a:cubicBezTo>
                  <a:cubicBezTo>
                    <a:pt x="9128" y="1291"/>
                    <a:pt x="9017" y="1251"/>
                    <a:pt x="8904" y="1251"/>
                  </a:cubicBezTo>
                  <a:cubicBezTo>
                    <a:pt x="8718" y="1251"/>
                    <a:pt x="8525" y="1358"/>
                    <a:pt x="8466" y="1543"/>
                  </a:cubicBezTo>
                  <a:cubicBezTo>
                    <a:pt x="8502" y="1245"/>
                    <a:pt x="8526" y="948"/>
                    <a:pt x="8561" y="650"/>
                  </a:cubicBezTo>
                  <a:lnTo>
                    <a:pt x="8561" y="650"/>
                  </a:lnTo>
                  <a:cubicBezTo>
                    <a:pt x="8264" y="662"/>
                    <a:pt x="7966" y="841"/>
                    <a:pt x="7811" y="1103"/>
                  </a:cubicBezTo>
                  <a:cubicBezTo>
                    <a:pt x="7966" y="817"/>
                    <a:pt x="7954" y="448"/>
                    <a:pt x="7799" y="174"/>
                  </a:cubicBezTo>
                  <a:cubicBezTo>
                    <a:pt x="7752" y="102"/>
                    <a:pt x="7692" y="19"/>
                    <a:pt x="7609" y="7"/>
                  </a:cubicBezTo>
                  <a:cubicBezTo>
                    <a:pt x="7591" y="2"/>
                    <a:pt x="7573" y="0"/>
                    <a:pt x="755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42"/>
            <p:cNvSpPr/>
            <p:nvPr/>
          </p:nvSpPr>
          <p:spPr>
            <a:xfrm>
              <a:off x="3085113" y="5219815"/>
              <a:ext cx="391655" cy="166011"/>
            </a:xfrm>
            <a:custGeom>
              <a:avLst/>
              <a:gdLst/>
              <a:ahLst/>
              <a:cxnLst/>
              <a:rect l="l" t="t" r="r" b="b"/>
              <a:pathLst>
                <a:path w="13145" h="5443" extrusionOk="0">
                  <a:moveTo>
                    <a:pt x="5403" y="0"/>
                  </a:moveTo>
                  <a:cubicBezTo>
                    <a:pt x="5276" y="0"/>
                    <a:pt x="5134" y="75"/>
                    <a:pt x="4977" y="252"/>
                  </a:cubicBezTo>
                  <a:cubicBezTo>
                    <a:pt x="4858" y="395"/>
                    <a:pt x="5144" y="3157"/>
                    <a:pt x="5275" y="3264"/>
                  </a:cubicBezTo>
                  <a:cubicBezTo>
                    <a:pt x="4572" y="2681"/>
                    <a:pt x="4049" y="1573"/>
                    <a:pt x="3370" y="847"/>
                  </a:cubicBezTo>
                  <a:cubicBezTo>
                    <a:pt x="3370" y="1454"/>
                    <a:pt x="3370" y="2050"/>
                    <a:pt x="3370" y="2657"/>
                  </a:cubicBezTo>
                  <a:cubicBezTo>
                    <a:pt x="3013" y="2514"/>
                    <a:pt x="2858" y="2097"/>
                    <a:pt x="2632" y="1788"/>
                  </a:cubicBezTo>
                  <a:cubicBezTo>
                    <a:pt x="2475" y="1576"/>
                    <a:pt x="2200" y="1411"/>
                    <a:pt x="1965" y="1411"/>
                  </a:cubicBezTo>
                  <a:cubicBezTo>
                    <a:pt x="1844" y="1411"/>
                    <a:pt x="1733" y="1456"/>
                    <a:pt x="1655" y="1561"/>
                  </a:cubicBezTo>
                  <a:cubicBezTo>
                    <a:pt x="1501" y="1776"/>
                    <a:pt x="1608" y="2073"/>
                    <a:pt x="1715" y="2312"/>
                  </a:cubicBezTo>
                  <a:cubicBezTo>
                    <a:pt x="1905" y="2704"/>
                    <a:pt x="2096" y="3109"/>
                    <a:pt x="2275" y="3514"/>
                  </a:cubicBezTo>
                  <a:cubicBezTo>
                    <a:pt x="1905" y="3085"/>
                    <a:pt x="1417" y="2752"/>
                    <a:pt x="882" y="2574"/>
                  </a:cubicBezTo>
                  <a:lnTo>
                    <a:pt x="882" y="2574"/>
                  </a:lnTo>
                  <a:cubicBezTo>
                    <a:pt x="917" y="3240"/>
                    <a:pt x="1405" y="3788"/>
                    <a:pt x="1858" y="4288"/>
                  </a:cubicBezTo>
                  <a:cubicBezTo>
                    <a:pt x="1393" y="4086"/>
                    <a:pt x="893" y="3931"/>
                    <a:pt x="393" y="3859"/>
                  </a:cubicBezTo>
                  <a:cubicBezTo>
                    <a:pt x="355" y="3855"/>
                    <a:pt x="316" y="3851"/>
                    <a:pt x="278" y="3851"/>
                  </a:cubicBezTo>
                  <a:cubicBezTo>
                    <a:pt x="209" y="3851"/>
                    <a:pt x="146" y="3865"/>
                    <a:pt x="108" y="3919"/>
                  </a:cubicBezTo>
                  <a:cubicBezTo>
                    <a:pt x="0" y="4038"/>
                    <a:pt x="120" y="4217"/>
                    <a:pt x="250" y="4324"/>
                  </a:cubicBezTo>
                  <a:cubicBezTo>
                    <a:pt x="762" y="4764"/>
                    <a:pt x="1358" y="5074"/>
                    <a:pt x="1905" y="5443"/>
                  </a:cubicBezTo>
                  <a:lnTo>
                    <a:pt x="12133" y="5431"/>
                  </a:lnTo>
                  <a:cubicBezTo>
                    <a:pt x="12657" y="5205"/>
                    <a:pt x="13062" y="4693"/>
                    <a:pt x="13145" y="4121"/>
                  </a:cubicBezTo>
                  <a:cubicBezTo>
                    <a:pt x="12985" y="4068"/>
                    <a:pt x="12816" y="4041"/>
                    <a:pt x="12647" y="4041"/>
                  </a:cubicBezTo>
                  <a:cubicBezTo>
                    <a:pt x="12468" y="4041"/>
                    <a:pt x="12289" y="4071"/>
                    <a:pt x="12119" y="4130"/>
                  </a:cubicBezTo>
                  <a:lnTo>
                    <a:pt x="12119" y="4130"/>
                  </a:lnTo>
                  <a:cubicBezTo>
                    <a:pt x="12341" y="3950"/>
                    <a:pt x="12494" y="3680"/>
                    <a:pt x="12526" y="3395"/>
                  </a:cubicBezTo>
                  <a:lnTo>
                    <a:pt x="12526" y="3395"/>
                  </a:lnTo>
                  <a:cubicBezTo>
                    <a:pt x="12138" y="3413"/>
                    <a:pt x="11751" y="3502"/>
                    <a:pt x="11392" y="3663"/>
                  </a:cubicBezTo>
                  <a:lnTo>
                    <a:pt x="11392" y="3663"/>
                  </a:lnTo>
                  <a:cubicBezTo>
                    <a:pt x="11582" y="3550"/>
                    <a:pt x="11763" y="3422"/>
                    <a:pt x="11931" y="3276"/>
                  </a:cubicBezTo>
                  <a:cubicBezTo>
                    <a:pt x="12061" y="3169"/>
                    <a:pt x="12181" y="3026"/>
                    <a:pt x="12169" y="2871"/>
                  </a:cubicBezTo>
                  <a:cubicBezTo>
                    <a:pt x="12155" y="2682"/>
                    <a:pt x="11984" y="2596"/>
                    <a:pt x="11792" y="2596"/>
                  </a:cubicBezTo>
                  <a:cubicBezTo>
                    <a:pt x="11659" y="2596"/>
                    <a:pt x="11514" y="2638"/>
                    <a:pt x="11407" y="2716"/>
                  </a:cubicBezTo>
                  <a:cubicBezTo>
                    <a:pt x="11157" y="2895"/>
                    <a:pt x="10966" y="3193"/>
                    <a:pt x="10657" y="3264"/>
                  </a:cubicBezTo>
                  <a:cubicBezTo>
                    <a:pt x="11299" y="2764"/>
                    <a:pt x="11633" y="1907"/>
                    <a:pt x="11514" y="1109"/>
                  </a:cubicBezTo>
                  <a:lnTo>
                    <a:pt x="11514" y="1109"/>
                  </a:lnTo>
                  <a:cubicBezTo>
                    <a:pt x="10975" y="1445"/>
                    <a:pt x="10470" y="1850"/>
                    <a:pt x="10023" y="2302"/>
                  </a:cubicBezTo>
                  <a:lnTo>
                    <a:pt x="10023" y="2302"/>
                  </a:lnTo>
                  <a:cubicBezTo>
                    <a:pt x="10471" y="1764"/>
                    <a:pt x="10695" y="1038"/>
                    <a:pt x="10633" y="347"/>
                  </a:cubicBezTo>
                  <a:lnTo>
                    <a:pt x="10633" y="347"/>
                  </a:lnTo>
                  <a:cubicBezTo>
                    <a:pt x="10267" y="573"/>
                    <a:pt x="9946" y="875"/>
                    <a:pt x="9692" y="1224"/>
                  </a:cubicBezTo>
                  <a:lnTo>
                    <a:pt x="9692" y="1224"/>
                  </a:lnTo>
                  <a:cubicBezTo>
                    <a:pt x="9825" y="843"/>
                    <a:pt x="9829" y="418"/>
                    <a:pt x="9692" y="37"/>
                  </a:cubicBezTo>
                  <a:lnTo>
                    <a:pt x="9692" y="37"/>
                  </a:lnTo>
                  <a:cubicBezTo>
                    <a:pt x="9073" y="585"/>
                    <a:pt x="8561" y="1252"/>
                    <a:pt x="8228" y="2014"/>
                  </a:cubicBezTo>
                  <a:cubicBezTo>
                    <a:pt x="8275" y="1681"/>
                    <a:pt x="8513" y="1419"/>
                    <a:pt x="8609" y="1097"/>
                  </a:cubicBezTo>
                  <a:cubicBezTo>
                    <a:pt x="8701" y="795"/>
                    <a:pt x="8557" y="358"/>
                    <a:pt x="8241" y="358"/>
                  </a:cubicBezTo>
                  <a:cubicBezTo>
                    <a:pt x="8233" y="358"/>
                    <a:pt x="8224" y="358"/>
                    <a:pt x="8216" y="359"/>
                  </a:cubicBezTo>
                  <a:cubicBezTo>
                    <a:pt x="8025" y="371"/>
                    <a:pt x="7894" y="526"/>
                    <a:pt x="7787" y="680"/>
                  </a:cubicBezTo>
                  <a:cubicBezTo>
                    <a:pt x="7432" y="1193"/>
                    <a:pt x="7208" y="1796"/>
                    <a:pt x="7134" y="2415"/>
                  </a:cubicBezTo>
                  <a:lnTo>
                    <a:pt x="7134" y="2415"/>
                  </a:lnTo>
                  <a:cubicBezTo>
                    <a:pt x="7147" y="1980"/>
                    <a:pt x="7102" y="1543"/>
                    <a:pt x="7001" y="1121"/>
                  </a:cubicBezTo>
                  <a:cubicBezTo>
                    <a:pt x="6978" y="1002"/>
                    <a:pt x="6930" y="871"/>
                    <a:pt x="6823" y="823"/>
                  </a:cubicBezTo>
                  <a:cubicBezTo>
                    <a:pt x="6800" y="816"/>
                    <a:pt x="6778" y="812"/>
                    <a:pt x="6756" y="812"/>
                  </a:cubicBezTo>
                  <a:cubicBezTo>
                    <a:pt x="6606" y="812"/>
                    <a:pt x="6480" y="977"/>
                    <a:pt x="6418" y="1133"/>
                  </a:cubicBezTo>
                  <a:cubicBezTo>
                    <a:pt x="6312" y="1393"/>
                    <a:pt x="6245" y="1664"/>
                    <a:pt x="6214" y="1938"/>
                  </a:cubicBezTo>
                  <a:lnTo>
                    <a:pt x="6214" y="1938"/>
                  </a:lnTo>
                  <a:cubicBezTo>
                    <a:pt x="6186" y="1244"/>
                    <a:pt x="5919" y="0"/>
                    <a:pt x="540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42"/>
            <p:cNvSpPr/>
            <p:nvPr/>
          </p:nvSpPr>
          <p:spPr>
            <a:xfrm>
              <a:off x="3085113" y="5219815"/>
              <a:ext cx="391655" cy="166011"/>
            </a:xfrm>
            <a:custGeom>
              <a:avLst/>
              <a:gdLst/>
              <a:ahLst/>
              <a:cxnLst/>
              <a:rect l="l" t="t" r="r" b="b"/>
              <a:pathLst>
                <a:path w="13145" h="5443" extrusionOk="0">
                  <a:moveTo>
                    <a:pt x="8184" y="3527"/>
                  </a:moveTo>
                  <a:cubicBezTo>
                    <a:pt x="8160" y="3585"/>
                    <a:pt x="8139" y="3644"/>
                    <a:pt x="8121" y="3705"/>
                  </a:cubicBezTo>
                  <a:cubicBezTo>
                    <a:pt x="8144" y="3646"/>
                    <a:pt x="8165" y="3587"/>
                    <a:pt x="8184" y="3527"/>
                  </a:cubicBezTo>
                  <a:close/>
                  <a:moveTo>
                    <a:pt x="7766" y="3438"/>
                  </a:moveTo>
                  <a:lnTo>
                    <a:pt x="7766" y="3438"/>
                  </a:lnTo>
                  <a:cubicBezTo>
                    <a:pt x="7751" y="3534"/>
                    <a:pt x="7742" y="3631"/>
                    <a:pt x="7740" y="3728"/>
                  </a:cubicBezTo>
                  <a:cubicBezTo>
                    <a:pt x="7758" y="3632"/>
                    <a:pt x="7767" y="3535"/>
                    <a:pt x="7766" y="3438"/>
                  </a:cubicBezTo>
                  <a:close/>
                  <a:moveTo>
                    <a:pt x="3238" y="3813"/>
                  </a:moveTo>
                  <a:lnTo>
                    <a:pt x="3238" y="3813"/>
                  </a:lnTo>
                  <a:cubicBezTo>
                    <a:pt x="3244" y="3841"/>
                    <a:pt x="3252" y="3868"/>
                    <a:pt x="3263" y="3895"/>
                  </a:cubicBezTo>
                  <a:cubicBezTo>
                    <a:pt x="3255" y="3868"/>
                    <a:pt x="3247" y="3840"/>
                    <a:pt x="3238" y="3813"/>
                  </a:cubicBezTo>
                  <a:close/>
                  <a:moveTo>
                    <a:pt x="10971" y="4776"/>
                  </a:moveTo>
                  <a:lnTo>
                    <a:pt x="10971" y="4776"/>
                  </a:lnTo>
                  <a:cubicBezTo>
                    <a:pt x="10925" y="4811"/>
                    <a:pt x="10879" y="4846"/>
                    <a:pt x="10835" y="4883"/>
                  </a:cubicBezTo>
                  <a:cubicBezTo>
                    <a:pt x="10883" y="4851"/>
                    <a:pt x="10928" y="4815"/>
                    <a:pt x="10971" y="4776"/>
                  </a:cubicBezTo>
                  <a:close/>
                  <a:moveTo>
                    <a:pt x="12006" y="4774"/>
                  </a:moveTo>
                  <a:cubicBezTo>
                    <a:pt x="11896" y="4823"/>
                    <a:pt x="11797" y="4891"/>
                    <a:pt x="11716" y="4979"/>
                  </a:cubicBezTo>
                  <a:cubicBezTo>
                    <a:pt x="11819" y="4921"/>
                    <a:pt x="11917" y="4852"/>
                    <a:pt x="12006" y="4774"/>
                  </a:cubicBezTo>
                  <a:close/>
                  <a:moveTo>
                    <a:pt x="1859" y="5412"/>
                  </a:moveTo>
                  <a:lnTo>
                    <a:pt x="1859" y="5412"/>
                  </a:lnTo>
                  <a:cubicBezTo>
                    <a:pt x="1876" y="5425"/>
                    <a:pt x="1892" y="5435"/>
                    <a:pt x="1905" y="5443"/>
                  </a:cubicBezTo>
                  <a:cubicBezTo>
                    <a:pt x="1890" y="5433"/>
                    <a:pt x="1875" y="5422"/>
                    <a:pt x="1859" y="5412"/>
                  </a:cubicBezTo>
                  <a:close/>
                  <a:moveTo>
                    <a:pt x="5404" y="0"/>
                  </a:moveTo>
                  <a:cubicBezTo>
                    <a:pt x="5276" y="0"/>
                    <a:pt x="5134" y="75"/>
                    <a:pt x="4977" y="252"/>
                  </a:cubicBezTo>
                  <a:cubicBezTo>
                    <a:pt x="4858" y="383"/>
                    <a:pt x="5143" y="3137"/>
                    <a:pt x="5274" y="3252"/>
                  </a:cubicBezTo>
                  <a:lnTo>
                    <a:pt x="5274" y="3252"/>
                  </a:lnTo>
                  <a:cubicBezTo>
                    <a:pt x="4584" y="2668"/>
                    <a:pt x="4048" y="1573"/>
                    <a:pt x="3370" y="847"/>
                  </a:cubicBezTo>
                  <a:lnTo>
                    <a:pt x="3370" y="847"/>
                  </a:lnTo>
                  <a:cubicBezTo>
                    <a:pt x="3370" y="1454"/>
                    <a:pt x="3370" y="2050"/>
                    <a:pt x="3382" y="2645"/>
                  </a:cubicBezTo>
                  <a:cubicBezTo>
                    <a:pt x="3013" y="2514"/>
                    <a:pt x="2858" y="2097"/>
                    <a:pt x="2632" y="1776"/>
                  </a:cubicBezTo>
                  <a:cubicBezTo>
                    <a:pt x="2483" y="1573"/>
                    <a:pt x="2206" y="1405"/>
                    <a:pt x="1970" y="1405"/>
                  </a:cubicBezTo>
                  <a:cubicBezTo>
                    <a:pt x="1846" y="1405"/>
                    <a:pt x="1733" y="1451"/>
                    <a:pt x="1655" y="1561"/>
                  </a:cubicBezTo>
                  <a:cubicBezTo>
                    <a:pt x="1501" y="1776"/>
                    <a:pt x="1608" y="2062"/>
                    <a:pt x="1715" y="2300"/>
                  </a:cubicBezTo>
                  <a:cubicBezTo>
                    <a:pt x="1905" y="2704"/>
                    <a:pt x="2096" y="3109"/>
                    <a:pt x="2275" y="3514"/>
                  </a:cubicBezTo>
                  <a:cubicBezTo>
                    <a:pt x="1905" y="3085"/>
                    <a:pt x="1417" y="2752"/>
                    <a:pt x="882" y="2562"/>
                  </a:cubicBezTo>
                  <a:lnTo>
                    <a:pt x="882" y="2562"/>
                  </a:lnTo>
                  <a:cubicBezTo>
                    <a:pt x="917" y="3240"/>
                    <a:pt x="1405" y="3788"/>
                    <a:pt x="1870" y="4288"/>
                  </a:cubicBezTo>
                  <a:cubicBezTo>
                    <a:pt x="1393" y="4074"/>
                    <a:pt x="893" y="3931"/>
                    <a:pt x="393" y="3859"/>
                  </a:cubicBezTo>
                  <a:cubicBezTo>
                    <a:pt x="355" y="3855"/>
                    <a:pt x="316" y="3851"/>
                    <a:pt x="278" y="3851"/>
                  </a:cubicBezTo>
                  <a:cubicBezTo>
                    <a:pt x="209" y="3851"/>
                    <a:pt x="146" y="3865"/>
                    <a:pt x="108" y="3919"/>
                  </a:cubicBezTo>
                  <a:cubicBezTo>
                    <a:pt x="0" y="4038"/>
                    <a:pt x="120" y="4217"/>
                    <a:pt x="250" y="4324"/>
                  </a:cubicBezTo>
                  <a:cubicBezTo>
                    <a:pt x="748" y="4752"/>
                    <a:pt x="1325" y="5056"/>
                    <a:pt x="1859" y="5412"/>
                  </a:cubicBezTo>
                  <a:lnTo>
                    <a:pt x="1859" y="5412"/>
                  </a:lnTo>
                  <a:cubicBezTo>
                    <a:pt x="1718" y="5303"/>
                    <a:pt x="1491" y="5021"/>
                    <a:pt x="1513" y="4871"/>
                  </a:cubicBezTo>
                  <a:lnTo>
                    <a:pt x="1513" y="4871"/>
                  </a:lnTo>
                  <a:cubicBezTo>
                    <a:pt x="1590" y="4894"/>
                    <a:pt x="1673" y="4903"/>
                    <a:pt x="1756" y="4903"/>
                  </a:cubicBezTo>
                  <a:cubicBezTo>
                    <a:pt x="1851" y="4903"/>
                    <a:pt x="1947" y="4891"/>
                    <a:pt x="2036" y="4871"/>
                  </a:cubicBezTo>
                  <a:cubicBezTo>
                    <a:pt x="1882" y="4717"/>
                    <a:pt x="1715" y="4574"/>
                    <a:pt x="1560" y="4419"/>
                  </a:cubicBezTo>
                  <a:lnTo>
                    <a:pt x="1560" y="4419"/>
                  </a:lnTo>
                  <a:cubicBezTo>
                    <a:pt x="1858" y="4467"/>
                    <a:pt x="2167" y="4526"/>
                    <a:pt x="2477" y="4574"/>
                  </a:cubicBezTo>
                  <a:cubicBezTo>
                    <a:pt x="2370" y="4407"/>
                    <a:pt x="2263" y="4240"/>
                    <a:pt x="2167" y="4074"/>
                  </a:cubicBezTo>
                  <a:lnTo>
                    <a:pt x="2167" y="4074"/>
                  </a:lnTo>
                  <a:cubicBezTo>
                    <a:pt x="2441" y="4145"/>
                    <a:pt x="2703" y="4252"/>
                    <a:pt x="2941" y="4395"/>
                  </a:cubicBezTo>
                  <a:cubicBezTo>
                    <a:pt x="2834" y="4193"/>
                    <a:pt x="2727" y="3990"/>
                    <a:pt x="2632" y="3788"/>
                  </a:cubicBezTo>
                  <a:cubicBezTo>
                    <a:pt x="2608" y="3717"/>
                    <a:pt x="2584" y="3645"/>
                    <a:pt x="2596" y="3574"/>
                  </a:cubicBezTo>
                  <a:cubicBezTo>
                    <a:pt x="2612" y="3464"/>
                    <a:pt x="2725" y="3406"/>
                    <a:pt x="2841" y="3406"/>
                  </a:cubicBezTo>
                  <a:cubicBezTo>
                    <a:pt x="2902" y="3406"/>
                    <a:pt x="2964" y="3422"/>
                    <a:pt x="3013" y="3455"/>
                  </a:cubicBezTo>
                  <a:cubicBezTo>
                    <a:pt x="3132" y="3534"/>
                    <a:pt x="3193" y="3672"/>
                    <a:pt x="3238" y="3813"/>
                  </a:cubicBezTo>
                  <a:lnTo>
                    <a:pt x="3238" y="3813"/>
                  </a:lnTo>
                  <a:cubicBezTo>
                    <a:pt x="3203" y="3631"/>
                    <a:pt x="3285" y="3437"/>
                    <a:pt x="3429" y="3324"/>
                  </a:cubicBezTo>
                  <a:cubicBezTo>
                    <a:pt x="3560" y="3514"/>
                    <a:pt x="3656" y="3740"/>
                    <a:pt x="3691" y="3967"/>
                  </a:cubicBezTo>
                  <a:cubicBezTo>
                    <a:pt x="3739" y="3919"/>
                    <a:pt x="3799" y="3871"/>
                    <a:pt x="3846" y="3824"/>
                  </a:cubicBezTo>
                  <a:lnTo>
                    <a:pt x="4299" y="4359"/>
                  </a:lnTo>
                  <a:cubicBezTo>
                    <a:pt x="4144" y="3883"/>
                    <a:pt x="3930" y="3419"/>
                    <a:pt x="3668" y="2990"/>
                  </a:cubicBezTo>
                  <a:lnTo>
                    <a:pt x="3668" y="2990"/>
                  </a:lnTo>
                  <a:cubicBezTo>
                    <a:pt x="3977" y="3062"/>
                    <a:pt x="4251" y="3252"/>
                    <a:pt x="4430" y="3502"/>
                  </a:cubicBezTo>
                  <a:cubicBezTo>
                    <a:pt x="4441" y="3347"/>
                    <a:pt x="4453" y="3193"/>
                    <a:pt x="4465" y="3038"/>
                  </a:cubicBezTo>
                  <a:cubicBezTo>
                    <a:pt x="4906" y="3443"/>
                    <a:pt x="5358" y="3847"/>
                    <a:pt x="5811" y="4264"/>
                  </a:cubicBezTo>
                  <a:cubicBezTo>
                    <a:pt x="5775" y="3859"/>
                    <a:pt x="5811" y="3443"/>
                    <a:pt x="5918" y="3050"/>
                  </a:cubicBezTo>
                  <a:cubicBezTo>
                    <a:pt x="6013" y="3383"/>
                    <a:pt x="6120" y="3717"/>
                    <a:pt x="6227" y="4050"/>
                  </a:cubicBezTo>
                  <a:cubicBezTo>
                    <a:pt x="6227" y="3693"/>
                    <a:pt x="6335" y="3336"/>
                    <a:pt x="6537" y="3050"/>
                  </a:cubicBezTo>
                  <a:cubicBezTo>
                    <a:pt x="6942" y="3121"/>
                    <a:pt x="7013" y="3669"/>
                    <a:pt x="6978" y="4086"/>
                  </a:cubicBezTo>
                  <a:cubicBezTo>
                    <a:pt x="7037" y="3562"/>
                    <a:pt x="7228" y="3050"/>
                    <a:pt x="7537" y="2621"/>
                  </a:cubicBezTo>
                  <a:cubicBezTo>
                    <a:pt x="7688" y="2870"/>
                    <a:pt x="7766" y="3152"/>
                    <a:pt x="7766" y="3438"/>
                  </a:cubicBezTo>
                  <a:lnTo>
                    <a:pt x="7766" y="3438"/>
                  </a:lnTo>
                  <a:cubicBezTo>
                    <a:pt x="7831" y="3039"/>
                    <a:pt x="8009" y="2659"/>
                    <a:pt x="8287" y="2371"/>
                  </a:cubicBezTo>
                  <a:lnTo>
                    <a:pt x="8287" y="2371"/>
                  </a:lnTo>
                  <a:cubicBezTo>
                    <a:pt x="8338" y="2750"/>
                    <a:pt x="8302" y="3155"/>
                    <a:pt x="8184" y="3527"/>
                  </a:cubicBezTo>
                  <a:lnTo>
                    <a:pt x="8184" y="3527"/>
                  </a:lnTo>
                  <a:cubicBezTo>
                    <a:pt x="8391" y="3020"/>
                    <a:pt x="8796" y="2595"/>
                    <a:pt x="9287" y="2371"/>
                  </a:cubicBezTo>
                  <a:lnTo>
                    <a:pt x="9287" y="2371"/>
                  </a:lnTo>
                  <a:cubicBezTo>
                    <a:pt x="9216" y="2978"/>
                    <a:pt x="9013" y="3562"/>
                    <a:pt x="8692" y="4086"/>
                  </a:cubicBezTo>
                  <a:cubicBezTo>
                    <a:pt x="9037" y="3645"/>
                    <a:pt x="9478" y="3288"/>
                    <a:pt x="9966" y="3026"/>
                  </a:cubicBezTo>
                  <a:lnTo>
                    <a:pt x="9966" y="3026"/>
                  </a:lnTo>
                  <a:cubicBezTo>
                    <a:pt x="9871" y="3514"/>
                    <a:pt x="9597" y="3967"/>
                    <a:pt x="9192" y="4252"/>
                  </a:cubicBezTo>
                  <a:cubicBezTo>
                    <a:pt x="9514" y="4026"/>
                    <a:pt x="9871" y="3836"/>
                    <a:pt x="10252" y="3728"/>
                  </a:cubicBezTo>
                  <a:cubicBezTo>
                    <a:pt x="10304" y="3710"/>
                    <a:pt x="10365" y="3699"/>
                    <a:pt x="10423" y="3699"/>
                  </a:cubicBezTo>
                  <a:cubicBezTo>
                    <a:pt x="10551" y="3699"/>
                    <a:pt x="10668" y="3749"/>
                    <a:pt x="10668" y="3871"/>
                  </a:cubicBezTo>
                  <a:lnTo>
                    <a:pt x="9990" y="4538"/>
                  </a:lnTo>
                  <a:cubicBezTo>
                    <a:pt x="10286" y="4335"/>
                    <a:pt x="10653" y="4225"/>
                    <a:pt x="11020" y="4225"/>
                  </a:cubicBezTo>
                  <a:cubicBezTo>
                    <a:pt x="11126" y="4225"/>
                    <a:pt x="11231" y="4234"/>
                    <a:pt x="11335" y="4252"/>
                  </a:cubicBezTo>
                  <a:cubicBezTo>
                    <a:pt x="11260" y="4450"/>
                    <a:pt x="11133" y="4632"/>
                    <a:pt x="10971" y="4776"/>
                  </a:cubicBezTo>
                  <a:lnTo>
                    <a:pt x="10971" y="4776"/>
                  </a:lnTo>
                  <a:cubicBezTo>
                    <a:pt x="11388" y="4471"/>
                    <a:pt x="11893" y="4284"/>
                    <a:pt x="12407" y="4252"/>
                  </a:cubicBezTo>
                  <a:lnTo>
                    <a:pt x="12407" y="4252"/>
                  </a:lnTo>
                  <a:cubicBezTo>
                    <a:pt x="12313" y="4447"/>
                    <a:pt x="12174" y="4626"/>
                    <a:pt x="12006" y="4774"/>
                  </a:cubicBezTo>
                  <a:lnTo>
                    <a:pt x="12006" y="4774"/>
                  </a:lnTo>
                  <a:cubicBezTo>
                    <a:pt x="12091" y="4735"/>
                    <a:pt x="12182" y="4708"/>
                    <a:pt x="12276" y="4693"/>
                  </a:cubicBezTo>
                  <a:lnTo>
                    <a:pt x="12276" y="4693"/>
                  </a:lnTo>
                  <a:cubicBezTo>
                    <a:pt x="12157" y="5074"/>
                    <a:pt x="11835" y="5371"/>
                    <a:pt x="11454" y="5443"/>
                  </a:cubicBezTo>
                  <a:lnTo>
                    <a:pt x="12133" y="5431"/>
                  </a:lnTo>
                  <a:cubicBezTo>
                    <a:pt x="12669" y="5205"/>
                    <a:pt x="13062" y="4693"/>
                    <a:pt x="13145" y="4121"/>
                  </a:cubicBezTo>
                  <a:cubicBezTo>
                    <a:pt x="12985" y="4068"/>
                    <a:pt x="12816" y="4041"/>
                    <a:pt x="12647" y="4041"/>
                  </a:cubicBezTo>
                  <a:cubicBezTo>
                    <a:pt x="12466" y="4041"/>
                    <a:pt x="12284" y="4072"/>
                    <a:pt x="12113" y="4132"/>
                  </a:cubicBezTo>
                  <a:lnTo>
                    <a:pt x="12113" y="4132"/>
                  </a:lnTo>
                  <a:cubicBezTo>
                    <a:pt x="12343" y="3952"/>
                    <a:pt x="12506" y="3684"/>
                    <a:pt x="12538" y="3395"/>
                  </a:cubicBezTo>
                  <a:lnTo>
                    <a:pt x="12538" y="3395"/>
                  </a:lnTo>
                  <a:cubicBezTo>
                    <a:pt x="12146" y="3412"/>
                    <a:pt x="11761" y="3500"/>
                    <a:pt x="11405" y="3652"/>
                  </a:cubicBezTo>
                  <a:lnTo>
                    <a:pt x="11405" y="3652"/>
                  </a:lnTo>
                  <a:cubicBezTo>
                    <a:pt x="11590" y="3544"/>
                    <a:pt x="11767" y="3419"/>
                    <a:pt x="11931" y="3276"/>
                  </a:cubicBezTo>
                  <a:cubicBezTo>
                    <a:pt x="12061" y="3169"/>
                    <a:pt x="12181" y="3026"/>
                    <a:pt x="12169" y="2859"/>
                  </a:cubicBezTo>
                  <a:cubicBezTo>
                    <a:pt x="12155" y="2676"/>
                    <a:pt x="11981" y="2593"/>
                    <a:pt x="11788" y="2593"/>
                  </a:cubicBezTo>
                  <a:cubicBezTo>
                    <a:pt x="11655" y="2593"/>
                    <a:pt x="11513" y="2632"/>
                    <a:pt x="11407" y="2704"/>
                  </a:cubicBezTo>
                  <a:cubicBezTo>
                    <a:pt x="11157" y="2895"/>
                    <a:pt x="10966" y="3193"/>
                    <a:pt x="10657" y="3264"/>
                  </a:cubicBezTo>
                  <a:cubicBezTo>
                    <a:pt x="11299" y="2764"/>
                    <a:pt x="11633" y="1907"/>
                    <a:pt x="11514" y="1109"/>
                  </a:cubicBezTo>
                  <a:lnTo>
                    <a:pt x="11514" y="1109"/>
                  </a:lnTo>
                  <a:cubicBezTo>
                    <a:pt x="10967" y="1450"/>
                    <a:pt x="10456" y="1862"/>
                    <a:pt x="10004" y="2322"/>
                  </a:cubicBezTo>
                  <a:lnTo>
                    <a:pt x="10004" y="2322"/>
                  </a:lnTo>
                  <a:cubicBezTo>
                    <a:pt x="10464" y="1776"/>
                    <a:pt x="10695" y="1048"/>
                    <a:pt x="10633" y="347"/>
                  </a:cubicBezTo>
                  <a:lnTo>
                    <a:pt x="10633" y="347"/>
                  </a:lnTo>
                  <a:cubicBezTo>
                    <a:pt x="10268" y="572"/>
                    <a:pt x="9949" y="868"/>
                    <a:pt x="9698" y="1215"/>
                  </a:cubicBezTo>
                  <a:lnTo>
                    <a:pt x="9698" y="1215"/>
                  </a:lnTo>
                  <a:cubicBezTo>
                    <a:pt x="9825" y="836"/>
                    <a:pt x="9828" y="415"/>
                    <a:pt x="9692" y="37"/>
                  </a:cubicBezTo>
                  <a:lnTo>
                    <a:pt x="9692" y="37"/>
                  </a:lnTo>
                  <a:cubicBezTo>
                    <a:pt x="9073" y="573"/>
                    <a:pt x="8561" y="1252"/>
                    <a:pt x="8228" y="2014"/>
                  </a:cubicBezTo>
                  <a:cubicBezTo>
                    <a:pt x="8275" y="1681"/>
                    <a:pt x="8513" y="1419"/>
                    <a:pt x="8609" y="1097"/>
                  </a:cubicBezTo>
                  <a:cubicBezTo>
                    <a:pt x="8701" y="795"/>
                    <a:pt x="8557" y="358"/>
                    <a:pt x="8241" y="358"/>
                  </a:cubicBezTo>
                  <a:cubicBezTo>
                    <a:pt x="8233" y="358"/>
                    <a:pt x="8224" y="358"/>
                    <a:pt x="8216" y="359"/>
                  </a:cubicBezTo>
                  <a:cubicBezTo>
                    <a:pt x="8025" y="371"/>
                    <a:pt x="7894" y="526"/>
                    <a:pt x="7787" y="680"/>
                  </a:cubicBezTo>
                  <a:cubicBezTo>
                    <a:pt x="7432" y="1193"/>
                    <a:pt x="7208" y="1788"/>
                    <a:pt x="7134" y="2403"/>
                  </a:cubicBezTo>
                  <a:lnTo>
                    <a:pt x="7134" y="2403"/>
                  </a:lnTo>
                  <a:cubicBezTo>
                    <a:pt x="7147" y="1972"/>
                    <a:pt x="7102" y="1543"/>
                    <a:pt x="7001" y="1121"/>
                  </a:cubicBezTo>
                  <a:cubicBezTo>
                    <a:pt x="6978" y="1002"/>
                    <a:pt x="6930" y="871"/>
                    <a:pt x="6823" y="823"/>
                  </a:cubicBezTo>
                  <a:cubicBezTo>
                    <a:pt x="6797" y="813"/>
                    <a:pt x="6773" y="809"/>
                    <a:pt x="6749" y="809"/>
                  </a:cubicBezTo>
                  <a:cubicBezTo>
                    <a:pt x="6602" y="809"/>
                    <a:pt x="6479" y="980"/>
                    <a:pt x="6418" y="1133"/>
                  </a:cubicBezTo>
                  <a:cubicBezTo>
                    <a:pt x="6318" y="1371"/>
                    <a:pt x="6253" y="1629"/>
                    <a:pt x="6222" y="1891"/>
                  </a:cubicBezTo>
                  <a:lnTo>
                    <a:pt x="6222" y="1891"/>
                  </a:lnTo>
                  <a:cubicBezTo>
                    <a:pt x="6182" y="1189"/>
                    <a:pt x="5910" y="0"/>
                    <a:pt x="5404"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42"/>
            <p:cNvSpPr/>
            <p:nvPr/>
          </p:nvSpPr>
          <p:spPr>
            <a:xfrm>
              <a:off x="880729" y="4847440"/>
              <a:ext cx="279566" cy="248118"/>
            </a:xfrm>
            <a:custGeom>
              <a:avLst/>
              <a:gdLst/>
              <a:ahLst/>
              <a:cxnLst/>
              <a:rect l="l" t="t" r="r" b="b"/>
              <a:pathLst>
                <a:path w="9383" h="8135" extrusionOk="0">
                  <a:moveTo>
                    <a:pt x="7285" y="1"/>
                  </a:moveTo>
                  <a:cubicBezTo>
                    <a:pt x="7194" y="1"/>
                    <a:pt x="7093" y="33"/>
                    <a:pt x="7013" y="78"/>
                  </a:cubicBezTo>
                  <a:cubicBezTo>
                    <a:pt x="6441" y="376"/>
                    <a:pt x="6001" y="924"/>
                    <a:pt x="5834" y="1555"/>
                  </a:cubicBezTo>
                  <a:cubicBezTo>
                    <a:pt x="5786" y="1138"/>
                    <a:pt x="5810" y="721"/>
                    <a:pt x="5894" y="316"/>
                  </a:cubicBezTo>
                  <a:lnTo>
                    <a:pt x="5894" y="316"/>
                  </a:lnTo>
                  <a:cubicBezTo>
                    <a:pt x="5560" y="400"/>
                    <a:pt x="5310" y="674"/>
                    <a:pt x="5155" y="971"/>
                  </a:cubicBezTo>
                  <a:cubicBezTo>
                    <a:pt x="5013" y="1269"/>
                    <a:pt x="4941" y="1602"/>
                    <a:pt x="4882" y="1936"/>
                  </a:cubicBezTo>
                  <a:cubicBezTo>
                    <a:pt x="4822" y="1662"/>
                    <a:pt x="4751" y="1388"/>
                    <a:pt x="4691" y="1114"/>
                  </a:cubicBezTo>
                  <a:cubicBezTo>
                    <a:pt x="4659" y="995"/>
                    <a:pt x="4597" y="847"/>
                    <a:pt x="4488" y="847"/>
                  </a:cubicBezTo>
                  <a:cubicBezTo>
                    <a:pt x="4477" y="847"/>
                    <a:pt x="4465" y="849"/>
                    <a:pt x="4453" y="852"/>
                  </a:cubicBezTo>
                  <a:cubicBezTo>
                    <a:pt x="4370" y="864"/>
                    <a:pt x="4334" y="936"/>
                    <a:pt x="4298" y="1007"/>
                  </a:cubicBezTo>
                  <a:cubicBezTo>
                    <a:pt x="4072" y="1495"/>
                    <a:pt x="3965" y="2031"/>
                    <a:pt x="3989" y="2567"/>
                  </a:cubicBezTo>
                  <a:cubicBezTo>
                    <a:pt x="3798" y="2341"/>
                    <a:pt x="3620" y="2090"/>
                    <a:pt x="3477" y="1840"/>
                  </a:cubicBezTo>
                  <a:cubicBezTo>
                    <a:pt x="3466" y="1838"/>
                    <a:pt x="3456" y="1838"/>
                    <a:pt x="3446" y="1838"/>
                  </a:cubicBezTo>
                  <a:cubicBezTo>
                    <a:pt x="3285" y="1838"/>
                    <a:pt x="3278" y="2112"/>
                    <a:pt x="3346" y="2281"/>
                  </a:cubicBezTo>
                  <a:cubicBezTo>
                    <a:pt x="3453" y="2543"/>
                    <a:pt x="3560" y="2805"/>
                    <a:pt x="3667" y="3055"/>
                  </a:cubicBezTo>
                  <a:cubicBezTo>
                    <a:pt x="3274" y="3031"/>
                    <a:pt x="2881" y="2960"/>
                    <a:pt x="2488" y="2876"/>
                  </a:cubicBezTo>
                  <a:lnTo>
                    <a:pt x="2488" y="2876"/>
                  </a:lnTo>
                  <a:cubicBezTo>
                    <a:pt x="2593" y="3068"/>
                    <a:pt x="2812" y="3247"/>
                    <a:pt x="3039" y="3339"/>
                  </a:cubicBezTo>
                  <a:lnTo>
                    <a:pt x="3039" y="3339"/>
                  </a:lnTo>
                  <a:cubicBezTo>
                    <a:pt x="2853" y="3301"/>
                    <a:pt x="2662" y="3283"/>
                    <a:pt x="2472" y="3283"/>
                  </a:cubicBezTo>
                  <a:cubicBezTo>
                    <a:pt x="1875" y="3283"/>
                    <a:pt x="1278" y="3463"/>
                    <a:pt x="798" y="3805"/>
                  </a:cubicBezTo>
                  <a:cubicBezTo>
                    <a:pt x="1095" y="3817"/>
                    <a:pt x="1405" y="3829"/>
                    <a:pt x="1715" y="3841"/>
                  </a:cubicBezTo>
                  <a:cubicBezTo>
                    <a:pt x="1298" y="3853"/>
                    <a:pt x="893" y="4031"/>
                    <a:pt x="619" y="4329"/>
                  </a:cubicBezTo>
                  <a:cubicBezTo>
                    <a:pt x="881" y="4365"/>
                    <a:pt x="1143" y="4400"/>
                    <a:pt x="1417" y="4424"/>
                  </a:cubicBezTo>
                  <a:cubicBezTo>
                    <a:pt x="1012" y="4579"/>
                    <a:pt x="643" y="4841"/>
                    <a:pt x="345" y="5162"/>
                  </a:cubicBezTo>
                  <a:cubicBezTo>
                    <a:pt x="500" y="5210"/>
                    <a:pt x="643" y="5246"/>
                    <a:pt x="786" y="5293"/>
                  </a:cubicBezTo>
                  <a:cubicBezTo>
                    <a:pt x="381" y="5460"/>
                    <a:pt x="83" y="5841"/>
                    <a:pt x="0" y="6270"/>
                  </a:cubicBezTo>
                  <a:cubicBezTo>
                    <a:pt x="441" y="6186"/>
                    <a:pt x="798" y="5924"/>
                    <a:pt x="1179" y="5686"/>
                  </a:cubicBezTo>
                  <a:lnTo>
                    <a:pt x="1179" y="5686"/>
                  </a:lnTo>
                  <a:cubicBezTo>
                    <a:pt x="774" y="5972"/>
                    <a:pt x="572" y="6508"/>
                    <a:pt x="667" y="6996"/>
                  </a:cubicBezTo>
                  <a:cubicBezTo>
                    <a:pt x="1060" y="6758"/>
                    <a:pt x="1405" y="6424"/>
                    <a:pt x="1643" y="6031"/>
                  </a:cubicBezTo>
                  <a:lnTo>
                    <a:pt x="1643" y="6031"/>
                  </a:lnTo>
                  <a:cubicBezTo>
                    <a:pt x="1381" y="6603"/>
                    <a:pt x="1119" y="7294"/>
                    <a:pt x="1453" y="7829"/>
                  </a:cubicBezTo>
                  <a:cubicBezTo>
                    <a:pt x="1721" y="7609"/>
                    <a:pt x="1943" y="7334"/>
                    <a:pt x="2094" y="7018"/>
                  </a:cubicBezTo>
                  <a:lnTo>
                    <a:pt x="2094" y="7018"/>
                  </a:lnTo>
                  <a:cubicBezTo>
                    <a:pt x="2032" y="7211"/>
                    <a:pt x="2007" y="7413"/>
                    <a:pt x="2024" y="7615"/>
                  </a:cubicBezTo>
                  <a:cubicBezTo>
                    <a:pt x="2035" y="7855"/>
                    <a:pt x="2186" y="8134"/>
                    <a:pt x="2403" y="8134"/>
                  </a:cubicBezTo>
                  <a:cubicBezTo>
                    <a:pt x="2423" y="8134"/>
                    <a:pt x="2443" y="8132"/>
                    <a:pt x="2465" y="8127"/>
                  </a:cubicBezTo>
                  <a:cubicBezTo>
                    <a:pt x="2619" y="8091"/>
                    <a:pt x="2703" y="7948"/>
                    <a:pt x="2774" y="7805"/>
                  </a:cubicBezTo>
                  <a:cubicBezTo>
                    <a:pt x="3055" y="7221"/>
                    <a:pt x="3312" y="6614"/>
                    <a:pt x="3536" y="6006"/>
                  </a:cubicBezTo>
                  <a:lnTo>
                    <a:pt x="3536" y="6006"/>
                  </a:lnTo>
                  <a:cubicBezTo>
                    <a:pt x="3382" y="6439"/>
                    <a:pt x="3398" y="6935"/>
                    <a:pt x="3596" y="7353"/>
                  </a:cubicBezTo>
                  <a:cubicBezTo>
                    <a:pt x="3965" y="6984"/>
                    <a:pt x="4203" y="6484"/>
                    <a:pt x="4239" y="5960"/>
                  </a:cubicBezTo>
                  <a:cubicBezTo>
                    <a:pt x="4358" y="6198"/>
                    <a:pt x="4501" y="6460"/>
                    <a:pt x="4751" y="6591"/>
                  </a:cubicBezTo>
                  <a:cubicBezTo>
                    <a:pt x="4822" y="6631"/>
                    <a:pt x="4907" y="6649"/>
                    <a:pt x="4992" y="6649"/>
                  </a:cubicBezTo>
                  <a:cubicBezTo>
                    <a:pt x="5189" y="6649"/>
                    <a:pt x="5388" y="6548"/>
                    <a:pt x="5429" y="6365"/>
                  </a:cubicBezTo>
                  <a:cubicBezTo>
                    <a:pt x="5501" y="6020"/>
                    <a:pt x="5072" y="5746"/>
                    <a:pt x="5108" y="5400"/>
                  </a:cubicBezTo>
                  <a:lnTo>
                    <a:pt x="5108" y="5400"/>
                  </a:lnTo>
                  <a:cubicBezTo>
                    <a:pt x="5346" y="5591"/>
                    <a:pt x="5644" y="5722"/>
                    <a:pt x="5941" y="5770"/>
                  </a:cubicBezTo>
                  <a:cubicBezTo>
                    <a:pt x="5941" y="5531"/>
                    <a:pt x="5894" y="5293"/>
                    <a:pt x="5798" y="5079"/>
                  </a:cubicBezTo>
                  <a:lnTo>
                    <a:pt x="5798" y="5079"/>
                  </a:lnTo>
                  <a:cubicBezTo>
                    <a:pt x="6013" y="5106"/>
                    <a:pt x="6234" y="5119"/>
                    <a:pt x="6451" y="5119"/>
                  </a:cubicBezTo>
                  <a:cubicBezTo>
                    <a:pt x="6524" y="5119"/>
                    <a:pt x="6596" y="5118"/>
                    <a:pt x="6668" y="5115"/>
                  </a:cubicBezTo>
                  <a:cubicBezTo>
                    <a:pt x="6798" y="5103"/>
                    <a:pt x="6929" y="5091"/>
                    <a:pt x="7025" y="4996"/>
                  </a:cubicBezTo>
                  <a:cubicBezTo>
                    <a:pt x="7168" y="4865"/>
                    <a:pt x="7144" y="4615"/>
                    <a:pt x="7013" y="4460"/>
                  </a:cubicBezTo>
                  <a:cubicBezTo>
                    <a:pt x="6882" y="4305"/>
                    <a:pt x="6679" y="4234"/>
                    <a:pt x="6501" y="4162"/>
                  </a:cubicBezTo>
                  <a:lnTo>
                    <a:pt x="6501" y="4162"/>
                  </a:lnTo>
                  <a:cubicBezTo>
                    <a:pt x="6668" y="4208"/>
                    <a:pt x="6844" y="4232"/>
                    <a:pt x="7022" y="4232"/>
                  </a:cubicBezTo>
                  <a:cubicBezTo>
                    <a:pt x="7210" y="4232"/>
                    <a:pt x="7400" y="4205"/>
                    <a:pt x="7584" y="4150"/>
                  </a:cubicBezTo>
                  <a:cubicBezTo>
                    <a:pt x="7503" y="3978"/>
                    <a:pt x="7338" y="3861"/>
                    <a:pt x="7158" y="3836"/>
                  </a:cubicBezTo>
                  <a:lnTo>
                    <a:pt x="7158" y="3836"/>
                  </a:lnTo>
                  <a:cubicBezTo>
                    <a:pt x="7519" y="3826"/>
                    <a:pt x="7879" y="3815"/>
                    <a:pt x="8239" y="3805"/>
                  </a:cubicBezTo>
                  <a:cubicBezTo>
                    <a:pt x="8132" y="3635"/>
                    <a:pt x="7988" y="3488"/>
                    <a:pt x="7819" y="3375"/>
                  </a:cubicBezTo>
                  <a:lnTo>
                    <a:pt x="7819" y="3375"/>
                  </a:lnTo>
                  <a:cubicBezTo>
                    <a:pt x="8006" y="3445"/>
                    <a:pt x="8194" y="3505"/>
                    <a:pt x="8382" y="3555"/>
                  </a:cubicBezTo>
                  <a:cubicBezTo>
                    <a:pt x="8481" y="3580"/>
                    <a:pt x="8583" y="3601"/>
                    <a:pt x="8680" y="3601"/>
                  </a:cubicBezTo>
                  <a:cubicBezTo>
                    <a:pt x="8770" y="3601"/>
                    <a:pt x="8855" y="3583"/>
                    <a:pt x="8930" y="3531"/>
                  </a:cubicBezTo>
                  <a:cubicBezTo>
                    <a:pt x="9380" y="3231"/>
                    <a:pt x="8777" y="2863"/>
                    <a:pt x="8480" y="2863"/>
                  </a:cubicBezTo>
                  <a:cubicBezTo>
                    <a:pt x="8473" y="2863"/>
                    <a:pt x="8465" y="2864"/>
                    <a:pt x="8458" y="2864"/>
                  </a:cubicBezTo>
                  <a:lnTo>
                    <a:pt x="8458" y="2864"/>
                  </a:lnTo>
                  <a:cubicBezTo>
                    <a:pt x="8778" y="2840"/>
                    <a:pt x="9098" y="2733"/>
                    <a:pt x="9382" y="2567"/>
                  </a:cubicBezTo>
                  <a:cubicBezTo>
                    <a:pt x="9139" y="2246"/>
                    <a:pt x="8721" y="2100"/>
                    <a:pt x="8319" y="2100"/>
                  </a:cubicBezTo>
                  <a:cubicBezTo>
                    <a:pt x="8288" y="2100"/>
                    <a:pt x="8258" y="2101"/>
                    <a:pt x="8227" y="2102"/>
                  </a:cubicBezTo>
                  <a:cubicBezTo>
                    <a:pt x="7799" y="2126"/>
                    <a:pt x="7394" y="2281"/>
                    <a:pt x="6989" y="2424"/>
                  </a:cubicBezTo>
                  <a:cubicBezTo>
                    <a:pt x="7453" y="1829"/>
                    <a:pt x="8465" y="1995"/>
                    <a:pt x="9037" y="1495"/>
                  </a:cubicBezTo>
                  <a:cubicBezTo>
                    <a:pt x="9073" y="1448"/>
                    <a:pt x="9120" y="1400"/>
                    <a:pt x="9132" y="1352"/>
                  </a:cubicBezTo>
                  <a:cubicBezTo>
                    <a:pt x="9192" y="1138"/>
                    <a:pt x="8894" y="1043"/>
                    <a:pt x="8680" y="1031"/>
                  </a:cubicBezTo>
                  <a:cubicBezTo>
                    <a:pt x="8299" y="1031"/>
                    <a:pt x="7906" y="1019"/>
                    <a:pt x="7525" y="1019"/>
                  </a:cubicBezTo>
                  <a:cubicBezTo>
                    <a:pt x="7787" y="995"/>
                    <a:pt x="8049" y="900"/>
                    <a:pt x="8251" y="733"/>
                  </a:cubicBezTo>
                  <a:cubicBezTo>
                    <a:pt x="8040" y="608"/>
                    <a:pt x="7797" y="545"/>
                    <a:pt x="7553" y="545"/>
                  </a:cubicBezTo>
                  <a:cubicBezTo>
                    <a:pt x="7288" y="545"/>
                    <a:pt x="7022" y="620"/>
                    <a:pt x="6798" y="769"/>
                  </a:cubicBezTo>
                  <a:cubicBezTo>
                    <a:pt x="7037" y="555"/>
                    <a:pt x="7263" y="340"/>
                    <a:pt x="7501" y="138"/>
                  </a:cubicBezTo>
                  <a:cubicBezTo>
                    <a:pt x="7470" y="39"/>
                    <a:pt x="7384" y="1"/>
                    <a:pt x="728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42"/>
            <p:cNvSpPr/>
            <p:nvPr/>
          </p:nvSpPr>
          <p:spPr>
            <a:xfrm>
              <a:off x="881415" y="4855980"/>
              <a:ext cx="241280" cy="220149"/>
            </a:xfrm>
            <a:custGeom>
              <a:avLst/>
              <a:gdLst/>
              <a:ahLst/>
              <a:cxnLst/>
              <a:rect l="l" t="t" r="r" b="b"/>
              <a:pathLst>
                <a:path w="8098" h="7218" extrusionOk="0">
                  <a:moveTo>
                    <a:pt x="5859" y="1"/>
                  </a:moveTo>
                  <a:lnTo>
                    <a:pt x="5859" y="1"/>
                  </a:lnTo>
                  <a:cubicBezTo>
                    <a:pt x="5537" y="84"/>
                    <a:pt x="5287" y="346"/>
                    <a:pt x="5132" y="656"/>
                  </a:cubicBezTo>
                  <a:cubicBezTo>
                    <a:pt x="4978" y="953"/>
                    <a:pt x="4918" y="1287"/>
                    <a:pt x="4859" y="1620"/>
                  </a:cubicBezTo>
                  <a:cubicBezTo>
                    <a:pt x="4787" y="1346"/>
                    <a:pt x="4728" y="1072"/>
                    <a:pt x="4668" y="787"/>
                  </a:cubicBezTo>
                  <a:cubicBezTo>
                    <a:pt x="4635" y="675"/>
                    <a:pt x="4560" y="522"/>
                    <a:pt x="4443" y="522"/>
                  </a:cubicBezTo>
                  <a:cubicBezTo>
                    <a:pt x="4435" y="522"/>
                    <a:pt x="4427" y="523"/>
                    <a:pt x="4418" y="525"/>
                  </a:cubicBezTo>
                  <a:cubicBezTo>
                    <a:pt x="4347" y="548"/>
                    <a:pt x="4299" y="620"/>
                    <a:pt x="4275" y="691"/>
                  </a:cubicBezTo>
                  <a:cubicBezTo>
                    <a:pt x="4049" y="1179"/>
                    <a:pt x="3942" y="1715"/>
                    <a:pt x="3966" y="2251"/>
                  </a:cubicBezTo>
                  <a:cubicBezTo>
                    <a:pt x="3775" y="2025"/>
                    <a:pt x="3597" y="1775"/>
                    <a:pt x="3442" y="1513"/>
                  </a:cubicBezTo>
                  <a:cubicBezTo>
                    <a:pt x="3435" y="1512"/>
                    <a:pt x="3428" y="1511"/>
                    <a:pt x="3422" y="1511"/>
                  </a:cubicBezTo>
                  <a:cubicBezTo>
                    <a:pt x="3262" y="1511"/>
                    <a:pt x="3254" y="1793"/>
                    <a:pt x="3323" y="1965"/>
                  </a:cubicBezTo>
                  <a:cubicBezTo>
                    <a:pt x="3430" y="2215"/>
                    <a:pt x="3537" y="2477"/>
                    <a:pt x="3644" y="2739"/>
                  </a:cubicBezTo>
                  <a:cubicBezTo>
                    <a:pt x="3251" y="2703"/>
                    <a:pt x="2858" y="2644"/>
                    <a:pt x="2465" y="2561"/>
                  </a:cubicBezTo>
                  <a:lnTo>
                    <a:pt x="2465" y="2561"/>
                  </a:lnTo>
                  <a:cubicBezTo>
                    <a:pt x="2570" y="2752"/>
                    <a:pt x="2789" y="2931"/>
                    <a:pt x="3016" y="3023"/>
                  </a:cubicBezTo>
                  <a:lnTo>
                    <a:pt x="3016" y="3023"/>
                  </a:lnTo>
                  <a:cubicBezTo>
                    <a:pt x="2830" y="2985"/>
                    <a:pt x="2639" y="2967"/>
                    <a:pt x="2449" y="2967"/>
                  </a:cubicBezTo>
                  <a:cubicBezTo>
                    <a:pt x="1852" y="2967"/>
                    <a:pt x="1255" y="3147"/>
                    <a:pt x="775" y="3489"/>
                  </a:cubicBezTo>
                  <a:cubicBezTo>
                    <a:pt x="1072" y="3501"/>
                    <a:pt x="1382" y="3513"/>
                    <a:pt x="1680" y="3525"/>
                  </a:cubicBezTo>
                  <a:cubicBezTo>
                    <a:pt x="1275" y="3525"/>
                    <a:pt x="870" y="3715"/>
                    <a:pt x="584" y="4013"/>
                  </a:cubicBezTo>
                  <a:cubicBezTo>
                    <a:pt x="858" y="4037"/>
                    <a:pt x="1120" y="4073"/>
                    <a:pt x="1394" y="4108"/>
                  </a:cubicBezTo>
                  <a:cubicBezTo>
                    <a:pt x="977" y="4263"/>
                    <a:pt x="608" y="4513"/>
                    <a:pt x="322" y="4847"/>
                  </a:cubicBezTo>
                  <a:cubicBezTo>
                    <a:pt x="465" y="4882"/>
                    <a:pt x="620" y="4930"/>
                    <a:pt x="763" y="4978"/>
                  </a:cubicBezTo>
                  <a:cubicBezTo>
                    <a:pt x="753" y="4975"/>
                    <a:pt x="743" y="4973"/>
                    <a:pt x="732" y="4973"/>
                  </a:cubicBezTo>
                  <a:cubicBezTo>
                    <a:pt x="518" y="4973"/>
                    <a:pt x="104" y="5509"/>
                    <a:pt x="25" y="5668"/>
                  </a:cubicBezTo>
                  <a:cubicBezTo>
                    <a:pt x="1" y="5728"/>
                    <a:pt x="13" y="5835"/>
                    <a:pt x="84" y="5859"/>
                  </a:cubicBezTo>
                  <a:cubicBezTo>
                    <a:pt x="96" y="5863"/>
                    <a:pt x="109" y="5864"/>
                    <a:pt x="123" y="5864"/>
                  </a:cubicBezTo>
                  <a:cubicBezTo>
                    <a:pt x="150" y="5864"/>
                    <a:pt x="179" y="5859"/>
                    <a:pt x="203" y="5859"/>
                  </a:cubicBezTo>
                  <a:cubicBezTo>
                    <a:pt x="656" y="5728"/>
                    <a:pt x="930" y="5180"/>
                    <a:pt x="1394" y="5109"/>
                  </a:cubicBezTo>
                  <a:lnTo>
                    <a:pt x="1394" y="5109"/>
                  </a:lnTo>
                  <a:cubicBezTo>
                    <a:pt x="1406" y="5537"/>
                    <a:pt x="894" y="5763"/>
                    <a:pt x="715" y="6156"/>
                  </a:cubicBezTo>
                  <a:cubicBezTo>
                    <a:pt x="691" y="6192"/>
                    <a:pt x="679" y="6228"/>
                    <a:pt x="691" y="6263"/>
                  </a:cubicBezTo>
                  <a:cubicBezTo>
                    <a:pt x="705" y="6299"/>
                    <a:pt x="734" y="6313"/>
                    <a:pt x="770" y="6313"/>
                  </a:cubicBezTo>
                  <a:cubicBezTo>
                    <a:pt x="831" y="6313"/>
                    <a:pt x="908" y="6273"/>
                    <a:pt x="953" y="6228"/>
                  </a:cubicBezTo>
                  <a:cubicBezTo>
                    <a:pt x="1287" y="5906"/>
                    <a:pt x="1608" y="5585"/>
                    <a:pt x="1942" y="5275"/>
                  </a:cubicBezTo>
                  <a:lnTo>
                    <a:pt x="1942" y="5275"/>
                  </a:lnTo>
                  <a:cubicBezTo>
                    <a:pt x="1870" y="5799"/>
                    <a:pt x="1418" y="6240"/>
                    <a:pt x="1406" y="6775"/>
                  </a:cubicBezTo>
                  <a:cubicBezTo>
                    <a:pt x="1406" y="6859"/>
                    <a:pt x="1441" y="6978"/>
                    <a:pt x="1537" y="6990"/>
                  </a:cubicBezTo>
                  <a:cubicBezTo>
                    <a:pt x="1542" y="6991"/>
                    <a:pt x="1547" y="6991"/>
                    <a:pt x="1553" y="6991"/>
                  </a:cubicBezTo>
                  <a:cubicBezTo>
                    <a:pt x="1617" y="6991"/>
                    <a:pt x="1671" y="6926"/>
                    <a:pt x="1715" y="6871"/>
                  </a:cubicBezTo>
                  <a:lnTo>
                    <a:pt x="2573" y="5704"/>
                  </a:lnTo>
                  <a:lnTo>
                    <a:pt x="2573" y="5704"/>
                  </a:lnTo>
                  <a:cubicBezTo>
                    <a:pt x="2513" y="6180"/>
                    <a:pt x="2084" y="6621"/>
                    <a:pt x="2239" y="7073"/>
                  </a:cubicBezTo>
                  <a:cubicBezTo>
                    <a:pt x="2261" y="7140"/>
                    <a:pt x="2315" y="7217"/>
                    <a:pt x="2390" y="7217"/>
                  </a:cubicBezTo>
                  <a:cubicBezTo>
                    <a:pt x="2395" y="7217"/>
                    <a:pt x="2400" y="7217"/>
                    <a:pt x="2406" y="7216"/>
                  </a:cubicBezTo>
                  <a:cubicBezTo>
                    <a:pt x="2430" y="7216"/>
                    <a:pt x="2465" y="7192"/>
                    <a:pt x="2489" y="7180"/>
                  </a:cubicBezTo>
                  <a:cubicBezTo>
                    <a:pt x="2668" y="7025"/>
                    <a:pt x="2775" y="6799"/>
                    <a:pt x="2870" y="6573"/>
                  </a:cubicBezTo>
                  <a:cubicBezTo>
                    <a:pt x="3120" y="6001"/>
                    <a:pt x="3370" y="5430"/>
                    <a:pt x="3620" y="4847"/>
                  </a:cubicBezTo>
                  <a:lnTo>
                    <a:pt x="3620" y="4847"/>
                  </a:lnTo>
                  <a:cubicBezTo>
                    <a:pt x="3573" y="5299"/>
                    <a:pt x="3537" y="5740"/>
                    <a:pt x="3489" y="6180"/>
                  </a:cubicBezTo>
                  <a:cubicBezTo>
                    <a:pt x="3477" y="6263"/>
                    <a:pt x="3489" y="6382"/>
                    <a:pt x="3585" y="6406"/>
                  </a:cubicBezTo>
                  <a:cubicBezTo>
                    <a:pt x="3590" y="6407"/>
                    <a:pt x="3595" y="6408"/>
                    <a:pt x="3600" y="6408"/>
                  </a:cubicBezTo>
                  <a:cubicBezTo>
                    <a:pt x="3654" y="6408"/>
                    <a:pt x="3707" y="6353"/>
                    <a:pt x="3739" y="6299"/>
                  </a:cubicBezTo>
                  <a:cubicBezTo>
                    <a:pt x="4030" y="5893"/>
                    <a:pt x="4184" y="5396"/>
                    <a:pt x="4203" y="4897"/>
                  </a:cubicBezTo>
                  <a:lnTo>
                    <a:pt x="4203" y="4897"/>
                  </a:lnTo>
                  <a:cubicBezTo>
                    <a:pt x="4197" y="5171"/>
                    <a:pt x="4257" y="5454"/>
                    <a:pt x="4382" y="5704"/>
                  </a:cubicBezTo>
                  <a:cubicBezTo>
                    <a:pt x="4406" y="5763"/>
                    <a:pt x="4454" y="5835"/>
                    <a:pt x="4525" y="5859"/>
                  </a:cubicBezTo>
                  <a:cubicBezTo>
                    <a:pt x="4533" y="5860"/>
                    <a:pt x="4541" y="5861"/>
                    <a:pt x="4548" y="5861"/>
                  </a:cubicBezTo>
                  <a:cubicBezTo>
                    <a:pt x="4655" y="5861"/>
                    <a:pt x="4728" y="5707"/>
                    <a:pt x="4740" y="5585"/>
                  </a:cubicBezTo>
                  <a:cubicBezTo>
                    <a:pt x="4799" y="5192"/>
                    <a:pt x="4787" y="4799"/>
                    <a:pt x="4728" y="4406"/>
                  </a:cubicBezTo>
                  <a:lnTo>
                    <a:pt x="4728" y="4406"/>
                  </a:lnTo>
                  <a:cubicBezTo>
                    <a:pt x="4847" y="4597"/>
                    <a:pt x="4978" y="4787"/>
                    <a:pt x="5121" y="4978"/>
                  </a:cubicBezTo>
                  <a:cubicBezTo>
                    <a:pt x="5198" y="5075"/>
                    <a:pt x="5300" y="5172"/>
                    <a:pt x="5412" y="5172"/>
                  </a:cubicBezTo>
                  <a:cubicBezTo>
                    <a:pt x="5438" y="5172"/>
                    <a:pt x="5463" y="5167"/>
                    <a:pt x="5490" y="5156"/>
                  </a:cubicBezTo>
                  <a:cubicBezTo>
                    <a:pt x="5609" y="5109"/>
                    <a:pt x="5632" y="4942"/>
                    <a:pt x="5621" y="4811"/>
                  </a:cubicBezTo>
                  <a:cubicBezTo>
                    <a:pt x="5609" y="4537"/>
                    <a:pt x="5561" y="4251"/>
                    <a:pt x="5466" y="3989"/>
                  </a:cubicBezTo>
                  <a:lnTo>
                    <a:pt x="5466" y="3989"/>
                  </a:lnTo>
                  <a:cubicBezTo>
                    <a:pt x="5704" y="4251"/>
                    <a:pt x="6061" y="4406"/>
                    <a:pt x="6406" y="4406"/>
                  </a:cubicBezTo>
                  <a:cubicBezTo>
                    <a:pt x="6466" y="4406"/>
                    <a:pt x="6514" y="4406"/>
                    <a:pt x="6549" y="4370"/>
                  </a:cubicBezTo>
                  <a:cubicBezTo>
                    <a:pt x="6633" y="4311"/>
                    <a:pt x="6597" y="4180"/>
                    <a:pt x="6537" y="4085"/>
                  </a:cubicBezTo>
                  <a:cubicBezTo>
                    <a:pt x="6411" y="3879"/>
                    <a:pt x="6252" y="3699"/>
                    <a:pt x="6066" y="3553"/>
                  </a:cubicBezTo>
                  <a:lnTo>
                    <a:pt x="6066" y="3553"/>
                  </a:lnTo>
                  <a:cubicBezTo>
                    <a:pt x="6240" y="3647"/>
                    <a:pt x="6428" y="3719"/>
                    <a:pt x="6621" y="3763"/>
                  </a:cubicBezTo>
                  <a:cubicBezTo>
                    <a:pt x="6650" y="3770"/>
                    <a:pt x="6682" y="3773"/>
                    <a:pt x="6713" y="3773"/>
                  </a:cubicBezTo>
                  <a:cubicBezTo>
                    <a:pt x="6797" y="3773"/>
                    <a:pt x="6877" y="3746"/>
                    <a:pt x="6895" y="3668"/>
                  </a:cubicBezTo>
                  <a:cubicBezTo>
                    <a:pt x="6906" y="3632"/>
                    <a:pt x="6895" y="3596"/>
                    <a:pt x="6883" y="3561"/>
                  </a:cubicBezTo>
                  <a:cubicBezTo>
                    <a:pt x="6799" y="3346"/>
                    <a:pt x="6621" y="3168"/>
                    <a:pt x="6418" y="3084"/>
                  </a:cubicBezTo>
                  <a:lnTo>
                    <a:pt x="6418" y="3084"/>
                  </a:lnTo>
                  <a:cubicBezTo>
                    <a:pt x="6568" y="3127"/>
                    <a:pt x="6723" y="3149"/>
                    <a:pt x="6879" y="3149"/>
                  </a:cubicBezTo>
                  <a:cubicBezTo>
                    <a:pt x="6983" y="3149"/>
                    <a:pt x="7087" y="3139"/>
                    <a:pt x="7192" y="3120"/>
                  </a:cubicBezTo>
                  <a:cubicBezTo>
                    <a:pt x="7240" y="3120"/>
                    <a:pt x="7287" y="3108"/>
                    <a:pt x="7323" y="3061"/>
                  </a:cubicBezTo>
                  <a:cubicBezTo>
                    <a:pt x="7395" y="2965"/>
                    <a:pt x="7264" y="2846"/>
                    <a:pt x="7145" y="2799"/>
                  </a:cubicBezTo>
                  <a:cubicBezTo>
                    <a:pt x="6942" y="2692"/>
                    <a:pt x="6728" y="2596"/>
                    <a:pt x="6514" y="2501"/>
                  </a:cubicBezTo>
                  <a:lnTo>
                    <a:pt x="6514" y="2501"/>
                  </a:lnTo>
                  <a:cubicBezTo>
                    <a:pt x="6737" y="2535"/>
                    <a:pt x="6973" y="2567"/>
                    <a:pt x="7202" y="2567"/>
                  </a:cubicBezTo>
                  <a:cubicBezTo>
                    <a:pt x="7534" y="2567"/>
                    <a:pt x="7851" y="2500"/>
                    <a:pt x="8097" y="2275"/>
                  </a:cubicBezTo>
                  <a:cubicBezTo>
                    <a:pt x="7884" y="2119"/>
                    <a:pt x="7629" y="2090"/>
                    <a:pt x="7362" y="2090"/>
                  </a:cubicBezTo>
                  <a:cubicBezTo>
                    <a:pt x="7202" y="2090"/>
                    <a:pt x="7039" y="2101"/>
                    <a:pt x="6878" y="2101"/>
                  </a:cubicBezTo>
                  <a:cubicBezTo>
                    <a:pt x="6690" y="2101"/>
                    <a:pt x="6505" y="2086"/>
                    <a:pt x="6335" y="2025"/>
                  </a:cubicBezTo>
                  <a:cubicBezTo>
                    <a:pt x="6740" y="1858"/>
                    <a:pt x="7145" y="1691"/>
                    <a:pt x="7549" y="1525"/>
                  </a:cubicBezTo>
                  <a:cubicBezTo>
                    <a:pt x="7728" y="1453"/>
                    <a:pt x="7907" y="1382"/>
                    <a:pt x="8049" y="1251"/>
                  </a:cubicBezTo>
                  <a:cubicBezTo>
                    <a:pt x="7895" y="1096"/>
                    <a:pt x="7684" y="1046"/>
                    <a:pt x="7461" y="1046"/>
                  </a:cubicBezTo>
                  <a:cubicBezTo>
                    <a:pt x="7272" y="1046"/>
                    <a:pt x="7074" y="1082"/>
                    <a:pt x="6895" y="1120"/>
                  </a:cubicBezTo>
                  <a:cubicBezTo>
                    <a:pt x="7061" y="1037"/>
                    <a:pt x="7192" y="918"/>
                    <a:pt x="7299" y="775"/>
                  </a:cubicBezTo>
                  <a:cubicBezTo>
                    <a:pt x="7323" y="751"/>
                    <a:pt x="7335" y="715"/>
                    <a:pt x="7335" y="679"/>
                  </a:cubicBezTo>
                  <a:cubicBezTo>
                    <a:pt x="7323" y="620"/>
                    <a:pt x="7252" y="608"/>
                    <a:pt x="7204" y="596"/>
                  </a:cubicBezTo>
                  <a:cubicBezTo>
                    <a:pt x="7151" y="592"/>
                    <a:pt x="7098" y="590"/>
                    <a:pt x="7046" y="590"/>
                  </a:cubicBezTo>
                  <a:cubicBezTo>
                    <a:pt x="6778" y="590"/>
                    <a:pt x="6514" y="641"/>
                    <a:pt x="6275" y="751"/>
                  </a:cubicBezTo>
                  <a:cubicBezTo>
                    <a:pt x="6406" y="572"/>
                    <a:pt x="6525" y="382"/>
                    <a:pt x="6609" y="179"/>
                  </a:cubicBezTo>
                  <a:cubicBezTo>
                    <a:pt x="6609" y="177"/>
                    <a:pt x="6606" y="176"/>
                    <a:pt x="6601" y="176"/>
                  </a:cubicBezTo>
                  <a:cubicBezTo>
                    <a:pt x="6561" y="176"/>
                    <a:pt x="6380" y="252"/>
                    <a:pt x="6359" y="263"/>
                  </a:cubicBezTo>
                  <a:cubicBezTo>
                    <a:pt x="6275" y="322"/>
                    <a:pt x="6204" y="417"/>
                    <a:pt x="6144" y="501"/>
                  </a:cubicBezTo>
                  <a:cubicBezTo>
                    <a:pt x="5990" y="715"/>
                    <a:pt x="5871" y="977"/>
                    <a:pt x="5799" y="1239"/>
                  </a:cubicBezTo>
                  <a:cubicBezTo>
                    <a:pt x="5763" y="822"/>
                    <a:pt x="5775" y="406"/>
                    <a:pt x="585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42"/>
            <p:cNvSpPr/>
            <p:nvPr/>
          </p:nvSpPr>
          <p:spPr>
            <a:xfrm>
              <a:off x="2354688" y="5123618"/>
              <a:ext cx="306531" cy="157838"/>
            </a:xfrm>
            <a:custGeom>
              <a:avLst/>
              <a:gdLst/>
              <a:ahLst/>
              <a:cxnLst/>
              <a:rect l="l" t="t" r="r" b="b"/>
              <a:pathLst>
                <a:path w="10288" h="5175" extrusionOk="0">
                  <a:moveTo>
                    <a:pt x="2239" y="1"/>
                  </a:moveTo>
                  <a:lnTo>
                    <a:pt x="2239" y="1"/>
                  </a:lnTo>
                  <a:cubicBezTo>
                    <a:pt x="2453" y="203"/>
                    <a:pt x="2679" y="417"/>
                    <a:pt x="2894" y="620"/>
                  </a:cubicBezTo>
                  <a:cubicBezTo>
                    <a:pt x="2618" y="386"/>
                    <a:pt x="2256" y="257"/>
                    <a:pt x="1886" y="257"/>
                  </a:cubicBezTo>
                  <a:cubicBezTo>
                    <a:pt x="1841" y="257"/>
                    <a:pt x="1796" y="259"/>
                    <a:pt x="1751" y="263"/>
                  </a:cubicBezTo>
                  <a:cubicBezTo>
                    <a:pt x="1929" y="465"/>
                    <a:pt x="2108" y="667"/>
                    <a:pt x="2286" y="870"/>
                  </a:cubicBezTo>
                  <a:cubicBezTo>
                    <a:pt x="1981" y="753"/>
                    <a:pt x="1649" y="697"/>
                    <a:pt x="1320" y="697"/>
                  </a:cubicBezTo>
                  <a:cubicBezTo>
                    <a:pt x="1213" y="697"/>
                    <a:pt x="1106" y="703"/>
                    <a:pt x="1001" y="715"/>
                  </a:cubicBezTo>
                  <a:cubicBezTo>
                    <a:pt x="1084" y="846"/>
                    <a:pt x="1167" y="977"/>
                    <a:pt x="1251" y="1108"/>
                  </a:cubicBezTo>
                  <a:cubicBezTo>
                    <a:pt x="1116" y="1062"/>
                    <a:pt x="973" y="1039"/>
                    <a:pt x="830" y="1039"/>
                  </a:cubicBezTo>
                  <a:cubicBezTo>
                    <a:pt x="533" y="1039"/>
                    <a:pt x="234" y="1137"/>
                    <a:pt x="0" y="1322"/>
                  </a:cubicBezTo>
                  <a:cubicBezTo>
                    <a:pt x="393" y="1548"/>
                    <a:pt x="846" y="1584"/>
                    <a:pt x="1286" y="1656"/>
                  </a:cubicBezTo>
                  <a:cubicBezTo>
                    <a:pt x="1247" y="1652"/>
                    <a:pt x="1208" y="1650"/>
                    <a:pt x="1169" y="1650"/>
                  </a:cubicBezTo>
                  <a:cubicBezTo>
                    <a:pt x="708" y="1650"/>
                    <a:pt x="255" y="1903"/>
                    <a:pt x="24" y="2299"/>
                  </a:cubicBezTo>
                  <a:cubicBezTo>
                    <a:pt x="205" y="2331"/>
                    <a:pt x="385" y="2347"/>
                    <a:pt x="565" y="2347"/>
                  </a:cubicBezTo>
                  <a:cubicBezTo>
                    <a:pt x="848" y="2347"/>
                    <a:pt x="1129" y="2307"/>
                    <a:pt x="1405" y="2227"/>
                  </a:cubicBezTo>
                  <a:lnTo>
                    <a:pt x="1405" y="2227"/>
                  </a:lnTo>
                  <a:cubicBezTo>
                    <a:pt x="822" y="2489"/>
                    <a:pt x="179" y="2822"/>
                    <a:pt x="60" y="3442"/>
                  </a:cubicBezTo>
                  <a:cubicBezTo>
                    <a:pt x="104" y="3444"/>
                    <a:pt x="148" y="3445"/>
                    <a:pt x="192" y="3445"/>
                  </a:cubicBezTo>
                  <a:cubicBezTo>
                    <a:pt x="507" y="3445"/>
                    <a:pt x="815" y="3383"/>
                    <a:pt x="1101" y="3260"/>
                  </a:cubicBezTo>
                  <a:lnTo>
                    <a:pt x="1101" y="3260"/>
                  </a:lnTo>
                  <a:cubicBezTo>
                    <a:pt x="922" y="3365"/>
                    <a:pt x="761" y="3504"/>
                    <a:pt x="632" y="3668"/>
                  </a:cubicBezTo>
                  <a:cubicBezTo>
                    <a:pt x="477" y="3870"/>
                    <a:pt x="405" y="4215"/>
                    <a:pt x="632" y="4346"/>
                  </a:cubicBezTo>
                  <a:cubicBezTo>
                    <a:pt x="674" y="4370"/>
                    <a:pt x="721" y="4379"/>
                    <a:pt x="769" y="4379"/>
                  </a:cubicBezTo>
                  <a:cubicBezTo>
                    <a:pt x="869" y="4379"/>
                    <a:pt x="976" y="4339"/>
                    <a:pt x="1072" y="4299"/>
                  </a:cubicBezTo>
                  <a:cubicBezTo>
                    <a:pt x="1664" y="4060"/>
                    <a:pt x="2234" y="3788"/>
                    <a:pt x="2793" y="3484"/>
                  </a:cubicBezTo>
                  <a:lnTo>
                    <a:pt x="2793" y="3484"/>
                  </a:lnTo>
                  <a:cubicBezTo>
                    <a:pt x="2412" y="3705"/>
                    <a:pt x="2112" y="4078"/>
                    <a:pt x="1989" y="4513"/>
                  </a:cubicBezTo>
                  <a:cubicBezTo>
                    <a:pt x="2513" y="4477"/>
                    <a:pt x="3025" y="4251"/>
                    <a:pt x="3394" y="3882"/>
                  </a:cubicBezTo>
                  <a:lnTo>
                    <a:pt x="3394" y="3882"/>
                  </a:lnTo>
                  <a:cubicBezTo>
                    <a:pt x="3322" y="4156"/>
                    <a:pt x="3263" y="4442"/>
                    <a:pt x="3358" y="4704"/>
                  </a:cubicBezTo>
                  <a:cubicBezTo>
                    <a:pt x="3428" y="4888"/>
                    <a:pt x="3635" y="5040"/>
                    <a:pt x="3829" y="5040"/>
                  </a:cubicBezTo>
                  <a:cubicBezTo>
                    <a:pt x="3898" y="5040"/>
                    <a:pt x="3966" y="5021"/>
                    <a:pt x="4025" y="4977"/>
                  </a:cubicBezTo>
                  <a:cubicBezTo>
                    <a:pt x="4299" y="4775"/>
                    <a:pt x="4156" y="4287"/>
                    <a:pt x="4406" y="4049"/>
                  </a:cubicBezTo>
                  <a:cubicBezTo>
                    <a:pt x="4465" y="4346"/>
                    <a:pt x="4608" y="4632"/>
                    <a:pt x="4799" y="4882"/>
                  </a:cubicBezTo>
                  <a:cubicBezTo>
                    <a:pt x="4953" y="4704"/>
                    <a:pt x="5073" y="4489"/>
                    <a:pt x="5144" y="4263"/>
                  </a:cubicBezTo>
                  <a:cubicBezTo>
                    <a:pt x="5334" y="4477"/>
                    <a:pt x="5549" y="4680"/>
                    <a:pt x="5775" y="4858"/>
                  </a:cubicBezTo>
                  <a:cubicBezTo>
                    <a:pt x="5882" y="4942"/>
                    <a:pt x="5989" y="5013"/>
                    <a:pt x="6120" y="5013"/>
                  </a:cubicBezTo>
                  <a:cubicBezTo>
                    <a:pt x="6323" y="5013"/>
                    <a:pt x="6466" y="4799"/>
                    <a:pt x="6466" y="4596"/>
                  </a:cubicBezTo>
                  <a:cubicBezTo>
                    <a:pt x="6466" y="4394"/>
                    <a:pt x="6370" y="4215"/>
                    <a:pt x="6275" y="4037"/>
                  </a:cubicBezTo>
                  <a:lnTo>
                    <a:pt x="6275" y="4037"/>
                  </a:lnTo>
                  <a:cubicBezTo>
                    <a:pt x="6477" y="4346"/>
                    <a:pt x="6775" y="4585"/>
                    <a:pt x="7109" y="4739"/>
                  </a:cubicBezTo>
                  <a:cubicBezTo>
                    <a:pt x="7156" y="4560"/>
                    <a:pt x="7098" y="4352"/>
                    <a:pt x="6973" y="4214"/>
                  </a:cubicBezTo>
                  <a:lnTo>
                    <a:pt x="6973" y="4214"/>
                  </a:lnTo>
                  <a:cubicBezTo>
                    <a:pt x="7256" y="4447"/>
                    <a:pt x="7539" y="4687"/>
                    <a:pt x="7823" y="4918"/>
                  </a:cubicBezTo>
                  <a:cubicBezTo>
                    <a:pt x="7854" y="4723"/>
                    <a:pt x="7843" y="4519"/>
                    <a:pt x="7791" y="4324"/>
                  </a:cubicBezTo>
                  <a:lnTo>
                    <a:pt x="7791" y="4324"/>
                  </a:lnTo>
                  <a:cubicBezTo>
                    <a:pt x="7884" y="4497"/>
                    <a:pt x="7985" y="4667"/>
                    <a:pt x="8097" y="4835"/>
                  </a:cubicBezTo>
                  <a:cubicBezTo>
                    <a:pt x="8204" y="4989"/>
                    <a:pt x="8335" y="5144"/>
                    <a:pt x="8513" y="5168"/>
                  </a:cubicBezTo>
                  <a:cubicBezTo>
                    <a:pt x="8544" y="5172"/>
                    <a:pt x="8571" y="5175"/>
                    <a:pt x="8597" y="5175"/>
                  </a:cubicBezTo>
                  <a:cubicBezTo>
                    <a:pt x="9042" y="5175"/>
                    <a:pt x="8827" y="4530"/>
                    <a:pt x="8604" y="4364"/>
                  </a:cubicBezTo>
                  <a:lnTo>
                    <a:pt x="8604" y="4364"/>
                  </a:lnTo>
                  <a:cubicBezTo>
                    <a:pt x="8865" y="4551"/>
                    <a:pt x="9171" y="4692"/>
                    <a:pt x="9490" y="4739"/>
                  </a:cubicBezTo>
                  <a:cubicBezTo>
                    <a:pt x="9525" y="4311"/>
                    <a:pt x="9264" y="3894"/>
                    <a:pt x="8930" y="3632"/>
                  </a:cubicBezTo>
                  <a:cubicBezTo>
                    <a:pt x="8597" y="3358"/>
                    <a:pt x="8192" y="3203"/>
                    <a:pt x="7787" y="3049"/>
                  </a:cubicBezTo>
                  <a:cubicBezTo>
                    <a:pt x="7849" y="3037"/>
                    <a:pt x="7910" y="3031"/>
                    <a:pt x="7970" y="3031"/>
                  </a:cubicBezTo>
                  <a:cubicBezTo>
                    <a:pt x="8644" y="3031"/>
                    <a:pt x="9243" y="3703"/>
                    <a:pt x="9942" y="3703"/>
                  </a:cubicBezTo>
                  <a:cubicBezTo>
                    <a:pt x="10002" y="3703"/>
                    <a:pt x="10061" y="3692"/>
                    <a:pt x="10109" y="3668"/>
                  </a:cubicBezTo>
                  <a:cubicBezTo>
                    <a:pt x="10287" y="3549"/>
                    <a:pt x="10133" y="3275"/>
                    <a:pt x="9978" y="3120"/>
                  </a:cubicBezTo>
                  <a:cubicBezTo>
                    <a:pt x="9692" y="2870"/>
                    <a:pt x="9406" y="2608"/>
                    <a:pt x="9133" y="2346"/>
                  </a:cubicBezTo>
                  <a:lnTo>
                    <a:pt x="9133" y="2346"/>
                  </a:lnTo>
                  <a:cubicBezTo>
                    <a:pt x="9335" y="2513"/>
                    <a:pt x="9597" y="2608"/>
                    <a:pt x="9859" y="2608"/>
                  </a:cubicBezTo>
                  <a:cubicBezTo>
                    <a:pt x="9704" y="2132"/>
                    <a:pt x="9252" y="1751"/>
                    <a:pt x="8752" y="1679"/>
                  </a:cubicBezTo>
                  <a:cubicBezTo>
                    <a:pt x="9061" y="1679"/>
                    <a:pt x="9371" y="1679"/>
                    <a:pt x="9692" y="1667"/>
                  </a:cubicBezTo>
                  <a:cubicBezTo>
                    <a:pt x="9764" y="1501"/>
                    <a:pt x="9549" y="1346"/>
                    <a:pt x="9359" y="1298"/>
                  </a:cubicBezTo>
                  <a:cubicBezTo>
                    <a:pt x="9184" y="1259"/>
                    <a:pt x="9006" y="1239"/>
                    <a:pt x="8827" y="1239"/>
                  </a:cubicBezTo>
                  <a:cubicBezTo>
                    <a:pt x="8358" y="1239"/>
                    <a:pt x="7889" y="1373"/>
                    <a:pt x="7501" y="1632"/>
                  </a:cubicBezTo>
                  <a:cubicBezTo>
                    <a:pt x="7740" y="1298"/>
                    <a:pt x="8025" y="1001"/>
                    <a:pt x="8359" y="751"/>
                  </a:cubicBezTo>
                  <a:cubicBezTo>
                    <a:pt x="8219" y="678"/>
                    <a:pt x="8065" y="648"/>
                    <a:pt x="7907" y="648"/>
                  </a:cubicBezTo>
                  <a:cubicBezTo>
                    <a:pt x="7729" y="648"/>
                    <a:pt x="7547" y="687"/>
                    <a:pt x="7382" y="751"/>
                  </a:cubicBezTo>
                  <a:cubicBezTo>
                    <a:pt x="7073" y="882"/>
                    <a:pt x="6799" y="1096"/>
                    <a:pt x="6537" y="1298"/>
                  </a:cubicBezTo>
                  <a:cubicBezTo>
                    <a:pt x="6668" y="1048"/>
                    <a:pt x="6799" y="798"/>
                    <a:pt x="6930" y="548"/>
                  </a:cubicBezTo>
                  <a:cubicBezTo>
                    <a:pt x="7001" y="429"/>
                    <a:pt x="7049" y="251"/>
                    <a:pt x="6930" y="191"/>
                  </a:cubicBezTo>
                  <a:cubicBezTo>
                    <a:pt x="6905" y="179"/>
                    <a:pt x="6879" y="173"/>
                    <a:pt x="6852" y="173"/>
                  </a:cubicBezTo>
                  <a:cubicBezTo>
                    <a:pt x="6802" y="173"/>
                    <a:pt x="6750" y="192"/>
                    <a:pt x="6704" y="215"/>
                  </a:cubicBezTo>
                  <a:cubicBezTo>
                    <a:pt x="6216" y="429"/>
                    <a:pt x="5787" y="763"/>
                    <a:pt x="5454" y="1179"/>
                  </a:cubicBezTo>
                  <a:cubicBezTo>
                    <a:pt x="5454" y="882"/>
                    <a:pt x="5489" y="584"/>
                    <a:pt x="5549" y="286"/>
                  </a:cubicBezTo>
                  <a:cubicBezTo>
                    <a:pt x="5519" y="254"/>
                    <a:pt x="5485" y="240"/>
                    <a:pt x="5450" y="240"/>
                  </a:cubicBezTo>
                  <a:cubicBezTo>
                    <a:pt x="5333" y="240"/>
                    <a:pt x="5202" y="399"/>
                    <a:pt x="5156" y="536"/>
                  </a:cubicBezTo>
                  <a:cubicBezTo>
                    <a:pt x="5061" y="798"/>
                    <a:pt x="4977" y="1072"/>
                    <a:pt x="4882" y="1334"/>
                  </a:cubicBezTo>
                  <a:cubicBezTo>
                    <a:pt x="4608" y="1048"/>
                    <a:pt x="4358" y="739"/>
                    <a:pt x="4120" y="417"/>
                  </a:cubicBezTo>
                  <a:lnTo>
                    <a:pt x="4120" y="417"/>
                  </a:lnTo>
                  <a:cubicBezTo>
                    <a:pt x="4070" y="616"/>
                    <a:pt x="4107" y="884"/>
                    <a:pt x="4206" y="1097"/>
                  </a:cubicBezTo>
                  <a:lnTo>
                    <a:pt x="4206" y="1097"/>
                  </a:lnTo>
                  <a:cubicBezTo>
                    <a:pt x="3735" y="488"/>
                    <a:pt x="3001" y="75"/>
                    <a:pt x="2239"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42"/>
            <p:cNvSpPr/>
            <p:nvPr/>
          </p:nvSpPr>
          <p:spPr>
            <a:xfrm>
              <a:off x="2883966" y="4869339"/>
              <a:ext cx="365763" cy="349743"/>
            </a:xfrm>
            <a:custGeom>
              <a:avLst/>
              <a:gdLst/>
              <a:ahLst/>
              <a:cxnLst/>
              <a:rect l="l" t="t" r="r" b="b"/>
              <a:pathLst>
                <a:path w="12276" h="11467" extrusionOk="0">
                  <a:moveTo>
                    <a:pt x="12078" y="1"/>
                  </a:moveTo>
                  <a:cubicBezTo>
                    <a:pt x="12044" y="1"/>
                    <a:pt x="12012" y="12"/>
                    <a:pt x="11990" y="39"/>
                  </a:cubicBezTo>
                  <a:cubicBezTo>
                    <a:pt x="11871" y="1337"/>
                    <a:pt x="11002" y="2420"/>
                    <a:pt x="10169" y="3420"/>
                  </a:cubicBezTo>
                  <a:cubicBezTo>
                    <a:pt x="9609" y="4075"/>
                    <a:pt x="9049" y="4718"/>
                    <a:pt x="8478" y="5337"/>
                  </a:cubicBezTo>
                  <a:cubicBezTo>
                    <a:pt x="7097" y="6802"/>
                    <a:pt x="5632" y="8159"/>
                    <a:pt x="4013" y="9409"/>
                  </a:cubicBezTo>
                  <a:cubicBezTo>
                    <a:pt x="3430" y="9850"/>
                    <a:pt x="2834" y="10278"/>
                    <a:pt x="2156" y="10552"/>
                  </a:cubicBezTo>
                  <a:cubicBezTo>
                    <a:pt x="1453" y="10826"/>
                    <a:pt x="667" y="10921"/>
                    <a:pt x="1" y="11302"/>
                  </a:cubicBezTo>
                  <a:cubicBezTo>
                    <a:pt x="237" y="11417"/>
                    <a:pt x="486" y="11466"/>
                    <a:pt x="739" y="11466"/>
                  </a:cubicBezTo>
                  <a:cubicBezTo>
                    <a:pt x="1403" y="11466"/>
                    <a:pt x="2097" y="11132"/>
                    <a:pt x="2691" y="10778"/>
                  </a:cubicBezTo>
                  <a:cubicBezTo>
                    <a:pt x="5263" y="9266"/>
                    <a:pt x="7525" y="7052"/>
                    <a:pt x="9454" y="4778"/>
                  </a:cubicBezTo>
                  <a:cubicBezTo>
                    <a:pt x="10514" y="3516"/>
                    <a:pt x="11931" y="2015"/>
                    <a:pt x="12240" y="372"/>
                  </a:cubicBezTo>
                  <a:cubicBezTo>
                    <a:pt x="12252" y="277"/>
                    <a:pt x="12276" y="170"/>
                    <a:pt x="12228" y="87"/>
                  </a:cubicBezTo>
                  <a:cubicBezTo>
                    <a:pt x="12198" y="34"/>
                    <a:pt x="12136" y="1"/>
                    <a:pt x="12078" y="1"/>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42"/>
            <p:cNvSpPr/>
            <p:nvPr/>
          </p:nvSpPr>
          <p:spPr>
            <a:xfrm>
              <a:off x="3005292" y="4537499"/>
              <a:ext cx="536757" cy="378353"/>
            </a:xfrm>
            <a:custGeom>
              <a:avLst/>
              <a:gdLst/>
              <a:ahLst/>
              <a:cxnLst/>
              <a:rect l="l" t="t" r="r" b="b"/>
              <a:pathLst>
                <a:path w="18015" h="12405" extrusionOk="0">
                  <a:moveTo>
                    <a:pt x="6097" y="1"/>
                  </a:moveTo>
                  <a:cubicBezTo>
                    <a:pt x="5989" y="465"/>
                    <a:pt x="6168" y="953"/>
                    <a:pt x="6406" y="1382"/>
                  </a:cubicBezTo>
                  <a:cubicBezTo>
                    <a:pt x="6644" y="1799"/>
                    <a:pt x="6930" y="2192"/>
                    <a:pt x="7085" y="2656"/>
                  </a:cubicBezTo>
                  <a:cubicBezTo>
                    <a:pt x="7216" y="3073"/>
                    <a:pt x="7216" y="3513"/>
                    <a:pt x="7228" y="3954"/>
                  </a:cubicBezTo>
                  <a:cubicBezTo>
                    <a:pt x="7239" y="5019"/>
                    <a:pt x="6910" y="6085"/>
                    <a:pt x="6871" y="7150"/>
                  </a:cubicBezTo>
                  <a:lnTo>
                    <a:pt x="6871" y="7150"/>
                  </a:lnTo>
                  <a:cubicBezTo>
                    <a:pt x="6923" y="5561"/>
                    <a:pt x="5984" y="3987"/>
                    <a:pt x="4561" y="3275"/>
                  </a:cubicBezTo>
                  <a:cubicBezTo>
                    <a:pt x="3787" y="2893"/>
                    <a:pt x="2899" y="2757"/>
                    <a:pt x="2016" y="2757"/>
                  </a:cubicBezTo>
                  <a:cubicBezTo>
                    <a:pt x="1908" y="2757"/>
                    <a:pt x="1799" y="2759"/>
                    <a:pt x="1691" y="2763"/>
                  </a:cubicBezTo>
                  <a:cubicBezTo>
                    <a:pt x="1060" y="2787"/>
                    <a:pt x="358" y="2918"/>
                    <a:pt x="1" y="3430"/>
                  </a:cubicBezTo>
                  <a:cubicBezTo>
                    <a:pt x="84" y="3422"/>
                    <a:pt x="167" y="3418"/>
                    <a:pt x="250" y="3418"/>
                  </a:cubicBezTo>
                  <a:cubicBezTo>
                    <a:pt x="1629" y="3418"/>
                    <a:pt x="2954" y="4513"/>
                    <a:pt x="3168" y="5883"/>
                  </a:cubicBezTo>
                  <a:cubicBezTo>
                    <a:pt x="3489" y="7847"/>
                    <a:pt x="3168" y="9919"/>
                    <a:pt x="5013" y="10609"/>
                  </a:cubicBezTo>
                  <a:cubicBezTo>
                    <a:pt x="5323" y="10728"/>
                    <a:pt x="5692" y="10800"/>
                    <a:pt x="6132" y="10836"/>
                  </a:cubicBezTo>
                  <a:cubicBezTo>
                    <a:pt x="6237" y="11792"/>
                    <a:pt x="7260" y="12405"/>
                    <a:pt x="8236" y="12405"/>
                  </a:cubicBezTo>
                  <a:cubicBezTo>
                    <a:pt x="8366" y="12405"/>
                    <a:pt x="8495" y="12394"/>
                    <a:pt x="8621" y="12372"/>
                  </a:cubicBezTo>
                  <a:cubicBezTo>
                    <a:pt x="9787" y="12169"/>
                    <a:pt x="10835" y="11193"/>
                    <a:pt x="11871" y="10669"/>
                  </a:cubicBezTo>
                  <a:cubicBezTo>
                    <a:pt x="13074" y="10062"/>
                    <a:pt x="14050" y="9085"/>
                    <a:pt x="14490" y="7800"/>
                  </a:cubicBezTo>
                  <a:cubicBezTo>
                    <a:pt x="14729" y="7145"/>
                    <a:pt x="14824" y="6430"/>
                    <a:pt x="15264" y="5918"/>
                  </a:cubicBezTo>
                  <a:cubicBezTo>
                    <a:pt x="15605" y="5516"/>
                    <a:pt x="16129" y="5313"/>
                    <a:pt x="16650" y="5313"/>
                  </a:cubicBezTo>
                  <a:cubicBezTo>
                    <a:pt x="17132" y="5313"/>
                    <a:pt x="17612" y="5486"/>
                    <a:pt x="17943" y="5835"/>
                  </a:cubicBezTo>
                  <a:cubicBezTo>
                    <a:pt x="18015" y="4883"/>
                    <a:pt x="16669" y="4359"/>
                    <a:pt x="15919" y="4251"/>
                  </a:cubicBezTo>
                  <a:cubicBezTo>
                    <a:pt x="15687" y="4221"/>
                    <a:pt x="15452" y="4205"/>
                    <a:pt x="15218" y="4205"/>
                  </a:cubicBezTo>
                  <a:cubicBezTo>
                    <a:pt x="14276" y="4205"/>
                    <a:pt x="13336" y="4451"/>
                    <a:pt x="12526" y="4918"/>
                  </a:cubicBezTo>
                  <a:cubicBezTo>
                    <a:pt x="11692" y="5394"/>
                    <a:pt x="10478" y="6240"/>
                    <a:pt x="10038" y="7109"/>
                  </a:cubicBezTo>
                  <a:cubicBezTo>
                    <a:pt x="10942" y="5311"/>
                    <a:pt x="11121" y="2882"/>
                    <a:pt x="9180" y="1751"/>
                  </a:cubicBezTo>
                  <a:cubicBezTo>
                    <a:pt x="8585" y="1406"/>
                    <a:pt x="7906" y="1215"/>
                    <a:pt x="7251" y="1013"/>
                  </a:cubicBezTo>
                  <a:cubicBezTo>
                    <a:pt x="6990" y="930"/>
                    <a:pt x="6716" y="846"/>
                    <a:pt x="6501" y="680"/>
                  </a:cubicBezTo>
                  <a:cubicBezTo>
                    <a:pt x="6275" y="525"/>
                    <a:pt x="6097" y="275"/>
                    <a:pt x="6097" y="1"/>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42"/>
            <p:cNvSpPr/>
            <p:nvPr/>
          </p:nvSpPr>
          <p:spPr>
            <a:xfrm>
              <a:off x="3173455" y="4640284"/>
              <a:ext cx="240177" cy="276574"/>
            </a:xfrm>
            <a:custGeom>
              <a:avLst/>
              <a:gdLst/>
              <a:ahLst/>
              <a:cxnLst/>
              <a:rect l="l" t="t" r="r" b="b"/>
              <a:pathLst>
                <a:path w="8061" h="9068" extrusionOk="0">
                  <a:moveTo>
                    <a:pt x="8061" y="0"/>
                  </a:moveTo>
                  <a:cubicBezTo>
                    <a:pt x="7969" y="58"/>
                    <a:pt x="7879" y="117"/>
                    <a:pt x="7790" y="178"/>
                  </a:cubicBezTo>
                  <a:lnTo>
                    <a:pt x="7790" y="178"/>
                  </a:lnTo>
                  <a:cubicBezTo>
                    <a:pt x="7883" y="124"/>
                    <a:pt x="7973" y="66"/>
                    <a:pt x="8061" y="0"/>
                  </a:cubicBezTo>
                  <a:close/>
                  <a:moveTo>
                    <a:pt x="7790" y="178"/>
                  </a:moveTo>
                  <a:cubicBezTo>
                    <a:pt x="6929" y="668"/>
                    <a:pt x="5838" y="691"/>
                    <a:pt x="4882" y="1024"/>
                  </a:cubicBezTo>
                  <a:cubicBezTo>
                    <a:pt x="3655" y="1441"/>
                    <a:pt x="2631" y="2429"/>
                    <a:pt x="2167" y="3632"/>
                  </a:cubicBezTo>
                  <a:cubicBezTo>
                    <a:pt x="2036" y="2501"/>
                    <a:pt x="2643" y="1322"/>
                    <a:pt x="3643" y="774"/>
                  </a:cubicBezTo>
                  <a:lnTo>
                    <a:pt x="3643" y="774"/>
                  </a:lnTo>
                  <a:cubicBezTo>
                    <a:pt x="2274" y="1108"/>
                    <a:pt x="1191" y="2215"/>
                    <a:pt x="655" y="3513"/>
                  </a:cubicBezTo>
                  <a:cubicBezTo>
                    <a:pt x="250" y="4477"/>
                    <a:pt x="0" y="5787"/>
                    <a:pt x="143" y="6894"/>
                  </a:cubicBezTo>
                  <a:cubicBezTo>
                    <a:pt x="307" y="8104"/>
                    <a:pt x="948" y="9067"/>
                    <a:pt x="2356" y="9067"/>
                  </a:cubicBezTo>
                  <a:cubicBezTo>
                    <a:pt x="2582" y="9067"/>
                    <a:pt x="2829" y="9042"/>
                    <a:pt x="3096" y="8990"/>
                  </a:cubicBezTo>
                  <a:cubicBezTo>
                    <a:pt x="5572" y="8490"/>
                    <a:pt x="6025" y="6323"/>
                    <a:pt x="5239" y="4358"/>
                  </a:cubicBezTo>
                  <a:cubicBezTo>
                    <a:pt x="4941" y="3596"/>
                    <a:pt x="5346" y="2727"/>
                    <a:pt x="5834" y="2060"/>
                  </a:cubicBezTo>
                  <a:cubicBezTo>
                    <a:pt x="6377" y="1326"/>
                    <a:pt x="7043" y="687"/>
                    <a:pt x="7790" y="178"/>
                  </a:cubicBezTo>
                  <a:close/>
                </a:path>
              </a:pathLst>
            </a:custGeom>
            <a:solidFill>
              <a:srgbClr val="FFC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42"/>
            <p:cNvSpPr/>
            <p:nvPr/>
          </p:nvSpPr>
          <p:spPr>
            <a:xfrm>
              <a:off x="2941084" y="4874860"/>
              <a:ext cx="193012" cy="168909"/>
            </a:xfrm>
            <a:custGeom>
              <a:avLst/>
              <a:gdLst/>
              <a:ahLst/>
              <a:cxnLst/>
              <a:rect l="l" t="t" r="r" b="b"/>
              <a:pathLst>
                <a:path w="6478" h="5538" extrusionOk="0">
                  <a:moveTo>
                    <a:pt x="465" y="1"/>
                  </a:moveTo>
                  <a:lnTo>
                    <a:pt x="465" y="1"/>
                  </a:lnTo>
                  <a:cubicBezTo>
                    <a:pt x="48" y="906"/>
                    <a:pt x="1" y="1965"/>
                    <a:pt x="310" y="2906"/>
                  </a:cubicBezTo>
                  <a:cubicBezTo>
                    <a:pt x="489" y="3466"/>
                    <a:pt x="810" y="3978"/>
                    <a:pt x="1263" y="4347"/>
                  </a:cubicBezTo>
                  <a:cubicBezTo>
                    <a:pt x="1999" y="4941"/>
                    <a:pt x="6256" y="4977"/>
                    <a:pt x="6476" y="5533"/>
                  </a:cubicBezTo>
                  <a:lnTo>
                    <a:pt x="6476" y="5533"/>
                  </a:lnTo>
                  <a:cubicBezTo>
                    <a:pt x="6119" y="4594"/>
                    <a:pt x="5810" y="3595"/>
                    <a:pt x="5358" y="2680"/>
                  </a:cubicBezTo>
                  <a:cubicBezTo>
                    <a:pt x="5287" y="2525"/>
                    <a:pt x="5204" y="2358"/>
                    <a:pt x="5061" y="2251"/>
                  </a:cubicBezTo>
                  <a:cubicBezTo>
                    <a:pt x="4918" y="2156"/>
                    <a:pt x="4739" y="2108"/>
                    <a:pt x="4573" y="2084"/>
                  </a:cubicBezTo>
                  <a:cubicBezTo>
                    <a:pt x="4108" y="1989"/>
                    <a:pt x="3644" y="1894"/>
                    <a:pt x="3179" y="1811"/>
                  </a:cubicBezTo>
                  <a:cubicBezTo>
                    <a:pt x="2834" y="1739"/>
                    <a:pt x="2489" y="1668"/>
                    <a:pt x="2144" y="1596"/>
                  </a:cubicBezTo>
                  <a:cubicBezTo>
                    <a:pt x="1703" y="1513"/>
                    <a:pt x="1251" y="1418"/>
                    <a:pt x="905" y="1156"/>
                  </a:cubicBezTo>
                  <a:cubicBezTo>
                    <a:pt x="548" y="894"/>
                    <a:pt x="310" y="406"/>
                    <a:pt x="465" y="1"/>
                  </a:cubicBezTo>
                  <a:close/>
                  <a:moveTo>
                    <a:pt x="6476" y="5533"/>
                  </a:moveTo>
                  <a:lnTo>
                    <a:pt x="6476" y="5533"/>
                  </a:lnTo>
                  <a:cubicBezTo>
                    <a:pt x="6477" y="5535"/>
                    <a:pt x="6477" y="5536"/>
                    <a:pt x="6478" y="5537"/>
                  </a:cubicBezTo>
                  <a:cubicBezTo>
                    <a:pt x="6477" y="5536"/>
                    <a:pt x="6477" y="5535"/>
                    <a:pt x="6476" y="5533"/>
                  </a:cubicBezTo>
                  <a:close/>
                </a:path>
              </a:pathLst>
            </a:custGeom>
            <a:solidFill>
              <a:srgbClr val="009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42"/>
            <p:cNvSpPr/>
            <p:nvPr/>
          </p:nvSpPr>
          <p:spPr>
            <a:xfrm>
              <a:off x="3080852" y="5070151"/>
              <a:ext cx="298725" cy="124501"/>
            </a:xfrm>
            <a:custGeom>
              <a:avLst/>
              <a:gdLst/>
              <a:ahLst/>
              <a:cxnLst/>
              <a:rect l="l" t="t" r="r" b="b"/>
              <a:pathLst>
                <a:path w="10026" h="4082" extrusionOk="0">
                  <a:moveTo>
                    <a:pt x="2118" y="0"/>
                  </a:moveTo>
                  <a:cubicBezTo>
                    <a:pt x="1447" y="0"/>
                    <a:pt x="748" y="173"/>
                    <a:pt x="1" y="611"/>
                  </a:cubicBezTo>
                  <a:cubicBezTo>
                    <a:pt x="46" y="601"/>
                    <a:pt x="91" y="596"/>
                    <a:pt x="136" y="596"/>
                  </a:cubicBezTo>
                  <a:cubicBezTo>
                    <a:pt x="470" y="596"/>
                    <a:pt x="787" y="853"/>
                    <a:pt x="965" y="1146"/>
                  </a:cubicBezTo>
                  <a:cubicBezTo>
                    <a:pt x="1167" y="1480"/>
                    <a:pt x="1251" y="1873"/>
                    <a:pt x="1429" y="2218"/>
                  </a:cubicBezTo>
                  <a:cubicBezTo>
                    <a:pt x="1596" y="2551"/>
                    <a:pt x="1846" y="2813"/>
                    <a:pt x="2144" y="3028"/>
                  </a:cubicBezTo>
                  <a:cubicBezTo>
                    <a:pt x="3114" y="3702"/>
                    <a:pt x="4592" y="4082"/>
                    <a:pt x="6010" y="4082"/>
                  </a:cubicBezTo>
                  <a:cubicBezTo>
                    <a:pt x="7096" y="4082"/>
                    <a:pt x="8147" y="3858"/>
                    <a:pt x="8906" y="3373"/>
                  </a:cubicBezTo>
                  <a:cubicBezTo>
                    <a:pt x="9490" y="3004"/>
                    <a:pt x="10026" y="2385"/>
                    <a:pt x="9918" y="1706"/>
                  </a:cubicBezTo>
                  <a:lnTo>
                    <a:pt x="9918" y="1706"/>
                  </a:lnTo>
                  <a:cubicBezTo>
                    <a:pt x="9508" y="2012"/>
                    <a:pt x="9016" y="2138"/>
                    <a:pt x="8504" y="2138"/>
                  </a:cubicBezTo>
                  <a:cubicBezTo>
                    <a:pt x="7902" y="2138"/>
                    <a:pt x="7275" y="1964"/>
                    <a:pt x="6728" y="1706"/>
                  </a:cubicBezTo>
                  <a:cubicBezTo>
                    <a:pt x="5152" y="977"/>
                    <a:pt x="3713" y="0"/>
                    <a:pt x="2118" y="0"/>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42"/>
            <p:cNvSpPr/>
            <p:nvPr/>
          </p:nvSpPr>
          <p:spPr>
            <a:xfrm>
              <a:off x="2882894" y="4653003"/>
              <a:ext cx="591758" cy="565013"/>
            </a:xfrm>
            <a:custGeom>
              <a:avLst/>
              <a:gdLst/>
              <a:ahLst/>
              <a:cxnLst/>
              <a:rect l="l" t="t" r="r" b="b"/>
              <a:pathLst>
                <a:path w="19861" h="18525" extrusionOk="0">
                  <a:moveTo>
                    <a:pt x="6835" y="48"/>
                  </a:moveTo>
                  <a:cubicBezTo>
                    <a:pt x="6999" y="219"/>
                    <a:pt x="7155" y="397"/>
                    <a:pt x="7302" y="583"/>
                  </a:cubicBezTo>
                  <a:lnTo>
                    <a:pt x="7302" y="583"/>
                  </a:lnTo>
                  <a:cubicBezTo>
                    <a:pt x="7160" y="395"/>
                    <a:pt x="7004" y="216"/>
                    <a:pt x="6835" y="48"/>
                  </a:cubicBezTo>
                  <a:close/>
                  <a:moveTo>
                    <a:pt x="15146" y="738"/>
                  </a:moveTo>
                  <a:lnTo>
                    <a:pt x="15146" y="738"/>
                  </a:lnTo>
                  <a:cubicBezTo>
                    <a:pt x="15099" y="747"/>
                    <a:pt x="15054" y="759"/>
                    <a:pt x="15010" y="774"/>
                  </a:cubicBezTo>
                  <a:lnTo>
                    <a:pt x="15010" y="774"/>
                  </a:lnTo>
                  <a:cubicBezTo>
                    <a:pt x="15055" y="760"/>
                    <a:pt x="15100" y="748"/>
                    <a:pt x="15146" y="738"/>
                  </a:cubicBezTo>
                  <a:close/>
                  <a:moveTo>
                    <a:pt x="15229" y="1048"/>
                  </a:moveTo>
                  <a:cubicBezTo>
                    <a:pt x="15131" y="1130"/>
                    <a:pt x="15037" y="1215"/>
                    <a:pt x="14945" y="1302"/>
                  </a:cubicBezTo>
                  <a:lnTo>
                    <a:pt x="14945" y="1302"/>
                  </a:lnTo>
                  <a:cubicBezTo>
                    <a:pt x="15039" y="1216"/>
                    <a:pt x="15133" y="1131"/>
                    <a:pt x="15229" y="1048"/>
                  </a:cubicBezTo>
                  <a:close/>
                  <a:moveTo>
                    <a:pt x="11228" y="2596"/>
                  </a:moveTo>
                  <a:cubicBezTo>
                    <a:pt x="11232" y="2657"/>
                    <a:pt x="11234" y="2718"/>
                    <a:pt x="11236" y="2779"/>
                  </a:cubicBezTo>
                  <a:lnTo>
                    <a:pt x="11236" y="2779"/>
                  </a:lnTo>
                  <a:cubicBezTo>
                    <a:pt x="11236" y="2718"/>
                    <a:pt x="11234" y="2657"/>
                    <a:pt x="11228" y="2596"/>
                  </a:cubicBezTo>
                  <a:close/>
                  <a:moveTo>
                    <a:pt x="18182" y="3512"/>
                  </a:moveTo>
                  <a:cubicBezTo>
                    <a:pt x="18179" y="3517"/>
                    <a:pt x="18177" y="3522"/>
                    <a:pt x="18174" y="3526"/>
                  </a:cubicBezTo>
                  <a:lnTo>
                    <a:pt x="18174" y="3526"/>
                  </a:lnTo>
                  <a:cubicBezTo>
                    <a:pt x="18177" y="3522"/>
                    <a:pt x="18179" y="3517"/>
                    <a:pt x="18182" y="3512"/>
                  </a:cubicBezTo>
                  <a:close/>
                  <a:moveTo>
                    <a:pt x="2644" y="8537"/>
                  </a:moveTo>
                  <a:lnTo>
                    <a:pt x="2644" y="8537"/>
                  </a:lnTo>
                  <a:cubicBezTo>
                    <a:pt x="2824" y="8879"/>
                    <a:pt x="3093" y="9144"/>
                    <a:pt x="3411" y="9353"/>
                  </a:cubicBezTo>
                  <a:lnTo>
                    <a:pt x="3411" y="9353"/>
                  </a:lnTo>
                  <a:cubicBezTo>
                    <a:pt x="3115" y="9122"/>
                    <a:pt x="2854" y="8846"/>
                    <a:pt x="2644" y="8537"/>
                  </a:cubicBezTo>
                  <a:close/>
                  <a:moveTo>
                    <a:pt x="8204" y="0"/>
                  </a:moveTo>
                  <a:lnTo>
                    <a:pt x="8204" y="0"/>
                  </a:lnTo>
                  <a:cubicBezTo>
                    <a:pt x="8526" y="857"/>
                    <a:pt x="8812" y="1727"/>
                    <a:pt x="9026" y="2620"/>
                  </a:cubicBezTo>
                  <a:cubicBezTo>
                    <a:pt x="8681" y="1691"/>
                    <a:pt x="8264" y="691"/>
                    <a:pt x="7383" y="238"/>
                  </a:cubicBezTo>
                  <a:lnTo>
                    <a:pt x="7383" y="238"/>
                  </a:lnTo>
                  <a:cubicBezTo>
                    <a:pt x="7919" y="1155"/>
                    <a:pt x="8347" y="2131"/>
                    <a:pt x="8669" y="3143"/>
                  </a:cubicBezTo>
                  <a:cubicBezTo>
                    <a:pt x="8372" y="2215"/>
                    <a:pt x="7906" y="1341"/>
                    <a:pt x="7302" y="583"/>
                  </a:cubicBezTo>
                  <a:lnTo>
                    <a:pt x="7302" y="583"/>
                  </a:lnTo>
                  <a:cubicBezTo>
                    <a:pt x="8361" y="1981"/>
                    <a:pt x="8685" y="3891"/>
                    <a:pt x="8454" y="5644"/>
                  </a:cubicBezTo>
                  <a:cubicBezTo>
                    <a:pt x="8609" y="4334"/>
                    <a:pt x="8311" y="2977"/>
                    <a:pt x="7645" y="1846"/>
                  </a:cubicBezTo>
                  <a:lnTo>
                    <a:pt x="7645" y="1846"/>
                  </a:lnTo>
                  <a:cubicBezTo>
                    <a:pt x="7740" y="2381"/>
                    <a:pt x="7847" y="2905"/>
                    <a:pt x="7954" y="3441"/>
                  </a:cubicBezTo>
                  <a:cubicBezTo>
                    <a:pt x="7799" y="2667"/>
                    <a:pt x="7502" y="1917"/>
                    <a:pt x="7097" y="1238"/>
                  </a:cubicBezTo>
                  <a:lnTo>
                    <a:pt x="7097" y="1238"/>
                  </a:lnTo>
                  <a:cubicBezTo>
                    <a:pt x="8073" y="3024"/>
                    <a:pt x="6656" y="5906"/>
                    <a:pt x="9097" y="6822"/>
                  </a:cubicBezTo>
                  <a:cubicBezTo>
                    <a:pt x="9347" y="6918"/>
                    <a:pt x="9645" y="6989"/>
                    <a:pt x="9978" y="7025"/>
                  </a:cubicBezTo>
                  <a:cubicBezTo>
                    <a:pt x="10205" y="7811"/>
                    <a:pt x="10693" y="8418"/>
                    <a:pt x="11538" y="8596"/>
                  </a:cubicBezTo>
                  <a:cubicBezTo>
                    <a:pt x="11181" y="9287"/>
                    <a:pt x="10669" y="9918"/>
                    <a:pt x="10169" y="10513"/>
                  </a:cubicBezTo>
                  <a:cubicBezTo>
                    <a:pt x="9621" y="11168"/>
                    <a:pt x="9050" y="11811"/>
                    <a:pt x="8478" y="12430"/>
                  </a:cubicBezTo>
                  <a:cubicBezTo>
                    <a:pt x="8432" y="12488"/>
                    <a:pt x="8374" y="12535"/>
                    <a:pt x="8327" y="12592"/>
                  </a:cubicBezTo>
                  <a:lnTo>
                    <a:pt x="8327" y="12592"/>
                  </a:lnTo>
                  <a:cubicBezTo>
                    <a:pt x="8478" y="12391"/>
                    <a:pt x="7739" y="11405"/>
                    <a:pt x="7633" y="11263"/>
                  </a:cubicBezTo>
                  <a:cubicBezTo>
                    <a:pt x="7299" y="10859"/>
                    <a:pt x="6883" y="10501"/>
                    <a:pt x="6383" y="10299"/>
                  </a:cubicBezTo>
                  <a:cubicBezTo>
                    <a:pt x="6014" y="10144"/>
                    <a:pt x="5609" y="10085"/>
                    <a:pt x="5216" y="10013"/>
                  </a:cubicBezTo>
                  <a:cubicBezTo>
                    <a:pt x="4594" y="9887"/>
                    <a:pt x="3935" y="9697"/>
                    <a:pt x="3411" y="9353"/>
                  </a:cubicBezTo>
                  <a:lnTo>
                    <a:pt x="3411" y="9353"/>
                  </a:lnTo>
                  <a:cubicBezTo>
                    <a:pt x="3651" y="9541"/>
                    <a:pt x="3914" y="9700"/>
                    <a:pt x="4192" y="9823"/>
                  </a:cubicBezTo>
                  <a:cubicBezTo>
                    <a:pt x="4751" y="10061"/>
                    <a:pt x="5347" y="10168"/>
                    <a:pt x="5918" y="10382"/>
                  </a:cubicBezTo>
                  <a:cubicBezTo>
                    <a:pt x="6490" y="10585"/>
                    <a:pt x="7049" y="10942"/>
                    <a:pt x="7299" y="11490"/>
                  </a:cubicBezTo>
                  <a:cubicBezTo>
                    <a:pt x="7061" y="10990"/>
                    <a:pt x="6478" y="10728"/>
                    <a:pt x="5930" y="10632"/>
                  </a:cubicBezTo>
                  <a:cubicBezTo>
                    <a:pt x="5371" y="10537"/>
                    <a:pt x="4799" y="10561"/>
                    <a:pt x="4263" y="10418"/>
                  </a:cubicBezTo>
                  <a:cubicBezTo>
                    <a:pt x="3466" y="10216"/>
                    <a:pt x="2775" y="9656"/>
                    <a:pt x="2418" y="8918"/>
                  </a:cubicBezTo>
                  <a:lnTo>
                    <a:pt x="2418" y="8918"/>
                  </a:lnTo>
                  <a:cubicBezTo>
                    <a:pt x="2465" y="9406"/>
                    <a:pt x="2870" y="9775"/>
                    <a:pt x="3263" y="10073"/>
                  </a:cubicBezTo>
                  <a:cubicBezTo>
                    <a:pt x="3728" y="10418"/>
                    <a:pt x="4216" y="10728"/>
                    <a:pt x="4716" y="11002"/>
                  </a:cubicBezTo>
                  <a:cubicBezTo>
                    <a:pt x="3728" y="10954"/>
                    <a:pt x="2811" y="10251"/>
                    <a:pt x="2489" y="9311"/>
                  </a:cubicBezTo>
                  <a:lnTo>
                    <a:pt x="2489" y="9311"/>
                  </a:lnTo>
                  <a:cubicBezTo>
                    <a:pt x="2704" y="10097"/>
                    <a:pt x="3251" y="10787"/>
                    <a:pt x="3978" y="11156"/>
                  </a:cubicBezTo>
                  <a:cubicBezTo>
                    <a:pt x="3335" y="10918"/>
                    <a:pt x="2763" y="10466"/>
                    <a:pt x="2394" y="9882"/>
                  </a:cubicBezTo>
                  <a:lnTo>
                    <a:pt x="2394" y="9882"/>
                  </a:lnTo>
                  <a:cubicBezTo>
                    <a:pt x="2489" y="10478"/>
                    <a:pt x="3001" y="10930"/>
                    <a:pt x="3561" y="11156"/>
                  </a:cubicBezTo>
                  <a:cubicBezTo>
                    <a:pt x="4120" y="11383"/>
                    <a:pt x="4740" y="11430"/>
                    <a:pt x="5335" y="11502"/>
                  </a:cubicBezTo>
                  <a:cubicBezTo>
                    <a:pt x="5942" y="11573"/>
                    <a:pt x="6549" y="11692"/>
                    <a:pt x="7049" y="12037"/>
                  </a:cubicBezTo>
                  <a:cubicBezTo>
                    <a:pt x="6983" y="12038"/>
                    <a:pt x="6917" y="12039"/>
                    <a:pt x="6852" y="12039"/>
                  </a:cubicBezTo>
                  <a:cubicBezTo>
                    <a:pt x="6132" y="12039"/>
                    <a:pt x="5412" y="11980"/>
                    <a:pt x="4692" y="11871"/>
                  </a:cubicBezTo>
                  <a:lnTo>
                    <a:pt x="4692" y="11871"/>
                  </a:lnTo>
                  <a:cubicBezTo>
                    <a:pt x="5299" y="11966"/>
                    <a:pt x="5906" y="12216"/>
                    <a:pt x="6526" y="12299"/>
                  </a:cubicBezTo>
                  <a:cubicBezTo>
                    <a:pt x="7073" y="12383"/>
                    <a:pt x="7740" y="12406"/>
                    <a:pt x="8240" y="12668"/>
                  </a:cubicBezTo>
                  <a:cubicBezTo>
                    <a:pt x="7728" y="13216"/>
                    <a:pt x="7192" y="13752"/>
                    <a:pt x="6633" y="14264"/>
                  </a:cubicBezTo>
                  <a:cubicBezTo>
                    <a:pt x="6633" y="14276"/>
                    <a:pt x="6621" y="14276"/>
                    <a:pt x="6621" y="14276"/>
                  </a:cubicBezTo>
                  <a:cubicBezTo>
                    <a:pt x="5799" y="15062"/>
                    <a:pt x="4930" y="15800"/>
                    <a:pt x="4013" y="16502"/>
                  </a:cubicBezTo>
                  <a:cubicBezTo>
                    <a:pt x="3442" y="16943"/>
                    <a:pt x="2835" y="17371"/>
                    <a:pt x="2168" y="17633"/>
                  </a:cubicBezTo>
                  <a:cubicBezTo>
                    <a:pt x="1453" y="17919"/>
                    <a:pt x="668" y="18014"/>
                    <a:pt x="1" y="18395"/>
                  </a:cubicBezTo>
                  <a:cubicBezTo>
                    <a:pt x="195" y="18486"/>
                    <a:pt x="412" y="18524"/>
                    <a:pt x="638" y="18524"/>
                  </a:cubicBezTo>
                  <a:cubicBezTo>
                    <a:pt x="1120" y="18524"/>
                    <a:pt x="1636" y="18352"/>
                    <a:pt x="2025" y="18157"/>
                  </a:cubicBezTo>
                  <a:cubicBezTo>
                    <a:pt x="3739" y="17276"/>
                    <a:pt x="5061" y="16002"/>
                    <a:pt x="6537" y="14811"/>
                  </a:cubicBezTo>
                  <a:cubicBezTo>
                    <a:pt x="6621" y="14740"/>
                    <a:pt x="6978" y="14311"/>
                    <a:pt x="7014" y="14311"/>
                  </a:cubicBezTo>
                  <a:cubicBezTo>
                    <a:pt x="7026" y="14309"/>
                    <a:pt x="7039" y="14307"/>
                    <a:pt x="7052" y="14307"/>
                  </a:cubicBezTo>
                  <a:cubicBezTo>
                    <a:pt x="7266" y="14307"/>
                    <a:pt x="7483" y="14665"/>
                    <a:pt x="7573" y="14811"/>
                  </a:cubicBezTo>
                  <a:cubicBezTo>
                    <a:pt x="7776" y="15157"/>
                    <a:pt x="7859" y="15550"/>
                    <a:pt x="8038" y="15895"/>
                  </a:cubicBezTo>
                  <a:cubicBezTo>
                    <a:pt x="8204" y="16216"/>
                    <a:pt x="8454" y="16490"/>
                    <a:pt x="8764" y="16705"/>
                  </a:cubicBezTo>
                  <a:cubicBezTo>
                    <a:pt x="9189" y="16997"/>
                    <a:pt x="10002" y="17499"/>
                    <a:pt x="10653" y="17499"/>
                  </a:cubicBezTo>
                  <a:cubicBezTo>
                    <a:pt x="10824" y="17499"/>
                    <a:pt x="10983" y="17465"/>
                    <a:pt x="11121" y="17383"/>
                  </a:cubicBezTo>
                  <a:cubicBezTo>
                    <a:pt x="9812" y="17145"/>
                    <a:pt x="8621" y="16312"/>
                    <a:pt x="7942" y="15169"/>
                  </a:cubicBezTo>
                  <a:lnTo>
                    <a:pt x="7942" y="15169"/>
                  </a:lnTo>
                  <a:cubicBezTo>
                    <a:pt x="9216" y="16264"/>
                    <a:pt x="10871" y="16788"/>
                    <a:pt x="12479" y="17288"/>
                  </a:cubicBezTo>
                  <a:cubicBezTo>
                    <a:pt x="11288" y="16880"/>
                    <a:pt x="10183" y="16233"/>
                    <a:pt x="9257" y="15401"/>
                  </a:cubicBezTo>
                  <a:lnTo>
                    <a:pt x="9257" y="15401"/>
                  </a:lnTo>
                  <a:cubicBezTo>
                    <a:pt x="10376" y="16396"/>
                    <a:pt x="11874" y="16979"/>
                    <a:pt x="13372" y="16990"/>
                  </a:cubicBezTo>
                  <a:cubicBezTo>
                    <a:pt x="11931" y="16633"/>
                    <a:pt x="10562" y="15978"/>
                    <a:pt x="9371" y="15097"/>
                  </a:cubicBezTo>
                  <a:lnTo>
                    <a:pt x="9371" y="15097"/>
                  </a:lnTo>
                  <a:cubicBezTo>
                    <a:pt x="10288" y="15288"/>
                    <a:pt x="11098" y="15800"/>
                    <a:pt x="11919" y="16240"/>
                  </a:cubicBezTo>
                  <a:cubicBezTo>
                    <a:pt x="12654" y="16635"/>
                    <a:pt x="13466" y="16981"/>
                    <a:pt x="14295" y="16981"/>
                  </a:cubicBezTo>
                  <a:cubicBezTo>
                    <a:pt x="14392" y="16981"/>
                    <a:pt x="14489" y="16977"/>
                    <a:pt x="14586" y="16967"/>
                  </a:cubicBezTo>
                  <a:lnTo>
                    <a:pt x="14586" y="16967"/>
                  </a:lnTo>
                  <a:cubicBezTo>
                    <a:pt x="14562" y="16967"/>
                    <a:pt x="14538" y="16967"/>
                    <a:pt x="14513" y="16967"/>
                  </a:cubicBezTo>
                  <a:cubicBezTo>
                    <a:pt x="13314" y="16967"/>
                    <a:pt x="12185" y="16392"/>
                    <a:pt x="11228" y="15669"/>
                  </a:cubicBezTo>
                  <a:cubicBezTo>
                    <a:pt x="10822" y="15363"/>
                    <a:pt x="10405" y="15015"/>
                    <a:pt x="9958" y="14783"/>
                  </a:cubicBezTo>
                  <a:lnTo>
                    <a:pt x="9958" y="14783"/>
                  </a:lnTo>
                  <a:cubicBezTo>
                    <a:pt x="10658" y="15021"/>
                    <a:pt x="11330" y="15372"/>
                    <a:pt x="12002" y="15693"/>
                  </a:cubicBezTo>
                  <a:cubicBezTo>
                    <a:pt x="12851" y="16092"/>
                    <a:pt x="13774" y="16449"/>
                    <a:pt x="14710" y="16449"/>
                  </a:cubicBezTo>
                  <a:cubicBezTo>
                    <a:pt x="14891" y="16449"/>
                    <a:pt x="15072" y="16436"/>
                    <a:pt x="15253" y="16407"/>
                  </a:cubicBezTo>
                  <a:cubicBezTo>
                    <a:pt x="15479" y="16359"/>
                    <a:pt x="15717" y="16300"/>
                    <a:pt x="15884" y="16145"/>
                  </a:cubicBezTo>
                  <a:lnTo>
                    <a:pt x="15884" y="16145"/>
                  </a:lnTo>
                  <a:cubicBezTo>
                    <a:pt x="15402" y="16237"/>
                    <a:pt x="14902" y="16326"/>
                    <a:pt x="14415" y="16326"/>
                  </a:cubicBezTo>
                  <a:cubicBezTo>
                    <a:pt x="14022" y="16326"/>
                    <a:pt x="13637" y="16269"/>
                    <a:pt x="13276" y="16109"/>
                  </a:cubicBezTo>
                  <a:cubicBezTo>
                    <a:pt x="12633" y="15847"/>
                    <a:pt x="12157" y="15300"/>
                    <a:pt x="11645" y="14823"/>
                  </a:cubicBezTo>
                  <a:cubicBezTo>
                    <a:pt x="11098" y="14300"/>
                    <a:pt x="10562" y="14026"/>
                    <a:pt x="9847" y="13847"/>
                  </a:cubicBezTo>
                  <a:cubicBezTo>
                    <a:pt x="9490" y="13760"/>
                    <a:pt x="9128" y="13701"/>
                    <a:pt x="8771" y="13701"/>
                  </a:cubicBezTo>
                  <a:cubicBezTo>
                    <a:pt x="8342" y="13701"/>
                    <a:pt x="7922" y="13787"/>
                    <a:pt x="7526" y="14014"/>
                  </a:cubicBezTo>
                  <a:cubicBezTo>
                    <a:pt x="8788" y="12121"/>
                    <a:pt x="10657" y="10668"/>
                    <a:pt x="11657" y="8632"/>
                  </a:cubicBezTo>
                  <a:cubicBezTo>
                    <a:pt x="11755" y="8632"/>
                    <a:pt x="11853" y="8633"/>
                    <a:pt x="11950" y="8633"/>
                  </a:cubicBezTo>
                  <a:cubicBezTo>
                    <a:pt x="12241" y="8633"/>
                    <a:pt x="12529" y="8626"/>
                    <a:pt x="12824" y="8573"/>
                  </a:cubicBezTo>
                  <a:cubicBezTo>
                    <a:pt x="13479" y="8442"/>
                    <a:pt x="13991" y="8180"/>
                    <a:pt x="14372" y="7858"/>
                  </a:cubicBezTo>
                  <a:cubicBezTo>
                    <a:pt x="14908" y="7513"/>
                    <a:pt x="15431" y="7144"/>
                    <a:pt x="15955" y="6882"/>
                  </a:cubicBezTo>
                  <a:cubicBezTo>
                    <a:pt x="16622" y="6537"/>
                    <a:pt x="17098" y="6168"/>
                    <a:pt x="17479" y="5513"/>
                  </a:cubicBezTo>
                  <a:cubicBezTo>
                    <a:pt x="17834" y="4898"/>
                    <a:pt x="17860" y="4120"/>
                    <a:pt x="18174" y="3526"/>
                  </a:cubicBezTo>
                  <a:lnTo>
                    <a:pt x="18174" y="3526"/>
                  </a:lnTo>
                  <a:cubicBezTo>
                    <a:pt x="17837" y="4155"/>
                    <a:pt x="17399" y="4737"/>
                    <a:pt x="16892" y="5240"/>
                  </a:cubicBezTo>
                  <a:lnTo>
                    <a:pt x="16892" y="5240"/>
                  </a:lnTo>
                  <a:cubicBezTo>
                    <a:pt x="18072" y="4036"/>
                    <a:pt x="18516" y="2182"/>
                    <a:pt x="19861" y="1143"/>
                  </a:cubicBezTo>
                  <a:lnTo>
                    <a:pt x="19861" y="1143"/>
                  </a:lnTo>
                  <a:cubicBezTo>
                    <a:pt x="19361" y="1412"/>
                    <a:pt x="18921" y="1758"/>
                    <a:pt x="18522" y="2154"/>
                  </a:cubicBezTo>
                  <a:lnTo>
                    <a:pt x="18522" y="2154"/>
                  </a:lnTo>
                  <a:cubicBezTo>
                    <a:pt x="18711" y="1813"/>
                    <a:pt x="18871" y="1458"/>
                    <a:pt x="18991" y="1084"/>
                  </a:cubicBezTo>
                  <a:lnTo>
                    <a:pt x="18991" y="1084"/>
                  </a:lnTo>
                  <a:cubicBezTo>
                    <a:pt x="18217" y="2429"/>
                    <a:pt x="17074" y="3512"/>
                    <a:pt x="15955" y="4584"/>
                  </a:cubicBezTo>
                  <a:cubicBezTo>
                    <a:pt x="16634" y="3655"/>
                    <a:pt x="17384" y="2762"/>
                    <a:pt x="18170" y="1929"/>
                  </a:cubicBezTo>
                  <a:lnTo>
                    <a:pt x="18170" y="1929"/>
                  </a:lnTo>
                  <a:cubicBezTo>
                    <a:pt x="17205" y="2358"/>
                    <a:pt x="16348" y="3024"/>
                    <a:pt x="15693" y="3858"/>
                  </a:cubicBezTo>
                  <a:cubicBezTo>
                    <a:pt x="15550" y="4036"/>
                    <a:pt x="15419" y="4239"/>
                    <a:pt x="15384" y="4453"/>
                  </a:cubicBezTo>
                  <a:cubicBezTo>
                    <a:pt x="15360" y="4667"/>
                    <a:pt x="15419" y="4870"/>
                    <a:pt x="15455" y="5084"/>
                  </a:cubicBezTo>
                  <a:cubicBezTo>
                    <a:pt x="15574" y="5787"/>
                    <a:pt x="15419" y="6549"/>
                    <a:pt x="15027" y="7144"/>
                  </a:cubicBezTo>
                  <a:cubicBezTo>
                    <a:pt x="15265" y="6394"/>
                    <a:pt x="15479" y="5513"/>
                    <a:pt x="15027" y="4870"/>
                  </a:cubicBezTo>
                  <a:lnTo>
                    <a:pt x="15027" y="4870"/>
                  </a:lnTo>
                  <a:cubicBezTo>
                    <a:pt x="15181" y="5584"/>
                    <a:pt x="15074" y="6370"/>
                    <a:pt x="14705" y="7013"/>
                  </a:cubicBezTo>
                  <a:cubicBezTo>
                    <a:pt x="14717" y="6644"/>
                    <a:pt x="14717" y="6275"/>
                    <a:pt x="14729" y="5906"/>
                  </a:cubicBezTo>
                  <a:lnTo>
                    <a:pt x="14729" y="5906"/>
                  </a:lnTo>
                  <a:cubicBezTo>
                    <a:pt x="14555" y="6150"/>
                    <a:pt x="14392" y="6406"/>
                    <a:pt x="14246" y="6672"/>
                  </a:cubicBezTo>
                  <a:lnTo>
                    <a:pt x="14246" y="6672"/>
                  </a:lnTo>
                  <a:cubicBezTo>
                    <a:pt x="14629" y="5759"/>
                    <a:pt x="14507" y="4895"/>
                    <a:pt x="14538" y="3870"/>
                  </a:cubicBezTo>
                  <a:cubicBezTo>
                    <a:pt x="14562" y="3251"/>
                    <a:pt x="14765" y="2643"/>
                    <a:pt x="14979" y="2060"/>
                  </a:cubicBezTo>
                  <a:lnTo>
                    <a:pt x="14979" y="2060"/>
                  </a:lnTo>
                  <a:cubicBezTo>
                    <a:pt x="14276" y="3179"/>
                    <a:pt x="13681" y="4370"/>
                    <a:pt x="13193" y="5608"/>
                  </a:cubicBezTo>
                  <a:cubicBezTo>
                    <a:pt x="13491" y="4322"/>
                    <a:pt x="14003" y="3084"/>
                    <a:pt x="14681" y="1953"/>
                  </a:cubicBezTo>
                  <a:lnTo>
                    <a:pt x="14681" y="1953"/>
                  </a:lnTo>
                  <a:cubicBezTo>
                    <a:pt x="13681" y="3024"/>
                    <a:pt x="13014" y="4394"/>
                    <a:pt x="12788" y="5834"/>
                  </a:cubicBezTo>
                  <a:cubicBezTo>
                    <a:pt x="13032" y="4150"/>
                    <a:pt x="13719" y="2477"/>
                    <a:pt x="14945" y="1302"/>
                  </a:cubicBezTo>
                  <a:lnTo>
                    <a:pt x="14945" y="1302"/>
                  </a:lnTo>
                  <a:cubicBezTo>
                    <a:pt x="13661" y="2486"/>
                    <a:pt x="12571" y="3947"/>
                    <a:pt x="12205" y="5656"/>
                  </a:cubicBezTo>
                  <a:cubicBezTo>
                    <a:pt x="12252" y="4572"/>
                    <a:pt x="12669" y="3655"/>
                    <a:pt x="13276" y="2798"/>
                  </a:cubicBezTo>
                  <a:cubicBezTo>
                    <a:pt x="13706" y="2188"/>
                    <a:pt x="14189" y="1042"/>
                    <a:pt x="15010" y="774"/>
                  </a:cubicBezTo>
                  <a:lnTo>
                    <a:pt x="15010" y="774"/>
                  </a:lnTo>
                  <a:cubicBezTo>
                    <a:pt x="14786" y="842"/>
                    <a:pt x="14572" y="955"/>
                    <a:pt x="14384" y="1084"/>
                  </a:cubicBezTo>
                  <a:cubicBezTo>
                    <a:pt x="12669" y="2179"/>
                    <a:pt x="11586" y="4703"/>
                    <a:pt x="11336" y="6656"/>
                  </a:cubicBezTo>
                  <a:cubicBezTo>
                    <a:pt x="11419" y="5989"/>
                    <a:pt x="11431" y="5322"/>
                    <a:pt x="11383" y="4667"/>
                  </a:cubicBezTo>
                  <a:lnTo>
                    <a:pt x="11383" y="4667"/>
                  </a:lnTo>
                  <a:cubicBezTo>
                    <a:pt x="11157" y="5084"/>
                    <a:pt x="10955" y="5525"/>
                    <a:pt x="10788" y="5977"/>
                  </a:cubicBezTo>
                  <a:cubicBezTo>
                    <a:pt x="11115" y="4940"/>
                    <a:pt x="11271" y="3861"/>
                    <a:pt x="11236" y="2779"/>
                  </a:cubicBezTo>
                  <a:lnTo>
                    <a:pt x="11236" y="2779"/>
                  </a:lnTo>
                  <a:cubicBezTo>
                    <a:pt x="11232" y="4184"/>
                    <a:pt x="9801" y="5419"/>
                    <a:pt x="10058" y="6815"/>
                  </a:cubicBezTo>
                  <a:lnTo>
                    <a:pt x="10058" y="6815"/>
                  </a:lnTo>
                  <a:cubicBezTo>
                    <a:pt x="9928" y="6130"/>
                    <a:pt x="9800" y="5423"/>
                    <a:pt x="9835" y="4727"/>
                  </a:cubicBezTo>
                  <a:cubicBezTo>
                    <a:pt x="9871" y="3977"/>
                    <a:pt x="10097" y="3215"/>
                    <a:pt x="9955" y="2477"/>
                  </a:cubicBezTo>
                  <a:cubicBezTo>
                    <a:pt x="9764" y="1465"/>
                    <a:pt x="8954" y="703"/>
                    <a:pt x="8204" y="0"/>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42"/>
            <p:cNvSpPr/>
            <p:nvPr/>
          </p:nvSpPr>
          <p:spPr>
            <a:xfrm>
              <a:off x="3406154" y="4639918"/>
              <a:ext cx="6406" cy="4758"/>
            </a:xfrm>
            <a:custGeom>
              <a:avLst/>
              <a:gdLst/>
              <a:ahLst/>
              <a:cxnLst/>
              <a:rect l="l" t="t" r="r" b="b"/>
              <a:pathLst>
                <a:path w="215" h="156" extrusionOk="0">
                  <a:moveTo>
                    <a:pt x="215" y="1"/>
                  </a:moveTo>
                  <a:cubicBezTo>
                    <a:pt x="143" y="48"/>
                    <a:pt x="72" y="108"/>
                    <a:pt x="1" y="155"/>
                  </a:cubicBezTo>
                  <a:cubicBezTo>
                    <a:pt x="72" y="108"/>
                    <a:pt x="143" y="60"/>
                    <a:pt x="215" y="1"/>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42"/>
            <p:cNvSpPr/>
            <p:nvPr/>
          </p:nvSpPr>
          <p:spPr>
            <a:xfrm>
              <a:off x="1130114" y="4960046"/>
              <a:ext cx="456579" cy="400618"/>
            </a:xfrm>
            <a:custGeom>
              <a:avLst/>
              <a:gdLst/>
              <a:ahLst/>
              <a:cxnLst/>
              <a:rect l="l" t="t" r="r" b="b"/>
              <a:pathLst>
                <a:path w="15324" h="13135" extrusionOk="0">
                  <a:moveTo>
                    <a:pt x="11263" y="1"/>
                  </a:moveTo>
                  <a:cubicBezTo>
                    <a:pt x="11020" y="1"/>
                    <a:pt x="10769" y="76"/>
                    <a:pt x="10537" y="161"/>
                  </a:cubicBezTo>
                  <a:cubicBezTo>
                    <a:pt x="9656" y="482"/>
                    <a:pt x="8739" y="1113"/>
                    <a:pt x="8323" y="1982"/>
                  </a:cubicBezTo>
                  <a:cubicBezTo>
                    <a:pt x="8513" y="1577"/>
                    <a:pt x="8704" y="1161"/>
                    <a:pt x="8906" y="756"/>
                  </a:cubicBezTo>
                  <a:cubicBezTo>
                    <a:pt x="8977" y="601"/>
                    <a:pt x="9037" y="423"/>
                    <a:pt x="8942" y="292"/>
                  </a:cubicBezTo>
                  <a:cubicBezTo>
                    <a:pt x="8882" y="208"/>
                    <a:pt x="8775" y="173"/>
                    <a:pt x="8680" y="173"/>
                  </a:cubicBezTo>
                  <a:cubicBezTo>
                    <a:pt x="8646" y="168"/>
                    <a:pt x="8612" y="166"/>
                    <a:pt x="8578" y="166"/>
                  </a:cubicBezTo>
                  <a:cubicBezTo>
                    <a:pt x="8132" y="166"/>
                    <a:pt x="7740" y="519"/>
                    <a:pt x="7430" y="851"/>
                  </a:cubicBezTo>
                  <a:cubicBezTo>
                    <a:pt x="6858" y="1458"/>
                    <a:pt x="6406" y="2078"/>
                    <a:pt x="6227" y="2887"/>
                  </a:cubicBezTo>
                  <a:cubicBezTo>
                    <a:pt x="6217" y="2887"/>
                    <a:pt x="6207" y="2888"/>
                    <a:pt x="6196" y="2888"/>
                  </a:cubicBezTo>
                  <a:cubicBezTo>
                    <a:pt x="5766" y="2888"/>
                    <a:pt x="5324" y="2648"/>
                    <a:pt x="4882" y="2601"/>
                  </a:cubicBezTo>
                  <a:cubicBezTo>
                    <a:pt x="4346" y="2542"/>
                    <a:pt x="3810" y="2566"/>
                    <a:pt x="3274" y="2530"/>
                  </a:cubicBezTo>
                  <a:cubicBezTo>
                    <a:pt x="3232" y="2527"/>
                    <a:pt x="3190" y="2526"/>
                    <a:pt x="3147" y="2526"/>
                  </a:cubicBezTo>
                  <a:cubicBezTo>
                    <a:pt x="2663" y="2526"/>
                    <a:pt x="2167" y="2710"/>
                    <a:pt x="1762" y="2994"/>
                  </a:cubicBezTo>
                  <a:cubicBezTo>
                    <a:pt x="1548" y="3137"/>
                    <a:pt x="1357" y="3304"/>
                    <a:pt x="1203" y="3494"/>
                  </a:cubicBezTo>
                  <a:cubicBezTo>
                    <a:pt x="1119" y="3590"/>
                    <a:pt x="1048" y="3768"/>
                    <a:pt x="1167" y="3840"/>
                  </a:cubicBezTo>
                  <a:cubicBezTo>
                    <a:pt x="1208" y="3864"/>
                    <a:pt x="1257" y="3875"/>
                    <a:pt x="1312" y="3875"/>
                  </a:cubicBezTo>
                  <a:cubicBezTo>
                    <a:pt x="1545" y="3875"/>
                    <a:pt x="1877" y="3688"/>
                    <a:pt x="2060" y="3649"/>
                  </a:cubicBezTo>
                  <a:cubicBezTo>
                    <a:pt x="2191" y="3625"/>
                    <a:pt x="3191" y="3625"/>
                    <a:pt x="3227" y="3578"/>
                  </a:cubicBezTo>
                  <a:lnTo>
                    <a:pt x="3227" y="3578"/>
                  </a:lnTo>
                  <a:cubicBezTo>
                    <a:pt x="3167" y="3661"/>
                    <a:pt x="3072" y="3685"/>
                    <a:pt x="2977" y="3721"/>
                  </a:cubicBezTo>
                  <a:cubicBezTo>
                    <a:pt x="1679" y="4137"/>
                    <a:pt x="488" y="4995"/>
                    <a:pt x="333" y="6447"/>
                  </a:cubicBezTo>
                  <a:cubicBezTo>
                    <a:pt x="322" y="6519"/>
                    <a:pt x="322" y="6590"/>
                    <a:pt x="357" y="6649"/>
                  </a:cubicBezTo>
                  <a:cubicBezTo>
                    <a:pt x="391" y="6688"/>
                    <a:pt x="437" y="6703"/>
                    <a:pt x="488" y="6703"/>
                  </a:cubicBezTo>
                  <a:cubicBezTo>
                    <a:pt x="564" y="6703"/>
                    <a:pt x="650" y="6669"/>
                    <a:pt x="714" y="6626"/>
                  </a:cubicBezTo>
                  <a:cubicBezTo>
                    <a:pt x="929" y="6495"/>
                    <a:pt x="1119" y="6340"/>
                    <a:pt x="1286" y="6161"/>
                  </a:cubicBezTo>
                  <a:lnTo>
                    <a:pt x="1286" y="6161"/>
                  </a:lnTo>
                  <a:cubicBezTo>
                    <a:pt x="1072" y="6614"/>
                    <a:pt x="738" y="6995"/>
                    <a:pt x="464" y="7423"/>
                  </a:cubicBezTo>
                  <a:cubicBezTo>
                    <a:pt x="203" y="7840"/>
                    <a:pt x="0" y="8352"/>
                    <a:pt x="119" y="8840"/>
                  </a:cubicBezTo>
                  <a:cubicBezTo>
                    <a:pt x="131" y="8924"/>
                    <a:pt x="167" y="9007"/>
                    <a:pt x="238" y="9066"/>
                  </a:cubicBezTo>
                  <a:cubicBezTo>
                    <a:pt x="276" y="9092"/>
                    <a:pt x="322" y="9104"/>
                    <a:pt x="369" y="9104"/>
                  </a:cubicBezTo>
                  <a:cubicBezTo>
                    <a:pt x="455" y="9104"/>
                    <a:pt x="546" y="9064"/>
                    <a:pt x="607" y="8995"/>
                  </a:cubicBezTo>
                  <a:cubicBezTo>
                    <a:pt x="703" y="8900"/>
                    <a:pt x="738" y="8769"/>
                    <a:pt x="774" y="8638"/>
                  </a:cubicBezTo>
                  <a:lnTo>
                    <a:pt x="774" y="8638"/>
                  </a:lnTo>
                  <a:cubicBezTo>
                    <a:pt x="857" y="8769"/>
                    <a:pt x="750" y="9007"/>
                    <a:pt x="893" y="9055"/>
                  </a:cubicBezTo>
                  <a:cubicBezTo>
                    <a:pt x="904" y="9058"/>
                    <a:pt x="915" y="9060"/>
                    <a:pt x="927" y="9060"/>
                  </a:cubicBezTo>
                  <a:cubicBezTo>
                    <a:pt x="986" y="9060"/>
                    <a:pt x="1043" y="9011"/>
                    <a:pt x="1084" y="8971"/>
                  </a:cubicBezTo>
                  <a:cubicBezTo>
                    <a:pt x="1357" y="8697"/>
                    <a:pt x="1584" y="8328"/>
                    <a:pt x="1881" y="8090"/>
                  </a:cubicBezTo>
                  <a:cubicBezTo>
                    <a:pt x="2131" y="7900"/>
                    <a:pt x="2477" y="7721"/>
                    <a:pt x="2762" y="7566"/>
                  </a:cubicBezTo>
                  <a:lnTo>
                    <a:pt x="2762" y="7566"/>
                  </a:lnTo>
                  <a:cubicBezTo>
                    <a:pt x="2262" y="8102"/>
                    <a:pt x="1834" y="8733"/>
                    <a:pt x="1703" y="9447"/>
                  </a:cubicBezTo>
                  <a:cubicBezTo>
                    <a:pt x="1584" y="10067"/>
                    <a:pt x="1619" y="10674"/>
                    <a:pt x="1905" y="11233"/>
                  </a:cubicBezTo>
                  <a:cubicBezTo>
                    <a:pt x="2039" y="11491"/>
                    <a:pt x="2269" y="11749"/>
                    <a:pt x="2553" y="11749"/>
                  </a:cubicBezTo>
                  <a:cubicBezTo>
                    <a:pt x="2571" y="11749"/>
                    <a:pt x="2589" y="11747"/>
                    <a:pt x="2608" y="11745"/>
                  </a:cubicBezTo>
                  <a:cubicBezTo>
                    <a:pt x="2679" y="11733"/>
                    <a:pt x="2762" y="11698"/>
                    <a:pt x="2798" y="11626"/>
                  </a:cubicBezTo>
                  <a:cubicBezTo>
                    <a:pt x="2822" y="11567"/>
                    <a:pt x="2822" y="11519"/>
                    <a:pt x="2810" y="11460"/>
                  </a:cubicBezTo>
                  <a:cubicBezTo>
                    <a:pt x="2798" y="11293"/>
                    <a:pt x="2786" y="11126"/>
                    <a:pt x="2774" y="10960"/>
                  </a:cubicBezTo>
                  <a:lnTo>
                    <a:pt x="2774" y="10960"/>
                  </a:lnTo>
                  <a:cubicBezTo>
                    <a:pt x="2858" y="11067"/>
                    <a:pt x="2953" y="11186"/>
                    <a:pt x="3036" y="11293"/>
                  </a:cubicBezTo>
                  <a:cubicBezTo>
                    <a:pt x="3060" y="11305"/>
                    <a:pt x="3072" y="11317"/>
                    <a:pt x="3084" y="11329"/>
                  </a:cubicBezTo>
                  <a:cubicBezTo>
                    <a:pt x="3091" y="11331"/>
                    <a:pt x="3098" y="11332"/>
                    <a:pt x="3105" y="11332"/>
                  </a:cubicBezTo>
                  <a:cubicBezTo>
                    <a:pt x="3173" y="11332"/>
                    <a:pt x="3202" y="11227"/>
                    <a:pt x="3191" y="11162"/>
                  </a:cubicBezTo>
                  <a:cubicBezTo>
                    <a:pt x="3143" y="10590"/>
                    <a:pt x="3215" y="10019"/>
                    <a:pt x="3393" y="9483"/>
                  </a:cubicBezTo>
                  <a:cubicBezTo>
                    <a:pt x="3465" y="9233"/>
                    <a:pt x="3572" y="9007"/>
                    <a:pt x="3715" y="8805"/>
                  </a:cubicBezTo>
                  <a:cubicBezTo>
                    <a:pt x="3834" y="8626"/>
                    <a:pt x="4108" y="8400"/>
                    <a:pt x="4179" y="8197"/>
                  </a:cubicBezTo>
                  <a:lnTo>
                    <a:pt x="4179" y="8197"/>
                  </a:lnTo>
                  <a:cubicBezTo>
                    <a:pt x="3965" y="8805"/>
                    <a:pt x="3786" y="9519"/>
                    <a:pt x="3822" y="10174"/>
                  </a:cubicBezTo>
                  <a:cubicBezTo>
                    <a:pt x="3846" y="10710"/>
                    <a:pt x="3822" y="11257"/>
                    <a:pt x="4024" y="11769"/>
                  </a:cubicBezTo>
                  <a:cubicBezTo>
                    <a:pt x="4072" y="11876"/>
                    <a:pt x="4132" y="11995"/>
                    <a:pt x="4227" y="12067"/>
                  </a:cubicBezTo>
                  <a:cubicBezTo>
                    <a:pt x="4278" y="12106"/>
                    <a:pt x="4347" y="12127"/>
                    <a:pt x="4413" y="12127"/>
                  </a:cubicBezTo>
                  <a:cubicBezTo>
                    <a:pt x="4469" y="12127"/>
                    <a:pt x="4522" y="12111"/>
                    <a:pt x="4560" y="12079"/>
                  </a:cubicBezTo>
                  <a:cubicBezTo>
                    <a:pt x="4632" y="12019"/>
                    <a:pt x="4655" y="11924"/>
                    <a:pt x="4667" y="11841"/>
                  </a:cubicBezTo>
                  <a:cubicBezTo>
                    <a:pt x="4727" y="11579"/>
                    <a:pt x="4786" y="11317"/>
                    <a:pt x="4846" y="11055"/>
                  </a:cubicBezTo>
                  <a:cubicBezTo>
                    <a:pt x="4905" y="11472"/>
                    <a:pt x="4977" y="11912"/>
                    <a:pt x="5156" y="12293"/>
                  </a:cubicBezTo>
                  <a:cubicBezTo>
                    <a:pt x="5346" y="12686"/>
                    <a:pt x="5679" y="13019"/>
                    <a:pt x="6096" y="13126"/>
                  </a:cubicBezTo>
                  <a:cubicBezTo>
                    <a:pt x="6111" y="13131"/>
                    <a:pt x="6128" y="13134"/>
                    <a:pt x="6146" y="13134"/>
                  </a:cubicBezTo>
                  <a:cubicBezTo>
                    <a:pt x="6171" y="13134"/>
                    <a:pt x="6199" y="13129"/>
                    <a:pt x="6227" y="13115"/>
                  </a:cubicBezTo>
                  <a:cubicBezTo>
                    <a:pt x="6299" y="13079"/>
                    <a:pt x="6299" y="12984"/>
                    <a:pt x="6287" y="12900"/>
                  </a:cubicBezTo>
                  <a:cubicBezTo>
                    <a:pt x="6267" y="12789"/>
                    <a:pt x="6244" y="12679"/>
                    <a:pt x="6215" y="12570"/>
                  </a:cubicBezTo>
                  <a:lnTo>
                    <a:pt x="6215" y="12570"/>
                  </a:lnTo>
                  <a:cubicBezTo>
                    <a:pt x="6279" y="12698"/>
                    <a:pt x="6373" y="12809"/>
                    <a:pt x="6489" y="12888"/>
                  </a:cubicBezTo>
                  <a:cubicBezTo>
                    <a:pt x="6526" y="12918"/>
                    <a:pt x="6572" y="12938"/>
                    <a:pt x="6613" y="12938"/>
                  </a:cubicBezTo>
                  <a:cubicBezTo>
                    <a:pt x="6638" y="12938"/>
                    <a:pt x="6661" y="12930"/>
                    <a:pt x="6680" y="12912"/>
                  </a:cubicBezTo>
                  <a:cubicBezTo>
                    <a:pt x="6703" y="12888"/>
                    <a:pt x="6703" y="12853"/>
                    <a:pt x="6715" y="12817"/>
                  </a:cubicBezTo>
                  <a:cubicBezTo>
                    <a:pt x="6739" y="12507"/>
                    <a:pt x="6644" y="12210"/>
                    <a:pt x="6668" y="11924"/>
                  </a:cubicBezTo>
                  <a:cubicBezTo>
                    <a:pt x="6691" y="11638"/>
                    <a:pt x="6787" y="11317"/>
                    <a:pt x="6822" y="11031"/>
                  </a:cubicBezTo>
                  <a:cubicBezTo>
                    <a:pt x="6906" y="10364"/>
                    <a:pt x="6989" y="9697"/>
                    <a:pt x="7049" y="9031"/>
                  </a:cubicBezTo>
                  <a:lnTo>
                    <a:pt x="7049" y="9031"/>
                  </a:lnTo>
                  <a:cubicBezTo>
                    <a:pt x="7037" y="9519"/>
                    <a:pt x="7049" y="10007"/>
                    <a:pt x="7156" y="10483"/>
                  </a:cubicBezTo>
                  <a:cubicBezTo>
                    <a:pt x="7275" y="10960"/>
                    <a:pt x="7489" y="11424"/>
                    <a:pt x="7846" y="11769"/>
                  </a:cubicBezTo>
                  <a:cubicBezTo>
                    <a:pt x="8049" y="11972"/>
                    <a:pt x="8323" y="12126"/>
                    <a:pt x="8608" y="12150"/>
                  </a:cubicBezTo>
                  <a:cubicBezTo>
                    <a:pt x="8704" y="12150"/>
                    <a:pt x="8799" y="12150"/>
                    <a:pt x="8870" y="12103"/>
                  </a:cubicBezTo>
                  <a:cubicBezTo>
                    <a:pt x="8989" y="12019"/>
                    <a:pt x="9025" y="11853"/>
                    <a:pt x="9037" y="11710"/>
                  </a:cubicBezTo>
                  <a:cubicBezTo>
                    <a:pt x="9096" y="11198"/>
                    <a:pt x="9120" y="10805"/>
                    <a:pt x="8966" y="10317"/>
                  </a:cubicBezTo>
                  <a:cubicBezTo>
                    <a:pt x="8775" y="9686"/>
                    <a:pt x="8585" y="9066"/>
                    <a:pt x="8394" y="8447"/>
                  </a:cubicBezTo>
                  <a:lnTo>
                    <a:pt x="8394" y="8447"/>
                  </a:lnTo>
                  <a:cubicBezTo>
                    <a:pt x="8727" y="9376"/>
                    <a:pt x="9335" y="10209"/>
                    <a:pt x="10109" y="10829"/>
                  </a:cubicBezTo>
                  <a:cubicBezTo>
                    <a:pt x="10251" y="10936"/>
                    <a:pt x="10394" y="11043"/>
                    <a:pt x="10573" y="11043"/>
                  </a:cubicBezTo>
                  <a:cubicBezTo>
                    <a:pt x="10585" y="11044"/>
                    <a:pt x="10596" y="11044"/>
                    <a:pt x="10608" y="11044"/>
                  </a:cubicBezTo>
                  <a:cubicBezTo>
                    <a:pt x="10891" y="11044"/>
                    <a:pt x="11134" y="10769"/>
                    <a:pt x="11180" y="10471"/>
                  </a:cubicBezTo>
                  <a:cubicBezTo>
                    <a:pt x="11228" y="10174"/>
                    <a:pt x="11132" y="9876"/>
                    <a:pt x="11025" y="9590"/>
                  </a:cubicBezTo>
                  <a:cubicBezTo>
                    <a:pt x="10799" y="8924"/>
                    <a:pt x="10609" y="8221"/>
                    <a:pt x="10335" y="7566"/>
                  </a:cubicBezTo>
                  <a:lnTo>
                    <a:pt x="10335" y="7566"/>
                  </a:lnTo>
                  <a:cubicBezTo>
                    <a:pt x="11073" y="7995"/>
                    <a:pt x="11466" y="8947"/>
                    <a:pt x="12383" y="9078"/>
                  </a:cubicBezTo>
                  <a:cubicBezTo>
                    <a:pt x="12395" y="9078"/>
                    <a:pt x="12412" y="9081"/>
                    <a:pt x="12430" y="9081"/>
                  </a:cubicBezTo>
                  <a:cubicBezTo>
                    <a:pt x="12448" y="9081"/>
                    <a:pt x="12466" y="9078"/>
                    <a:pt x="12478" y="9066"/>
                  </a:cubicBezTo>
                  <a:cubicBezTo>
                    <a:pt x="12514" y="9043"/>
                    <a:pt x="12514" y="8983"/>
                    <a:pt x="12502" y="8935"/>
                  </a:cubicBezTo>
                  <a:cubicBezTo>
                    <a:pt x="12466" y="8745"/>
                    <a:pt x="12418" y="8543"/>
                    <a:pt x="12347" y="8364"/>
                  </a:cubicBezTo>
                  <a:lnTo>
                    <a:pt x="12347" y="8364"/>
                  </a:lnTo>
                  <a:cubicBezTo>
                    <a:pt x="12430" y="8543"/>
                    <a:pt x="12573" y="8709"/>
                    <a:pt x="12740" y="8828"/>
                  </a:cubicBezTo>
                  <a:cubicBezTo>
                    <a:pt x="12752" y="8507"/>
                    <a:pt x="12597" y="8209"/>
                    <a:pt x="12442" y="7923"/>
                  </a:cubicBezTo>
                  <a:lnTo>
                    <a:pt x="12442" y="7923"/>
                  </a:lnTo>
                  <a:cubicBezTo>
                    <a:pt x="12585" y="8054"/>
                    <a:pt x="12716" y="8185"/>
                    <a:pt x="12847" y="8316"/>
                  </a:cubicBezTo>
                  <a:cubicBezTo>
                    <a:pt x="12905" y="8365"/>
                    <a:pt x="12971" y="8421"/>
                    <a:pt x="13039" y="8421"/>
                  </a:cubicBezTo>
                  <a:cubicBezTo>
                    <a:pt x="13054" y="8421"/>
                    <a:pt x="13070" y="8418"/>
                    <a:pt x="13085" y="8412"/>
                  </a:cubicBezTo>
                  <a:cubicBezTo>
                    <a:pt x="13168" y="8388"/>
                    <a:pt x="13192" y="8293"/>
                    <a:pt x="13204" y="8209"/>
                  </a:cubicBezTo>
                  <a:cubicBezTo>
                    <a:pt x="13252" y="7828"/>
                    <a:pt x="13133" y="7423"/>
                    <a:pt x="12930" y="7090"/>
                  </a:cubicBezTo>
                  <a:cubicBezTo>
                    <a:pt x="12645" y="6638"/>
                    <a:pt x="12204" y="6185"/>
                    <a:pt x="11716" y="5971"/>
                  </a:cubicBezTo>
                  <a:lnTo>
                    <a:pt x="11716" y="5971"/>
                  </a:lnTo>
                  <a:cubicBezTo>
                    <a:pt x="12323" y="6102"/>
                    <a:pt x="12930" y="6173"/>
                    <a:pt x="13549" y="6257"/>
                  </a:cubicBezTo>
                  <a:cubicBezTo>
                    <a:pt x="13859" y="6304"/>
                    <a:pt x="14145" y="6423"/>
                    <a:pt x="14466" y="6423"/>
                  </a:cubicBezTo>
                  <a:cubicBezTo>
                    <a:pt x="14538" y="6423"/>
                    <a:pt x="15323" y="6316"/>
                    <a:pt x="15312" y="6304"/>
                  </a:cubicBezTo>
                  <a:cubicBezTo>
                    <a:pt x="15189" y="6075"/>
                    <a:pt x="14993" y="5897"/>
                    <a:pt x="14767" y="5781"/>
                  </a:cubicBezTo>
                  <a:lnTo>
                    <a:pt x="14767" y="5781"/>
                  </a:lnTo>
                  <a:cubicBezTo>
                    <a:pt x="14921" y="5821"/>
                    <a:pt x="15079" y="5841"/>
                    <a:pt x="15237" y="5841"/>
                  </a:cubicBezTo>
                  <a:cubicBezTo>
                    <a:pt x="15262" y="5841"/>
                    <a:pt x="15287" y="5841"/>
                    <a:pt x="15312" y="5840"/>
                  </a:cubicBezTo>
                  <a:cubicBezTo>
                    <a:pt x="15300" y="5542"/>
                    <a:pt x="15002" y="5340"/>
                    <a:pt x="14740" y="5209"/>
                  </a:cubicBezTo>
                  <a:cubicBezTo>
                    <a:pt x="14391" y="5044"/>
                    <a:pt x="14029" y="4906"/>
                    <a:pt x="13656" y="4801"/>
                  </a:cubicBezTo>
                  <a:lnTo>
                    <a:pt x="13656" y="4801"/>
                  </a:lnTo>
                  <a:cubicBezTo>
                    <a:pt x="13708" y="4803"/>
                    <a:pt x="13760" y="4804"/>
                    <a:pt x="13812" y="4804"/>
                  </a:cubicBezTo>
                  <a:cubicBezTo>
                    <a:pt x="14186" y="4804"/>
                    <a:pt x="14558" y="4742"/>
                    <a:pt x="14907" y="4614"/>
                  </a:cubicBezTo>
                  <a:cubicBezTo>
                    <a:pt x="14816" y="4453"/>
                    <a:pt x="14650" y="4343"/>
                    <a:pt x="14472" y="4320"/>
                  </a:cubicBezTo>
                  <a:lnTo>
                    <a:pt x="14472" y="4320"/>
                  </a:lnTo>
                  <a:cubicBezTo>
                    <a:pt x="14526" y="4321"/>
                    <a:pt x="14581" y="4322"/>
                    <a:pt x="14636" y="4322"/>
                  </a:cubicBezTo>
                  <a:cubicBezTo>
                    <a:pt x="14814" y="4322"/>
                    <a:pt x="14994" y="4312"/>
                    <a:pt x="15169" y="4280"/>
                  </a:cubicBezTo>
                  <a:cubicBezTo>
                    <a:pt x="15169" y="4066"/>
                    <a:pt x="14883" y="3971"/>
                    <a:pt x="14669" y="3935"/>
                  </a:cubicBezTo>
                  <a:cubicBezTo>
                    <a:pt x="13800" y="3802"/>
                    <a:pt x="12913" y="3739"/>
                    <a:pt x="12032" y="3739"/>
                  </a:cubicBezTo>
                  <a:cubicBezTo>
                    <a:pt x="11887" y="3739"/>
                    <a:pt x="11742" y="3741"/>
                    <a:pt x="11597" y="3744"/>
                  </a:cubicBezTo>
                  <a:cubicBezTo>
                    <a:pt x="12525" y="3554"/>
                    <a:pt x="13466" y="3459"/>
                    <a:pt x="14407" y="3459"/>
                  </a:cubicBezTo>
                  <a:cubicBezTo>
                    <a:pt x="14478" y="3459"/>
                    <a:pt x="14573" y="3447"/>
                    <a:pt x="14633" y="3399"/>
                  </a:cubicBezTo>
                  <a:cubicBezTo>
                    <a:pt x="14716" y="3328"/>
                    <a:pt x="14692" y="3173"/>
                    <a:pt x="14609" y="3090"/>
                  </a:cubicBezTo>
                  <a:cubicBezTo>
                    <a:pt x="14526" y="3006"/>
                    <a:pt x="14419" y="2970"/>
                    <a:pt x="14300" y="2947"/>
                  </a:cubicBezTo>
                  <a:cubicBezTo>
                    <a:pt x="14478" y="2935"/>
                    <a:pt x="14657" y="2923"/>
                    <a:pt x="14835" y="2923"/>
                  </a:cubicBezTo>
                  <a:cubicBezTo>
                    <a:pt x="14333" y="2381"/>
                    <a:pt x="13637" y="2168"/>
                    <a:pt x="12915" y="2168"/>
                  </a:cubicBezTo>
                  <a:cubicBezTo>
                    <a:pt x="12115" y="2168"/>
                    <a:pt x="11283" y="2429"/>
                    <a:pt x="10644" y="2792"/>
                  </a:cubicBezTo>
                  <a:cubicBezTo>
                    <a:pt x="10918" y="2518"/>
                    <a:pt x="11299" y="2399"/>
                    <a:pt x="11656" y="2268"/>
                  </a:cubicBezTo>
                  <a:cubicBezTo>
                    <a:pt x="11894" y="2185"/>
                    <a:pt x="12097" y="2042"/>
                    <a:pt x="12335" y="1935"/>
                  </a:cubicBezTo>
                  <a:cubicBezTo>
                    <a:pt x="12395" y="1911"/>
                    <a:pt x="12466" y="1875"/>
                    <a:pt x="12454" y="1804"/>
                  </a:cubicBezTo>
                  <a:cubicBezTo>
                    <a:pt x="12444" y="1754"/>
                    <a:pt x="12385" y="1729"/>
                    <a:pt x="12331" y="1729"/>
                  </a:cubicBezTo>
                  <a:cubicBezTo>
                    <a:pt x="12320" y="1729"/>
                    <a:pt x="12309" y="1730"/>
                    <a:pt x="12299" y="1732"/>
                  </a:cubicBezTo>
                  <a:cubicBezTo>
                    <a:pt x="12192" y="1732"/>
                    <a:pt x="12085" y="1768"/>
                    <a:pt x="11990" y="1816"/>
                  </a:cubicBezTo>
                  <a:cubicBezTo>
                    <a:pt x="12025" y="1697"/>
                    <a:pt x="12180" y="1661"/>
                    <a:pt x="12299" y="1613"/>
                  </a:cubicBezTo>
                  <a:cubicBezTo>
                    <a:pt x="12430" y="1577"/>
                    <a:pt x="12561" y="1446"/>
                    <a:pt x="12478" y="1339"/>
                  </a:cubicBezTo>
                  <a:cubicBezTo>
                    <a:pt x="12442" y="1280"/>
                    <a:pt x="12359" y="1280"/>
                    <a:pt x="12299" y="1280"/>
                  </a:cubicBezTo>
                  <a:cubicBezTo>
                    <a:pt x="12290" y="1280"/>
                    <a:pt x="12280" y="1280"/>
                    <a:pt x="12271" y="1280"/>
                  </a:cubicBezTo>
                  <a:cubicBezTo>
                    <a:pt x="11636" y="1280"/>
                    <a:pt x="11055" y="1549"/>
                    <a:pt x="10514" y="1893"/>
                  </a:cubicBezTo>
                  <a:lnTo>
                    <a:pt x="10514" y="1893"/>
                  </a:lnTo>
                  <a:cubicBezTo>
                    <a:pt x="10928" y="1605"/>
                    <a:pt x="11343" y="1315"/>
                    <a:pt x="11763" y="1030"/>
                  </a:cubicBezTo>
                  <a:cubicBezTo>
                    <a:pt x="11978" y="875"/>
                    <a:pt x="12204" y="720"/>
                    <a:pt x="12335" y="482"/>
                  </a:cubicBezTo>
                  <a:cubicBezTo>
                    <a:pt x="12347" y="458"/>
                    <a:pt x="12359" y="423"/>
                    <a:pt x="12347" y="399"/>
                  </a:cubicBezTo>
                  <a:cubicBezTo>
                    <a:pt x="12335" y="375"/>
                    <a:pt x="12299" y="363"/>
                    <a:pt x="12264" y="351"/>
                  </a:cubicBezTo>
                  <a:cubicBezTo>
                    <a:pt x="12226" y="346"/>
                    <a:pt x="12189" y="344"/>
                    <a:pt x="12152" y="344"/>
                  </a:cubicBezTo>
                  <a:cubicBezTo>
                    <a:pt x="12011" y="344"/>
                    <a:pt x="11874" y="378"/>
                    <a:pt x="11752" y="434"/>
                  </a:cubicBezTo>
                  <a:cubicBezTo>
                    <a:pt x="11847" y="387"/>
                    <a:pt x="11930" y="327"/>
                    <a:pt x="12014" y="244"/>
                  </a:cubicBezTo>
                  <a:cubicBezTo>
                    <a:pt x="11972" y="240"/>
                    <a:pt x="11930" y="238"/>
                    <a:pt x="11888" y="238"/>
                  </a:cubicBezTo>
                  <a:cubicBezTo>
                    <a:pt x="11677" y="238"/>
                    <a:pt x="11466" y="288"/>
                    <a:pt x="11287" y="387"/>
                  </a:cubicBezTo>
                  <a:cubicBezTo>
                    <a:pt x="11418" y="303"/>
                    <a:pt x="11537" y="208"/>
                    <a:pt x="11644" y="77"/>
                  </a:cubicBezTo>
                  <a:cubicBezTo>
                    <a:pt x="11523" y="23"/>
                    <a:pt x="11394" y="1"/>
                    <a:pt x="11263" y="1"/>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42"/>
            <p:cNvSpPr/>
            <p:nvPr/>
          </p:nvSpPr>
          <p:spPr>
            <a:xfrm>
              <a:off x="1151030" y="4973161"/>
              <a:ext cx="400177" cy="353525"/>
            </a:xfrm>
            <a:custGeom>
              <a:avLst/>
              <a:gdLst/>
              <a:ahLst/>
              <a:cxnLst/>
              <a:rect l="l" t="t" r="r" b="b"/>
              <a:pathLst>
                <a:path w="13431" h="11591" extrusionOk="0">
                  <a:moveTo>
                    <a:pt x="10049" y="1"/>
                  </a:moveTo>
                  <a:cubicBezTo>
                    <a:pt x="9698" y="1"/>
                    <a:pt x="9360" y="201"/>
                    <a:pt x="9073" y="421"/>
                  </a:cubicBezTo>
                  <a:cubicBezTo>
                    <a:pt x="8752" y="635"/>
                    <a:pt x="8442" y="897"/>
                    <a:pt x="8180" y="1183"/>
                  </a:cubicBezTo>
                  <a:cubicBezTo>
                    <a:pt x="7978" y="1386"/>
                    <a:pt x="7752" y="1862"/>
                    <a:pt x="7513" y="1969"/>
                  </a:cubicBezTo>
                  <a:cubicBezTo>
                    <a:pt x="7561" y="1552"/>
                    <a:pt x="7692" y="1124"/>
                    <a:pt x="7775" y="719"/>
                  </a:cubicBezTo>
                  <a:cubicBezTo>
                    <a:pt x="7799" y="612"/>
                    <a:pt x="7823" y="505"/>
                    <a:pt x="7811" y="397"/>
                  </a:cubicBezTo>
                  <a:cubicBezTo>
                    <a:pt x="7799" y="290"/>
                    <a:pt x="7728" y="183"/>
                    <a:pt x="7632" y="147"/>
                  </a:cubicBezTo>
                  <a:cubicBezTo>
                    <a:pt x="7607" y="139"/>
                    <a:pt x="7581" y="135"/>
                    <a:pt x="7554" y="135"/>
                  </a:cubicBezTo>
                  <a:cubicBezTo>
                    <a:pt x="7469" y="135"/>
                    <a:pt x="7381" y="173"/>
                    <a:pt x="7299" y="219"/>
                  </a:cubicBezTo>
                  <a:cubicBezTo>
                    <a:pt x="6763" y="540"/>
                    <a:pt x="6394" y="1100"/>
                    <a:pt x="6061" y="1624"/>
                  </a:cubicBezTo>
                  <a:cubicBezTo>
                    <a:pt x="5870" y="1933"/>
                    <a:pt x="5668" y="2255"/>
                    <a:pt x="5608" y="2624"/>
                  </a:cubicBezTo>
                  <a:cubicBezTo>
                    <a:pt x="5044" y="2279"/>
                    <a:pt x="4414" y="2111"/>
                    <a:pt x="3759" y="2111"/>
                  </a:cubicBezTo>
                  <a:cubicBezTo>
                    <a:pt x="3737" y="2111"/>
                    <a:pt x="3714" y="2111"/>
                    <a:pt x="3692" y="2112"/>
                  </a:cubicBezTo>
                  <a:cubicBezTo>
                    <a:pt x="3322" y="2124"/>
                    <a:pt x="2965" y="2183"/>
                    <a:pt x="2632" y="2302"/>
                  </a:cubicBezTo>
                  <a:cubicBezTo>
                    <a:pt x="2421" y="2373"/>
                    <a:pt x="1910" y="2743"/>
                    <a:pt x="1724" y="2743"/>
                  </a:cubicBezTo>
                  <a:cubicBezTo>
                    <a:pt x="1721" y="2743"/>
                    <a:pt x="1718" y="2743"/>
                    <a:pt x="1715" y="2743"/>
                  </a:cubicBezTo>
                  <a:lnTo>
                    <a:pt x="1715" y="2743"/>
                  </a:lnTo>
                  <a:cubicBezTo>
                    <a:pt x="2203" y="2779"/>
                    <a:pt x="2691" y="2886"/>
                    <a:pt x="3168" y="3052"/>
                  </a:cubicBezTo>
                  <a:cubicBezTo>
                    <a:pt x="2810" y="3433"/>
                    <a:pt x="2275" y="3600"/>
                    <a:pt x="1822" y="3862"/>
                  </a:cubicBezTo>
                  <a:cubicBezTo>
                    <a:pt x="1382" y="4112"/>
                    <a:pt x="989" y="4434"/>
                    <a:pt x="679" y="4826"/>
                  </a:cubicBezTo>
                  <a:cubicBezTo>
                    <a:pt x="548" y="4993"/>
                    <a:pt x="417" y="5207"/>
                    <a:pt x="489" y="5410"/>
                  </a:cubicBezTo>
                  <a:cubicBezTo>
                    <a:pt x="727" y="5255"/>
                    <a:pt x="977" y="5124"/>
                    <a:pt x="1239" y="5017"/>
                  </a:cubicBezTo>
                  <a:lnTo>
                    <a:pt x="1239" y="5017"/>
                  </a:lnTo>
                  <a:cubicBezTo>
                    <a:pt x="834" y="5767"/>
                    <a:pt x="453" y="6529"/>
                    <a:pt x="96" y="7303"/>
                  </a:cubicBezTo>
                  <a:cubicBezTo>
                    <a:pt x="48" y="7410"/>
                    <a:pt x="1" y="7541"/>
                    <a:pt x="72" y="7636"/>
                  </a:cubicBezTo>
                  <a:cubicBezTo>
                    <a:pt x="109" y="7691"/>
                    <a:pt x="160" y="7714"/>
                    <a:pt x="218" y="7714"/>
                  </a:cubicBezTo>
                  <a:cubicBezTo>
                    <a:pt x="348" y="7714"/>
                    <a:pt x="513" y="7601"/>
                    <a:pt x="620" y="7493"/>
                  </a:cubicBezTo>
                  <a:cubicBezTo>
                    <a:pt x="1025" y="7077"/>
                    <a:pt x="1525" y="6731"/>
                    <a:pt x="2060" y="6517"/>
                  </a:cubicBezTo>
                  <a:cubicBezTo>
                    <a:pt x="2214" y="6451"/>
                    <a:pt x="2391" y="6399"/>
                    <a:pt x="2556" y="6399"/>
                  </a:cubicBezTo>
                  <a:cubicBezTo>
                    <a:pt x="2660" y="6399"/>
                    <a:pt x="2759" y="6419"/>
                    <a:pt x="2846" y="6470"/>
                  </a:cubicBezTo>
                  <a:cubicBezTo>
                    <a:pt x="2084" y="7101"/>
                    <a:pt x="1548" y="8017"/>
                    <a:pt x="1394" y="9006"/>
                  </a:cubicBezTo>
                  <a:cubicBezTo>
                    <a:pt x="1346" y="9279"/>
                    <a:pt x="1334" y="9565"/>
                    <a:pt x="1394" y="9851"/>
                  </a:cubicBezTo>
                  <a:cubicBezTo>
                    <a:pt x="1406" y="9922"/>
                    <a:pt x="1417" y="9982"/>
                    <a:pt x="1465" y="10029"/>
                  </a:cubicBezTo>
                  <a:cubicBezTo>
                    <a:pt x="1513" y="10083"/>
                    <a:pt x="1577" y="10105"/>
                    <a:pt x="1643" y="10105"/>
                  </a:cubicBezTo>
                  <a:cubicBezTo>
                    <a:pt x="1725" y="10105"/>
                    <a:pt x="1810" y="10070"/>
                    <a:pt x="1870" y="10018"/>
                  </a:cubicBezTo>
                  <a:cubicBezTo>
                    <a:pt x="1989" y="9910"/>
                    <a:pt x="2037" y="9768"/>
                    <a:pt x="2084" y="9625"/>
                  </a:cubicBezTo>
                  <a:cubicBezTo>
                    <a:pt x="2322" y="8970"/>
                    <a:pt x="2644" y="8339"/>
                    <a:pt x="3096" y="7815"/>
                  </a:cubicBezTo>
                  <a:cubicBezTo>
                    <a:pt x="3498" y="7343"/>
                    <a:pt x="3852" y="6800"/>
                    <a:pt x="4381" y="6454"/>
                  </a:cubicBezTo>
                  <a:lnTo>
                    <a:pt x="4381" y="6454"/>
                  </a:lnTo>
                  <a:cubicBezTo>
                    <a:pt x="3936" y="6751"/>
                    <a:pt x="3631" y="7760"/>
                    <a:pt x="3525" y="8255"/>
                  </a:cubicBezTo>
                  <a:cubicBezTo>
                    <a:pt x="3370" y="9029"/>
                    <a:pt x="3144" y="9684"/>
                    <a:pt x="3441" y="10482"/>
                  </a:cubicBezTo>
                  <a:cubicBezTo>
                    <a:pt x="3465" y="10553"/>
                    <a:pt x="3501" y="10637"/>
                    <a:pt x="3572" y="10661"/>
                  </a:cubicBezTo>
                  <a:cubicBezTo>
                    <a:pt x="3595" y="10670"/>
                    <a:pt x="3618" y="10675"/>
                    <a:pt x="3641" y="10675"/>
                  </a:cubicBezTo>
                  <a:cubicBezTo>
                    <a:pt x="3700" y="10675"/>
                    <a:pt x="3756" y="10644"/>
                    <a:pt x="3799" y="10601"/>
                  </a:cubicBezTo>
                  <a:cubicBezTo>
                    <a:pt x="3846" y="10553"/>
                    <a:pt x="3882" y="10470"/>
                    <a:pt x="3918" y="10399"/>
                  </a:cubicBezTo>
                  <a:cubicBezTo>
                    <a:pt x="4192" y="9708"/>
                    <a:pt x="4477" y="9017"/>
                    <a:pt x="4751" y="8327"/>
                  </a:cubicBezTo>
                  <a:lnTo>
                    <a:pt x="4751" y="8327"/>
                  </a:lnTo>
                  <a:cubicBezTo>
                    <a:pt x="4596" y="8720"/>
                    <a:pt x="4454" y="9137"/>
                    <a:pt x="4394" y="9553"/>
                  </a:cubicBezTo>
                  <a:cubicBezTo>
                    <a:pt x="4311" y="10149"/>
                    <a:pt x="4370" y="10851"/>
                    <a:pt x="4704" y="11351"/>
                  </a:cubicBezTo>
                  <a:cubicBezTo>
                    <a:pt x="4775" y="11470"/>
                    <a:pt x="4882" y="11577"/>
                    <a:pt x="5013" y="11589"/>
                  </a:cubicBezTo>
                  <a:cubicBezTo>
                    <a:pt x="5023" y="11590"/>
                    <a:pt x="5032" y="11591"/>
                    <a:pt x="5041" y="11591"/>
                  </a:cubicBezTo>
                  <a:cubicBezTo>
                    <a:pt x="5275" y="11591"/>
                    <a:pt x="5420" y="11306"/>
                    <a:pt x="5477" y="11077"/>
                  </a:cubicBezTo>
                  <a:cubicBezTo>
                    <a:pt x="5978" y="9315"/>
                    <a:pt x="5894" y="7482"/>
                    <a:pt x="6347" y="5684"/>
                  </a:cubicBezTo>
                  <a:cubicBezTo>
                    <a:pt x="6430" y="7243"/>
                    <a:pt x="6359" y="8720"/>
                    <a:pt x="7073" y="10149"/>
                  </a:cubicBezTo>
                  <a:cubicBezTo>
                    <a:pt x="7124" y="10231"/>
                    <a:pt x="7212" y="10322"/>
                    <a:pt x="7303" y="10322"/>
                  </a:cubicBezTo>
                  <a:cubicBezTo>
                    <a:pt x="7318" y="10322"/>
                    <a:pt x="7332" y="10320"/>
                    <a:pt x="7347" y="10315"/>
                  </a:cubicBezTo>
                  <a:cubicBezTo>
                    <a:pt x="7442" y="10280"/>
                    <a:pt x="7466" y="10149"/>
                    <a:pt x="7478" y="10041"/>
                  </a:cubicBezTo>
                  <a:cubicBezTo>
                    <a:pt x="7565" y="8702"/>
                    <a:pt x="7323" y="7244"/>
                    <a:pt x="7008" y="5912"/>
                  </a:cubicBezTo>
                  <a:lnTo>
                    <a:pt x="7008" y="5912"/>
                  </a:lnTo>
                  <a:cubicBezTo>
                    <a:pt x="7223" y="6773"/>
                    <a:pt x="7566" y="7977"/>
                    <a:pt x="8061" y="8565"/>
                  </a:cubicBezTo>
                  <a:cubicBezTo>
                    <a:pt x="8347" y="8904"/>
                    <a:pt x="8666" y="9053"/>
                    <a:pt x="8946" y="9053"/>
                  </a:cubicBezTo>
                  <a:cubicBezTo>
                    <a:pt x="9484" y="9053"/>
                    <a:pt x="9883" y="8509"/>
                    <a:pt x="9657" y="7720"/>
                  </a:cubicBezTo>
                  <a:cubicBezTo>
                    <a:pt x="9311" y="6470"/>
                    <a:pt x="7811" y="5886"/>
                    <a:pt x="7347" y="4707"/>
                  </a:cubicBezTo>
                  <a:lnTo>
                    <a:pt x="7347" y="4707"/>
                  </a:lnTo>
                  <a:cubicBezTo>
                    <a:pt x="8156" y="5362"/>
                    <a:pt x="9026" y="5934"/>
                    <a:pt x="9942" y="6422"/>
                  </a:cubicBezTo>
                  <a:cubicBezTo>
                    <a:pt x="9490" y="5731"/>
                    <a:pt x="8918" y="5136"/>
                    <a:pt x="8347" y="4541"/>
                  </a:cubicBezTo>
                  <a:lnTo>
                    <a:pt x="8347" y="4541"/>
                  </a:lnTo>
                  <a:cubicBezTo>
                    <a:pt x="8918" y="4660"/>
                    <a:pt x="9442" y="4946"/>
                    <a:pt x="9978" y="5172"/>
                  </a:cubicBezTo>
                  <a:cubicBezTo>
                    <a:pt x="10359" y="5321"/>
                    <a:pt x="10768" y="5435"/>
                    <a:pt x="11170" y="5435"/>
                  </a:cubicBezTo>
                  <a:cubicBezTo>
                    <a:pt x="11347" y="5435"/>
                    <a:pt x="11522" y="5413"/>
                    <a:pt x="11693" y="5362"/>
                  </a:cubicBezTo>
                  <a:lnTo>
                    <a:pt x="8965" y="3975"/>
                  </a:lnTo>
                  <a:lnTo>
                    <a:pt x="8965" y="3975"/>
                  </a:lnTo>
                  <a:cubicBezTo>
                    <a:pt x="9164" y="4071"/>
                    <a:pt x="9702" y="4080"/>
                    <a:pt x="10219" y="4080"/>
                  </a:cubicBezTo>
                  <a:cubicBezTo>
                    <a:pt x="10339" y="4080"/>
                    <a:pt x="10457" y="4079"/>
                    <a:pt x="10570" y="4079"/>
                  </a:cubicBezTo>
                  <a:cubicBezTo>
                    <a:pt x="10837" y="4079"/>
                    <a:pt x="11071" y="4082"/>
                    <a:pt x="11216" y="4100"/>
                  </a:cubicBezTo>
                  <a:cubicBezTo>
                    <a:pt x="11476" y="4128"/>
                    <a:pt x="11749" y="4155"/>
                    <a:pt x="12022" y="4155"/>
                  </a:cubicBezTo>
                  <a:cubicBezTo>
                    <a:pt x="12461" y="4155"/>
                    <a:pt x="12897" y="4084"/>
                    <a:pt x="13264" y="3826"/>
                  </a:cubicBezTo>
                  <a:cubicBezTo>
                    <a:pt x="12901" y="3517"/>
                    <a:pt x="12422" y="3475"/>
                    <a:pt x="11925" y="3475"/>
                  </a:cubicBezTo>
                  <a:cubicBezTo>
                    <a:pt x="11742" y="3475"/>
                    <a:pt x="11556" y="3481"/>
                    <a:pt x="11373" y="3481"/>
                  </a:cubicBezTo>
                  <a:cubicBezTo>
                    <a:pt x="11059" y="3481"/>
                    <a:pt x="10753" y="3464"/>
                    <a:pt x="10478" y="3374"/>
                  </a:cubicBezTo>
                  <a:cubicBezTo>
                    <a:pt x="11407" y="2957"/>
                    <a:pt x="12431" y="2779"/>
                    <a:pt x="13431" y="2600"/>
                  </a:cubicBezTo>
                  <a:cubicBezTo>
                    <a:pt x="12812" y="2362"/>
                    <a:pt x="12145" y="2243"/>
                    <a:pt x="11478" y="2243"/>
                  </a:cubicBezTo>
                  <a:cubicBezTo>
                    <a:pt x="10811" y="2243"/>
                    <a:pt x="10145" y="2362"/>
                    <a:pt x="9526" y="2600"/>
                  </a:cubicBezTo>
                  <a:cubicBezTo>
                    <a:pt x="9514" y="2600"/>
                    <a:pt x="9680" y="2314"/>
                    <a:pt x="9716" y="2279"/>
                  </a:cubicBezTo>
                  <a:cubicBezTo>
                    <a:pt x="9835" y="2171"/>
                    <a:pt x="10038" y="2112"/>
                    <a:pt x="10169" y="2040"/>
                  </a:cubicBezTo>
                  <a:cubicBezTo>
                    <a:pt x="10395" y="1933"/>
                    <a:pt x="10645" y="1790"/>
                    <a:pt x="10740" y="1552"/>
                  </a:cubicBezTo>
                  <a:cubicBezTo>
                    <a:pt x="10752" y="1505"/>
                    <a:pt x="10764" y="1457"/>
                    <a:pt x="10752" y="1421"/>
                  </a:cubicBezTo>
                  <a:cubicBezTo>
                    <a:pt x="10723" y="1349"/>
                    <a:pt x="10655" y="1325"/>
                    <a:pt x="10580" y="1325"/>
                  </a:cubicBezTo>
                  <a:cubicBezTo>
                    <a:pt x="10530" y="1325"/>
                    <a:pt x="10478" y="1336"/>
                    <a:pt x="10430" y="1350"/>
                  </a:cubicBezTo>
                  <a:cubicBezTo>
                    <a:pt x="9776" y="1564"/>
                    <a:pt x="9192" y="1969"/>
                    <a:pt x="8752" y="2493"/>
                  </a:cubicBezTo>
                  <a:cubicBezTo>
                    <a:pt x="8752" y="2267"/>
                    <a:pt x="8906" y="2076"/>
                    <a:pt x="9037" y="1898"/>
                  </a:cubicBezTo>
                  <a:cubicBezTo>
                    <a:pt x="9264" y="1612"/>
                    <a:pt x="9454" y="1421"/>
                    <a:pt x="9752" y="1243"/>
                  </a:cubicBezTo>
                  <a:cubicBezTo>
                    <a:pt x="10038" y="1076"/>
                    <a:pt x="10335" y="886"/>
                    <a:pt x="10490" y="576"/>
                  </a:cubicBezTo>
                  <a:cubicBezTo>
                    <a:pt x="10526" y="516"/>
                    <a:pt x="10561" y="433"/>
                    <a:pt x="10561" y="362"/>
                  </a:cubicBezTo>
                  <a:cubicBezTo>
                    <a:pt x="10550" y="159"/>
                    <a:pt x="10335" y="28"/>
                    <a:pt x="10133" y="4"/>
                  </a:cubicBezTo>
                  <a:cubicBezTo>
                    <a:pt x="10105" y="2"/>
                    <a:pt x="10077" y="1"/>
                    <a:pt x="10049" y="1"/>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42"/>
            <p:cNvSpPr/>
            <p:nvPr/>
          </p:nvSpPr>
          <p:spPr>
            <a:xfrm>
              <a:off x="1267379" y="5053529"/>
              <a:ext cx="129847" cy="84271"/>
            </a:xfrm>
            <a:custGeom>
              <a:avLst/>
              <a:gdLst/>
              <a:ahLst/>
              <a:cxnLst/>
              <a:rect l="l" t="t" r="r" b="b"/>
              <a:pathLst>
                <a:path w="4358" h="2763" extrusionOk="0">
                  <a:moveTo>
                    <a:pt x="723" y="2589"/>
                  </a:moveTo>
                  <a:lnTo>
                    <a:pt x="723" y="2589"/>
                  </a:lnTo>
                  <a:cubicBezTo>
                    <a:pt x="724" y="2591"/>
                    <a:pt x="725" y="2594"/>
                    <a:pt x="727" y="2596"/>
                  </a:cubicBezTo>
                  <a:cubicBezTo>
                    <a:pt x="726" y="2594"/>
                    <a:pt x="725" y="2591"/>
                    <a:pt x="723" y="2589"/>
                  </a:cubicBezTo>
                  <a:close/>
                  <a:moveTo>
                    <a:pt x="3329" y="0"/>
                  </a:moveTo>
                  <a:cubicBezTo>
                    <a:pt x="3269" y="0"/>
                    <a:pt x="3207" y="41"/>
                    <a:pt x="3180" y="96"/>
                  </a:cubicBezTo>
                  <a:cubicBezTo>
                    <a:pt x="3145" y="188"/>
                    <a:pt x="3155" y="358"/>
                    <a:pt x="3048" y="358"/>
                  </a:cubicBezTo>
                  <a:cubicBezTo>
                    <a:pt x="3044" y="358"/>
                    <a:pt x="3041" y="358"/>
                    <a:pt x="3037" y="358"/>
                  </a:cubicBezTo>
                  <a:cubicBezTo>
                    <a:pt x="2989" y="346"/>
                    <a:pt x="2965" y="286"/>
                    <a:pt x="2930" y="251"/>
                  </a:cubicBezTo>
                  <a:cubicBezTo>
                    <a:pt x="2914" y="235"/>
                    <a:pt x="2894" y="228"/>
                    <a:pt x="2876" y="228"/>
                  </a:cubicBezTo>
                  <a:cubicBezTo>
                    <a:pt x="2866" y="228"/>
                    <a:pt x="2856" y="230"/>
                    <a:pt x="2848" y="233"/>
                  </a:cubicBezTo>
                  <a:lnTo>
                    <a:pt x="2848" y="233"/>
                  </a:lnTo>
                  <a:cubicBezTo>
                    <a:pt x="2861" y="181"/>
                    <a:pt x="2843" y="122"/>
                    <a:pt x="2799" y="96"/>
                  </a:cubicBezTo>
                  <a:cubicBezTo>
                    <a:pt x="2779" y="83"/>
                    <a:pt x="2757" y="77"/>
                    <a:pt x="2736" y="77"/>
                  </a:cubicBezTo>
                  <a:cubicBezTo>
                    <a:pt x="2681" y="77"/>
                    <a:pt x="2629" y="116"/>
                    <a:pt x="2620" y="167"/>
                  </a:cubicBezTo>
                  <a:cubicBezTo>
                    <a:pt x="2587" y="100"/>
                    <a:pt x="2516" y="70"/>
                    <a:pt x="2444" y="70"/>
                  </a:cubicBezTo>
                  <a:cubicBezTo>
                    <a:pt x="2338" y="70"/>
                    <a:pt x="2227" y="134"/>
                    <a:pt x="2216" y="244"/>
                  </a:cubicBezTo>
                  <a:lnTo>
                    <a:pt x="2216" y="244"/>
                  </a:lnTo>
                  <a:cubicBezTo>
                    <a:pt x="2218" y="184"/>
                    <a:pt x="2155" y="150"/>
                    <a:pt x="2095" y="150"/>
                  </a:cubicBezTo>
                  <a:cubicBezTo>
                    <a:pt x="2063" y="150"/>
                    <a:pt x="2033" y="159"/>
                    <a:pt x="2013" y="179"/>
                  </a:cubicBezTo>
                  <a:cubicBezTo>
                    <a:pt x="1953" y="251"/>
                    <a:pt x="1965" y="370"/>
                    <a:pt x="2013" y="453"/>
                  </a:cubicBezTo>
                  <a:cubicBezTo>
                    <a:pt x="1930" y="406"/>
                    <a:pt x="1822" y="382"/>
                    <a:pt x="1727" y="382"/>
                  </a:cubicBezTo>
                  <a:cubicBezTo>
                    <a:pt x="1751" y="477"/>
                    <a:pt x="1775" y="596"/>
                    <a:pt x="1727" y="691"/>
                  </a:cubicBezTo>
                  <a:cubicBezTo>
                    <a:pt x="1701" y="737"/>
                    <a:pt x="1643" y="765"/>
                    <a:pt x="1587" y="765"/>
                  </a:cubicBezTo>
                  <a:cubicBezTo>
                    <a:pt x="1542" y="765"/>
                    <a:pt x="1499" y="746"/>
                    <a:pt x="1477" y="703"/>
                  </a:cubicBezTo>
                  <a:cubicBezTo>
                    <a:pt x="1418" y="763"/>
                    <a:pt x="1358" y="834"/>
                    <a:pt x="1299" y="894"/>
                  </a:cubicBezTo>
                  <a:cubicBezTo>
                    <a:pt x="1288" y="830"/>
                    <a:pt x="1229" y="785"/>
                    <a:pt x="1174" y="785"/>
                  </a:cubicBezTo>
                  <a:cubicBezTo>
                    <a:pt x="1168" y="785"/>
                    <a:pt x="1162" y="785"/>
                    <a:pt x="1156" y="787"/>
                  </a:cubicBezTo>
                  <a:cubicBezTo>
                    <a:pt x="1084" y="798"/>
                    <a:pt x="1049" y="882"/>
                    <a:pt x="1060" y="941"/>
                  </a:cubicBezTo>
                  <a:cubicBezTo>
                    <a:pt x="1034" y="909"/>
                    <a:pt x="990" y="890"/>
                    <a:pt x="946" y="890"/>
                  </a:cubicBezTo>
                  <a:cubicBezTo>
                    <a:pt x="909" y="890"/>
                    <a:pt x="873" y="903"/>
                    <a:pt x="846" y="929"/>
                  </a:cubicBezTo>
                  <a:cubicBezTo>
                    <a:pt x="787" y="977"/>
                    <a:pt x="775" y="1096"/>
                    <a:pt x="846" y="1144"/>
                  </a:cubicBezTo>
                  <a:cubicBezTo>
                    <a:pt x="812" y="1127"/>
                    <a:pt x="769" y="1118"/>
                    <a:pt x="726" y="1118"/>
                  </a:cubicBezTo>
                  <a:cubicBezTo>
                    <a:pt x="619" y="1118"/>
                    <a:pt x="511" y="1169"/>
                    <a:pt x="537" y="1263"/>
                  </a:cubicBezTo>
                  <a:cubicBezTo>
                    <a:pt x="560" y="1346"/>
                    <a:pt x="668" y="1370"/>
                    <a:pt x="715" y="1441"/>
                  </a:cubicBezTo>
                  <a:cubicBezTo>
                    <a:pt x="731" y="1459"/>
                    <a:pt x="741" y="1480"/>
                    <a:pt x="745" y="1502"/>
                  </a:cubicBezTo>
                  <a:lnTo>
                    <a:pt x="745" y="1502"/>
                  </a:lnTo>
                  <a:cubicBezTo>
                    <a:pt x="722" y="1529"/>
                    <a:pt x="700" y="1556"/>
                    <a:pt x="679" y="1584"/>
                  </a:cubicBezTo>
                  <a:cubicBezTo>
                    <a:pt x="647" y="1628"/>
                    <a:pt x="619" y="1670"/>
                    <a:pt x="596" y="1709"/>
                  </a:cubicBezTo>
                  <a:lnTo>
                    <a:pt x="596" y="1709"/>
                  </a:lnTo>
                  <a:cubicBezTo>
                    <a:pt x="591" y="1710"/>
                    <a:pt x="585" y="1710"/>
                    <a:pt x="580" y="1710"/>
                  </a:cubicBezTo>
                  <a:cubicBezTo>
                    <a:pt x="566" y="1710"/>
                    <a:pt x="551" y="1708"/>
                    <a:pt x="537" y="1703"/>
                  </a:cubicBezTo>
                  <a:cubicBezTo>
                    <a:pt x="489" y="1691"/>
                    <a:pt x="441" y="1644"/>
                    <a:pt x="394" y="1644"/>
                  </a:cubicBezTo>
                  <a:cubicBezTo>
                    <a:pt x="298" y="1644"/>
                    <a:pt x="251" y="1799"/>
                    <a:pt x="334" y="1846"/>
                  </a:cubicBezTo>
                  <a:lnTo>
                    <a:pt x="120" y="1834"/>
                  </a:lnTo>
                  <a:lnTo>
                    <a:pt x="120" y="1834"/>
                  </a:lnTo>
                  <a:cubicBezTo>
                    <a:pt x="120" y="1941"/>
                    <a:pt x="179" y="2049"/>
                    <a:pt x="275" y="2096"/>
                  </a:cubicBezTo>
                  <a:cubicBezTo>
                    <a:pt x="237" y="2081"/>
                    <a:pt x="190" y="2066"/>
                    <a:pt x="148" y="2066"/>
                  </a:cubicBezTo>
                  <a:cubicBezTo>
                    <a:pt x="124" y="2066"/>
                    <a:pt x="102" y="2071"/>
                    <a:pt x="84" y="2084"/>
                  </a:cubicBezTo>
                  <a:cubicBezTo>
                    <a:pt x="1" y="2144"/>
                    <a:pt x="72" y="2275"/>
                    <a:pt x="168" y="2311"/>
                  </a:cubicBezTo>
                  <a:cubicBezTo>
                    <a:pt x="191" y="2316"/>
                    <a:pt x="215" y="2319"/>
                    <a:pt x="239" y="2319"/>
                  </a:cubicBezTo>
                  <a:cubicBezTo>
                    <a:pt x="311" y="2319"/>
                    <a:pt x="385" y="2299"/>
                    <a:pt x="465" y="2299"/>
                  </a:cubicBezTo>
                  <a:cubicBezTo>
                    <a:pt x="519" y="2299"/>
                    <a:pt x="562" y="2318"/>
                    <a:pt x="600" y="2345"/>
                  </a:cubicBezTo>
                  <a:lnTo>
                    <a:pt x="600" y="2345"/>
                  </a:lnTo>
                  <a:cubicBezTo>
                    <a:pt x="635" y="2419"/>
                    <a:pt x="678" y="2499"/>
                    <a:pt x="723" y="2589"/>
                  </a:cubicBezTo>
                  <a:lnTo>
                    <a:pt x="723" y="2589"/>
                  </a:lnTo>
                  <a:cubicBezTo>
                    <a:pt x="717" y="2569"/>
                    <a:pt x="739" y="2555"/>
                    <a:pt x="762" y="2555"/>
                  </a:cubicBezTo>
                  <a:cubicBezTo>
                    <a:pt x="776" y="2555"/>
                    <a:pt x="790" y="2560"/>
                    <a:pt x="799" y="2572"/>
                  </a:cubicBezTo>
                  <a:cubicBezTo>
                    <a:pt x="834" y="2596"/>
                    <a:pt x="834" y="2644"/>
                    <a:pt x="858" y="2680"/>
                  </a:cubicBezTo>
                  <a:cubicBezTo>
                    <a:pt x="882" y="2715"/>
                    <a:pt x="924" y="2727"/>
                    <a:pt x="970" y="2727"/>
                  </a:cubicBezTo>
                  <a:cubicBezTo>
                    <a:pt x="1016" y="2727"/>
                    <a:pt x="1066" y="2715"/>
                    <a:pt x="1108" y="2703"/>
                  </a:cubicBezTo>
                  <a:cubicBezTo>
                    <a:pt x="1178" y="2675"/>
                    <a:pt x="1244" y="2647"/>
                    <a:pt x="1311" y="2619"/>
                  </a:cubicBezTo>
                  <a:lnTo>
                    <a:pt x="1311" y="2619"/>
                  </a:lnTo>
                  <a:cubicBezTo>
                    <a:pt x="1315" y="2620"/>
                    <a:pt x="1319" y="2620"/>
                    <a:pt x="1322" y="2620"/>
                  </a:cubicBezTo>
                  <a:cubicBezTo>
                    <a:pt x="1360" y="2622"/>
                    <a:pt x="1397" y="2623"/>
                    <a:pt x="1435" y="2623"/>
                  </a:cubicBezTo>
                  <a:lnTo>
                    <a:pt x="1435" y="2623"/>
                  </a:lnTo>
                  <a:cubicBezTo>
                    <a:pt x="1439" y="2693"/>
                    <a:pt x="1511" y="2763"/>
                    <a:pt x="1584" y="2763"/>
                  </a:cubicBezTo>
                  <a:cubicBezTo>
                    <a:pt x="1680" y="2763"/>
                    <a:pt x="1763" y="2680"/>
                    <a:pt x="1822" y="2596"/>
                  </a:cubicBezTo>
                  <a:cubicBezTo>
                    <a:pt x="1824" y="2595"/>
                    <a:pt x="1825" y="2593"/>
                    <a:pt x="1826" y="2591"/>
                  </a:cubicBezTo>
                  <a:lnTo>
                    <a:pt x="1826" y="2591"/>
                  </a:lnTo>
                  <a:cubicBezTo>
                    <a:pt x="1949" y="2572"/>
                    <a:pt x="2072" y="2545"/>
                    <a:pt x="2194" y="2512"/>
                  </a:cubicBezTo>
                  <a:lnTo>
                    <a:pt x="2194" y="2512"/>
                  </a:lnTo>
                  <a:cubicBezTo>
                    <a:pt x="2238" y="2535"/>
                    <a:pt x="2285" y="2549"/>
                    <a:pt x="2334" y="2549"/>
                  </a:cubicBezTo>
                  <a:cubicBezTo>
                    <a:pt x="2341" y="2549"/>
                    <a:pt x="2347" y="2549"/>
                    <a:pt x="2353" y="2549"/>
                  </a:cubicBezTo>
                  <a:cubicBezTo>
                    <a:pt x="2451" y="2549"/>
                    <a:pt x="2545" y="2479"/>
                    <a:pt x="2569" y="2393"/>
                  </a:cubicBezTo>
                  <a:lnTo>
                    <a:pt x="2569" y="2393"/>
                  </a:lnTo>
                  <a:cubicBezTo>
                    <a:pt x="2585" y="2387"/>
                    <a:pt x="2601" y="2381"/>
                    <a:pt x="2617" y="2376"/>
                  </a:cubicBezTo>
                  <a:lnTo>
                    <a:pt x="2617" y="2376"/>
                  </a:lnTo>
                  <a:cubicBezTo>
                    <a:pt x="2639" y="2390"/>
                    <a:pt x="2665" y="2396"/>
                    <a:pt x="2693" y="2396"/>
                  </a:cubicBezTo>
                  <a:cubicBezTo>
                    <a:pt x="2771" y="2396"/>
                    <a:pt x="2856" y="2345"/>
                    <a:pt x="2870" y="2268"/>
                  </a:cubicBezTo>
                  <a:lnTo>
                    <a:pt x="2870" y="2268"/>
                  </a:lnTo>
                  <a:cubicBezTo>
                    <a:pt x="2885" y="2261"/>
                    <a:pt x="2900" y="2254"/>
                    <a:pt x="2915" y="2247"/>
                  </a:cubicBezTo>
                  <a:lnTo>
                    <a:pt x="2915" y="2247"/>
                  </a:lnTo>
                  <a:cubicBezTo>
                    <a:pt x="2923" y="2248"/>
                    <a:pt x="2930" y="2249"/>
                    <a:pt x="2937" y="2249"/>
                  </a:cubicBezTo>
                  <a:cubicBezTo>
                    <a:pt x="2988" y="2249"/>
                    <a:pt x="3039" y="2215"/>
                    <a:pt x="3068" y="2169"/>
                  </a:cubicBezTo>
                  <a:lnTo>
                    <a:pt x="3068" y="2169"/>
                  </a:lnTo>
                  <a:cubicBezTo>
                    <a:pt x="3125" y="2139"/>
                    <a:pt x="3180" y="2108"/>
                    <a:pt x="3233" y="2076"/>
                  </a:cubicBezTo>
                  <a:lnTo>
                    <a:pt x="3233" y="2076"/>
                  </a:lnTo>
                  <a:cubicBezTo>
                    <a:pt x="3233" y="2076"/>
                    <a:pt x="3233" y="2076"/>
                    <a:pt x="3233" y="2076"/>
                  </a:cubicBezTo>
                  <a:cubicBezTo>
                    <a:pt x="3349" y="2076"/>
                    <a:pt x="3471" y="2003"/>
                    <a:pt x="3504" y="1894"/>
                  </a:cubicBezTo>
                  <a:lnTo>
                    <a:pt x="3504" y="1894"/>
                  </a:lnTo>
                  <a:cubicBezTo>
                    <a:pt x="3627" y="1803"/>
                    <a:pt x="3734" y="1708"/>
                    <a:pt x="3824" y="1612"/>
                  </a:cubicBezTo>
                  <a:lnTo>
                    <a:pt x="3824" y="1612"/>
                  </a:lnTo>
                  <a:cubicBezTo>
                    <a:pt x="3835" y="1612"/>
                    <a:pt x="3845" y="1613"/>
                    <a:pt x="3855" y="1613"/>
                  </a:cubicBezTo>
                  <a:cubicBezTo>
                    <a:pt x="3877" y="1613"/>
                    <a:pt x="3898" y="1611"/>
                    <a:pt x="3918" y="1608"/>
                  </a:cubicBezTo>
                  <a:cubicBezTo>
                    <a:pt x="4061" y="1584"/>
                    <a:pt x="4144" y="1429"/>
                    <a:pt x="4085" y="1298"/>
                  </a:cubicBezTo>
                  <a:lnTo>
                    <a:pt x="4085" y="1298"/>
                  </a:lnTo>
                  <a:cubicBezTo>
                    <a:pt x="4097" y="1303"/>
                    <a:pt x="4110" y="1305"/>
                    <a:pt x="4122" y="1305"/>
                  </a:cubicBezTo>
                  <a:cubicBezTo>
                    <a:pt x="4180" y="1305"/>
                    <a:pt x="4232" y="1262"/>
                    <a:pt x="4251" y="1203"/>
                  </a:cubicBezTo>
                  <a:cubicBezTo>
                    <a:pt x="4263" y="1144"/>
                    <a:pt x="4228" y="1060"/>
                    <a:pt x="4156" y="1048"/>
                  </a:cubicBezTo>
                  <a:lnTo>
                    <a:pt x="4156" y="1048"/>
                  </a:lnTo>
                  <a:cubicBezTo>
                    <a:pt x="4162" y="1049"/>
                    <a:pt x="4167" y="1049"/>
                    <a:pt x="4172" y="1049"/>
                  </a:cubicBezTo>
                  <a:cubicBezTo>
                    <a:pt x="4273" y="1049"/>
                    <a:pt x="4358" y="948"/>
                    <a:pt x="4347" y="846"/>
                  </a:cubicBezTo>
                  <a:cubicBezTo>
                    <a:pt x="4275" y="822"/>
                    <a:pt x="4204" y="798"/>
                    <a:pt x="4132" y="775"/>
                  </a:cubicBezTo>
                  <a:cubicBezTo>
                    <a:pt x="4192" y="751"/>
                    <a:pt x="4251" y="703"/>
                    <a:pt x="4263" y="632"/>
                  </a:cubicBezTo>
                  <a:lnTo>
                    <a:pt x="4061" y="620"/>
                  </a:lnTo>
                  <a:cubicBezTo>
                    <a:pt x="4171" y="587"/>
                    <a:pt x="4128" y="390"/>
                    <a:pt x="4017" y="390"/>
                  </a:cubicBezTo>
                  <a:cubicBezTo>
                    <a:pt x="4008" y="390"/>
                    <a:pt x="3999" y="391"/>
                    <a:pt x="3989" y="394"/>
                  </a:cubicBezTo>
                  <a:cubicBezTo>
                    <a:pt x="4006" y="311"/>
                    <a:pt x="3919" y="245"/>
                    <a:pt x="3840" y="245"/>
                  </a:cubicBezTo>
                  <a:cubicBezTo>
                    <a:pt x="3806" y="245"/>
                    <a:pt x="3773" y="258"/>
                    <a:pt x="3751" y="286"/>
                  </a:cubicBezTo>
                  <a:cubicBezTo>
                    <a:pt x="3763" y="215"/>
                    <a:pt x="3727" y="144"/>
                    <a:pt x="3656" y="120"/>
                  </a:cubicBezTo>
                  <a:cubicBezTo>
                    <a:pt x="3641" y="115"/>
                    <a:pt x="3626" y="112"/>
                    <a:pt x="3612" y="112"/>
                  </a:cubicBezTo>
                  <a:cubicBezTo>
                    <a:pt x="3557" y="112"/>
                    <a:pt x="3508" y="147"/>
                    <a:pt x="3489" y="203"/>
                  </a:cubicBezTo>
                  <a:cubicBezTo>
                    <a:pt x="3513" y="120"/>
                    <a:pt x="3466" y="36"/>
                    <a:pt x="3382" y="13"/>
                  </a:cubicBezTo>
                  <a:cubicBezTo>
                    <a:pt x="3365" y="4"/>
                    <a:pt x="3347" y="0"/>
                    <a:pt x="3329" y="0"/>
                  </a:cubicBezTo>
                  <a:close/>
                </a:path>
              </a:pathLst>
            </a:custGeom>
            <a:solidFill>
              <a:srgbClr val="6D52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42"/>
            <p:cNvSpPr/>
            <p:nvPr/>
          </p:nvSpPr>
          <p:spPr>
            <a:xfrm>
              <a:off x="2551573" y="4637387"/>
              <a:ext cx="284542" cy="720532"/>
            </a:xfrm>
            <a:custGeom>
              <a:avLst/>
              <a:gdLst/>
              <a:ahLst/>
              <a:cxnLst/>
              <a:rect l="l" t="t" r="r" b="b"/>
              <a:pathLst>
                <a:path w="9550" h="23624" extrusionOk="0">
                  <a:moveTo>
                    <a:pt x="8609" y="0"/>
                  </a:moveTo>
                  <a:cubicBezTo>
                    <a:pt x="8466" y="0"/>
                    <a:pt x="8335" y="12"/>
                    <a:pt x="8192" y="12"/>
                  </a:cubicBezTo>
                  <a:cubicBezTo>
                    <a:pt x="8787" y="7561"/>
                    <a:pt x="7561" y="15443"/>
                    <a:pt x="1703" y="20800"/>
                  </a:cubicBezTo>
                  <a:cubicBezTo>
                    <a:pt x="1072" y="21372"/>
                    <a:pt x="774" y="21753"/>
                    <a:pt x="262" y="22432"/>
                  </a:cubicBezTo>
                  <a:cubicBezTo>
                    <a:pt x="143" y="22586"/>
                    <a:pt x="12" y="22753"/>
                    <a:pt x="0" y="22955"/>
                  </a:cubicBezTo>
                  <a:cubicBezTo>
                    <a:pt x="0" y="23151"/>
                    <a:pt x="556" y="23624"/>
                    <a:pt x="776" y="23624"/>
                  </a:cubicBezTo>
                  <a:cubicBezTo>
                    <a:pt x="784" y="23624"/>
                    <a:pt x="791" y="23623"/>
                    <a:pt x="798" y="23622"/>
                  </a:cubicBezTo>
                  <a:cubicBezTo>
                    <a:pt x="1798" y="21789"/>
                    <a:pt x="3358" y="20336"/>
                    <a:pt x="4656" y="18705"/>
                  </a:cubicBezTo>
                  <a:cubicBezTo>
                    <a:pt x="8775" y="13502"/>
                    <a:pt x="9549" y="6394"/>
                    <a:pt x="8609" y="0"/>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42"/>
            <p:cNvSpPr/>
            <p:nvPr/>
          </p:nvSpPr>
          <p:spPr>
            <a:xfrm>
              <a:off x="2548385" y="4626498"/>
              <a:ext cx="271045" cy="715225"/>
            </a:xfrm>
            <a:custGeom>
              <a:avLst/>
              <a:gdLst/>
              <a:ahLst/>
              <a:cxnLst/>
              <a:rect l="l" t="t" r="r" b="b"/>
              <a:pathLst>
                <a:path w="9097" h="23450" extrusionOk="0">
                  <a:moveTo>
                    <a:pt x="8406" y="0"/>
                  </a:moveTo>
                  <a:cubicBezTo>
                    <a:pt x="8418" y="2000"/>
                    <a:pt x="8573" y="3989"/>
                    <a:pt x="8442" y="6001"/>
                  </a:cubicBezTo>
                  <a:cubicBezTo>
                    <a:pt x="8073" y="11632"/>
                    <a:pt x="6144" y="17181"/>
                    <a:pt x="1893" y="21074"/>
                  </a:cubicBezTo>
                  <a:cubicBezTo>
                    <a:pt x="1262" y="21646"/>
                    <a:pt x="965" y="22027"/>
                    <a:pt x="453" y="22705"/>
                  </a:cubicBezTo>
                  <a:cubicBezTo>
                    <a:pt x="346" y="22836"/>
                    <a:pt x="0" y="23324"/>
                    <a:pt x="334" y="23443"/>
                  </a:cubicBezTo>
                  <a:cubicBezTo>
                    <a:pt x="344" y="23448"/>
                    <a:pt x="355" y="23450"/>
                    <a:pt x="367" y="23450"/>
                  </a:cubicBezTo>
                  <a:cubicBezTo>
                    <a:pt x="423" y="23450"/>
                    <a:pt x="493" y="23407"/>
                    <a:pt x="572" y="23348"/>
                  </a:cubicBezTo>
                  <a:cubicBezTo>
                    <a:pt x="762" y="23205"/>
                    <a:pt x="977" y="22967"/>
                    <a:pt x="1060" y="22884"/>
                  </a:cubicBezTo>
                  <a:cubicBezTo>
                    <a:pt x="1524" y="22479"/>
                    <a:pt x="1965" y="22038"/>
                    <a:pt x="2393" y="21586"/>
                  </a:cubicBezTo>
                  <a:cubicBezTo>
                    <a:pt x="3251" y="20681"/>
                    <a:pt x="4025" y="19705"/>
                    <a:pt x="4715" y="18669"/>
                  </a:cubicBezTo>
                  <a:cubicBezTo>
                    <a:pt x="6084" y="16633"/>
                    <a:pt x="7120" y="14359"/>
                    <a:pt x="7751" y="11990"/>
                  </a:cubicBezTo>
                  <a:cubicBezTo>
                    <a:pt x="7989" y="11109"/>
                    <a:pt x="8168" y="10216"/>
                    <a:pt x="8323" y="9323"/>
                  </a:cubicBezTo>
                  <a:cubicBezTo>
                    <a:pt x="8859" y="6239"/>
                    <a:pt x="9097" y="3048"/>
                    <a:pt x="8406" y="0"/>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42"/>
            <p:cNvSpPr/>
            <p:nvPr/>
          </p:nvSpPr>
          <p:spPr>
            <a:xfrm>
              <a:off x="2580296" y="4354865"/>
              <a:ext cx="442396" cy="305275"/>
            </a:xfrm>
            <a:custGeom>
              <a:avLst/>
              <a:gdLst/>
              <a:ahLst/>
              <a:cxnLst/>
              <a:rect l="l" t="t" r="r" b="b"/>
              <a:pathLst>
                <a:path w="14848" h="10009" extrusionOk="0">
                  <a:moveTo>
                    <a:pt x="4787" y="0"/>
                  </a:moveTo>
                  <a:lnTo>
                    <a:pt x="4787" y="0"/>
                  </a:lnTo>
                  <a:cubicBezTo>
                    <a:pt x="5013" y="393"/>
                    <a:pt x="5252" y="774"/>
                    <a:pt x="5478" y="1167"/>
                  </a:cubicBezTo>
                  <a:cubicBezTo>
                    <a:pt x="4876" y="642"/>
                    <a:pt x="4074" y="338"/>
                    <a:pt x="3274" y="338"/>
                  </a:cubicBezTo>
                  <a:cubicBezTo>
                    <a:pt x="3203" y="338"/>
                    <a:pt x="3132" y="341"/>
                    <a:pt x="3061" y="345"/>
                  </a:cubicBezTo>
                  <a:cubicBezTo>
                    <a:pt x="4025" y="1024"/>
                    <a:pt x="4954" y="2048"/>
                    <a:pt x="4787" y="3215"/>
                  </a:cubicBezTo>
                  <a:cubicBezTo>
                    <a:pt x="4728" y="3643"/>
                    <a:pt x="4525" y="4024"/>
                    <a:pt x="4442" y="4441"/>
                  </a:cubicBezTo>
                  <a:cubicBezTo>
                    <a:pt x="4217" y="5497"/>
                    <a:pt x="4766" y="6532"/>
                    <a:pt x="5329" y="7456"/>
                  </a:cubicBezTo>
                  <a:lnTo>
                    <a:pt x="5329" y="7456"/>
                  </a:lnTo>
                  <a:cubicBezTo>
                    <a:pt x="4426" y="6052"/>
                    <a:pt x="2775" y="5152"/>
                    <a:pt x="1107" y="5152"/>
                  </a:cubicBezTo>
                  <a:cubicBezTo>
                    <a:pt x="980" y="5152"/>
                    <a:pt x="854" y="5157"/>
                    <a:pt x="727" y="5167"/>
                  </a:cubicBezTo>
                  <a:cubicBezTo>
                    <a:pt x="1227" y="5584"/>
                    <a:pt x="1727" y="6013"/>
                    <a:pt x="2227" y="6430"/>
                  </a:cubicBezTo>
                  <a:cubicBezTo>
                    <a:pt x="1561" y="6025"/>
                    <a:pt x="787" y="5798"/>
                    <a:pt x="1" y="5798"/>
                  </a:cubicBezTo>
                  <a:cubicBezTo>
                    <a:pt x="1001" y="5858"/>
                    <a:pt x="1799" y="6668"/>
                    <a:pt x="2394" y="7465"/>
                  </a:cubicBezTo>
                  <a:cubicBezTo>
                    <a:pt x="2454" y="7561"/>
                    <a:pt x="2513" y="7644"/>
                    <a:pt x="2585" y="7727"/>
                  </a:cubicBezTo>
                  <a:cubicBezTo>
                    <a:pt x="3823" y="9250"/>
                    <a:pt x="5492" y="10008"/>
                    <a:pt x="7101" y="10008"/>
                  </a:cubicBezTo>
                  <a:cubicBezTo>
                    <a:pt x="9142" y="10008"/>
                    <a:pt x="11085" y="8788"/>
                    <a:pt x="11931" y="6358"/>
                  </a:cubicBezTo>
                  <a:cubicBezTo>
                    <a:pt x="12157" y="5715"/>
                    <a:pt x="12455" y="5072"/>
                    <a:pt x="13002" y="4679"/>
                  </a:cubicBezTo>
                  <a:cubicBezTo>
                    <a:pt x="13274" y="4474"/>
                    <a:pt x="13625" y="4358"/>
                    <a:pt x="13965" y="4358"/>
                  </a:cubicBezTo>
                  <a:cubicBezTo>
                    <a:pt x="14297" y="4358"/>
                    <a:pt x="14619" y="4468"/>
                    <a:pt x="14848" y="4715"/>
                  </a:cubicBezTo>
                  <a:cubicBezTo>
                    <a:pt x="14669" y="4001"/>
                    <a:pt x="14074" y="3417"/>
                    <a:pt x="13360" y="3262"/>
                  </a:cubicBezTo>
                  <a:cubicBezTo>
                    <a:pt x="13230" y="3234"/>
                    <a:pt x="13098" y="3221"/>
                    <a:pt x="12966" y="3221"/>
                  </a:cubicBezTo>
                  <a:cubicBezTo>
                    <a:pt x="12371" y="3221"/>
                    <a:pt x="11777" y="3497"/>
                    <a:pt x="11407" y="3965"/>
                  </a:cubicBezTo>
                  <a:cubicBezTo>
                    <a:pt x="11705" y="3262"/>
                    <a:pt x="12276" y="2667"/>
                    <a:pt x="12967" y="2334"/>
                  </a:cubicBezTo>
                  <a:lnTo>
                    <a:pt x="12967" y="2334"/>
                  </a:lnTo>
                  <a:cubicBezTo>
                    <a:pt x="11015" y="2376"/>
                    <a:pt x="9246" y="3945"/>
                    <a:pt x="8832" y="5831"/>
                  </a:cubicBezTo>
                  <a:lnTo>
                    <a:pt x="8832" y="5831"/>
                  </a:lnTo>
                  <a:cubicBezTo>
                    <a:pt x="8917" y="3313"/>
                    <a:pt x="7216" y="774"/>
                    <a:pt x="4787" y="0"/>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42"/>
            <p:cNvSpPr/>
            <p:nvPr/>
          </p:nvSpPr>
          <p:spPr>
            <a:xfrm>
              <a:off x="2656214" y="4404245"/>
              <a:ext cx="294136" cy="253150"/>
            </a:xfrm>
            <a:custGeom>
              <a:avLst/>
              <a:gdLst/>
              <a:ahLst/>
              <a:cxnLst/>
              <a:rect l="l" t="t" r="r" b="b"/>
              <a:pathLst>
                <a:path w="9872" h="8300" extrusionOk="0">
                  <a:moveTo>
                    <a:pt x="8371" y="1893"/>
                  </a:moveTo>
                  <a:cubicBezTo>
                    <a:pt x="8117" y="2011"/>
                    <a:pt x="7917" y="2200"/>
                    <a:pt x="7748" y="2418"/>
                  </a:cubicBezTo>
                  <a:lnTo>
                    <a:pt x="7748" y="2418"/>
                  </a:lnTo>
                  <a:cubicBezTo>
                    <a:pt x="7941" y="2227"/>
                    <a:pt x="8149" y="2051"/>
                    <a:pt x="8371" y="1893"/>
                  </a:cubicBezTo>
                  <a:close/>
                  <a:moveTo>
                    <a:pt x="3394" y="2489"/>
                  </a:moveTo>
                  <a:cubicBezTo>
                    <a:pt x="3380" y="2563"/>
                    <a:pt x="3370" y="2637"/>
                    <a:pt x="3363" y="2711"/>
                  </a:cubicBezTo>
                  <a:lnTo>
                    <a:pt x="3363" y="2711"/>
                  </a:lnTo>
                  <a:cubicBezTo>
                    <a:pt x="3372" y="2637"/>
                    <a:pt x="3382" y="2562"/>
                    <a:pt x="3394" y="2489"/>
                  </a:cubicBezTo>
                  <a:close/>
                  <a:moveTo>
                    <a:pt x="394" y="6347"/>
                  </a:moveTo>
                  <a:cubicBezTo>
                    <a:pt x="606" y="6664"/>
                    <a:pt x="870" y="6936"/>
                    <a:pt x="1177" y="7153"/>
                  </a:cubicBezTo>
                  <a:lnTo>
                    <a:pt x="1177" y="7153"/>
                  </a:lnTo>
                  <a:cubicBezTo>
                    <a:pt x="1088" y="7082"/>
                    <a:pt x="1001" y="7007"/>
                    <a:pt x="918" y="6930"/>
                  </a:cubicBezTo>
                  <a:cubicBezTo>
                    <a:pt x="739" y="6751"/>
                    <a:pt x="537" y="6561"/>
                    <a:pt x="394" y="6347"/>
                  </a:cubicBezTo>
                  <a:close/>
                  <a:moveTo>
                    <a:pt x="2525" y="0"/>
                  </a:moveTo>
                  <a:lnTo>
                    <a:pt x="2525" y="0"/>
                  </a:lnTo>
                  <a:cubicBezTo>
                    <a:pt x="2870" y="858"/>
                    <a:pt x="2513" y="1798"/>
                    <a:pt x="2406" y="2715"/>
                  </a:cubicBezTo>
                  <a:cubicBezTo>
                    <a:pt x="2227" y="4310"/>
                    <a:pt x="2918" y="6037"/>
                    <a:pt x="4299" y="6846"/>
                  </a:cubicBezTo>
                  <a:cubicBezTo>
                    <a:pt x="4241" y="6854"/>
                    <a:pt x="4184" y="6857"/>
                    <a:pt x="4127" y="6857"/>
                  </a:cubicBezTo>
                  <a:cubicBezTo>
                    <a:pt x="3514" y="6857"/>
                    <a:pt x="2946" y="6462"/>
                    <a:pt x="2477" y="6037"/>
                  </a:cubicBezTo>
                  <a:cubicBezTo>
                    <a:pt x="1965" y="5584"/>
                    <a:pt x="1489" y="5049"/>
                    <a:pt x="846" y="4799"/>
                  </a:cubicBezTo>
                  <a:lnTo>
                    <a:pt x="846" y="4799"/>
                  </a:lnTo>
                  <a:cubicBezTo>
                    <a:pt x="1250" y="5282"/>
                    <a:pt x="1671" y="5757"/>
                    <a:pt x="2101" y="6217"/>
                  </a:cubicBezTo>
                  <a:lnTo>
                    <a:pt x="2101" y="6217"/>
                  </a:lnTo>
                  <a:cubicBezTo>
                    <a:pt x="1570" y="5677"/>
                    <a:pt x="974" y="5193"/>
                    <a:pt x="334" y="4787"/>
                  </a:cubicBezTo>
                  <a:lnTo>
                    <a:pt x="334" y="4787"/>
                  </a:lnTo>
                  <a:cubicBezTo>
                    <a:pt x="1078" y="5464"/>
                    <a:pt x="1760" y="6214"/>
                    <a:pt x="2341" y="7027"/>
                  </a:cubicBezTo>
                  <a:lnTo>
                    <a:pt x="2341" y="7027"/>
                  </a:lnTo>
                  <a:cubicBezTo>
                    <a:pt x="1731" y="6219"/>
                    <a:pt x="761" y="5733"/>
                    <a:pt x="60" y="4977"/>
                  </a:cubicBezTo>
                  <a:lnTo>
                    <a:pt x="60" y="4977"/>
                  </a:lnTo>
                  <a:cubicBezTo>
                    <a:pt x="620" y="5942"/>
                    <a:pt x="1453" y="6739"/>
                    <a:pt x="2430" y="7263"/>
                  </a:cubicBezTo>
                  <a:cubicBezTo>
                    <a:pt x="1453" y="6835"/>
                    <a:pt x="608" y="6156"/>
                    <a:pt x="1" y="5287"/>
                  </a:cubicBezTo>
                  <a:lnTo>
                    <a:pt x="1" y="5287"/>
                  </a:lnTo>
                  <a:cubicBezTo>
                    <a:pt x="489" y="6215"/>
                    <a:pt x="1251" y="7001"/>
                    <a:pt x="2180" y="7501"/>
                  </a:cubicBezTo>
                  <a:cubicBezTo>
                    <a:pt x="1358" y="7156"/>
                    <a:pt x="644" y="6596"/>
                    <a:pt x="132" y="5882"/>
                  </a:cubicBezTo>
                  <a:lnTo>
                    <a:pt x="132" y="5882"/>
                  </a:lnTo>
                  <a:cubicBezTo>
                    <a:pt x="156" y="5918"/>
                    <a:pt x="179" y="5965"/>
                    <a:pt x="203" y="6013"/>
                  </a:cubicBezTo>
                  <a:cubicBezTo>
                    <a:pt x="525" y="6549"/>
                    <a:pt x="977" y="7025"/>
                    <a:pt x="1513" y="7358"/>
                  </a:cubicBezTo>
                  <a:cubicBezTo>
                    <a:pt x="1396" y="7297"/>
                    <a:pt x="1284" y="7228"/>
                    <a:pt x="1177" y="7153"/>
                  </a:cubicBezTo>
                  <a:lnTo>
                    <a:pt x="1177" y="7153"/>
                  </a:lnTo>
                  <a:cubicBezTo>
                    <a:pt x="2139" y="7920"/>
                    <a:pt x="3400" y="8299"/>
                    <a:pt x="4620" y="8299"/>
                  </a:cubicBezTo>
                  <a:cubicBezTo>
                    <a:pt x="5240" y="8299"/>
                    <a:pt x="5966" y="8239"/>
                    <a:pt x="6514" y="7930"/>
                  </a:cubicBezTo>
                  <a:cubicBezTo>
                    <a:pt x="7192" y="7561"/>
                    <a:pt x="7787" y="7025"/>
                    <a:pt x="8323" y="6465"/>
                  </a:cubicBezTo>
                  <a:cubicBezTo>
                    <a:pt x="9264" y="5453"/>
                    <a:pt x="9597" y="4025"/>
                    <a:pt x="9871" y="2691"/>
                  </a:cubicBezTo>
                  <a:lnTo>
                    <a:pt x="9871" y="2691"/>
                  </a:lnTo>
                  <a:cubicBezTo>
                    <a:pt x="9550" y="3834"/>
                    <a:pt x="9014" y="4918"/>
                    <a:pt x="8299" y="5870"/>
                  </a:cubicBezTo>
                  <a:cubicBezTo>
                    <a:pt x="8919" y="4918"/>
                    <a:pt x="9538" y="3918"/>
                    <a:pt x="9657" y="2798"/>
                  </a:cubicBezTo>
                  <a:lnTo>
                    <a:pt x="9657" y="2798"/>
                  </a:lnTo>
                  <a:cubicBezTo>
                    <a:pt x="9228" y="4096"/>
                    <a:pt x="8490" y="5287"/>
                    <a:pt x="7514" y="6239"/>
                  </a:cubicBezTo>
                  <a:cubicBezTo>
                    <a:pt x="8204" y="5358"/>
                    <a:pt x="8788" y="4394"/>
                    <a:pt x="9228" y="3358"/>
                  </a:cubicBezTo>
                  <a:lnTo>
                    <a:pt x="9228" y="3358"/>
                  </a:lnTo>
                  <a:cubicBezTo>
                    <a:pt x="8657" y="4441"/>
                    <a:pt x="7883" y="5418"/>
                    <a:pt x="6942" y="6215"/>
                  </a:cubicBezTo>
                  <a:cubicBezTo>
                    <a:pt x="7907" y="5203"/>
                    <a:pt x="8657" y="3989"/>
                    <a:pt x="9121" y="2679"/>
                  </a:cubicBezTo>
                  <a:lnTo>
                    <a:pt x="9121" y="2679"/>
                  </a:lnTo>
                  <a:cubicBezTo>
                    <a:pt x="8764" y="3513"/>
                    <a:pt x="7740" y="3882"/>
                    <a:pt x="7287" y="4668"/>
                  </a:cubicBezTo>
                  <a:cubicBezTo>
                    <a:pt x="7037" y="5084"/>
                    <a:pt x="6978" y="5573"/>
                    <a:pt x="6918" y="6049"/>
                  </a:cubicBezTo>
                  <a:cubicBezTo>
                    <a:pt x="6799" y="4763"/>
                    <a:pt x="7454" y="3537"/>
                    <a:pt x="8085" y="2405"/>
                  </a:cubicBezTo>
                  <a:lnTo>
                    <a:pt x="8085" y="2405"/>
                  </a:lnTo>
                  <a:cubicBezTo>
                    <a:pt x="7418" y="3382"/>
                    <a:pt x="6871" y="4453"/>
                    <a:pt x="6478" y="5573"/>
                  </a:cubicBezTo>
                  <a:cubicBezTo>
                    <a:pt x="6430" y="4680"/>
                    <a:pt x="6883" y="3846"/>
                    <a:pt x="7335" y="3060"/>
                  </a:cubicBezTo>
                  <a:cubicBezTo>
                    <a:pt x="7461" y="2844"/>
                    <a:pt x="7591" y="2619"/>
                    <a:pt x="7748" y="2418"/>
                  </a:cubicBezTo>
                  <a:lnTo>
                    <a:pt x="7748" y="2418"/>
                  </a:lnTo>
                  <a:cubicBezTo>
                    <a:pt x="6643" y="3509"/>
                    <a:pt x="6023" y="5096"/>
                    <a:pt x="6144" y="6656"/>
                  </a:cubicBezTo>
                  <a:cubicBezTo>
                    <a:pt x="5894" y="6037"/>
                    <a:pt x="5954" y="5346"/>
                    <a:pt x="5918" y="4680"/>
                  </a:cubicBezTo>
                  <a:cubicBezTo>
                    <a:pt x="5847" y="3203"/>
                    <a:pt x="5299" y="1763"/>
                    <a:pt x="4394" y="596"/>
                  </a:cubicBezTo>
                  <a:lnTo>
                    <a:pt x="4394" y="596"/>
                  </a:lnTo>
                  <a:cubicBezTo>
                    <a:pt x="4704" y="1548"/>
                    <a:pt x="4954" y="2501"/>
                    <a:pt x="5144" y="3477"/>
                  </a:cubicBezTo>
                  <a:cubicBezTo>
                    <a:pt x="4942" y="2477"/>
                    <a:pt x="4692" y="1441"/>
                    <a:pt x="3977" y="715"/>
                  </a:cubicBezTo>
                  <a:lnTo>
                    <a:pt x="3977" y="715"/>
                  </a:lnTo>
                  <a:cubicBezTo>
                    <a:pt x="4319" y="1606"/>
                    <a:pt x="4589" y="2524"/>
                    <a:pt x="4787" y="3462"/>
                  </a:cubicBezTo>
                  <a:lnTo>
                    <a:pt x="4787" y="3462"/>
                  </a:lnTo>
                  <a:cubicBezTo>
                    <a:pt x="4664" y="2893"/>
                    <a:pt x="4500" y="2338"/>
                    <a:pt x="4251" y="1822"/>
                  </a:cubicBezTo>
                  <a:cubicBezTo>
                    <a:pt x="3942" y="1179"/>
                    <a:pt x="3477" y="596"/>
                    <a:pt x="2858" y="227"/>
                  </a:cubicBezTo>
                  <a:lnTo>
                    <a:pt x="2858" y="227"/>
                  </a:lnTo>
                  <a:cubicBezTo>
                    <a:pt x="3299" y="834"/>
                    <a:pt x="3596" y="1560"/>
                    <a:pt x="3704" y="2298"/>
                  </a:cubicBezTo>
                  <a:cubicBezTo>
                    <a:pt x="3799" y="2870"/>
                    <a:pt x="3787" y="3441"/>
                    <a:pt x="3847" y="4013"/>
                  </a:cubicBezTo>
                  <a:cubicBezTo>
                    <a:pt x="3898" y="4506"/>
                    <a:pt x="4011" y="5009"/>
                    <a:pt x="4271" y="5420"/>
                  </a:cubicBezTo>
                  <a:lnTo>
                    <a:pt x="4271" y="5420"/>
                  </a:lnTo>
                  <a:cubicBezTo>
                    <a:pt x="3711" y="4615"/>
                    <a:pt x="3273" y="3668"/>
                    <a:pt x="3363" y="2711"/>
                  </a:cubicBezTo>
                  <a:lnTo>
                    <a:pt x="3363" y="2711"/>
                  </a:lnTo>
                  <a:cubicBezTo>
                    <a:pt x="3240" y="3756"/>
                    <a:pt x="3402" y="4885"/>
                    <a:pt x="4051" y="5694"/>
                  </a:cubicBezTo>
                  <a:lnTo>
                    <a:pt x="4051" y="5694"/>
                  </a:lnTo>
                  <a:cubicBezTo>
                    <a:pt x="3381" y="4919"/>
                    <a:pt x="2853" y="4009"/>
                    <a:pt x="2799" y="3001"/>
                  </a:cubicBezTo>
                  <a:cubicBezTo>
                    <a:pt x="2775" y="2489"/>
                    <a:pt x="2870" y="1977"/>
                    <a:pt x="2882" y="1465"/>
                  </a:cubicBezTo>
                  <a:cubicBezTo>
                    <a:pt x="2906" y="953"/>
                    <a:pt x="2834" y="405"/>
                    <a:pt x="2525" y="0"/>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42"/>
            <p:cNvSpPr/>
            <p:nvPr/>
          </p:nvSpPr>
          <p:spPr>
            <a:xfrm>
              <a:off x="1252482" y="4881783"/>
              <a:ext cx="1002185" cy="502274"/>
            </a:xfrm>
            <a:custGeom>
              <a:avLst/>
              <a:gdLst/>
              <a:ahLst/>
              <a:cxnLst/>
              <a:rect l="l" t="t" r="r" b="b"/>
              <a:pathLst>
                <a:path w="33636" h="16468" extrusionOk="0">
                  <a:moveTo>
                    <a:pt x="23551" y="0"/>
                  </a:moveTo>
                  <a:cubicBezTo>
                    <a:pt x="23548" y="5"/>
                    <a:pt x="23545" y="11"/>
                    <a:pt x="23542" y="16"/>
                  </a:cubicBezTo>
                  <a:lnTo>
                    <a:pt x="23542" y="16"/>
                  </a:lnTo>
                  <a:cubicBezTo>
                    <a:pt x="23545" y="11"/>
                    <a:pt x="23548" y="5"/>
                    <a:pt x="23551" y="0"/>
                  </a:cubicBezTo>
                  <a:close/>
                  <a:moveTo>
                    <a:pt x="23542" y="16"/>
                  </a:moveTo>
                  <a:lnTo>
                    <a:pt x="23542" y="16"/>
                  </a:lnTo>
                  <a:cubicBezTo>
                    <a:pt x="22737" y="1428"/>
                    <a:pt x="22097" y="2935"/>
                    <a:pt x="21646" y="4501"/>
                  </a:cubicBezTo>
                  <a:cubicBezTo>
                    <a:pt x="21396" y="3620"/>
                    <a:pt x="21372" y="2667"/>
                    <a:pt x="21611" y="1774"/>
                  </a:cubicBezTo>
                  <a:lnTo>
                    <a:pt x="21611" y="1774"/>
                  </a:lnTo>
                  <a:cubicBezTo>
                    <a:pt x="20670" y="3286"/>
                    <a:pt x="20349" y="5096"/>
                    <a:pt x="20241" y="6858"/>
                  </a:cubicBezTo>
                  <a:cubicBezTo>
                    <a:pt x="20122" y="8870"/>
                    <a:pt x="20896" y="13549"/>
                    <a:pt x="18384" y="14454"/>
                  </a:cubicBezTo>
                  <a:cubicBezTo>
                    <a:pt x="18682" y="13907"/>
                    <a:pt x="18979" y="13323"/>
                    <a:pt x="18956" y="12692"/>
                  </a:cubicBezTo>
                  <a:cubicBezTo>
                    <a:pt x="18922" y="12105"/>
                    <a:pt x="18459" y="11496"/>
                    <a:pt x="17883" y="11496"/>
                  </a:cubicBezTo>
                  <a:cubicBezTo>
                    <a:pt x="17852" y="11496"/>
                    <a:pt x="17820" y="11498"/>
                    <a:pt x="17789" y="11501"/>
                  </a:cubicBezTo>
                  <a:cubicBezTo>
                    <a:pt x="18301" y="10882"/>
                    <a:pt x="18384" y="9942"/>
                    <a:pt x="17991" y="9251"/>
                  </a:cubicBezTo>
                  <a:cubicBezTo>
                    <a:pt x="17636" y="8646"/>
                    <a:pt x="16943" y="8251"/>
                    <a:pt x="16248" y="8251"/>
                  </a:cubicBezTo>
                  <a:cubicBezTo>
                    <a:pt x="16150" y="8251"/>
                    <a:pt x="16052" y="8259"/>
                    <a:pt x="15955" y="8275"/>
                  </a:cubicBezTo>
                  <a:cubicBezTo>
                    <a:pt x="15872" y="7299"/>
                    <a:pt x="15431" y="6358"/>
                    <a:pt x="14729" y="5667"/>
                  </a:cubicBezTo>
                  <a:lnTo>
                    <a:pt x="14729" y="5667"/>
                  </a:lnTo>
                  <a:cubicBezTo>
                    <a:pt x="14193" y="7025"/>
                    <a:pt x="14479" y="8656"/>
                    <a:pt x="15443" y="9751"/>
                  </a:cubicBezTo>
                  <a:lnTo>
                    <a:pt x="14550" y="9751"/>
                  </a:lnTo>
                  <a:cubicBezTo>
                    <a:pt x="15288" y="10013"/>
                    <a:pt x="15777" y="10847"/>
                    <a:pt x="15657" y="11621"/>
                  </a:cubicBezTo>
                  <a:cubicBezTo>
                    <a:pt x="15527" y="12394"/>
                    <a:pt x="14800" y="13025"/>
                    <a:pt x="14014" y="13037"/>
                  </a:cubicBezTo>
                  <a:cubicBezTo>
                    <a:pt x="14348" y="12406"/>
                    <a:pt x="14431" y="11644"/>
                    <a:pt x="14229" y="10954"/>
                  </a:cubicBezTo>
                  <a:lnTo>
                    <a:pt x="14229" y="10954"/>
                  </a:lnTo>
                  <a:cubicBezTo>
                    <a:pt x="13360" y="11859"/>
                    <a:pt x="12621" y="12895"/>
                    <a:pt x="12050" y="14002"/>
                  </a:cubicBezTo>
                  <a:cubicBezTo>
                    <a:pt x="13681" y="10799"/>
                    <a:pt x="9859" y="6799"/>
                    <a:pt x="7014" y="6072"/>
                  </a:cubicBezTo>
                  <a:lnTo>
                    <a:pt x="7014" y="6072"/>
                  </a:lnTo>
                  <a:cubicBezTo>
                    <a:pt x="8942" y="7906"/>
                    <a:pt x="7645" y="11335"/>
                    <a:pt x="9002" y="13526"/>
                  </a:cubicBezTo>
                  <a:cubicBezTo>
                    <a:pt x="8180" y="12930"/>
                    <a:pt x="7323" y="12299"/>
                    <a:pt x="6811" y="11406"/>
                  </a:cubicBezTo>
                  <a:cubicBezTo>
                    <a:pt x="6275" y="10454"/>
                    <a:pt x="6192" y="9311"/>
                    <a:pt x="6121" y="8227"/>
                  </a:cubicBezTo>
                  <a:cubicBezTo>
                    <a:pt x="4954" y="9418"/>
                    <a:pt x="4799" y="11466"/>
                    <a:pt x="5799" y="12811"/>
                  </a:cubicBezTo>
                  <a:cubicBezTo>
                    <a:pt x="5133" y="12545"/>
                    <a:pt x="4418" y="12415"/>
                    <a:pt x="3702" y="12415"/>
                  </a:cubicBezTo>
                  <a:cubicBezTo>
                    <a:pt x="2368" y="12415"/>
                    <a:pt x="1031" y="12864"/>
                    <a:pt x="1" y="13716"/>
                  </a:cubicBezTo>
                  <a:cubicBezTo>
                    <a:pt x="239" y="13683"/>
                    <a:pt x="478" y="13667"/>
                    <a:pt x="717" y="13667"/>
                  </a:cubicBezTo>
                  <a:cubicBezTo>
                    <a:pt x="2562" y="13667"/>
                    <a:pt x="4394" y="14619"/>
                    <a:pt x="5406" y="16169"/>
                  </a:cubicBezTo>
                  <a:cubicBezTo>
                    <a:pt x="5504" y="16306"/>
                    <a:pt x="5642" y="16467"/>
                    <a:pt x="5788" y="16467"/>
                  </a:cubicBezTo>
                  <a:cubicBezTo>
                    <a:pt x="5819" y="16467"/>
                    <a:pt x="5851" y="16459"/>
                    <a:pt x="5882" y="16443"/>
                  </a:cubicBezTo>
                  <a:lnTo>
                    <a:pt x="31005" y="16228"/>
                  </a:lnTo>
                  <a:cubicBezTo>
                    <a:pt x="31921" y="15562"/>
                    <a:pt x="32802" y="14835"/>
                    <a:pt x="33636" y="14073"/>
                  </a:cubicBezTo>
                  <a:lnTo>
                    <a:pt x="33636" y="14073"/>
                  </a:lnTo>
                  <a:cubicBezTo>
                    <a:pt x="32660" y="14109"/>
                    <a:pt x="31695" y="14216"/>
                    <a:pt x="30731" y="14371"/>
                  </a:cubicBezTo>
                  <a:cubicBezTo>
                    <a:pt x="31243" y="13859"/>
                    <a:pt x="31910" y="13514"/>
                    <a:pt x="32612" y="13371"/>
                  </a:cubicBezTo>
                  <a:cubicBezTo>
                    <a:pt x="32330" y="13256"/>
                    <a:pt x="32026" y="13200"/>
                    <a:pt x="31721" y="13200"/>
                  </a:cubicBezTo>
                  <a:cubicBezTo>
                    <a:pt x="31205" y="13200"/>
                    <a:pt x="30686" y="13361"/>
                    <a:pt x="30266" y="13668"/>
                  </a:cubicBezTo>
                  <a:cubicBezTo>
                    <a:pt x="30695" y="13014"/>
                    <a:pt x="31136" y="12359"/>
                    <a:pt x="31362" y="11609"/>
                  </a:cubicBezTo>
                  <a:cubicBezTo>
                    <a:pt x="31588" y="10859"/>
                    <a:pt x="31576" y="10001"/>
                    <a:pt x="31148" y="9346"/>
                  </a:cubicBezTo>
                  <a:cubicBezTo>
                    <a:pt x="31127" y="9343"/>
                    <a:pt x="31107" y="9341"/>
                    <a:pt x="31088" y="9341"/>
                  </a:cubicBezTo>
                  <a:cubicBezTo>
                    <a:pt x="30808" y="9341"/>
                    <a:pt x="30680" y="9736"/>
                    <a:pt x="30636" y="10037"/>
                  </a:cubicBezTo>
                  <a:cubicBezTo>
                    <a:pt x="30481" y="11097"/>
                    <a:pt x="29945" y="12097"/>
                    <a:pt x="29147" y="12799"/>
                  </a:cubicBezTo>
                  <a:cubicBezTo>
                    <a:pt x="30076" y="11752"/>
                    <a:pt x="29778" y="10144"/>
                    <a:pt x="29969" y="8763"/>
                  </a:cubicBezTo>
                  <a:cubicBezTo>
                    <a:pt x="30088" y="7787"/>
                    <a:pt x="30493" y="6846"/>
                    <a:pt x="31100" y="6072"/>
                  </a:cubicBezTo>
                  <a:lnTo>
                    <a:pt x="31100" y="6072"/>
                  </a:lnTo>
                  <a:cubicBezTo>
                    <a:pt x="30112" y="6382"/>
                    <a:pt x="29290" y="7096"/>
                    <a:pt x="28719" y="7953"/>
                  </a:cubicBezTo>
                  <a:cubicBezTo>
                    <a:pt x="28135" y="8799"/>
                    <a:pt x="27790" y="9787"/>
                    <a:pt x="27528" y="10787"/>
                  </a:cubicBezTo>
                  <a:cubicBezTo>
                    <a:pt x="27116" y="12343"/>
                    <a:pt x="26441" y="13162"/>
                    <a:pt x="25787" y="14522"/>
                  </a:cubicBezTo>
                  <a:lnTo>
                    <a:pt x="25787" y="14522"/>
                  </a:lnTo>
                  <a:cubicBezTo>
                    <a:pt x="25974" y="14124"/>
                    <a:pt x="26162" y="13718"/>
                    <a:pt x="26349" y="13311"/>
                  </a:cubicBezTo>
                  <a:cubicBezTo>
                    <a:pt x="26097" y="13208"/>
                    <a:pt x="25827" y="13157"/>
                    <a:pt x="25559" y="13157"/>
                  </a:cubicBezTo>
                  <a:cubicBezTo>
                    <a:pt x="25333" y="13157"/>
                    <a:pt x="25109" y="13193"/>
                    <a:pt x="24897" y="13264"/>
                  </a:cubicBezTo>
                  <a:cubicBezTo>
                    <a:pt x="26135" y="12502"/>
                    <a:pt x="26921" y="11049"/>
                    <a:pt x="26873" y="9585"/>
                  </a:cubicBezTo>
                  <a:lnTo>
                    <a:pt x="26873" y="9585"/>
                  </a:lnTo>
                  <a:cubicBezTo>
                    <a:pt x="26576" y="9596"/>
                    <a:pt x="26278" y="9608"/>
                    <a:pt x="25980" y="9620"/>
                  </a:cubicBezTo>
                  <a:cubicBezTo>
                    <a:pt x="26695" y="8656"/>
                    <a:pt x="26647" y="7191"/>
                    <a:pt x="25873" y="6275"/>
                  </a:cubicBezTo>
                  <a:cubicBezTo>
                    <a:pt x="25647" y="7215"/>
                    <a:pt x="25421" y="8168"/>
                    <a:pt x="24885" y="8977"/>
                  </a:cubicBezTo>
                  <a:cubicBezTo>
                    <a:pt x="24377" y="9744"/>
                    <a:pt x="23539" y="10340"/>
                    <a:pt x="22632" y="10340"/>
                  </a:cubicBezTo>
                  <a:cubicBezTo>
                    <a:pt x="22581" y="10340"/>
                    <a:pt x="22531" y="10338"/>
                    <a:pt x="22480" y="10335"/>
                  </a:cubicBezTo>
                  <a:cubicBezTo>
                    <a:pt x="24087" y="9299"/>
                    <a:pt x="24944" y="7215"/>
                    <a:pt x="24528" y="5358"/>
                  </a:cubicBezTo>
                  <a:lnTo>
                    <a:pt x="24528" y="5358"/>
                  </a:lnTo>
                  <a:cubicBezTo>
                    <a:pt x="24016" y="5739"/>
                    <a:pt x="23492" y="6120"/>
                    <a:pt x="22980" y="6501"/>
                  </a:cubicBezTo>
                  <a:cubicBezTo>
                    <a:pt x="23837" y="5727"/>
                    <a:pt x="24301" y="4465"/>
                    <a:pt x="24159" y="3322"/>
                  </a:cubicBezTo>
                  <a:cubicBezTo>
                    <a:pt x="24064" y="2482"/>
                    <a:pt x="23076" y="854"/>
                    <a:pt x="23542" y="16"/>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42"/>
            <p:cNvSpPr/>
            <p:nvPr/>
          </p:nvSpPr>
          <p:spPr>
            <a:xfrm>
              <a:off x="1320236" y="5087658"/>
              <a:ext cx="858871" cy="294600"/>
            </a:xfrm>
            <a:custGeom>
              <a:avLst/>
              <a:gdLst/>
              <a:ahLst/>
              <a:cxnLst/>
              <a:rect l="l" t="t" r="r" b="b"/>
              <a:pathLst>
                <a:path w="28826" h="9659" extrusionOk="0">
                  <a:moveTo>
                    <a:pt x="4073" y="4894"/>
                  </a:moveTo>
                  <a:lnTo>
                    <a:pt x="4073" y="4894"/>
                  </a:lnTo>
                  <a:cubicBezTo>
                    <a:pt x="4182" y="5180"/>
                    <a:pt x="4310" y="5458"/>
                    <a:pt x="4457" y="5726"/>
                  </a:cubicBezTo>
                  <a:lnTo>
                    <a:pt x="4457" y="5726"/>
                  </a:lnTo>
                  <a:cubicBezTo>
                    <a:pt x="4343" y="5441"/>
                    <a:pt x="4215" y="5163"/>
                    <a:pt x="4073" y="4894"/>
                  </a:cubicBezTo>
                  <a:close/>
                  <a:moveTo>
                    <a:pt x="19051" y="1"/>
                  </a:moveTo>
                  <a:lnTo>
                    <a:pt x="19051" y="1"/>
                  </a:lnTo>
                  <a:cubicBezTo>
                    <a:pt x="18944" y="918"/>
                    <a:pt x="18825" y="1823"/>
                    <a:pt x="18706" y="2739"/>
                  </a:cubicBezTo>
                  <a:cubicBezTo>
                    <a:pt x="18587" y="3704"/>
                    <a:pt x="18467" y="4680"/>
                    <a:pt x="18158" y="5597"/>
                  </a:cubicBezTo>
                  <a:cubicBezTo>
                    <a:pt x="17705" y="6954"/>
                    <a:pt x="16848" y="8169"/>
                    <a:pt x="15741" y="9062"/>
                  </a:cubicBezTo>
                  <a:cubicBezTo>
                    <a:pt x="16170" y="8692"/>
                    <a:pt x="16539" y="8252"/>
                    <a:pt x="16812" y="7764"/>
                  </a:cubicBezTo>
                  <a:lnTo>
                    <a:pt x="16812" y="7764"/>
                  </a:lnTo>
                  <a:cubicBezTo>
                    <a:pt x="16027" y="8204"/>
                    <a:pt x="15229" y="8657"/>
                    <a:pt x="14443" y="9109"/>
                  </a:cubicBezTo>
                  <a:cubicBezTo>
                    <a:pt x="14979" y="8538"/>
                    <a:pt x="15443" y="7907"/>
                    <a:pt x="15800" y="7228"/>
                  </a:cubicBezTo>
                  <a:lnTo>
                    <a:pt x="15800" y="7228"/>
                  </a:lnTo>
                  <a:cubicBezTo>
                    <a:pt x="15158" y="7764"/>
                    <a:pt x="14503" y="8300"/>
                    <a:pt x="13848" y="8835"/>
                  </a:cubicBezTo>
                  <a:cubicBezTo>
                    <a:pt x="14538" y="7966"/>
                    <a:pt x="15050" y="6978"/>
                    <a:pt x="15348" y="5918"/>
                  </a:cubicBezTo>
                  <a:lnTo>
                    <a:pt x="15348" y="5918"/>
                  </a:lnTo>
                  <a:cubicBezTo>
                    <a:pt x="14800" y="6799"/>
                    <a:pt x="14241" y="7669"/>
                    <a:pt x="13693" y="8550"/>
                  </a:cubicBezTo>
                  <a:cubicBezTo>
                    <a:pt x="14646" y="6990"/>
                    <a:pt x="15003" y="5085"/>
                    <a:pt x="14705" y="3299"/>
                  </a:cubicBezTo>
                  <a:lnTo>
                    <a:pt x="14705" y="3299"/>
                  </a:lnTo>
                  <a:cubicBezTo>
                    <a:pt x="14634" y="4585"/>
                    <a:pt x="14396" y="5906"/>
                    <a:pt x="13776" y="7037"/>
                  </a:cubicBezTo>
                  <a:cubicBezTo>
                    <a:pt x="13157" y="8180"/>
                    <a:pt x="12110" y="9133"/>
                    <a:pt x="10836" y="9407"/>
                  </a:cubicBezTo>
                  <a:cubicBezTo>
                    <a:pt x="11478" y="8740"/>
                    <a:pt x="11919" y="7883"/>
                    <a:pt x="12074" y="6978"/>
                  </a:cubicBezTo>
                  <a:lnTo>
                    <a:pt x="12074" y="6978"/>
                  </a:lnTo>
                  <a:cubicBezTo>
                    <a:pt x="11628" y="7433"/>
                    <a:pt x="11211" y="7917"/>
                    <a:pt x="10823" y="8425"/>
                  </a:cubicBezTo>
                  <a:lnTo>
                    <a:pt x="10823" y="8425"/>
                  </a:lnTo>
                  <a:cubicBezTo>
                    <a:pt x="11203" y="7877"/>
                    <a:pt x="11523" y="7290"/>
                    <a:pt x="11776" y="6680"/>
                  </a:cubicBezTo>
                  <a:lnTo>
                    <a:pt x="11776" y="6680"/>
                  </a:lnTo>
                  <a:cubicBezTo>
                    <a:pt x="11109" y="7335"/>
                    <a:pt x="10574" y="8097"/>
                    <a:pt x="10169" y="8942"/>
                  </a:cubicBezTo>
                  <a:cubicBezTo>
                    <a:pt x="10574" y="7811"/>
                    <a:pt x="10978" y="6680"/>
                    <a:pt x="11383" y="5549"/>
                  </a:cubicBezTo>
                  <a:lnTo>
                    <a:pt x="11383" y="5549"/>
                  </a:lnTo>
                  <a:cubicBezTo>
                    <a:pt x="10657" y="6633"/>
                    <a:pt x="9919" y="7716"/>
                    <a:pt x="9192" y="8800"/>
                  </a:cubicBezTo>
                  <a:cubicBezTo>
                    <a:pt x="9419" y="6811"/>
                    <a:pt x="9085" y="4751"/>
                    <a:pt x="8240" y="2930"/>
                  </a:cubicBezTo>
                  <a:lnTo>
                    <a:pt x="8240" y="2930"/>
                  </a:lnTo>
                  <a:cubicBezTo>
                    <a:pt x="8419" y="3805"/>
                    <a:pt x="8550" y="4694"/>
                    <a:pt x="8640" y="5586"/>
                  </a:cubicBezTo>
                  <a:lnTo>
                    <a:pt x="8640" y="5586"/>
                  </a:lnTo>
                  <a:cubicBezTo>
                    <a:pt x="8440" y="4124"/>
                    <a:pt x="7873" y="2713"/>
                    <a:pt x="7002" y="1525"/>
                  </a:cubicBezTo>
                  <a:lnTo>
                    <a:pt x="7002" y="1525"/>
                  </a:lnTo>
                  <a:cubicBezTo>
                    <a:pt x="7609" y="3537"/>
                    <a:pt x="7776" y="5656"/>
                    <a:pt x="7930" y="7764"/>
                  </a:cubicBezTo>
                  <a:cubicBezTo>
                    <a:pt x="7430" y="6585"/>
                    <a:pt x="7204" y="5287"/>
                    <a:pt x="7264" y="4013"/>
                  </a:cubicBezTo>
                  <a:lnTo>
                    <a:pt x="7264" y="4013"/>
                  </a:lnTo>
                  <a:cubicBezTo>
                    <a:pt x="6978" y="5156"/>
                    <a:pt x="7085" y="6383"/>
                    <a:pt x="7561" y="7454"/>
                  </a:cubicBezTo>
                  <a:cubicBezTo>
                    <a:pt x="6704" y="5621"/>
                    <a:pt x="6371" y="3537"/>
                    <a:pt x="6621" y="1525"/>
                  </a:cubicBezTo>
                  <a:lnTo>
                    <a:pt x="6621" y="1525"/>
                  </a:lnTo>
                  <a:cubicBezTo>
                    <a:pt x="6204" y="3942"/>
                    <a:pt x="6549" y="6490"/>
                    <a:pt x="7597" y="8704"/>
                  </a:cubicBezTo>
                  <a:cubicBezTo>
                    <a:pt x="6267" y="8074"/>
                    <a:pt x="5157" y="7012"/>
                    <a:pt x="4457" y="5726"/>
                  </a:cubicBezTo>
                  <a:lnTo>
                    <a:pt x="4457" y="5726"/>
                  </a:lnTo>
                  <a:cubicBezTo>
                    <a:pt x="4599" y="6086"/>
                    <a:pt x="4718" y="6457"/>
                    <a:pt x="4811" y="6835"/>
                  </a:cubicBezTo>
                  <a:cubicBezTo>
                    <a:pt x="4216" y="5871"/>
                    <a:pt x="3811" y="4775"/>
                    <a:pt x="3632" y="3656"/>
                  </a:cubicBezTo>
                  <a:lnTo>
                    <a:pt x="3632" y="3656"/>
                  </a:lnTo>
                  <a:cubicBezTo>
                    <a:pt x="3663" y="4802"/>
                    <a:pt x="3986" y="5929"/>
                    <a:pt x="4553" y="6919"/>
                  </a:cubicBezTo>
                  <a:lnTo>
                    <a:pt x="4553" y="6919"/>
                  </a:lnTo>
                  <a:cubicBezTo>
                    <a:pt x="3902" y="5807"/>
                    <a:pt x="3483" y="4566"/>
                    <a:pt x="3335" y="3287"/>
                  </a:cubicBezTo>
                  <a:lnTo>
                    <a:pt x="3335" y="3287"/>
                  </a:lnTo>
                  <a:cubicBezTo>
                    <a:pt x="2989" y="5275"/>
                    <a:pt x="4109" y="7240"/>
                    <a:pt x="5406" y="8788"/>
                  </a:cubicBezTo>
                  <a:cubicBezTo>
                    <a:pt x="4394" y="7966"/>
                    <a:pt x="3251" y="7288"/>
                    <a:pt x="2037" y="6799"/>
                  </a:cubicBezTo>
                  <a:lnTo>
                    <a:pt x="2037" y="6799"/>
                  </a:lnTo>
                  <a:cubicBezTo>
                    <a:pt x="2977" y="7418"/>
                    <a:pt x="3847" y="8133"/>
                    <a:pt x="4644" y="8919"/>
                  </a:cubicBezTo>
                  <a:cubicBezTo>
                    <a:pt x="3490" y="7871"/>
                    <a:pt x="2083" y="6832"/>
                    <a:pt x="571" y="6832"/>
                  </a:cubicBezTo>
                  <a:cubicBezTo>
                    <a:pt x="383" y="6832"/>
                    <a:pt x="192" y="6848"/>
                    <a:pt x="1" y="6883"/>
                  </a:cubicBezTo>
                  <a:cubicBezTo>
                    <a:pt x="65" y="6879"/>
                    <a:pt x="129" y="6878"/>
                    <a:pt x="193" y="6878"/>
                  </a:cubicBezTo>
                  <a:cubicBezTo>
                    <a:pt x="1723" y="6878"/>
                    <a:pt x="3219" y="7822"/>
                    <a:pt x="3870" y="9216"/>
                  </a:cubicBezTo>
                  <a:cubicBezTo>
                    <a:pt x="3275" y="8371"/>
                    <a:pt x="2406" y="7728"/>
                    <a:pt x="1430" y="7395"/>
                  </a:cubicBezTo>
                  <a:lnTo>
                    <a:pt x="1430" y="7395"/>
                  </a:lnTo>
                  <a:cubicBezTo>
                    <a:pt x="1668" y="7526"/>
                    <a:pt x="1894" y="7645"/>
                    <a:pt x="2132" y="7776"/>
                  </a:cubicBezTo>
                  <a:cubicBezTo>
                    <a:pt x="1811" y="7621"/>
                    <a:pt x="1465" y="7526"/>
                    <a:pt x="1108" y="7502"/>
                  </a:cubicBezTo>
                  <a:lnTo>
                    <a:pt x="1108" y="7502"/>
                  </a:lnTo>
                  <a:cubicBezTo>
                    <a:pt x="1882" y="7954"/>
                    <a:pt x="2620" y="8621"/>
                    <a:pt x="3120" y="9359"/>
                  </a:cubicBezTo>
                  <a:cubicBezTo>
                    <a:pt x="3208" y="9505"/>
                    <a:pt x="3343" y="9658"/>
                    <a:pt x="3486" y="9658"/>
                  </a:cubicBezTo>
                  <a:cubicBezTo>
                    <a:pt x="3519" y="9658"/>
                    <a:pt x="3552" y="9651"/>
                    <a:pt x="3585" y="9633"/>
                  </a:cubicBezTo>
                  <a:lnTo>
                    <a:pt x="27576" y="9609"/>
                  </a:lnTo>
                  <a:cubicBezTo>
                    <a:pt x="28171" y="9300"/>
                    <a:pt x="28635" y="8752"/>
                    <a:pt x="28826" y="8109"/>
                  </a:cubicBezTo>
                  <a:lnTo>
                    <a:pt x="28826" y="8109"/>
                  </a:lnTo>
                  <a:cubicBezTo>
                    <a:pt x="28254" y="8633"/>
                    <a:pt x="27564" y="9038"/>
                    <a:pt x="26826" y="9288"/>
                  </a:cubicBezTo>
                  <a:cubicBezTo>
                    <a:pt x="27123" y="9133"/>
                    <a:pt x="27397" y="8931"/>
                    <a:pt x="27635" y="8681"/>
                  </a:cubicBezTo>
                  <a:lnTo>
                    <a:pt x="27635" y="8681"/>
                  </a:lnTo>
                  <a:cubicBezTo>
                    <a:pt x="27094" y="8816"/>
                    <a:pt x="26575" y="9004"/>
                    <a:pt x="26077" y="9236"/>
                  </a:cubicBezTo>
                  <a:lnTo>
                    <a:pt x="26077" y="9236"/>
                  </a:lnTo>
                  <a:cubicBezTo>
                    <a:pt x="26824" y="8871"/>
                    <a:pt x="27434" y="8236"/>
                    <a:pt x="27778" y="7478"/>
                  </a:cubicBezTo>
                  <a:lnTo>
                    <a:pt x="27778" y="7478"/>
                  </a:lnTo>
                  <a:cubicBezTo>
                    <a:pt x="27016" y="8204"/>
                    <a:pt x="26064" y="8716"/>
                    <a:pt x="25052" y="8966"/>
                  </a:cubicBezTo>
                  <a:cubicBezTo>
                    <a:pt x="25802" y="8490"/>
                    <a:pt x="26409" y="7811"/>
                    <a:pt x="26790" y="7014"/>
                  </a:cubicBezTo>
                  <a:lnTo>
                    <a:pt x="26790" y="7014"/>
                  </a:lnTo>
                  <a:cubicBezTo>
                    <a:pt x="25826" y="7930"/>
                    <a:pt x="24647" y="8633"/>
                    <a:pt x="23373" y="9014"/>
                  </a:cubicBezTo>
                  <a:cubicBezTo>
                    <a:pt x="24456" y="8288"/>
                    <a:pt x="25290" y="7180"/>
                    <a:pt x="25647" y="5918"/>
                  </a:cubicBezTo>
                  <a:lnTo>
                    <a:pt x="25647" y="5918"/>
                  </a:lnTo>
                  <a:cubicBezTo>
                    <a:pt x="24956" y="6704"/>
                    <a:pt x="24254" y="7502"/>
                    <a:pt x="23409" y="8121"/>
                  </a:cubicBezTo>
                  <a:cubicBezTo>
                    <a:pt x="22584" y="8705"/>
                    <a:pt x="21616" y="9135"/>
                    <a:pt x="20600" y="9135"/>
                  </a:cubicBezTo>
                  <a:cubicBezTo>
                    <a:pt x="20560" y="9135"/>
                    <a:pt x="20520" y="9134"/>
                    <a:pt x="20480" y="9133"/>
                  </a:cubicBezTo>
                  <a:cubicBezTo>
                    <a:pt x="21039" y="8835"/>
                    <a:pt x="21468" y="8323"/>
                    <a:pt x="21670" y="7728"/>
                  </a:cubicBezTo>
                  <a:lnTo>
                    <a:pt x="21670" y="7728"/>
                  </a:lnTo>
                  <a:cubicBezTo>
                    <a:pt x="20837" y="8097"/>
                    <a:pt x="20003" y="8490"/>
                    <a:pt x="19182" y="8883"/>
                  </a:cubicBezTo>
                  <a:cubicBezTo>
                    <a:pt x="19991" y="8335"/>
                    <a:pt x="20622" y="7502"/>
                    <a:pt x="20920" y="6561"/>
                  </a:cubicBezTo>
                  <a:lnTo>
                    <a:pt x="20920" y="6561"/>
                  </a:lnTo>
                  <a:cubicBezTo>
                    <a:pt x="20111" y="7014"/>
                    <a:pt x="19349" y="7538"/>
                    <a:pt x="18646" y="8145"/>
                  </a:cubicBezTo>
                  <a:cubicBezTo>
                    <a:pt x="19206" y="7418"/>
                    <a:pt x="19706" y="6633"/>
                    <a:pt x="20122" y="5823"/>
                  </a:cubicBezTo>
                  <a:lnTo>
                    <a:pt x="20122" y="5823"/>
                  </a:lnTo>
                  <a:cubicBezTo>
                    <a:pt x="19372" y="6859"/>
                    <a:pt x="18503" y="7811"/>
                    <a:pt x="17551" y="8657"/>
                  </a:cubicBezTo>
                  <a:cubicBezTo>
                    <a:pt x="17801" y="8002"/>
                    <a:pt x="18420" y="7538"/>
                    <a:pt x="18622" y="6871"/>
                  </a:cubicBezTo>
                  <a:cubicBezTo>
                    <a:pt x="18717" y="6537"/>
                    <a:pt x="18706" y="6168"/>
                    <a:pt x="18717" y="5823"/>
                  </a:cubicBezTo>
                  <a:cubicBezTo>
                    <a:pt x="18801" y="4347"/>
                    <a:pt x="19468" y="2977"/>
                    <a:pt x="20134" y="1644"/>
                  </a:cubicBezTo>
                  <a:lnTo>
                    <a:pt x="20134" y="1644"/>
                  </a:lnTo>
                  <a:cubicBezTo>
                    <a:pt x="18825" y="3085"/>
                    <a:pt x="18920" y="5299"/>
                    <a:pt x="18075" y="7049"/>
                  </a:cubicBezTo>
                  <a:cubicBezTo>
                    <a:pt x="18860" y="4787"/>
                    <a:pt x="19194" y="2382"/>
                    <a:pt x="1905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42"/>
            <p:cNvSpPr/>
            <p:nvPr/>
          </p:nvSpPr>
          <p:spPr>
            <a:xfrm>
              <a:off x="2099256" y="4792083"/>
              <a:ext cx="1093030" cy="595939"/>
            </a:xfrm>
            <a:custGeom>
              <a:avLst/>
              <a:gdLst/>
              <a:ahLst/>
              <a:cxnLst/>
              <a:rect l="l" t="t" r="r" b="b"/>
              <a:pathLst>
                <a:path w="36685" h="19539" extrusionOk="0">
                  <a:moveTo>
                    <a:pt x="30731" y="8394"/>
                  </a:moveTo>
                  <a:lnTo>
                    <a:pt x="30731" y="8394"/>
                  </a:lnTo>
                  <a:cubicBezTo>
                    <a:pt x="30728" y="8403"/>
                    <a:pt x="30725" y="8412"/>
                    <a:pt x="30722" y="8421"/>
                  </a:cubicBezTo>
                  <a:lnTo>
                    <a:pt x="30722" y="8421"/>
                  </a:lnTo>
                  <a:cubicBezTo>
                    <a:pt x="30725" y="8412"/>
                    <a:pt x="30728" y="8403"/>
                    <a:pt x="30731" y="8394"/>
                  </a:cubicBezTo>
                  <a:close/>
                  <a:moveTo>
                    <a:pt x="21301" y="0"/>
                  </a:moveTo>
                  <a:lnTo>
                    <a:pt x="21301" y="0"/>
                  </a:lnTo>
                  <a:cubicBezTo>
                    <a:pt x="21218" y="1024"/>
                    <a:pt x="20635" y="1989"/>
                    <a:pt x="19753" y="2524"/>
                  </a:cubicBezTo>
                  <a:cubicBezTo>
                    <a:pt x="19301" y="2798"/>
                    <a:pt x="18789" y="2965"/>
                    <a:pt x="18337" y="3263"/>
                  </a:cubicBezTo>
                  <a:cubicBezTo>
                    <a:pt x="17896" y="3548"/>
                    <a:pt x="17515" y="4036"/>
                    <a:pt x="17575" y="4560"/>
                  </a:cubicBezTo>
                  <a:cubicBezTo>
                    <a:pt x="17444" y="3429"/>
                    <a:pt x="17682" y="2262"/>
                    <a:pt x="18229" y="1274"/>
                  </a:cubicBezTo>
                  <a:lnTo>
                    <a:pt x="18229" y="1274"/>
                  </a:lnTo>
                  <a:cubicBezTo>
                    <a:pt x="16503" y="2572"/>
                    <a:pt x="15777" y="5072"/>
                    <a:pt x="16539" y="7108"/>
                  </a:cubicBezTo>
                  <a:cubicBezTo>
                    <a:pt x="15479" y="5727"/>
                    <a:pt x="14372" y="4191"/>
                    <a:pt x="14491" y="2465"/>
                  </a:cubicBezTo>
                  <a:lnTo>
                    <a:pt x="14491" y="2465"/>
                  </a:lnTo>
                  <a:cubicBezTo>
                    <a:pt x="13896" y="3382"/>
                    <a:pt x="14003" y="4584"/>
                    <a:pt x="14372" y="5608"/>
                  </a:cubicBezTo>
                  <a:cubicBezTo>
                    <a:pt x="14741" y="6620"/>
                    <a:pt x="15360" y="7537"/>
                    <a:pt x="15777" y="8537"/>
                  </a:cubicBezTo>
                  <a:cubicBezTo>
                    <a:pt x="16694" y="10799"/>
                    <a:pt x="16503" y="13419"/>
                    <a:pt x="15360" y="15562"/>
                  </a:cubicBezTo>
                  <a:cubicBezTo>
                    <a:pt x="15102" y="16067"/>
                    <a:pt x="14664" y="16604"/>
                    <a:pt x="14116" y="16604"/>
                  </a:cubicBezTo>
                  <a:cubicBezTo>
                    <a:pt x="14082" y="16604"/>
                    <a:pt x="14049" y="16602"/>
                    <a:pt x="14015" y="16598"/>
                  </a:cubicBezTo>
                  <a:cubicBezTo>
                    <a:pt x="14455" y="15943"/>
                    <a:pt x="14777" y="15204"/>
                    <a:pt x="14931" y="14431"/>
                  </a:cubicBezTo>
                  <a:cubicBezTo>
                    <a:pt x="14693" y="14431"/>
                    <a:pt x="14467" y="14419"/>
                    <a:pt x="14229" y="14419"/>
                  </a:cubicBezTo>
                  <a:cubicBezTo>
                    <a:pt x="14824" y="13847"/>
                    <a:pt x="15098" y="12966"/>
                    <a:pt x="14943" y="12156"/>
                  </a:cubicBezTo>
                  <a:lnTo>
                    <a:pt x="14943" y="12156"/>
                  </a:lnTo>
                  <a:cubicBezTo>
                    <a:pt x="14491" y="12680"/>
                    <a:pt x="13943" y="13121"/>
                    <a:pt x="13336" y="13442"/>
                  </a:cubicBezTo>
                  <a:cubicBezTo>
                    <a:pt x="13491" y="12788"/>
                    <a:pt x="14181" y="12395"/>
                    <a:pt x="14419" y="11764"/>
                  </a:cubicBezTo>
                  <a:cubicBezTo>
                    <a:pt x="14634" y="11216"/>
                    <a:pt x="14467" y="10597"/>
                    <a:pt x="14241" y="10049"/>
                  </a:cubicBezTo>
                  <a:cubicBezTo>
                    <a:pt x="13967" y="9359"/>
                    <a:pt x="13610" y="8716"/>
                    <a:pt x="13193" y="8108"/>
                  </a:cubicBezTo>
                  <a:lnTo>
                    <a:pt x="13193" y="8108"/>
                  </a:lnTo>
                  <a:cubicBezTo>
                    <a:pt x="13241" y="8835"/>
                    <a:pt x="13181" y="9573"/>
                    <a:pt x="13026" y="10287"/>
                  </a:cubicBezTo>
                  <a:cubicBezTo>
                    <a:pt x="12514" y="9263"/>
                    <a:pt x="12419" y="8049"/>
                    <a:pt x="12764" y="6953"/>
                  </a:cubicBezTo>
                  <a:lnTo>
                    <a:pt x="12764" y="6953"/>
                  </a:lnTo>
                  <a:cubicBezTo>
                    <a:pt x="12133" y="7882"/>
                    <a:pt x="11860" y="9037"/>
                    <a:pt x="12002" y="10144"/>
                  </a:cubicBezTo>
                  <a:cubicBezTo>
                    <a:pt x="10729" y="9180"/>
                    <a:pt x="10038" y="7489"/>
                    <a:pt x="10288" y="5906"/>
                  </a:cubicBezTo>
                  <a:lnTo>
                    <a:pt x="10288" y="5906"/>
                  </a:lnTo>
                  <a:cubicBezTo>
                    <a:pt x="9162" y="7645"/>
                    <a:pt x="9502" y="10166"/>
                    <a:pt x="11008" y="11572"/>
                  </a:cubicBezTo>
                  <a:lnTo>
                    <a:pt x="11008" y="11572"/>
                  </a:lnTo>
                  <a:cubicBezTo>
                    <a:pt x="10414" y="11104"/>
                    <a:pt x="9656" y="10851"/>
                    <a:pt x="8904" y="10851"/>
                  </a:cubicBezTo>
                  <a:cubicBezTo>
                    <a:pt x="8725" y="10851"/>
                    <a:pt x="8547" y="10865"/>
                    <a:pt x="8371" y="10894"/>
                  </a:cubicBezTo>
                  <a:cubicBezTo>
                    <a:pt x="9859" y="11540"/>
                    <a:pt x="12342" y="15383"/>
                    <a:pt x="9452" y="15383"/>
                  </a:cubicBezTo>
                  <a:cubicBezTo>
                    <a:pt x="9359" y="15383"/>
                    <a:pt x="9261" y="15379"/>
                    <a:pt x="9157" y="15371"/>
                  </a:cubicBezTo>
                  <a:cubicBezTo>
                    <a:pt x="9002" y="14526"/>
                    <a:pt x="8740" y="13704"/>
                    <a:pt x="8514" y="12883"/>
                  </a:cubicBezTo>
                  <a:cubicBezTo>
                    <a:pt x="8288" y="13514"/>
                    <a:pt x="7954" y="14109"/>
                    <a:pt x="7526" y="14609"/>
                  </a:cubicBezTo>
                  <a:cubicBezTo>
                    <a:pt x="7454" y="12799"/>
                    <a:pt x="6633" y="11252"/>
                    <a:pt x="6276" y="9513"/>
                  </a:cubicBezTo>
                  <a:lnTo>
                    <a:pt x="6276" y="9513"/>
                  </a:lnTo>
                  <a:cubicBezTo>
                    <a:pt x="6407" y="10168"/>
                    <a:pt x="5930" y="10775"/>
                    <a:pt x="5573" y="11335"/>
                  </a:cubicBezTo>
                  <a:cubicBezTo>
                    <a:pt x="4626" y="12851"/>
                    <a:pt x="4656" y="15627"/>
                    <a:pt x="6332" y="16711"/>
                  </a:cubicBezTo>
                  <a:lnTo>
                    <a:pt x="6332" y="16711"/>
                  </a:lnTo>
                  <a:cubicBezTo>
                    <a:pt x="4620" y="15613"/>
                    <a:pt x="3417" y="13670"/>
                    <a:pt x="3156" y="11585"/>
                  </a:cubicBezTo>
                  <a:lnTo>
                    <a:pt x="3156" y="11585"/>
                  </a:lnTo>
                  <a:cubicBezTo>
                    <a:pt x="2501" y="12859"/>
                    <a:pt x="3239" y="14419"/>
                    <a:pt x="3978" y="15645"/>
                  </a:cubicBezTo>
                  <a:cubicBezTo>
                    <a:pt x="2989" y="14978"/>
                    <a:pt x="1966" y="14371"/>
                    <a:pt x="918" y="13811"/>
                  </a:cubicBezTo>
                  <a:lnTo>
                    <a:pt x="918" y="13811"/>
                  </a:lnTo>
                  <a:cubicBezTo>
                    <a:pt x="763" y="14776"/>
                    <a:pt x="1287" y="15728"/>
                    <a:pt x="1930" y="16431"/>
                  </a:cubicBezTo>
                  <a:cubicBezTo>
                    <a:pt x="2561" y="17145"/>
                    <a:pt x="3335" y="17729"/>
                    <a:pt x="3859" y="18538"/>
                  </a:cubicBezTo>
                  <a:cubicBezTo>
                    <a:pt x="2906" y="17943"/>
                    <a:pt x="1823" y="17586"/>
                    <a:pt x="715" y="17490"/>
                  </a:cubicBezTo>
                  <a:cubicBezTo>
                    <a:pt x="672" y="17486"/>
                    <a:pt x="626" y="17483"/>
                    <a:pt x="580" y="17483"/>
                  </a:cubicBezTo>
                  <a:cubicBezTo>
                    <a:pt x="389" y="17483"/>
                    <a:pt x="195" y="17532"/>
                    <a:pt x="108" y="17705"/>
                  </a:cubicBezTo>
                  <a:cubicBezTo>
                    <a:pt x="1" y="17931"/>
                    <a:pt x="180" y="18193"/>
                    <a:pt x="346" y="18372"/>
                  </a:cubicBezTo>
                  <a:cubicBezTo>
                    <a:pt x="787" y="18812"/>
                    <a:pt x="1263" y="19205"/>
                    <a:pt x="1787" y="19538"/>
                  </a:cubicBezTo>
                  <a:lnTo>
                    <a:pt x="29957" y="19336"/>
                  </a:lnTo>
                  <a:cubicBezTo>
                    <a:pt x="31367" y="18819"/>
                    <a:pt x="32637" y="17966"/>
                    <a:pt x="34191" y="17966"/>
                  </a:cubicBezTo>
                  <a:cubicBezTo>
                    <a:pt x="34213" y="17966"/>
                    <a:pt x="34234" y="17966"/>
                    <a:pt x="34255" y="17967"/>
                  </a:cubicBezTo>
                  <a:cubicBezTo>
                    <a:pt x="34065" y="17538"/>
                    <a:pt x="33708" y="17181"/>
                    <a:pt x="33267" y="16990"/>
                  </a:cubicBezTo>
                  <a:cubicBezTo>
                    <a:pt x="33862" y="16801"/>
                    <a:pt x="34495" y="16710"/>
                    <a:pt x="35123" y="16710"/>
                  </a:cubicBezTo>
                  <a:cubicBezTo>
                    <a:pt x="35287" y="16710"/>
                    <a:pt x="35450" y="16716"/>
                    <a:pt x="35613" y="16728"/>
                  </a:cubicBezTo>
                  <a:cubicBezTo>
                    <a:pt x="35184" y="15847"/>
                    <a:pt x="34017" y="15681"/>
                    <a:pt x="33029" y="15621"/>
                  </a:cubicBezTo>
                  <a:cubicBezTo>
                    <a:pt x="34017" y="15096"/>
                    <a:pt x="35125" y="14821"/>
                    <a:pt x="36240" y="14821"/>
                  </a:cubicBezTo>
                  <a:cubicBezTo>
                    <a:pt x="36388" y="14821"/>
                    <a:pt x="36536" y="14826"/>
                    <a:pt x="36684" y="14835"/>
                  </a:cubicBezTo>
                  <a:cubicBezTo>
                    <a:pt x="36189" y="14321"/>
                    <a:pt x="35475" y="14058"/>
                    <a:pt x="34763" y="14058"/>
                  </a:cubicBezTo>
                  <a:cubicBezTo>
                    <a:pt x="34123" y="14058"/>
                    <a:pt x="33484" y="14271"/>
                    <a:pt x="33005" y="14704"/>
                  </a:cubicBezTo>
                  <a:cubicBezTo>
                    <a:pt x="33446" y="13990"/>
                    <a:pt x="33493" y="13038"/>
                    <a:pt x="33112" y="12287"/>
                  </a:cubicBezTo>
                  <a:lnTo>
                    <a:pt x="33112" y="12287"/>
                  </a:lnTo>
                  <a:cubicBezTo>
                    <a:pt x="32993" y="13192"/>
                    <a:pt x="32696" y="14073"/>
                    <a:pt x="32243" y="14871"/>
                  </a:cubicBezTo>
                  <a:cubicBezTo>
                    <a:pt x="32779" y="13442"/>
                    <a:pt x="32243" y="11692"/>
                    <a:pt x="31005" y="10799"/>
                  </a:cubicBezTo>
                  <a:cubicBezTo>
                    <a:pt x="30886" y="12216"/>
                    <a:pt x="30433" y="13609"/>
                    <a:pt x="29683" y="14823"/>
                  </a:cubicBezTo>
                  <a:cubicBezTo>
                    <a:pt x="29278" y="15466"/>
                    <a:pt x="28755" y="16097"/>
                    <a:pt x="28028" y="16347"/>
                  </a:cubicBezTo>
                  <a:cubicBezTo>
                    <a:pt x="27623" y="16490"/>
                    <a:pt x="27183" y="16502"/>
                    <a:pt x="26766" y="16645"/>
                  </a:cubicBezTo>
                  <a:cubicBezTo>
                    <a:pt x="26242" y="16836"/>
                    <a:pt x="25802" y="17240"/>
                    <a:pt x="25564" y="17752"/>
                  </a:cubicBezTo>
                  <a:cubicBezTo>
                    <a:pt x="25457" y="16657"/>
                    <a:pt x="26111" y="15538"/>
                    <a:pt x="27112" y="15085"/>
                  </a:cubicBezTo>
                  <a:cubicBezTo>
                    <a:pt x="28219" y="14585"/>
                    <a:pt x="28755" y="13692"/>
                    <a:pt x="29421" y="12716"/>
                  </a:cubicBezTo>
                  <a:cubicBezTo>
                    <a:pt x="30440" y="11236"/>
                    <a:pt x="30210" y="10003"/>
                    <a:pt x="30722" y="8421"/>
                  </a:cubicBezTo>
                  <a:lnTo>
                    <a:pt x="30722" y="8421"/>
                  </a:lnTo>
                  <a:cubicBezTo>
                    <a:pt x="30223" y="9949"/>
                    <a:pt x="29532" y="11613"/>
                    <a:pt x="28064" y="12287"/>
                  </a:cubicBezTo>
                  <a:cubicBezTo>
                    <a:pt x="27540" y="12526"/>
                    <a:pt x="26957" y="12621"/>
                    <a:pt x="26409" y="12823"/>
                  </a:cubicBezTo>
                  <a:cubicBezTo>
                    <a:pt x="24421" y="13609"/>
                    <a:pt x="23468" y="15824"/>
                    <a:pt x="22718" y="17824"/>
                  </a:cubicBezTo>
                  <a:cubicBezTo>
                    <a:pt x="21932" y="16919"/>
                    <a:pt x="22385" y="15264"/>
                    <a:pt x="23528" y="14883"/>
                  </a:cubicBezTo>
                  <a:cubicBezTo>
                    <a:pt x="23489" y="14881"/>
                    <a:pt x="23450" y="14880"/>
                    <a:pt x="23411" y="14880"/>
                  </a:cubicBezTo>
                  <a:cubicBezTo>
                    <a:pt x="22356" y="14880"/>
                    <a:pt x="21331" y="15501"/>
                    <a:pt x="20837" y="16431"/>
                  </a:cubicBezTo>
                  <a:cubicBezTo>
                    <a:pt x="20742" y="15121"/>
                    <a:pt x="21980" y="14109"/>
                    <a:pt x="23159" y="13526"/>
                  </a:cubicBezTo>
                  <a:cubicBezTo>
                    <a:pt x="24337" y="12942"/>
                    <a:pt x="25695" y="12430"/>
                    <a:pt x="26302" y="11264"/>
                  </a:cubicBezTo>
                  <a:cubicBezTo>
                    <a:pt x="26826" y="10240"/>
                    <a:pt x="26540" y="8870"/>
                    <a:pt x="25647" y="8144"/>
                  </a:cubicBezTo>
                  <a:cubicBezTo>
                    <a:pt x="25361" y="9549"/>
                    <a:pt x="24290" y="10752"/>
                    <a:pt x="22944" y="11228"/>
                  </a:cubicBezTo>
                  <a:cubicBezTo>
                    <a:pt x="23897" y="10502"/>
                    <a:pt x="24075" y="9180"/>
                    <a:pt x="24254" y="7989"/>
                  </a:cubicBezTo>
                  <a:cubicBezTo>
                    <a:pt x="24433" y="6811"/>
                    <a:pt x="24814" y="5465"/>
                    <a:pt x="25909" y="4989"/>
                  </a:cubicBezTo>
                  <a:lnTo>
                    <a:pt x="25909" y="4989"/>
                  </a:lnTo>
                  <a:cubicBezTo>
                    <a:pt x="24028" y="5489"/>
                    <a:pt x="22444" y="6930"/>
                    <a:pt x="21670" y="8704"/>
                  </a:cubicBezTo>
                  <a:cubicBezTo>
                    <a:pt x="21361" y="9418"/>
                    <a:pt x="21456" y="10644"/>
                    <a:pt x="21039" y="11228"/>
                  </a:cubicBezTo>
                  <a:cubicBezTo>
                    <a:pt x="20554" y="11902"/>
                    <a:pt x="19599" y="11683"/>
                    <a:pt x="18980" y="12100"/>
                  </a:cubicBezTo>
                  <a:lnTo>
                    <a:pt x="18980" y="12100"/>
                  </a:lnTo>
                  <a:cubicBezTo>
                    <a:pt x="19763" y="11565"/>
                    <a:pt x="20671" y="10794"/>
                    <a:pt x="20837" y="9811"/>
                  </a:cubicBezTo>
                  <a:cubicBezTo>
                    <a:pt x="20932" y="9204"/>
                    <a:pt x="20980" y="8501"/>
                    <a:pt x="21468" y="8132"/>
                  </a:cubicBezTo>
                  <a:lnTo>
                    <a:pt x="21468" y="8132"/>
                  </a:lnTo>
                  <a:cubicBezTo>
                    <a:pt x="20730" y="8620"/>
                    <a:pt x="19896" y="8978"/>
                    <a:pt x="19039" y="9180"/>
                  </a:cubicBezTo>
                  <a:cubicBezTo>
                    <a:pt x="20254" y="8537"/>
                    <a:pt x="21361" y="7620"/>
                    <a:pt x="22004" y="6406"/>
                  </a:cubicBezTo>
                  <a:cubicBezTo>
                    <a:pt x="22647" y="5191"/>
                    <a:pt x="22754" y="3644"/>
                    <a:pt x="22051" y="2465"/>
                  </a:cubicBezTo>
                  <a:lnTo>
                    <a:pt x="22051" y="2465"/>
                  </a:lnTo>
                  <a:cubicBezTo>
                    <a:pt x="21456" y="3905"/>
                    <a:pt x="20611" y="5441"/>
                    <a:pt x="19122" y="5918"/>
                  </a:cubicBezTo>
                  <a:cubicBezTo>
                    <a:pt x="20730" y="4441"/>
                    <a:pt x="21563" y="2167"/>
                    <a:pt x="21301" y="0"/>
                  </a:cubicBezTo>
                  <a:close/>
                </a:path>
              </a:pathLst>
            </a:custGeom>
            <a:solidFill>
              <a:srgbClr val="1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42"/>
            <p:cNvSpPr/>
            <p:nvPr/>
          </p:nvSpPr>
          <p:spPr>
            <a:xfrm>
              <a:off x="2098570" y="4907190"/>
              <a:ext cx="961395" cy="481564"/>
            </a:xfrm>
            <a:custGeom>
              <a:avLst/>
              <a:gdLst/>
              <a:ahLst/>
              <a:cxnLst/>
              <a:rect l="l" t="t" r="r" b="b"/>
              <a:pathLst>
                <a:path w="32267" h="15789" extrusionOk="0">
                  <a:moveTo>
                    <a:pt x="21384" y="1298"/>
                  </a:moveTo>
                  <a:cubicBezTo>
                    <a:pt x="21336" y="1390"/>
                    <a:pt x="21285" y="1478"/>
                    <a:pt x="21230" y="1565"/>
                  </a:cubicBezTo>
                  <a:lnTo>
                    <a:pt x="21230" y="1565"/>
                  </a:lnTo>
                  <a:cubicBezTo>
                    <a:pt x="21288" y="1481"/>
                    <a:pt x="21340" y="1393"/>
                    <a:pt x="21384" y="1298"/>
                  </a:cubicBezTo>
                  <a:close/>
                  <a:moveTo>
                    <a:pt x="6275" y="5763"/>
                  </a:moveTo>
                  <a:cubicBezTo>
                    <a:pt x="6276" y="5771"/>
                    <a:pt x="6278" y="5779"/>
                    <a:pt x="6280" y="5787"/>
                  </a:cubicBezTo>
                  <a:lnTo>
                    <a:pt x="6280" y="5787"/>
                  </a:lnTo>
                  <a:cubicBezTo>
                    <a:pt x="6278" y="5779"/>
                    <a:pt x="6277" y="5771"/>
                    <a:pt x="6275" y="5763"/>
                  </a:cubicBezTo>
                  <a:close/>
                  <a:moveTo>
                    <a:pt x="9656" y="7990"/>
                  </a:moveTo>
                  <a:cubicBezTo>
                    <a:pt x="9754" y="8090"/>
                    <a:pt x="9848" y="8193"/>
                    <a:pt x="9939" y="8300"/>
                  </a:cubicBezTo>
                  <a:lnTo>
                    <a:pt x="9939" y="8300"/>
                  </a:lnTo>
                  <a:cubicBezTo>
                    <a:pt x="9849" y="8188"/>
                    <a:pt x="9754" y="8084"/>
                    <a:pt x="9656" y="7990"/>
                  </a:cubicBezTo>
                  <a:close/>
                  <a:moveTo>
                    <a:pt x="19431" y="1"/>
                  </a:moveTo>
                  <a:lnTo>
                    <a:pt x="19431" y="1"/>
                  </a:lnTo>
                  <a:cubicBezTo>
                    <a:pt x="18566" y="750"/>
                    <a:pt x="18027" y="1865"/>
                    <a:pt x="17958" y="3012"/>
                  </a:cubicBezTo>
                  <a:lnTo>
                    <a:pt x="17958" y="3012"/>
                  </a:lnTo>
                  <a:cubicBezTo>
                    <a:pt x="17947" y="2709"/>
                    <a:pt x="17937" y="2407"/>
                    <a:pt x="17931" y="2108"/>
                  </a:cubicBezTo>
                  <a:cubicBezTo>
                    <a:pt x="17729" y="2882"/>
                    <a:pt x="17621" y="3680"/>
                    <a:pt x="17610" y="4477"/>
                  </a:cubicBezTo>
                  <a:cubicBezTo>
                    <a:pt x="17526" y="3501"/>
                    <a:pt x="17443" y="2537"/>
                    <a:pt x="17359" y="1560"/>
                  </a:cubicBezTo>
                  <a:lnTo>
                    <a:pt x="17359" y="1560"/>
                  </a:lnTo>
                  <a:cubicBezTo>
                    <a:pt x="16978" y="3072"/>
                    <a:pt x="17300" y="4668"/>
                    <a:pt x="17502" y="6216"/>
                  </a:cubicBezTo>
                  <a:cubicBezTo>
                    <a:pt x="17705" y="7775"/>
                    <a:pt x="17729" y="9466"/>
                    <a:pt x="16871" y="10764"/>
                  </a:cubicBezTo>
                  <a:cubicBezTo>
                    <a:pt x="17359" y="9109"/>
                    <a:pt x="17812" y="7299"/>
                    <a:pt x="17145" y="5715"/>
                  </a:cubicBezTo>
                  <a:lnTo>
                    <a:pt x="17145" y="5715"/>
                  </a:lnTo>
                  <a:cubicBezTo>
                    <a:pt x="17205" y="7359"/>
                    <a:pt x="16931" y="9002"/>
                    <a:pt x="16359" y="10549"/>
                  </a:cubicBezTo>
                  <a:cubicBezTo>
                    <a:pt x="16026" y="11442"/>
                    <a:pt x="15585" y="12300"/>
                    <a:pt x="14919" y="12978"/>
                  </a:cubicBezTo>
                  <a:cubicBezTo>
                    <a:pt x="14283" y="13614"/>
                    <a:pt x="13410" y="14065"/>
                    <a:pt x="12505" y="14065"/>
                  </a:cubicBezTo>
                  <a:cubicBezTo>
                    <a:pt x="12461" y="14065"/>
                    <a:pt x="12416" y="14064"/>
                    <a:pt x="12371" y="14062"/>
                  </a:cubicBezTo>
                  <a:cubicBezTo>
                    <a:pt x="13180" y="13264"/>
                    <a:pt x="13764" y="12240"/>
                    <a:pt x="14050" y="11145"/>
                  </a:cubicBezTo>
                  <a:lnTo>
                    <a:pt x="14050" y="11145"/>
                  </a:lnTo>
                  <a:lnTo>
                    <a:pt x="12668" y="12407"/>
                  </a:lnTo>
                  <a:cubicBezTo>
                    <a:pt x="12954" y="11895"/>
                    <a:pt x="13240" y="11383"/>
                    <a:pt x="13526" y="10883"/>
                  </a:cubicBezTo>
                  <a:lnTo>
                    <a:pt x="13526" y="10883"/>
                  </a:lnTo>
                  <a:cubicBezTo>
                    <a:pt x="13097" y="11252"/>
                    <a:pt x="12752" y="11716"/>
                    <a:pt x="12514" y="12228"/>
                  </a:cubicBezTo>
                  <a:cubicBezTo>
                    <a:pt x="12692" y="11085"/>
                    <a:pt x="14026" y="10418"/>
                    <a:pt x="14240" y="9299"/>
                  </a:cubicBezTo>
                  <a:lnTo>
                    <a:pt x="14240" y="9299"/>
                  </a:lnTo>
                  <a:cubicBezTo>
                    <a:pt x="13966" y="9835"/>
                    <a:pt x="13430" y="10180"/>
                    <a:pt x="12978" y="10585"/>
                  </a:cubicBezTo>
                  <a:cubicBezTo>
                    <a:pt x="12514" y="10978"/>
                    <a:pt x="12085" y="11514"/>
                    <a:pt x="12168" y="12121"/>
                  </a:cubicBezTo>
                  <a:cubicBezTo>
                    <a:pt x="11883" y="10418"/>
                    <a:pt x="13359" y="8787"/>
                    <a:pt x="13097" y="7085"/>
                  </a:cubicBezTo>
                  <a:lnTo>
                    <a:pt x="13097" y="7085"/>
                  </a:lnTo>
                  <a:cubicBezTo>
                    <a:pt x="12823" y="7632"/>
                    <a:pt x="12645" y="8216"/>
                    <a:pt x="12549" y="8823"/>
                  </a:cubicBezTo>
                  <a:cubicBezTo>
                    <a:pt x="12454" y="8085"/>
                    <a:pt x="12359" y="7347"/>
                    <a:pt x="12276" y="6608"/>
                  </a:cubicBezTo>
                  <a:lnTo>
                    <a:pt x="12276" y="6608"/>
                  </a:lnTo>
                  <a:cubicBezTo>
                    <a:pt x="12276" y="7454"/>
                    <a:pt x="12287" y="8287"/>
                    <a:pt x="12287" y="9121"/>
                  </a:cubicBezTo>
                  <a:cubicBezTo>
                    <a:pt x="11954" y="7704"/>
                    <a:pt x="11311" y="6358"/>
                    <a:pt x="10418" y="5192"/>
                  </a:cubicBezTo>
                  <a:lnTo>
                    <a:pt x="10418" y="5192"/>
                  </a:lnTo>
                  <a:cubicBezTo>
                    <a:pt x="10692" y="5715"/>
                    <a:pt x="10966" y="6239"/>
                    <a:pt x="11240" y="6751"/>
                  </a:cubicBezTo>
                  <a:cubicBezTo>
                    <a:pt x="10656" y="6180"/>
                    <a:pt x="10240" y="5454"/>
                    <a:pt x="10001" y="4668"/>
                  </a:cubicBezTo>
                  <a:lnTo>
                    <a:pt x="10001" y="4668"/>
                  </a:lnTo>
                  <a:cubicBezTo>
                    <a:pt x="10013" y="5620"/>
                    <a:pt x="10632" y="6442"/>
                    <a:pt x="11133" y="7251"/>
                  </a:cubicBezTo>
                  <a:cubicBezTo>
                    <a:pt x="11633" y="8061"/>
                    <a:pt x="12049" y="9085"/>
                    <a:pt x="11621" y="9942"/>
                  </a:cubicBezTo>
                  <a:cubicBezTo>
                    <a:pt x="11561" y="8954"/>
                    <a:pt x="10894" y="8037"/>
                    <a:pt x="9978" y="7656"/>
                  </a:cubicBezTo>
                  <a:lnTo>
                    <a:pt x="9978" y="7656"/>
                  </a:lnTo>
                  <a:cubicBezTo>
                    <a:pt x="10197" y="8009"/>
                    <a:pt x="10416" y="8361"/>
                    <a:pt x="10635" y="8713"/>
                  </a:cubicBezTo>
                  <a:lnTo>
                    <a:pt x="10635" y="8713"/>
                  </a:lnTo>
                  <a:cubicBezTo>
                    <a:pt x="10417" y="8402"/>
                    <a:pt x="10168" y="8112"/>
                    <a:pt x="9894" y="7847"/>
                  </a:cubicBezTo>
                  <a:lnTo>
                    <a:pt x="9894" y="7847"/>
                  </a:lnTo>
                  <a:cubicBezTo>
                    <a:pt x="10287" y="8466"/>
                    <a:pt x="10621" y="9109"/>
                    <a:pt x="10894" y="9787"/>
                  </a:cubicBezTo>
                  <a:cubicBezTo>
                    <a:pt x="10644" y="9258"/>
                    <a:pt x="10324" y="8752"/>
                    <a:pt x="9939" y="8300"/>
                  </a:cubicBezTo>
                  <a:lnTo>
                    <a:pt x="9939" y="8300"/>
                  </a:lnTo>
                  <a:cubicBezTo>
                    <a:pt x="10467" y="8953"/>
                    <a:pt x="10848" y="9878"/>
                    <a:pt x="10787" y="10680"/>
                  </a:cubicBezTo>
                  <a:cubicBezTo>
                    <a:pt x="10763" y="10990"/>
                    <a:pt x="10632" y="11252"/>
                    <a:pt x="10371" y="11419"/>
                  </a:cubicBezTo>
                  <a:cubicBezTo>
                    <a:pt x="10278" y="11483"/>
                    <a:pt x="9619" y="11677"/>
                    <a:pt x="9312" y="11677"/>
                  </a:cubicBezTo>
                  <a:cubicBezTo>
                    <a:pt x="9223" y="11677"/>
                    <a:pt x="9164" y="11661"/>
                    <a:pt x="9156" y="11621"/>
                  </a:cubicBezTo>
                  <a:cubicBezTo>
                    <a:pt x="9001" y="10776"/>
                    <a:pt x="8739" y="9954"/>
                    <a:pt x="8513" y="9133"/>
                  </a:cubicBezTo>
                  <a:cubicBezTo>
                    <a:pt x="8299" y="9764"/>
                    <a:pt x="7954" y="10359"/>
                    <a:pt x="7525" y="10859"/>
                  </a:cubicBezTo>
                  <a:cubicBezTo>
                    <a:pt x="7454" y="9058"/>
                    <a:pt x="6640" y="7516"/>
                    <a:pt x="6280" y="5787"/>
                  </a:cubicBezTo>
                  <a:lnTo>
                    <a:pt x="6280" y="5787"/>
                  </a:lnTo>
                  <a:cubicBezTo>
                    <a:pt x="6406" y="6433"/>
                    <a:pt x="5937" y="7032"/>
                    <a:pt x="5584" y="7585"/>
                  </a:cubicBezTo>
                  <a:cubicBezTo>
                    <a:pt x="4632" y="9109"/>
                    <a:pt x="4656" y="11907"/>
                    <a:pt x="6358" y="12978"/>
                  </a:cubicBezTo>
                  <a:cubicBezTo>
                    <a:pt x="4632" y="11895"/>
                    <a:pt x="3417" y="9942"/>
                    <a:pt x="3167" y="7835"/>
                  </a:cubicBezTo>
                  <a:lnTo>
                    <a:pt x="3167" y="7835"/>
                  </a:lnTo>
                  <a:cubicBezTo>
                    <a:pt x="2500" y="9109"/>
                    <a:pt x="3239" y="10668"/>
                    <a:pt x="3977" y="11895"/>
                  </a:cubicBezTo>
                  <a:cubicBezTo>
                    <a:pt x="2989" y="11228"/>
                    <a:pt x="1977" y="10621"/>
                    <a:pt x="929" y="10061"/>
                  </a:cubicBezTo>
                  <a:lnTo>
                    <a:pt x="929" y="10061"/>
                  </a:lnTo>
                  <a:cubicBezTo>
                    <a:pt x="762" y="11026"/>
                    <a:pt x="1286" y="11978"/>
                    <a:pt x="1929" y="12681"/>
                  </a:cubicBezTo>
                  <a:cubicBezTo>
                    <a:pt x="2572" y="13395"/>
                    <a:pt x="3334" y="13978"/>
                    <a:pt x="3858" y="14800"/>
                  </a:cubicBezTo>
                  <a:cubicBezTo>
                    <a:pt x="2905" y="14193"/>
                    <a:pt x="1822" y="13836"/>
                    <a:pt x="715" y="13740"/>
                  </a:cubicBezTo>
                  <a:cubicBezTo>
                    <a:pt x="671" y="13736"/>
                    <a:pt x="625" y="13733"/>
                    <a:pt x="579" y="13733"/>
                  </a:cubicBezTo>
                  <a:cubicBezTo>
                    <a:pt x="389" y="13733"/>
                    <a:pt x="196" y="13782"/>
                    <a:pt x="119" y="13955"/>
                  </a:cubicBezTo>
                  <a:cubicBezTo>
                    <a:pt x="0" y="14181"/>
                    <a:pt x="179" y="14443"/>
                    <a:pt x="357" y="14621"/>
                  </a:cubicBezTo>
                  <a:cubicBezTo>
                    <a:pt x="786" y="15074"/>
                    <a:pt x="1262" y="15467"/>
                    <a:pt x="1786" y="15788"/>
                  </a:cubicBezTo>
                  <a:lnTo>
                    <a:pt x="28385" y="15574"/>
                  </a:lnTo>
                  <a:cubicBezTo>
                    <a:pt x="29849" y="15288"/>
                    <a:pt x="31361" y="14324"/>
                    <a:pt x="32266" y="13145"/>
                  </a:cubicBezTo>
                  <a:lnTo>
                    <a:pt x="32266" y="13145"/>
                  </a:lnTo>
                  <a:cubicBezTo>
                    <a:pt x="31699" y="13153"/>
                    <a:pt x="31137" y="13287"/>
                    <a:pt x="30630" y="13532"/>
                  </a:cubicBezTo>
                  <a:lnTo>
                    <a:pt x="30630" y="13532"/>
                  </a:lnTo>
                  <a:cubicBezTo>
                    <a:pt x="31279" y="13046"/>
                    <a:pt x="31834" y="12429"/>
                    <a:pt x="32242" y="11716"/>
                  </a:cubicBezTo>
                  <a:lnTo>
                    <a:pt x="32242" y="11716"/>
                  </a:lnTo>
                  <a:cubicBezTo>
                    <a:pt x="31450" y="12333"/>
                    <a:pt x="30657" y="12949"/>
                    <a:pt x="29865" y="13559"/>
                  </a:cubicBezTo>
                  <a:lnTo>
                    <a:pt x="29865" y="13559"/>
                  </a:lnTo>
                  <a:cubicBezTo>
                    <a:pt x="30787" y="12739"/>
                    <a:pt x="31377" y="11547"/>
                    <a:pt x="31468" y="10311"/>
                  </a:cubicBezTo>
                  <a:lnTo>
                    <a:pt x="31468" y="10311"/>
                  </a:lnTo>
                  <a:cubicBezTo>
                    <a:pt x="30897" y="11526"/>
                    <a:pt x="30087" y="12609"/>
                    <a:pt x="29087" y="13502"/>
                  </a:cubicBezTo>
                  <a:cubicBezTo>
                    <a:pt x="29730" y="12681"/>
                    <a:pt x="30290" y="11800"/>
                    <a:pt x="30766" y="10871"/>
                  </a:cubicBezTo>
                  <a:lnTo>
                    <a:pt x="30766" y="10871"/>
                  </a:lnTo>
                  <a:cubicBezTo>
                    <a:pt x="29921" y="11883"/>
                    <a:pt x="29051" y="12907"/>
                    <a:pt x="27932" y="13597"/>
                  </a:cubicBezTo>
                  <a:cubicBezTo>
                    <a:pt x="26754" y="14324"/>
                    <a:pt x="25360" y="14633"/>
                    <a:pt x="24003" y="14931"/>
                  </a:cubicBezTo>
                  <a:cubicBezTo>
                    <a:pt x="24075" y="14038"/>
                    <a:pt x="24503" y="13216"/>
                    <a:pt x="25015" y="12478"/>
                  </a:cubicBezTo>
                  <a:cubicBezTo>
                    <a:pt x="25908" y="11204"/>
                    <a:pt x="27051" y="10121"/>
                    <a:pt x="28385" y="9323"/>
                  </a:cubicBezTo>
                  <a:lnTo>
                    <a:pt x="28385" y="9323"/>
                  </a:lnTo>
                  <a:cubicBezTo>
                    <a:pt x="26646" y="10180"/>
                    <a:pt x="25218" y="11681"/>
                    <a:pt x="24432" y="13455"/>
                  </a:cubicBezTo>
                  <a:cubicBezTo>
                    <a:pt x="25015" y="11811"/>
                    <a:pt x="26051" y="10347"/>
                    <a:pt x="27408" y="9252"/>
                  </a:cubicBezTo>
                  <a:lnTo>
                    <a:pt x="27408" y="9252"/>
                  </a:lnTo>
                  <a:cubicBezTo>
                    <a:pt x="26170" y="9942"/>
                    <a:pt x="25134" y="10966"/>
                    <a:pt x="24432" y="12192"/>
                  </a:cubicBezTo>
                  <a:cubicBezTo>
                    <a:pt x="24075" y="12812"/>
                    <a:pt x="23801" y="13478"/>
                    <a:pt x="23479" y="14121"/>
                  </a:cubicBezTo>
                  <a:cubicBezTo>
                    <a:pt x="23289" y="14478"/>
                    <a:pt x="23074" y="14836"/>
                    <a:pt x="22741" y="15062"/>
                  </a:cubicBezTo>
                  <a:cubicBezTo>
                    <a:pt x="22564" y="15182"/>
                    <a:pt x="22344" y="15252"/>
                    <a:pt x="22130" y="15252"/>
                  </a:cubicBezTo>
                  <a:cubicBezTo>
                    <a:pt x="21940" y="15252"/>
                    <a:pt x="21755" y="15197"/>
                    <a:pt x="21610" y="15074"/>
                  </a:cubicBezTo>
                  <a:cubicBezTo>
                    <a:pt x="21158" y="14681"/>
                    <a:pt x="21360" y="13943"/>
                    <a:pt x="21610" y="13383"/>
                  </a:cubicBezTo>
                  <a:lnTo>
                    <a:pt x="21610" y="13383"/>
                  </a:lnTo>
                  <a:cubicBezTo>
                    <a:pt x="21431" y="13526"/>
                    <a:pt x="21253" y="13669"/>
                    <a:pt x="21086" y="13824"/>
                  </a:cubicBezTo>
                  <a:cubicBezTo>
                    <a:pt x="21312" y="13181"/>
                    <a:pt x="21705" y="12597"/>
                    <a:pt x="22217" y="12145"/>
                  </a:cubicBezTo>
                  <a:lnTo>
                    <a:pt x="22217" y="12145"/>
                  </a:lnTo>
                  <a:cubicBezTo>
                    <a:pt x="21336" y="12716"/>
                    <a:pt x="20574" y="13443"/>
                    <a:pt x="19967" y="14288"/>
                  </a:cubicBezTo>
                  <a:cubicBezTo>
                    <a:pt x="19741" y="14609"/>
                    <a:pt x="19467" y="14967"/>
                    <a:pt x="19086" y="14979"/>
                  </a:cubicBezTo>
                  <a:cubicBezTo>
                    <a:pt x="19324" y="14062"/>
                    <a:pt x="19836" y="13216"/>
                    <a:pt x="20527" y="12573"/>
                  </a:cubicBezTo>
                  <a:lnTo>
                    <a:pt x="20527" y="12573"/>
                  </a:lnTo>
                  <a:cubicBezTo>
                    <a:pt x="19407" y="12645"/>
                    <a:pt x="18764" y="14074"/>
                    <a:pt x="17657" y="14169"/>
                  </a:cubicBezTo>
                  <a:cubicBezTo>
                    <a:pt x="18038" y="13645"/>
                    <a:pt x="18598" y="13276"/>
                    <a:pt x="19098" y="12859"/>
                  </a:cubicBezTo>
                  <a:cubicBezTo>
                    <a:pt x="19598" y="12431"/>
                    <a:pt x="20062" y="11907"/>
                    <a:pt x="20146" y="11252"/>
                  </a:cubicBezTo>
                  <a:lnTo>
                    <a:pt x="20146" y="11252"/>
                  </a:lnTo>
                  <a:cubicBezTo>
                    <a:pt x="19384" y="11990"/>
                    <a:pt x="18467" y="12550"/>
                    <a:pt x="17479" y="12895"/>
                  </a:cubicBezTo>
                  <a:cubicBezTo>
                    <a:pt x="17919" y="12216"/>
                    <a:pt x="18729" y="11895"/>
                    <a:pt x="19419" y="11466"/>
                  </a:cubicBezTo>
                  <a:cubicBezTo>
                    <a:pt x="20788" y="10633"/>
                    <a:pt x="21789" y="9323"/>
                    <a:pt x="22753" y="8049"/>
                  </a:cubicBezTo>
                  <a:lnTo>
                    <a:pt x="22753" y="8049"/>
                  </a:lnTo>
                  <a:cubicBezTo>
                    <a:pt x="21431" y="9597"/>
                    <a:pt x="19681" y="10680"/>
                    <a:pt x="17955" y="11740"/>
                  </a:cubicBezTo>
                  <a:cubicBezTo>
                    <a:pt x="19217" y="10145"/>
                    <a:pt x="21253" y="9168"/>
                    <a:pt x="22182" y="7347"/>
                  </a:cubicBezTo>
                  <a:cubicBezTo>
                    <a:pt x="22824" y="6085"/>
                    <a:pt x="22872" y="4513"/>
                    <a:pt x="23813" y="3453"/>
                  </a:cubicBezTo>
                  <a:lnTo>
                    <a:pt x="23813" y="3453"/>
                  </a:lnTo>
                  <a:cubicBezTo>
                    <a:pt x="22789" y="4334"/>
                    <a:pt x="22682" y="5858"/>
                    <a:pt x="22027" y="7025"/>
                  </a:cubicBezTo>
                  <a:cubicBezTo>
                    <a:pt x="21396" y="8168"/>
                    <a:pt x="20277" y="8918"/>
                    <a:pt x="19193" y="9645"/>
                  </a:cubicBezTo>
                  <a:cubicBezTo>
                    <a:pt x="18538" y="10073"/>
                    <a:pt x="17883" y="10514"/>
                    <a:pt x="17229" y="10942"/>
                  </a:cubicBezTo>
                  <a:cubicBezTo>
                    <a:pt x="17705" y="9133"/>
                    <a:pt x="18502" y="7406"/>
                    <a:pt x="19586" y="5870"/>
                  </a:cubicBezTo>
                  <a:lnTo>
                    <a:pt x="19586" y="5870"/>
                  </a:lnTo>
                  <a:cubicBezTo>
                    <a:pt x="19050" y="6406"/>
                    <a:pt x="18479" y="6906"/>
                    <a:pt x="17860" y="7359"/>
                  </a:cubicBezTo>
                  <a:cubicBezTo>
                    <a:pt x="17943" y="6323"/>
                    <a:pt x="18133" y="5275"/>
                    <a:pt x="18693" y="4394"/>
                  </a:cubicBezTo>
                  <a:cubicBezTo>
                    <a:pt x="19376" y="3326"/>
                    <a:pt x="20557" y="2625"/>
                    <a:pt x="21230" y="1565"/>
                  </a:cubicBezTo>
                  <a:lnTo>
                    <a:pt x="21230" y="1565"/>
                  </a:lnTo>
                  <a:cubicBezTo>
                    <a:pt x="20862" y="2093"/>
                    <a:pt x="20235" y="2424"/>
                    <a:pt x="19669" y="2763"/>
                  </a:cubicBezTo>
                  <a:cubicBezTo>
                    <a:pt x="19003" y="3156"/>
                    <a:pt x="18312" y="3691"/>
                    <a:pt x="18252" y="4465"/>
                  </a:cubicBezTo>
                  <a:cubicBezTo>
                    <a:pt x="18229" y="2906"/>
                    <a:pt x="18633" y="1346"/>
                    <a:pt x="19431" y="1"/>
                  </a:cubicBezTo>
                  <a:close/>
                </a:path>
              </a:pathLst>
            </a:custGeom>
            <a:solidFill>
              <a:srgbClr val="1FA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42"/>
            <p:cNvSpPr/>
            <p:nvPr/>
          </p:nvSpPr>
          <p:spPr>
            <a:xfrm>
              <a:off x="1839950" y="5166257"/>
              <a:ext cx="703132" cy="214140"/>
            </a:xfrm>
            <a:custGeom>
              <a:avLst/>
              <a:gdLst/>
              <a:ahLst/>
              <a:cxnLst/>
              <a:rect l="l" t="t" r="r" b="b"/>
              <a:pathLst>
                <a:path w="23599" h="7021" extrusionOk="0">
                  <a:moveTo>
                    <a:pt x="6895" y="0"/>
                  </a:moveTo>
                  <a:cubicBezTo>
                    <a:pt x="6774" y="0"/>
                    <a:pt x="6651" y="22"/>
                    <a:pt x="6537" y="67"/>
                  </a:cubicBezTo>
                  <a:cubicBezTo>
                    <a:pt x="6620" y="365"/>
                    <a:pt x="6704" y="674"/>
                    <a:pt x="6787" y="972"/>
                  </a:cubicBezTo>
                  <a:cubicBezTo>
                    <a:pt x="6618" y="894"/>
                    <a:pt x="6432" y="855"/>
                    <a:pt x="6247" y="855"/>
                  </a:cubicBezTo>
                  <a:cubicBezTo>
                    <a:pt x="6093" y="855"/>
                    <a:pt x="5940" y="882"/>
                    <a:pt x="5799" y="936"/>
                  </a:cubicBezTo>
                  <a:cubicBezTo>
                    <a:pt x="6466" y="1734"/>
                    <a:pt x="6751" y="2305"/>
                    <a:pt x="5632" y="2615"/>
                  </a:cubicBezTo>
                  <a:cubicBezTo>
                    <a:pt x="5418" y="1948"/>
                    <a:pt x="5346" y="1210"/>
                    <a:pt x="4894" y="615"/>
                  </a:cubicBezTo>
                  <a:cubicBezTo>
                    <a:pt x="4800" y="633"/>
                    <a:pt x="4740" y="705"/>
                    <a:pt x="4714" y="793"/>
                  </a:cubicBezTo>
                  <a:lnTo>
                    <a:pt x="4714" y="793"/>
                  </a:lnTo>
                  <a:cubicBezTo>
                    <a:pt x="4598" y="612"/>
                    <a:pt x="4430" y="464"/>
                    <a:pt x="4227" y="377"/>
                  </a:cubicBezTo>
                  <a:cubicBezTo>
                    <a:pt x="4062" y="520"/>
                    <a:pt x="4039" y="805"/>
                    <a:pt x="4178" y="979"/>
                  </a:cubicBezTo>
                  <a:lnTo>
                    <a:pt x="4178" y="979"/>
                  </a:lnTo>
                  <a:cubicBezTo>
                    <a:pt x="4003" y="798"/>
                    <a:pt x="3769" y="669"/>
                    <a:pt x="3525" y="603"/>
                  </a:cubicBezTo>
                  <a:lnTo>
                    <a:pt x="3525" y="603"/>
                  </a:lnTo>
                  <a:cubicBezTo>
                    <a:pt x="3453" y="829"/>
                    <a:pt x="3477" y="1079"/>
                    <a:pt x="3596" y="1293"/>
                  </a:cubicBezTo>
                  <a:cubicBezTo>
                    <a:pt x="3470" y="1219"/>
                    <a:pt x="3329" y="1182"/>
                    <a:pt x="3189" y="1182"/>
                  </a:cubicBezTo>
                  <a:cubicBezTo>
                    <a:pt x="3105" y="1182"/>
                    <a:pt x="3022" y="1195"/>
                    <a:pt x="2941" y="1222"/>
                  </a:cubicBezTo>
                  <a:cubicBezTo>
                    <a:pt x="2819" y="1410"/>
                    <a:pt x="2905" y="1679"/>
                    <a:pt x="3081" y="1802"/>
                  </a:cubicBezTo>
                  <a:lnTo>
                    <a:pt x="3081" y="1802"/>
                  </a:lnTo>
                  <a:cubicBezTo>
                    <a:pt x="3066" y="1800"/>
                    <a:pt x="3050" y="1799"/>
                    <a:pt x="3035" y="1799"/>
                  </a:cubicBezTo>
                  <a:cubicBezTo>
                    <a:pt x="2911" y="1799"/>
                    <a:pt x="2782" y="1860"/>
                    <a:pt x="2715" y="1972"/>
                  </a:cubicBezTo>
                  <a:cubicBezTo>
                    <a:pt x="2643" y="2084"/>
                    <a:pt x="2657" y="2239"/>
                    <a:pt x="2728" y="2354"/>
                  </a:cubicBezTo>
                  <a:lnTo>
                    <a:pt x="2728" y="2354"/>
                  </a:lnTo>
                  <a:cubicBezTo>
                    <a:pt x="2722" y="2353"/>
                    <a:pt x="2716" y="2353"/>
                    <a:pt x="2709" y="2353"/>
                  </a:cubicBezTo>
                  <a:cubicBezTo>
                    <a:pt x="2626" y="2353"/>
                    <a:pt x="2537" y="2395"/>
                    <a:pt x="2513" y="2472"/>
                  </a:cubicBezTo>
                  <a:cubicBezTo>
                    <a:pt x="2453" y="2639"/>
                    <a:pt x="2572" y="2817"/>
                    <a:pt x="2715" y="2913"/>
                  </a:cubicBezTo>
                  <a:cubicBezTo>
                    <a:pt x="2846" y="3020"/>
                    <a:pt x="3013" y="3091"/>
                    <a:pt x="3120" y="3222"/>
                  </a:cubicBezTo>
                  <a:cubicBezTo>
                    <a:pt x="3275" y="3401"/>
                    <a:pt x="3263" y="3698"/>
                    <a:pt x="3096" y="3865"/>
                  </a:cubicBezTo>
                  <a:cubicBezTo>
                    <a:pt x="3000" y="3968"/>
                    <a:pt x="2864" y="4020"/>
                    <a:pt x="2730" y="4020"/>
                  </a:cubicBezTo>
                  <a:cubicBezTo>
                    <a:pt x="2631" y="4020"/>
                    <a:pt x="2534" y="3992"/>
                    <a:pt x="2453" y="3937"/>
                  </a:cubicBezTo>
                  <a:cubicBezTo>
                    <a:pt x="2548" y="3770"/>
                    <a:pt x="2358" y="3579"/>
                    <a:pt x="2191" y="3484"/>
                  </a:cubicBezTo>
                  <a:cubicBezTo>
                    <a:pt x="1822" y="3270"/>
                    <a:pt x="1429" y="3103"/>
                    <a:pt x="1024" y="2996"/>
                  </a:cubicBezTo>
                  <a:lnTo>
                    <a:pt x="1024" y="2996"/>
                  </a:lnTo>
                  <a:cubicBezTo>
                    <a:pt x="1096" y="3127"/>
                    <a:pt x="1179" y="3258"/>
                    <a:pt x="1251" y="3401"/>
                  </a:cubicBezTo>
                  <a:cubicBezTo>
                    <a:pt x="1167" y="3277"/>
                    <a:pt x="1029" y="3221"/>
                    <a:pt x="886" y="3221"/>
                  </a:cubicBezTo>
                  <a:cubicBezTo>
                    <a:pt x="685" y="3221"/>
                    <a:pt x="472" y="3332"/>
                    <a:pt x="382" y="3520"/>
                  </a:cubicBezTo>
                  <a:cubicBezTo>
                    <a:pt x="227" y="3841"/>
                    <a:pt x="370" y="4246"/>
                    <a:pt x="643" y="4472"/>
                  </a:cubicBezTo>
                  <a:cubicBezTo>
                    <a:pt x="603" y="4460"/>
                    <a:pt x="560" y="4455"/>
                    <a:pt x="518" y="4455"/>
                  </a:cubicBezTo>
                  <a:cubicBezTo>
                    <a:pt x="350" y="4455"/>
                    <a:pt x="181" y="4544"/>
                    <a:pt x="96" y="4687"/>
                  </a:cubicBezTo>
                  <a:cubicBezTo>
                    <a:pt x="632" y="4901"/>
                    <a:pt x="965" y="5544"/>
                    <a:pt x="822" y="6104"/>
                  </a:cubicBezTo>
                  <a:cubicBezTo>
                    <a:pt x="667" y="6092"/>
                    <a:pt x="501" y="6008"/>
                    <a:pt x="370" y="5937"/>
                  </a:cubicBezTo>
                  <a:cubicBezTo>
                    <a:pt x="298" y="6032"/>
                    <a:pt x="36" y="6508"/>
                    <a:pt x="1" y="6627"/>
                  </a:cubicBezTo>
                  <a:cubicBezTo>
                    <a:pt x="227" y="6818"/>
                    <a:pt x="501" y="6913"/>
                    <a:pt x="798" y="6925"/>
                  </a:cubicBezTo>
                  <a:lnTo>
                    <a:pt x="22265" y="7020"/>
                  </a:lnTo>
                  <a:cubicBezTo>
                    <a:pt x="22563" y="6973"/>
                    <a:pt x="22861" y="6866"/>
                    <a:pt x="23158" y="6794"/>
                  </a:cubicBezTo>
                  <a:cubicBezTo>
                    <a:pt x="23253" y="6770"/>
                    <a:pt x="23361" y="6746"/>
                    <a:pt x="23444" y="6687"/>
                  </a:cubicBezTo>
                  <a:cubicBezTo>
                    <a:pt x="23539" y="6616"/>
                    <a:pt x="23599" y="6520"/>
                    <a:pt x="23599" y="6413"/>
                  </a:cubicBezTo>
                  <a:cubicBezTo>
                    <a:pt x="23599" y="6306"/>
                    <a:pt x="23527" y="6211"/>
                    <a:pt x="23420" y="6151"/>
                  </a:cubicBezTo>
                  <a:cubicBezTo>
                    <a:pt x="23347" y="6115"/>
                    <a:pt x="23261" y="6099"/>
                    <a:pt x="23176" y="6099"/>
                  </a:cubicBezTo>
                  <a:cubicBezTo>
                    <a:pt x="23162" y="6099"/>
                    <a:pt x="23148" y="6100"/>
                    <a:pt x="23133" y="6101"/>
                  </a:cubicBezTo>
                  <a:lnTo>
                    <a:pt x="23133" y="6101"/>
                  </a:lnTo>
                  <a:cubicBezTo>
                    <a:pt x="23240" y="6082"/>
                    <a:pt x="23336" y="5985"/>
                    <a:pt x="23325" y="5877"/>
                  </a:cubicBezTo>
                  <a:cubicBezTo>
                    <a:pt x="23325" y="5776"/>
                    <a:pt x="23229" y="5691"/>
                    <a:pt x="23127" y="5691"/>
                  </a:cubicBezTo>
                  <a:cubicBezTo>
                    <a:pt x="23110" y="5691"/>
                    <a:pt x="23092" y="5694"/>
                    <a:pt x="23075" y="5699"/>
                  </a:cubicBezTo>
                  <a:cubicBezTo>
                    <a:pt x="23003" y="5723"/>
                    <a:pt x="22956" y="5782"/>
                    <a:pt x="22908" y="5842"/>
                  </a:cubicBezTo>
                  <a:cubicBezTo>
                    <a:pt x="22825" y="5961"/>
                    <a:pt x="22730" y="6056"/>
                    <a:pt x="22599" y="6104"/>
                  </a:cubicBezTo>
                  <a:cubicBezTo>
                    <a:pt x="22571" y="6111"/>
                    <a:pt x="22540" y="6115"/>
                    <a:pt x="22510" y="6115"/>
                  </a:cubicBezTo>
                  <a:cubicBezTo>
                    <a:pt x="22397" y="6115"/>
                    <a:pt x="22279" y="6064"/>
                    <a:pt x="22241" y="5961"/>
                  </a:cubicBezTo>
                  <a:cubicBezTo>
                    <a:pt x="22194" y="5842"/>
                    <a:pt x="22265" y="5699"/>
                    <a:pt x="22360" y="5603"/>
                  </a:cubicBezTo>
                  <a:cubicBezTo>
                    <a:pt x="22456" y="5496"/>
                    <a:pt x="22563" y="5413"/>
                    <a:pt x="22610" y="5282"/>
                  </a:cubicBezTo>
                  <a:cubicBezTo>
                    <a:pt x="22556" y="5282"/>
                    <a:pt x="22502" y="5288"/>
                    <a:pt x="22449" y="5301"/>
                  </a:cubicBezTo>
                  <a:lnTo>
                    <a:pt x="22449" y="5301"/>
                  </a:lnTo>
                  <a:cubicBezTo>
                    <a:pt x="22550" y="5233"/>
                    <a:pt x="22635" y="5142"/>
                    <a:pt x="22694" y="5032"/>
                  </a:cubicBezTo>
                  <a:cubicBezTo>
                    <a:pt x="22706" y="5008"/>
                    <a:pt x="22718" y="4984"/>
                    <a:pt x="22706" y="4961"/>
                  </a:cubicBezTo>
                  <a:cubicBezTo>
                    <a:pt x="22699" y="4923"/>
                    <a:pt x="22667" y="4908"/>
                    <a:pt x="22628" y="4908"/>
                  </a:cubicBezTo>
                  <a:cubicBezTo>
                    <a:pt x="22594" y="4908"/>
                    <a:pt x="22555" y="4920"/>
                    <a:pt x="22527" y="4937"/>
                  </a:cubicBezTo>
                  <a:cubicBezTo>
                    <a:pt x="22301" y="5056"/>
                    <a:pt x="22099" y="5211"/>
                    <a:pt x="21920" y="5377"/>
                  </a:cubicBezTo>
                  <a:cubicBezTo>
                    <a:pt x="22003" y="5092"/>
                    <a:pt x="22218" y="4877"/>
                    <a:pt x="22360" y="4615"/>
                  </a:cubicBezTo>
                  <a:lnTo>
                    <a:pt x="22360" y="4615"/>
                  </a:lnTo>
                  <a:cubicBezTo>
                    <a:pt x="22182" y="4675"/>
                    <a:pt x="22003" y="4746"/>
                    <a:pt x="21825" y="4806"/>
                  </a:cubicBezTo>
                  <a:cubicBezTo>
                    <a:pt x="21872" y="4639"/>
                    <a:pt x="21979" y="4496"/>
                    <a:pt x="22110" y="4401"/>
                  </a:cubicBezTo>
                  <a:cubicBezTo>
                    <a:pt x="22241" y="4318"/>
                    <a:pt x="22396" y="4270"/>
                    <a:pt x="22456" y="4139"/>
                  </a:cubicBezTo>
                  <a:cubicBezTo>
                    <a:pt x="22531" y="3945"/>
                    <a:pt x="22314" y="3751"/>
                    <a:pt x="22105" y="3751"/>
                  </a:cubicBezTo>
                  <a:cubicBezTo>
                    <a:pt x="22083" y="3751"/>
                    <a:pt x="22061" y="3753"/>
                    <a:pt x="22039" y="3758"/>
                  </a:cubicBezTo>
                  <a:cubicBezTo>
                    <a:pt x="21858" y="3798"/>
                    <a:pt x="21720" y="3948"/>
                    <a:pt x="21617" y="4115"/>
                  </a:cubicBezTo>
                  <a:lnTo>
                    <a:pt x="21617" y="4115"/>
                  </a:lnTo>
                  <a:cubicBezTo>
                    <a:pt x="21638" y="4017"/>
                    <a:pt x="21587" y="3897"/>
                    <a:pt x="21491" y="3853"/>
                  </a:cubicBezTo>
                  <a:cubicBezTo>
                    <a:pt x="21448" y="3829"/>
                    <a:pt x="21401" y="3819"/>
                    <a:pt x="21355" y="3819"/>
                  </a:cubicBezTo>
                  <a:cubicBezTo>
                    <a:pt x="21261" y="3819"/>
                    <a:pt x="21166" y="3861"/>
                    <a:pt x="21086" y="3925"/>
                  </a:cubicBezTo>
                  <a:cubicBezTo>
                    <a:pt x="20979" y="4020"/>
                    <a:pt x="20920" y="4151"/>
                    <a:pt x="20848" y="4282"/>
                  </a:cubicBezTo>
                  <a:cubicBezTo>
                    <a:pt x="20789" y="4425"/>
                    <a:pt x="20717" y="4556"/>
                    <a:pt x="20658" y="4687"/>
                  </a:cubicBezTo>
                  <a:cubicBezTo>
                    <a:pt x="20610" y="4770"/>
                    <a:pt x="20551" y="4853"/>
                    <a:pt x="20467" y="4853"/>
                  </a:cubicBezTo>
                  <a:cubicBezTo>
                    <a:pt x="20360" y="4841"/>
                    <a:pt x="20324" y="4699"/>
                    <a:pt x="20372" y="4603"/>
                  </a:cubicBezTo>
                  <a:cubicBezTo>
                    <a:pt x="20420" y="4508"/>
                    <a:pt x="20527" y="4449"/>
                    <a:pt x="20610" y="4377"/>
                  </a:cubicBezTo>
                  <a:cubicBezTo>
                    <a:pt x="20682" y="4306"/>
                    <a:pt x="20741" y="4187"/>
                    <a:pt x="20694" y="4091"/>
                  </a:cubicBezTo>
                  <a:lnTo>
                    <a:pt x="20694" y="4091"/>
                  </a:lnTo>
                  <a:cubicBezTo>
                    <a:pt x="20455" y="4151"/>
                    <a:pt x="20241" y="4294"/>
                    <a:pt x="20098" y="4484"/>
                  </a:cubicBezTo>
                  <a:cubicBezTo>
                    <a:pt x="20086" y="4270"/>
                    <a:pt x="20003" y="4056"/>
                    <a:pt x="19872" y="3877"/>
                  </a:cubicBezTo>
                  <a:cubicBezTo>
                    <a:pt x="19955" y="3770"/>
                    <a:pt x="20098" y="3746"/>
                    <a:pt x="20241" y="3710"/>
                  </a:cubicBezTo>
                  <a:cubicBezTo>
                    <a:pt x="20372" y="3687"/>
                    <a:pt x="20515" y="3651"/>
                    <a:pt x="20586" y="3544"/>
                  </a:cubicBezTo>
                  <a:cubicBezTo>
                    <a:pt x="20653" y="3448"/>
                    <a:pt x="20613" y="3299"/>
                    <a:pt x="20526" y="3256"/>
                  </a:cubicBezTo>
                  <a:lnTo>
                    <a:pt x="20526" y="3256"/>
                  </a:lnTo>
                  <a:cubicBezTo>
                    <a:pt x="20621" y="3246"/>
                    <a:pt x="20705" y="3149"/>
                    <a:pt x="20705" y="3044"/>
                  </a:cubicBezTo>
                  <a:cubicBezTo>
                    <a:pt x="20694" y="2925"/>
                    <a:pt x="20598" y="2817"/>
                    <a:pt x="20479" y="2770"/>
                  </a:cubicBezTo>
                  <a:cubicBezTo>
                    <a:pt x="20415" y="2744"/>
                    <a:pt x="20347" y="2732"/>
                    <a:pt x="20278" y="2729"/>
                  </a:cubicBezTo>
                  <a:lnTo>
                    <a:pt x="20278" y="2729"/>
                  </a:lnTo>
                  <a:cubicBezTo>
                    <a:pt x="20364" y="2687"/>
                    <a:pt x="20432" y="2596"/>
                    <a:pt x="20432" y="2496"/>
                  </a:cubicBezTo>
                  <a:cubicBezTo>
                    <a:pt x="20421" y="2353"/>
                    <a:pt x="20269" y="2231"/>
                    <a:pt x="20124" y="2231"/>
                  </a:cubicBezTo>
                  <a:cubicBezTo>
                    <a:pt x="20111" y="2231"/>
                    <a:pt x="20099" y="2232"/>
                    <a:pt x="20086" y="2234"/>
                  </a:cubicBezTo>
                  <a:cubicBezTo>
                    <a:pt x="19920" y="2258"/>
                    <a:pt x="19801" y="2413"/>
                    <a:pt x="19777" y="2567"/>
                  </a:cubicBezTo>
                  <a:cubicBezTo>
                    <a:pt x="19777" y="2365"/>
                    <a:pt x="19741" y="2163"/>
                    <a:pt x="19646" y="1972"/>
                  </a:cubicBezTo>
                  <a:cubicBezTo>
                    <a:pt x="19408" y="2186"/>
                    <a:pt x="19217" y="2460"/>
                    <a:pt x="19110" y="2758"/>
                  </a:cubicBezTo>
                  <a:cubicBezTo>
                    <a:pt x="19015" y="2663"/>
                    <a:pt x="18943" y="2544"/>
                    <a:pt x="18920" y="2413"/>
                  </a:cubicBezTo>
                  <a:cubicBezTo>
                    <a:pt x="18741" y="2484"/>
                    <a:pt x="18705" y="2710"/>
                    <a:pt x="18670" y="2901"/>
                  </a:cubicBezTo>
                  <a:cubicBezTo>
                    <a:pt x="18626" y="3073"/>
                    <a:pt x="18515" y="3265"/>
                    <a:pt x="18354" y="3265"/>
                  </a:cubicBezTo>
                  <a:cubicBezTo>
                    <a:pt x="18336" y="3265"/>
                    <a:pt x="18319" y="3263"/>
                    <a:pt x="18300" y="3258"/>
                  </a:cubicBezTo>
                  <a:cubicBezTo>
                    <a:pt x="18122" y="3210"/>
                    <a:pt x="18110" y="2936"/>
                    <a:pt x="18205" y="2770"/>
                  </a:cubicBezTo>
                  <a:cubicBezTo>
                    <a:pt x="18289" y="2591"/>
                    <a:pt x="18443" y="2436"/>
                    <a:pt x="18419" y="2246"/>
                  </a:cubicBezTo>
                  <a:lnTo>
                    <a:pt x="18419" y="2246"/>
                  </a:lnTo>
                  <a:cubicBezTo>
                    <a:pt x="18345" y="2271"/>
                    <a:pt x="18270" y="2307"/>
                    <a:pt x="18208" y="2359"/>
                  </a:cubicBezTo>
                  <a:lnTo>
                    <a:pt x="18208" y="2359"/>
                  </a:lnTo>
                  <a:cubicBezTo>
                    <a:pt x="18276" y="2249"/>
                    <a:pt x="18263" y="2092"/>
                    <a:pt x="18169" y="2008"/>
                  </a:cubicBezTo>
                  <a:cubicBezTo>
                    <a:pt x="18118" y="1961"/>
                    <a:pt x="18055" y="1940"/>
                    <a:pt x="17991" y="1940"/>
                  </a:cubicBezTo>
                  <a:cubicBezTo>
                    <a:pt x="17891" y="1940"/>
                    <a:pt x="17792" y="1992"/>
                    <a:pt x="17741" y="2079"/>
                  </a:cubicBezTo>
                  <a:cubicBezTo>
                    <a:pt x="17693" y="2151"/>
                    <a:pt x="17681" y="2246"/>
                    <a:pt x="17646" y="2329"/>
                  </a:cubicBezTo>
                  <a:cubicBezTo>
                    <a:pt x="17615" y="2391"/>
                    <a:pt x="17548" y="2453"/>
                    <a:pt x="17477" y="2453"/>
                  </a:cubicBezTo>
                  <a:cubicBezTo>
                    <a:pt x="17465" y="2453"/>
                    <a:pt x="17454" y="2452"/>
                    <a:pt x="17443" y="2448"/>
                  </a:cubicBezTo>
                  <a:cubicBezTo>
                    <a:pt x="17384" y="2234"/>
                    <a:pt x="17396" y="2008"/>
                    <a:pt x="17467" y="1805"/>
                  </a:cubicBezTo>
                  <a:lnTo>
                    <a:pt x="17467" y="1805"/>
                  </a:lnTo>
                  <a:cubicBezTo>
                    <a:pt x="17384" y="1841"/>
                    <a:pt x="17288" y="1877"/>
                    <a:pt x="17193" y="1913"/>
                  </a:cubicBezTo>
                  <a:cubicBezTo>
                    <a:pt x="17181" y="1770"/>
                    <a:pt x="17157" y="1615"/>
                    <a:pt x="17134" y="1472"/>
                  </a:cubicBezTo>
                  <a:cubicBezTo>
                    <a:pt x="16955" y="1543"/>
                    <a:pt x="16788" y="1674"/>
                    <a:pt x="16693" y="1853"/>
                  </a:cubicBezTo>
                  <a:cubicBezTo>
                    <a:pt x="16737" y="1747"/>
                    <a:pt x="16617" y="1647"/>
                    <a:pt x="16503" y="1647"/>
                  </a:cubicBezTo>
                  <a:cubicBezTo>
                    <a:pt x="16464" y="1647"/>
                    <a:pt x="16426" y="1659"/>
                    <a:pt x="16395" y="1686"/>
                  </a:cubicBezTo>
                  <a:cubicBezTo>
                    <a:pt x="16305" y="1760"/>
                    <a:pt x="16283" y="1874"/>
                    <a:pt x="16297" y="1984"/>
                  </a:cubicBezTo>
                  <a:lnTo>
                    <a:pt x="16297" y="1984"/>
                  </a:lnTo>
                  <a:cubicBezTo>
                    <a:pt x="16259" y="1949"/>
                    <a:pt x="16203" y="1928"/>
                    <a:pt x="16148" y="1928"/>
                  </a:cubicBezTo>
                  <a:cubicBezTo>
                    <a:pt x="16099" y="1928"/>
                    <a:pt x="16050" y="1945"/>
                    <a:pt x="16014" y="1984"/>
                  </a:cubicBezTo>
                  <a:cubicBezTo>
                    <a:pt x="15925" y="2084"/>
                    <a:pt x="15960" y="2250"/>
                    <a:pt x="16058" y="2351"/>
                  </a:cubicBezTo>
                  <a:lnTo>
                    <a:pt x="16058" y="2351"/>
                  </a:lnTo>
                  <a:cubicBezTo>
                    <a:pt x="15962" y="2285"/>
                    <a:pt x="15845" y="2248"/>
                    <a:pt x="15727" y="2248"/>
                  </a:cubicBezTo>
                  <a:cubicBezTo>
                    <a:pt x="15691" y="2248"/>
                    <a:pt x="15656" y="2251"/>
                    <a:pt x="15622" y="2258"/>
                  </a:cubicBezTo>
                  <a:cubicBezTo>
                    <a:pt x="15812" y="2544"/>
                    <a:pt x="16038" y="2794"/>
                    <a:pt x="16300" y="3020"/>
                  </a:cubicBezTo>
                  <a:cubicBezTo>
                    <a:pt x="16169" y="2984"/>
                    <a:pt x="16038" y="2960"/>
                    <a:pt x="15919" y="2925"/>
                  </a:cubicBezTo>
                  <a:lnTo>
                    <a:pt x="15919" y="2925"/>
                  </a:lnTo>
                  <a:cubicBezTo>
                    <a:pt x="16086" y="3139"/>
                    <a:pt x="16205" y="3401"/>
                    <a:pt x="16264" y="3663"/>
                  </a:cubicBezTo>
                  <a:cubicBezTo>
                    <a:pt x="16133" y="3627"/>
                    <a:pt x="16014" y="3591"/>
                    <a:pt x="15883" y="3544"/>
                  </a:cubicBezTo>
                  <a:lnTo>
                    <a:pt x="15883" y="3544"/>
                  </a:lnTo>
                  <a:cubicBezTo>
                    <a:pt x="16217" y="3949"/>
                    <a:pt x="15943" y="4496"/>
                    <a:pt x="15669" y="4841"/>
                  </a:cubicBezTo>
                  <a:cubicBezTo>
                    <a:pt x="15564" y="4970"/>
                    <a:pt x="15355" y="4984"/>
                    <a:pt x="15269" y="5075"/>
                  </a:cubicBezTo>
                  <a:lnTo>
                    <a:pt x="15269" y="5075"/>
                  </a:lnTo>
                  <a:cubicBezTo>
                    <a:pt x="15397" y="4933"/>
                    <a:pt x="15479" y="4756"/>
                    <a:pt x="15502" y="4568"/>
                  </a:cubicBezTo>
                  <a:lnTo>
                    <a:pt x="15502" y="4568"/>
                  </a:lnTo>
                  <a:cubicBezTo>
                    <a:pt x="15395" y="4627"/>
                    <a:pt x="15288" y="4699"/>
                    <a:pt x="15181" y="4770"/>
                  </a:cubicBezTo>
                  <a:cubicBezTo>
                    <a:pt x="15193" y="4591"/>
                    <a:pt x="15121" y="4413"/>
                    <a:pt x="14990" y="4294"/>
                  </a:cubicBezTo>
                  <a:cubicBezTo>
                    <a:pt x="15133" y="4246"/>
                    <a:pt x="15264" y="4151"/>
                    <a:pt x="15371" y="4032"/>
                  </a:cubicBezTo>
                  <a:cubicBezTo>
                    <a:pt x="15301" y="3977"/>
                    <a:pt x="15210" y="3948"/>
                    <a:pt x="15122" y="3948"/>
                  </a:cubicBezTo>
                  <a:cubicBezTo>
                    <a:pt x="15104" y="3948"/>
                    <a:pt x="15086" y="3949"/>
                    <a:pt x="15068" y="3952"/>
                  </a:cubicBezTo>
                  <a:lnTo>
                    <a:pt x="15068" y="3952"/>
                  </a:lnTo>
                  <a:cubicBezTo>
                    <a:pt x="15164" y="3918"/>
                    <a:pt x="15246" y="3855"/>
                    <a:pt x="15312" y="3770"/>
                  </a:cubicBezTo>
                  <a:cubicBezTo>
                    <a:pt x="15262" y="3695"/>
                    <a:pt x="15170" y="3649"/>
                    <a:pt x="15083" y="3649"/>
                  </a:cubicBezTo>
                  <a:cubicBezTo>
                    <a:pt x="15079" y="3649"/>
                    <a:pt x="15075" y="3649"/>
                    <a:pt x="15070" y="3649"/>
                  </a:cubicBezTo>
                  <a:lnTo>
                    <a:pt x="15070" y="3649"/>
                  </a:lnTo>
                  <a:cubicBezTo>
                    <a:pt x="15165" y="3605"/>
                    <a:pt x="15243" y="3510"/>
                    <a:pt x="15252" y="3401"/>
                  </a:cubicBezTo>
                  <a:cubicBezTo>
                    <a:pt x="15214" y="3387"/>
                    <a:pt x="15174" y="3380"/>
                    <a:pt x="15134" y="3380"/>
                  </a:cubicBezTo>
                  <a:cubicBezTo>
                    <a:pt x="15037" y="3380"/>
                    <a:pt x="14942" y="3420"/>
                    <a:pt x="14883" y="3496"/>
                  </a:cubicBezTo>
                  <a:cubicBezTo>
                    <a:pt x="14990" y="3317"/>
                    <a:pt x="15014" y="3091"/>
                    <a:pt x="14931" y="2889"/>
                  </a:cubicBezTo>
                  <a:lnTo>
                    <a:pt x="14931" y="2889"/>
                  </a:lnTo>
                  <a:cubicBezTo>
                    <a:pt x="14800" y="3032"/>
                    <a:pt x="14681" y="3198"/>
                    <a:pt x="14586" y="3365"/>
                  </a:cubicBezTo>
                  <a:cubicBezTo>
                    <a:pt x="14526" y="3258"/>
                    <a:pt x="14467" y="3139"/>
                    <a:pt x="14419" y="3032"/>
                  </a:cubicBezTo>
                  <a:cubicBezTo>
                    <a:pt x="14276" y="3258"/>
                    <a:pt x="14133" y="3484"/>
                    <a:pt x="13990" y="3710"/>
                  </a:cubicBezTo>
                  <a:cubicBezTo>
                    <a:pt x="13936" y="3792"/>
                    <a:pt x="13846" y="3881"/>
                    <a:pt x="13770" y="3881"/>
                  </a:cubicBezTo>
                  <a:cubicBezTo>
                    <a:pt x="13746" y="3881"/>
                    <a:pt x="13724" y="3873"/>
                    <a:pt x="13705" y="3853"/>
                  </a:cubicBezTo>
                  <a:cubicBezTo>
                    <a:pt x="13752" y="3734"/>
                    <a:pt x="13800" y="3603"/>
                    <a:pt x="13847" y="3484"/>
                  </a:cubicBezTo>
                  <a:lnTo>
                    <a:pt x="13847" y="3484"/>
                  </a:lnTo>
                  <a:cubicBezTo>
                    <a:pt x="13788" y="3591"/>
                    <a:pt x="13693" y="3687"/>
                    <a:pt x="13574" y="3734"/>
                  </a:cubicBezTo>
                  <a:cubicBezTo>
                    <a:pt x="13431" y="3639"/>
                    <a:pt x="13383" y="3437"/>
                    <a:pt x="13455" y="3282"/>
                  </a:cubicBezTo>
                  <a:cubicBezTo>
                    <a:pt x="13528" y="3145"/>
                    <a:pt x="13687" y="3063"/>
                    <a:pt x="13838" y="3063"/>
                  </a:cubicBezTo>
                  <a:cubicBezTo>
                    <a:pt x="13857" y="3063"/>
                    <a:pt x="13876" y="3065"/>
                    <a:pt x="13895" y="3067"/>
                  </a:cubicBezTo>
                  <a:cubicBezTo>
                    <a:pt x="13936" y="3076"/>
                    <a:pt x="13977" y="3090"/>
                    <a:pt x="14018" y="3090"/>
                  </a:cubicBezTo>
                  <a:cubicBezTo>
                    <a:pt x="14037" y="3090"/>
                    <a:pt x="14055" y="3087"/>
                    <a:pt x="14074" y="3079"/>
                  </a:cubicBezTo>
                  <a:cubicBezTo>
                    <a:pt x="14157" y="3044"/>
                    <a:pt x="14181" y="2936"/>
                    <a:pt x="14145" y="2853"/>
                  </a:cubicBezTo>
                  <a:cubicBezTo>
                    <a:pt x="14109" y="2770"/>
                    <a:pt x="14038" y="2710"/>
                    <a:pt x="13967" y="2663"/>
                  </a:cubicBezTo>
                  <a:cubicBezTo>
                    <a:pt x="14181" y="2651"/>
                    <a:pt x="14300" y="2341"/>
                    <a:pt x="14157" y="2186"/>
                  </a:cubicBezTo>
                  <a:lnTo>
                    <a:pt x="14157" y="2186"/>
                  </a:lnTo>
                  <a:cubicBezTo>
                    <a:pt x="13953" y="2209"/>
                    <a:pt x="13878" y="2534"/>
                    <a:pt x="13687" y="2534"/>
                  </a:cubicBezTo>
                  <a:cubicBezTo>
                    <a:pt x="13677" y="2534"/>
                    <a:pt x="13667" y="2533"/>
                    <a:pt x="13657" y="2532"/>
                  </a:cubicBezTo>
                  <a:cubicBezTo>
                    <a:pt x="13490" y="2508"/>
                    <a:pt x="13502" y="2234"/>
                    <a:pt x="13645" y="2115"/>
                  </a:cubicBezTo>
                  <a:cubicBezTo>
                    <a:pt x="13776" y="1996"/>
                    <a:pt x="13967" y="1960"/>
                    <a:pt x="14086" y="1829"/>
                  </a:cubicBezTo>
                  <a:cubicBezTo>
                    <a:pt x="14032" y="1730"/>
                    <a:pt x="13916" y="1665"/>
                    <a:pt x="13806" y="1665"/>
                  </a:cubicBezTo>
                  <a:cubicBezTo>
                    <a:pt x="13789" y="1665"/>
                    <a:pt x="13771" y="1667"/>
                    <a:pt x="13754" y="1670"/>
                  </a:cubicBezTo>
                  <a:lnTo>
                    <a:pt x="13754" y="1670"/>
                  </a:lnTo>
                  <a:cubicBezTo>
                    <a:pt x="13829" y="1628"/>
                    <a:pt x="13863" y="1518"/>
                    <a:pt x="13824" y="1448"/>
                  </a:cubicBezTo>
                  <a:cubicBezTo>
                    <a:pt x="13790" y="1394"/>
                    <a:pt x="13728" y="1367"/>
                    <a:pt x="13669" y="1367"/>
                  </a:cubicBezTo>
                  <a:cubicBezTo>
                    <a:pt x="13624" y="1367"/>
                    <a:pt x="13580" y="1382"/>
                    <a:pt x="13550" y="1412"/>
                  </a:cubicBezTo>
                  <a:cubicBezTo>
                    <a:pt x="13647" y="1272"/>
                    <a:pt x="13470" y="1073"/>
                    <a:pt x="13303" y="1073"/>
                  </a:cubicBezTo>
                  <a:cubicBezTo>
                    <a:pt x="13286" y="1073"/>
                    <a:pt x="13269" y="1075"/>
                    <a:pt x="13252" y="1079"/>
                  </a:cubicBezTo>
                  <a:cubicBezTo>
                    <a:pt x="13062" y="1127"/>
                    <a:pt x="12943" y="1317"/>
                    <a:pt x="12883" y="1508"/>
                  </a:cubicBezTo>
                  <a:cubicBezTo>
                    <a:pt x="12843" y="1422"/>
                    <a:pt x="12749" y="1380"/>
                    <a:pt x="12650" y="1380"/>
                  </a:cubicBezTo>
                  <a:cubicBezTo>
                    <a:pt x="12571" y="1380"/>
                    <a:pt x="12489" y="1407"/>
                    <a:pt x="12431" y="1460"/>
                  </a:cubicBezTo>
                  <a:cubicBezTo>
                    <a:pt x="12300" y="1579"/>
                    <a:pt x="12264" y="1770"/>
                    <a:pt x="12240" y="1936"/>
                  </a:cubicBezTo>
                  <a:cubicBezTo>
                    <a:pt x="12228" y="2115"/>
                    <a:pt x="12216" y="2305"/>
                    <a:pt x="12133" y="2460"/>
                  </a:cubicBezTo>
                  <a:cubicBezTo>
                    <a:pt x="12118" y="2465"/>
                    <a:pt x="12102" y="2468"/>
                    <a:pt x="12086" y="2468"/>
                  </a:cubicBezTo>
                  <a:cubicBezTo>
                    <a:pt x="12025" y="2468"/>
                    <a:pt x="11961" y="2433"/>
                    <a:pt x="11942" y="2377"/>
                  </a:cubicBezTo>
                  <a:cubicBezTo>
                    <a:pt x="11895" y="2567"/>
                    <a:pt x="11847" y="2770"/>
                    <a:pt x="11740" y="2936"/>
                  </a:cubicBezTo>
                  <a:cubicBezTo>
                    <a:pt x="11637" y="3096"/>
                    <a:pt x="11469" y="3223"/>
                    <a:pt x="11277" y="3223"/>
                  </a:cubicBezTo>
                  <a:cubicBezTo>
                    <a:pt x="11269" y="3223"/>
                    <a:pt x="11260" y="3223"/>
                    <a:pt x="11252" y="3222"/>
                  </a:cubicBezTo>
                  <a:cubicBezTo>
                    <a:pt x="11216" y="3222"/>
                    <a:pt x="11180" y="3222"/>
                    <a:pt x="11145" y="3198"/>
                  </a:cubicBezTo>
                  <a:cubicBezTo>
                    <a:pt x="11026" y="3103"/>
                    <a:pt x="11157" y="2925"/>
                    <a:pt x="11276" y="2841"/>
                  </a:cubicBezTo>
                  <a:cubicBezTo>
                    <a:pt x="11395" y="2758"/>
                    <a:pt x="11514" y="2567"/>
                    <a:pt x="11395" y="2496"/>
                  </a:cubicBezTo>
                  <a:cubicBezTo>
                    <a:pt x="11502" y="2425"/>
                    <a:pt x="11609" y="2341"/>
                    <a:pt x="11633" y="2210"/>
                  </a:cubicBezTo>
                  <a:cubicBezTo>
                    <a:pt x="11642" y="2120"/>
                    <a:pt x="11548" y="2023"/>
                    <a:pt x="11466" y="2023"/>
                  </a:cubicBezTo>
                  <a:cubicBezTo>
                    <a:pt x="11455" y="2023"/>
                    <a:pt x="11444" y="2024"/>
                    <a:pt x="11434" y="2028"/>
                  </a:cubicBezTo>
                  <a:lnTo>
                    <a:pt x="11434" y="2028"/>
                  </a:lnTo>
                  <a:cubicBezTo>
                    <a:pt x="11528" y="1932"/>
                    <a:pt x="11442" y="1710"/>
                    <a:pt x="11298" y="1710"/>
                  </a:cubicBezTo>
                  <a:cubicBezTo>
                    <a:pt x="11294" y="1710"/>
                    <a:pt x="11291" y="1710"/>
                    <a:pt x="11288" y="1710"/>
                  </a:cubicBezTo>
                  <a:cubicBezTo>
                    <a:pt x="11180" y="1722"/>
                    <a:pt x="11109" y="1841"/>
                    <a:pt x="11061" y="1936"/>
                  </a:cubicBezTo>
                  <a:cubicBezTo>
                    <a:pt x="11026" y="2044"/>
                    <a:pt x="11002" y="2163"/>
                    <a:pt x="10919" y="2246"/>
                  </a:cubicBezTo>
                  <a:cubicBezTo>
                    <a:pt x="10878" y="2280"/>
                    <a:pt x="10821" y="2301"/>
                    <a:pt x="10768" y="2301"/>
                  </a:cubicBezTo>
                  <a:cubicBezTo>
                    <a:pt x="10711" y="2301"/>
                    <a:pt x="10657" y="2277"/>
                    <a:pt x="10633" y="2222"/>
                  </a:cubicBezTo>
                  <a:cubicBezTo>
                    <a:pt x="10585" y="2103"/>
                    <a:pt x="10728" y="1996"/>
                    <a:pt x="10799" y="1889"/>
                  </a:cubicBezTo>
                  <a:cubicBezTo>
                    <a:pt x="10990" y="1555"/>
                    <a:pt x="10645" y="1508"/>
                    <a:pt x="10418" y="1496"/>
                  </a:cubicBezTo>
                  <a:cubicBezTo>
                    <a:pt x="10585" y="1305"/>
                    <a:pt x="10645" y="936"/>
                    <a:pt x="10383" y="793"/>
                  </a:cubicBezTo>
                  <a:cubicBezTo>
                    <a:pt x="10346" y="774"/>
                    <a:pt x="10309" y="766"/>
                    <a:pt x="10271" y="766"/>
                  </a:cubicBezTo>
                  <a:cubicBezTo>
                    <a:pt x="10126" y="766"/>
                    <a:pt x="9985" y="893"/>
                    <a:pt x="9955" y="1027"/>
                  </a:cubicBezTo>
                  <a:lnTo>
                    <a:pt x="9955" y="1027"/>
                  </a:lnTo>
                  <a:cubicBezTo>
                    <a:pt x="9906" y="986"/>
                    <a:pt x="9838" y="959"/>
                    <a:pt x="9770" y="959"/>
                  </a:cubicBezTo>
                  <a:cubicBezTo>
                    <a:pt x="9744" y="959"/>
                    <a:pt x="9717" y="963"/>
                    <a:pt x="9692" y="972"/>
                  </a:cubicBezTo>
                  <a:cubicBezTo>
                    <a:pt x="9537" y="1043"/>
                    <a:pt x="9454" y="1210"/>
                    <a:pt x="9395" y="1377"/>
                  </a:cubicBezTo>
                  <a:cubicBezTo>
                    <a:pt x="9335" y="1532"/>
                    <a:pt x="9264" y="1710"/>
                    <a:pt x="9109" y="1793"/>
                  </a:cubicBezTo>
                  <a:cubicBezTo>
                    <a:pt x="9068" y="1814"/>
                    <a:pt x="9025" y="1823"/>
                    <a:pt x="8981" y="1823"/>
                  </a:cubicBezTo>
                  <a:cubicBezTo>
                    <a:pt x="8792" y="1823"/>
                    <a:pt x="8592" y="1653"/>
                    <a:pt x="8573" y="1460"/>
                  </a:cubicBezTo>
                  <a:cubicBezTo>
                    <a:pt x="8561" y="1210"/>
                    <a:pt x="8775" y="984"/>
                    <a:pt x="9014" y="936"/>
                  </a:cubicBezTo>
                  <a:cubicBezTo>
                    <a:pt x="8906" y="889"/>
                    <a:pt x="8787" y="841"/>
                    <a:pt x="8668" y="793"/>
                  </a:cubicBezTo>
                  <a:cubicBezTo>
                    <a:pt x="8787" y="662"/>
                    <a:pt x="8894" y="508"/>
                    <a:pt x="8906" y="341"/>
                  </a:cubicBezTo>
                  <a:cubicBezTo>
                    <a:pt x="8917" y="181"/>
                    <a:pt x="8794" y="12"/>
                    <a:pt x="8649" y="12"/>
                  </a:cubicBezTo>
                  <a:cubicBezTo>
                    <a:pt x="8632" y="12"/>
                    <a:pt x="8614" y="14"/>
                    <a:pt x="8597" y="19"/>
                  </a:cubicBezTo>
                  <a:cubicBezTo>
                    <a:pt x="8537" y="281"/>
                    <a:pt x="8418" y="531"/>
                    <a:pt x="8240" y="734"/>
                  </a:cubicBezTo>
                  <a:cubicBezTo>
                    <a:pt x="8254" y="602"/>
                    <a:pt x="8138" y="551"/>
                    <a:pt x="8002" y="551"/>
                  </a:cubicBezTo>
                  <a:cubicBezTo>
                    <a:pt x="7917" y="551"/>
                    <a:pt x="7825" y="571"/>
                    <a:pt x="7751" y="603"/>
                  </a:cubicBezTo>
                  <a:lnTo>
                    <a:pt x="7847" y="55"/>
                  </a:lnTo>
                  <a:cubicBezTo>
                    <a:pt x="7792" y="19"/>
                    <a:pt x="7725" y="1"/>
                    <a:pt x="7657" y="1"/>
                  </a:cubicBezTo>
                  <a:cubicBezTo>
                    <a:pt x="7548" y="1"/>
                    <a:pt x="7437" y="46"/>
                    <a:pt x="7370" y="127"/>
                  </a:cubicBezTo>
                  <a:cubicBezTo>
                    <a:pt x="7232" y="43"/>
                    <a:pt x="7064" y="0"/>
                    <a:pt x="6895" y="0"/>
                  </a:cubicBezTo>
                  <a:close/>
                </a:path>
              </a:pathLst>
            </a:custGeom>
            <a:solidFill>
              <a:srgbClr val="E3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42"/>
            <p:cNvSpPr/>
            <p:nvPr/>
          </p:nvSpPr>
          <p:spPr>
            <a:xfrm>
              <a:off x="848789" y="5279046"/>
              <a:ext cx="402084" cy="102785"/>
            </a:xfrm>
            <a:custGeom>
              <a:avLst/>
              <a:gdLst/>
              <a:ahLst/>
              <a:cxnLst/>
              <a:rect l="l" t="t" r="r" b="b"/>
              <a:pathLst>
                <a:path w="13495" h="3370" extrusionOk="0">
                  <a:moveTo>
                    <a:pt x="8621" y="0"/>
                  </a:moveTo>
                  <a:cubicBezTo>
                    <a:pt x="8621" y="155"/>
                    <a:pt x="8609" y="322"/>
                    <a:pt x="8609" y="477"/>
                  </a:cubicBezTo>
                  <a:cubicBezTo>
                    <a:pt x="8580" y="415"/>
                    <a:pt x="8524" y="390"/>
                    <a:pt x="8461" y="390"/>
                  </a:cubicBezTo>
                  <a:cubicBezTo>
                    <a:pt x="8365" y="390"/>
                    <a:pt x="8254" y="450"/>
                    <a:pt x="8204" y="536"/>
                  </a:cubicBezTo>
                  <a:cubicBezTo>
                    <a:pt x="8121" y="691"/>
                    <a:pt x="8144" y="870"/>
                    <a:pt x="8097" y="1036"/>
                  </a:cubicBezTo>
                  <a:cubicBezTo>
                    <a:pt x="8049" y="1160"/>
                    <a:pt x="7926" y="1290"/>
                    <a:pt x="7806" y="1290"/>
                  </a:cubicBezTo>
                  <a:cubicBezTo>
                    <a:pt x="7775" y="1290"/>
                    <a:pt x="7745" y="1282"/>
                    <a:pt x="7716" y="1263"/>
                  </a:cubicBezTo>
                  <a:cubicBezTo>
                    <a:pt x="7740" y="1108"/>
                    <a:pt x="7740" y="941"/>
                    <a:pt x="7728" y="774"/>
                  </a:cubicBezTo>
                  <a:lnTo>
                    <a:pt x="7728" y="774"/>
                  </a:lnTo>
                  <a:cubicBezTo>
                    <a:pt x="7535" y="854"/>
                    <a:pt x="7418" y="1073"/>
                    <a:pt x="7448" y="1278"/>
                  </a:cubicBezTo>
                  <a:lnTo>
                    <a:pt x="7448" y="1278"/>
                  </a:lnTo>
                  <a:cubicBezTo>
                    <a:pt x="7423" y="1192"/>
                    <a:pt x="7332" y="1134"/>
                    <a:pt x="7241" y="1134"/>
                  </a:cubicBezTo>
                  <a:cubicBezTo>
                    <a:pt x="7203" y="1134"/>
                    <a:pt x="7165" y="1144"/>
                    <a:pt x="7132" y="1167"/>
                  </a:cubicBezTo>
                  <a:cubicBezTo>
                    <a:pt x="7057" y="1225"/>
                    <a:pt x="7041" y="1342"/>
                    <a:pt x="7082" y="1427"/>
                  </a:cubicBezTo>
                  <a:lnTo>
                    <a:pt x="7082" y="1427"/>
                  </a:lnTo>
                  <a:cubicBezTo>
                    <a:pt x="7025" y="1388"/>
                    <a:pt x="6958" y="1365"/>
                    <a:pt x="6888" y="1365"/>
                  </a:cubicBezTo>
                  <a:cubicBezTo>
                    <a:pt x="6855" y="1365"/>
                    <a:pt x="6820" y="1370"/>
                    <a:pt x="6787" y="1382"/>
                  </a:cubicBezTo>
                  <a:cubicBezTo>
                    <a:pt x="6775" y="1524"/>
                    <a:pt x="6811" y="1679"/>
                    <a:pt x="6906" y="1798"/>
                  </a:cubicBezTo>
                  <a:cubicBezTo>
                    <a:pt x="6845" y="1743"/>
                    <a:pt x="6765" y="1716"/>
                    <a:pt x="6683" y="1716"/>
                  </a:cubicBezTo>
                  <a:cubicBezTo>
                    <a:pt x="6607" y="1716"/>
                    <a:pt x="6529" y="1740"/>
                    <a:pt x="6466" y="1786"/>
                  </a:cubicBezTo>
                  <a:cubicBezTo>
                    <a:pt x="6597" y="1846"/>
                    <a:pt x="6680" y="2025"/>
                    <a:pt x="6608" y="2156"/>
                  </a:cubicBezTo>
                  <a:cubicBezTo>
                    <a:pt x="6573" y="2221"/>
                    <a:pt x="6498" y="2254"/>
                    <a:pt x="6425" y="2254"/>
                  </a:cubicBezTo>
                  <a:cubicBezTo>
                    <a:pt x="6352" y="2254"/>
                    <a:pt x="6281" y="2221"/>
                    <a:pt x="6251" y="2156"/>
                  </a:cubicBezTo>
                  <a:lnTo>
                    <a:pt x="6251" y="2156"/>
                  </a:lnTo>
                  <a:cubicBezTo>
                    <a:pt x="6299" y="2286"/>
                    <a:pt x="6346" y="2406"/>
                    <a:pt x="6394" y="2537"/>
                  </a:cubicBezTo>
                  <a:cubicBezTo>
                    <a:pt x="6342" y="2565"/>
                    <a:pt x="6285" y="2578"/>
                    <a:pt x="6228" y="2578"/>
                  </a:cubicBezTo>
                  <a:cubicBezTo>
                    <a:pt x="6141" y="2578"/>
                    <a:pt x="6054" y="2547"/>
                    <a:pt x="5989" y="2489"/>
                  </a:cubicBezTo>
                  <a:lnTo>
                    <a:pt x="5989" y="2489"/>
                  </a:lnTo>
                  <a:cubicBezTo>
                    <a:pt x="6061" y="2572"/>
                    <a:pt x="6037" y="2727"/>
                    <a:pt x="5942" y="2787"/>
                  </a:cubicBezTo>
                  <a:cubicBezTo>
                    <a:pt x="5904" y="2811"/>
                    <a:pt x="5865" y="2822"/>
                    <a:pt x="5828" y="2822"/>
                  </a:cubicBezTo>
                  <a:cubicBezTo>
                    <a:pt x="5757" y="2822"/>
                    <a:pt x="5691" y="2785"/>
                    <a:pt x="5644" y="2739"/>
                  </a:cubicBezTo>
                  <a:cubicBezTo>
                    <a:pt x="5600" y="2902"/>
                    <a:pt x="5476" y="2953"/>
                    <a:pt x="5324" y="2953"/>
                  </a:cubicBezTo>
                  <a:cubicBezTo>
                    <a:pt x="5067" y="2953"/>
                    <a:pt x="4731" y="2807"/>
                    <a:pt x="4564" y="2807"/>
                  </a:cubicBezTo>
                  <a:cubicBezTo>
                    <a:pt x="4515" y="2807"/>
                    <a:pt x="4480" y="2820"/>
                    <a:pt x="4467" y="2853"/>
                  </a:cubicBezTo>
                  <a:lnTo>
                    <a:pt x="4467" y="2853"/>
                  </a:lnTo>
                  <a:cubicBezTo>
                    <a:pt x="4511" y="2723"/>
                    <a:pt x="4452" y="2559"/>
                    <a:pt x="4334" y="2477"/>
                  </a:cubicBezTo>
                  <a:cubicBezTo>
                    <a:pt x="4287" y="2596"/>
                    <a:pt x="4251" y="2727"/>
                    <a:pt x="4215" y="2846"/>
                  </a:cubicBezTo>
                  <a:cubicBezTo>
                    <a:pt x="4199" y="2852"/>
                    <a:pt x="4182" y="2855"/>
                    <a:pt x="4165" y="2855"/>
                  </a:cubicBezTo>
                  <a:cubicBezTo>
                    <a:pt x="4051" y="2855"/>
                    <a:pt x="3943" y="2721"/>
                    <a:pt x="3953" y="2596"/>
                  </a:cubicBezTo>
                  <a:cubicBezTo>
                    <a:pt x="3965" y="2441"/>
                    <a:pt x="4072" y="2334"/>
                    <a:pt x="4180" y="2227"/>
                  </a:cubicBezTo>
                  <a:cubicBezTo>
                    <a:pt x="4120" y="2177"/>
                    <a:pt x="4044" y="2153"/>
                    <a:pt x="3972" y="2153"/>
                  </a:cubicBezTo>
                  <a:cubicBezTo>
                    <a:pt x="3958" y="2153"/>
                    <a:pt x="3943" y="2154"/>
                    <a:pt x="3930" y="2156"/>
                  </a:cubicBezTo>
                  <a:cubicBezTo>
                    <a:pt x="3965" y="2072"/>
                    <a:pt x="3989" y="1965"/>
                    <a:pt x="3989" y="1858"/>
                  </a:cubicBezTo>
                  <a:cubicBezTo>
                    <a:pt x="3972" y="1856"/>
                    <a:pt x="3954" y="1855"/>
                    <a:pt x="3936" y="1855"/>
                  </a:cubicBezTo>
                  <a:cubicBezTo>
                    <a:pt x="3844" y="1855"/>
                    <a:pt x="3749" y="1881"/>
                    <a:pt x="3679" y="1941"/>
                  </a:cubicBezTo>
                  <a:cubicBezTo>
                    <a:pt x="3727" y="1870"/>
                    <a:pt x="3751" y="1775"/>
                    <a:pt x="3751" y="1679"/>
                  </a:cubicBezTo>
                  <a:cubicBezTo>
                    <a:pt x="3742" y="1679"/>
                    <a:pt x="3733" y="1678"/>
                    <a:pt x="3724" y="1678"/>
                  </a:cubicBezTo>
                  <a:cubicBezTo>
                    <a:pt x="3596" y="1678"/>
                    <a:pt x="3476" y="1739"/>
                    <a:pt x="3402" y="1833"/>
                  </a:cubicBezTo>
                  <a:lnTo>
                    <a:pt x="3402" y="1833"/>
                  </a:lnTo>
                  <a:cubicBezTo>
                    <a:pt x="3405" y="1809"/>
                    <a:pt x="3403" y="1785"/>
                    <a:pt x="3394" y="1763"/>
                  </a:cubicBezTo>
                  <a:cubicBezTo>
                    <a:pt x="3366" y="1752"/>
                    <a:pt x="3337" y="1747"/>
                    <a:pt x="3308" y="1747"/>
                  </a:cubicBezTo>
                  <a:cubicBezTo>
                    <a:pt x="3117" y="1747"/>
                    <a:pt x="2928" y="1969"/>
                    <a:pt x="3001" y="2156"/>
                  </a:cubicBezTo>
                  <a:cubicBezTo>
                    <a:pt x="2941" y="2132"/>
                    <a:pt x="2882" y="2108"/>
                    <a:pt x="2822" y="2084"/>
                  </a:cubicBezTo>
                  <a:lnTo>
                    <a:pt x="2822" y="2084"/>
                  </a:lnTo>
                  <a:lnTo>
                    <a:pt x="2858" y="2382"/>
                  </a:lnTo>
                  <a:lnTo>
                    <a:pt x="2560" y="2263"/>
                  </a:lnTo>
                  <a:lnTo>
                    <a:pt x="2560" y="2263"/>
                  </a:lnTo>
                  <a:cubicBezTo>
                    <a:pt x="2429" y="2358"/>
                    <a:pt x="2632" y="2584"/>
                    <a:pt x="2560" y="2739"/>
                  </a:cubicBezTo>
                  <a:cubicBezTo>
                    <a:pt x="2527" y="2797"/>
                    <a:pt x="2464" y="2826"/>
                    <a:pt x="2397" y="2826"/>
                  </a:cubicBezTo>
                  <a:cubicBezTo>
                    <a:pt x="2368" y="2826"/>
                    <a:pt x="2339" y="2821"/>
                    <a:pt x="2310" y="2810"/>
                  </a:cubicBezTo>
                  <a:cubicBezTo>
                    <a:pt x="2253" y="2786"/>
                    <a:pt x="2206" y="2744"/>
                    <a:pt x="2160" y="2701"/>
                  </a:cubicBezTo>
                  <a:lnTo>
                    <a:pt x="2160" y="2701"/>
                  </a:lnTo>
                  <a:cubicBezTo>
                    <a:pt x="2181" y="2683"/>
                    <a:pt x="2191" y="2651"/>
                    <a:pt x="2191" y="2620"/>
                  </a:cubicBezTo>
                  <a:cubicBezTo>
                    <a:pt x="2191" y="2487"/>
                    <a:pt x="2060" y="2394"/>
                    <a:pt x="1933" y="2394"/>
                  </a:cubicBezTo>
                  <a:cubicBezTo>
                    <a:pt x="1890" y="2394"/>
                    <a:pt x="1847" y="2405"/>
                    <a:pt x="1810" y="2429"/>
                  </a:cubicBezTo>
                  <a:cubicBezTo>
                    <a:pt x="1655" y="2513"/>
                    <a:pt x="1620" y="2727"/>
                    <a:pt x="1691" y="2894"/>
                  </a:cubicBezTo>
                  <a:cubicBezTo>
                    <a:pt x="1665" y="2914"/>
                    <a:pt x="1633" y="2922"/>
                    <a:pt x="1601" y="2922"/>
                  </a:cubicBezTo>
                  <a:cubicBezTo>
                    <a:pt x="1518" y="2922"/>
                    <a:pt x="1428" y="2864"/>
                    <a:pt x="1393" y="2787"/>
                  </a:cubicBezTo>
                  <a:cubicBezTo>
                    <a:pt x="1346" y="2667"/>
                    <a:pt x="1358" y="2548"/>
                    <a:pt x="1370" y="2429"/>
                  </a:cubicBezTo>
                  <a:lnTo>
                    <a:pt x="1370" y="2429"/>
                  </a:lnTo>
                  <a:cubicBezTo>
                    <a:pt x="1310" y="2465"/>
                    <a:pt x="1251" y="2501"/>
                    <a:pt x="1191" y="2548"/>
                  </a:cubicBezTo>
                  <a:cubicBezTo>
                    <a:pt x="1251" y="2441"/>
                    <a:pt x="1263" y="2298"/>
                    <a:pt x="1167" y="2215"/>
                  </a:cubicBezTo>
                  <a:cubicBezTo>
                    <a:pt x="1146" y="2199"/>
                    <a:pt x="1120" y="2192"/>
                    <a:pt x="1094" y="2192"/>
                  </a:cubicBezTo>
                  <a:cubicBezTo>
                    <a:pt x="1004" y="2192"/>
                    <a:pt x="907" y="2275"/>
                    <a:pt x="953" y="2358"/>
                  </a:cubicBezTo>
                  <a:cubicBezTo>
                    <a:pt x="890" y="2285"/>
                    <a:pt x="801" y="2249"/>
                    <a:pt x="715" y="2249"/>
                  </a:cubicBezTo>
                  <a:cubicBezTo>
                    <a:pt x="703" y="2249"/>
                    <a:pt x="691" y="2249"/>
                    <a:pt x="679" y="2251"/>
                  </a:cubicBezTo>
                  <a:cubicBezTo>
                    <a:pt x="667" y="2382"/>
                    <a:pt x="667" y="2513"/>
                    <a:pt x="655" y="2644"/>
                  </a:cubicBezTo>
                  <a:cubicBezTo>
                    <a:pt x="628" y="2553"/>
                    <a:pt x="524" y="2496"/>
                    <a:pt x="428" y="2496"/>
                  </a:cubicBezTo>
                  <a:cubicBezTo>
                    <a:pt x="399" y="2496"/>
                    <a:pt x="371" y="2502"/>
                    <a:pt x="346" y="2513"/>
                  </a:cubicBezTo>
                  <a:cubicBezTo>
                    <a:pt x="0" y="2691"/>
                    <a:pt x="393" y="3275"/>
                    <a:pt x="596" y="3370"/>
                  </a:cubicBezTo>
                  <a:lnTo>
                    <a:pt x="13383" y="3370"/>
                  </a:lnTo>
                  <a:cubicBezTo>
                    <a:pt x="13495" y="2981"/>
                    <a:pt x="13452" y="2849"/>
                    <a:pt x="13306" y="2849"/>
                  </a:cubicBezTo>
                  <a:cubicBezTo>
                    <a:pt x="13157" y="2849"/>
                    <a:pt x="12898" y="2987"/>
                    <a:pt x="12585" y="3132"/>
                  </a:cubicBezTo>
                  <a:cubicBezTo>
                    <a:pt x="12538" y="3048"/>
                    <a:pt x="12502" y="2953"/>
                    <a:pt x="12502" y="2858"/>
                  </a:cubicBezTo>
                  <a:cubicBezTo>
                    <a:pt x="12442" y="2941"/>
                    <a:pt x="12383" y="3013"/>
                    <a:pt x="12323" y="3084"/>
                  </a:cubicBezTo>
                  <a:lnTo>
                    <a:pt x="12061" y="2596"/>
                  </a:lnTo>
                  <a:cubicBezTo>
                    <a:pt x="12038" y="2537"/>
                    <a:pt x="11990" y="2477"/>
                    <a:pt x="11931" y="2465"/>
                  </a:cubicBezTo>
                  <a:cubicBezTo>
                    <a:pt x="11923" y="2464"/>
                    <a:pt x="11915" y="2463"/>
                    <a:pt x="11908" y="2463"/>
                  </a:cubicBezTo>
                  <a:cubicBezTo>
                    <a:pt x="11836" y="2463"/>
                    <a:pt x="11784" y="2534"/>
                    <a:pt x="11758" y="2614"/>
                  </a:cubicBezTo>
                  <a:lnTo>
                    <a:pt x="11758" y="2614"/>
                  </a:lnTo>
                  <a:cubicBezTo>
                    <a:pt x="11757" y="2510"/>
                    <a:pt x="11711" y="2403"/>
                    <a:pt x="11633" y="2334"/>
                  </a:cubicBezTo>
                  <a:cubicBezTo>
                    <a:pt x="11585" y="2477"/>
                    <a:pt x="11538" y="2620"/>
                    <a:pt x="11478" y="2763"/>
                  </a:cubicBezTo>
                  <a:cubicBezTo>
                    <a:pt x="11391" y="2725"/>
                    <a:pt x="11294" y="2708"/>
                    <a:pt x="11196" y="2708"/>
                  </a:cubicBezTo>
                  <a:cubicBezTo>
                    <a:pt x="11106" y="2708"/>
                    <a:pt x="11016" y="2722"/>
                    <a:pt x="10930" y="2751"/>
                  </a:cubicBezTo>
                  <a:cubicBezTo>
                    <a:pt x="11002" y="2560"/>
                    <a:pt x="11073" y="2358"/>
                    <a:pt x="11133" y="2167"/>
                  </a:cubicBezTo>
                  <a:lnTo>
                    <a:pt x="11133" y="2167"/>
                  </a:lnTo>
                  <a:cubicBezTo>
                    <a:pt x="11049" y="2215"/>
                    <a:pt x="10954" y="2263"/>
                    <a:pt x="10871" y="2322"/>
                  </a:cubicBezTo>
                  <a:cubicBezTo>
                    <a:pt x="10930" y="2263"/>
                    <a:pt x="10990" y="2191"/>
                    <a:pt x="10990" y="2108"/>
                  </a:cubicBezTo>
                  <a:cubicBezTo>
                    <a:pt x="10999" y="2043"/>
                    <a:pt x="10950" y="1978"/>
                    <a:pt x="10895" y="1964"/>
                  </a:cubicBezTo>
                  <a:lnTo>
                    <a:pt x="10895" y="1964"/>
                  </a:lnTo>
                  <a:cubicBezTo>
                    <a:pt x="10972" y="1931"/>
                    <a:pt x="10947" y="1735"/>
                    <a:pt x="10835" y="1715"/>
                  </a:cubicBezTo>
                  <a:cubicBezTo>
                    <a:pt x="10823" y="1713"/>
                    <a:pt x="10810" y="1712"/>
                    <a:pt x="10798" y="1712"/>
                  </a:cubicBezTo>
                  <a:cubicBezTo>
                    <a:pt x="10681" y="1712"/>
                    <a:pt x="10574" y="1806"/>
                    <a:pt x="10466" y="1882"/>
                  </a:cubicBezTo>
                  <a:cubicBezTo>
                    <a:pt x="10401" y="1932"/>
                    <a:pt x="10313" y="1970"/>
                    <a:pt x="10233" y="1970"/>
                  </a:cubicBezTo>
                  <a:cubicBezTo>
                    <a:pt x="10182" y="1970"/>
                    <a:pt x="10134" y="1955"/>
                    <a:pt x="10097" y="1917"/>
                  </a:cubicBezTo>
                  <a:cubicBezTo>
                    <a:pt x="10240" y="1751"/>
                    <a:pt x="10454" y="1644"/>
                    <a:pt x="10668" y="1644"/>
                  </a:cubicBezTo>
                  <a:cubicBezTo>
                    <a:pt x="10561" y="1441"/>
                    <a:pt x="10490" y="1227"/>
                    <a:pt x="10466" y="1013"/>
                  </a:cubicBezTo>
                  <a:cubicBezTo>
                    <a:pt x="10461" y="1012"/>
                    <a:pt x="10456" y="1012"/>
                    <a:pt x="10450" y="1012"/>
                  </a:cubicBezTo>
                  <a:cubicBezTo>
                    <a:pt x="10305" y="1012"/>
                    <a:pt x="10213" y="1172"/>
                    <a:pt x="10133" y="1298"/>
                  </a:cubicBezTo>
                  <a:cubicBezTo>
                    <a:pt x="10077" y="1399"/>
                    <a:pt x="9965" y="1508"/>
                    <a:pt x="9862" y="1508"/>
                  </a:cubicBezTo>
                  <a:cubicBezTo>
                    <a:pt x="9832" y="1508"/>
                    <a:pt x="9803" y="1498"/>
                    <a:pt x="9775" y="1477"/>
                  </a:cubicBezTo>
                  <a:cubicBezTo>
                    <a:pt x="9656" y="1394"/>
                    <a:pt x="9716" y="1215"/>
                    <a:pt x="9787" y="1096"/>
                  </a:cubicBezTo>
                  <a:cubicBezTo>
                    <a:pt x="9883" y="917"/>
                    <a:pt x="9990" y="715"/>
                    <a:pt x="9942" y="524"/>
                  </a:cubicBezTo>
                  <a:cubicBezTo>
                    <a:pt x="9909" y="384"/>
                    <a:pt x="9761" y="278"/>
                    <a:pt x="9634" y="278"/>
                  </a:cubicBezTo>
                  <a:cubicBezTo>
                    <a:pt x="9582" y="278"/>
                    <a:pt x="9534" y="296"/>
                    <a:pt x="9498" y="336"/>
                  </a:cubicBezTo>
                  <a:lnTo>
                    <a:pt x="9498" y="336"/>
                  </a:lnTo>
                  <a:cubicBezTo>
                    <a:pt x="9587" y="219"/>
                    <a:pt x="9457" y="24"/>
                    <a:pt x="9301" y="24"/>
                  </a:cubicBezTo>
                  <a:cubicBezTo>
                    <a:pt x="9296" y="24"/>
                    <a:pt x="9292" y="24"/>
                    <a:pt x="9287" y="24"/>
                  </a:cubicBezTo>
                  <a:cubicBezTo>
                    <a:pt x="9121" y="24"/>
                    <a:pt x="9002" y="191"/>
                    <a:pt x="8954" y="346"/>
                  </a:cubicBezTo>
                  <a:cubicBezTo>
                    <a:pt x="8954" y="167"/>
                    <a:pt x="8799" y="0"/>
                    <a:pt x="8621" y="0"/>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42"/>
            <p:cNvSpPr/>
            <p:nvPr/>
          </p:nvSpPr>
          <p:spPr>
            <a:xfrm>
              <a:off x="1847041" y="5275050"/>
              <a:ext cx="636093" cy="104981"/>
            </a:xfrm>
            <a:custGeom>
              <a:avLst/>
              <a:gdLst/>
              <a:ahLst/>
              <a:cxnLst/>
              <a:rect l="l" t="t" r="r" b="b"/>
              <a:pathLst>
                <a:path w="21349" h="3442" extrusionOk="0">
                  <a:moveTo>
                    <a:pt x="7275" y="1"/>
                  </a:moveTo>
                  <a:cubicBezTo>
                    <a:pt x="7181" y="147"/>
                    <a:pt x="7151" y="330"/>
                    <a:pt x="7178" y="501"/>
                  </a:cubicBezTo>
                  <a:lnTo>
                    <a:pt x="7178" y="501"/>
                  </a:lnTo>
                  <a:cubicBezTo>
                    <a:pt x="7151" y="460"/>
                    <a:pt x="7092" y="439"/>
                    <a:pt x="7030" y="439"/>
                  </a:cubicBezTo>
                  <a:cubicBezTo>
                    <a:pt x="6949" y="439"/>
                    <a:pt x="6863" y="475"/>
                    <a:pt x="6835" y="548"/>
                  </a:cubicBezTo>
                  <a:cubicBezTo>
                    <a:pt x="6763" y="715"/>
                    <a:pt x="6847" y="893"/>
                    <a:pt x="6906" y="1060"/>
                  </a:cubicBezTo>
                  <a:cubicBezTo>
                    <a:pt x="6966" y="1227"/>
                    <a:pt x="6978" y="1441"/>
                    <a:pt x="6823" y="1536"/>
                  </a:cubicBezTo>
                  <a:cubicBezTo>
                    <a:pt x="6797" y="1550"/>
                    <a:pt x="6770" y="1557"/>
                    <a:pt x="6742" y="1557"/>
                  </a:cubicBezTo>
                  <a:cubicBezTo>
                    <a:pt x="6625" y="1557"/>
                    <a:pt x="6501" y="1449"/>
                    <a:pt x="6501" y="1334"/>
                  </a:cubicBezTo>
                  <a:cubicBezTo>
                    <a:pt x="6418" y="1405"/>
                    <a:pt x="6335" y="1477"/>
                    <a:pt x="6251" y="1560"/>
                  </a:cubicBezTo>
                  <a:cubicBezTo>
                    <a:pt x="6168" y="1417"/>
                    <a:pt x="6013" y="1310"/>
                    <a:pt x="5847" y="1286"/>
                  </a:cubicBezTo>
                  <a:cubicBezTo>
                    <a:pt x="5797" y="1494"/>
                    <a:pt x="5641" y="1750"/>
                    <a:pt x="5467" y="1750"/>
                  </a:cubicBezTo>
                  <a:cubicBezTo>
                    <a:pt x="5432" y="1750"/>
                    <a:pt x="5395" y="1739"/>
                    <a:pt x="5358" y="1715"/>
                  </a:cubicBezTo>
                  <a:cubicBezTo>
                    <a:pt x="5227" y="1632"/>
                    <a:pt x="5239" y="1441"/>
                    <a:pt x="5311" y="1298"/>
                  </a:cubicBezTo>
                  <a:cubicBezTo>
                    <a:pt x="5382" y="1167"/>
                    <a:pt x="5501" y="1060"/>
                    <a:pt x="5561" y="917"/>
                  </a:cubicBezTo>
                  <a:cubicBezTo>
                    <a:pt x="5506" y="909"/>
                    <a:pt x="5451" y="905"/>
                    <a:pt x="5397" y="905"/>
                  </a:cubicBezTo>
                  <a:cubicBezTo>
                    <a:pt x="5313" y="905"/>
                    <a:pt x="5231" y="914"/>
                    <a:pt x="5151" y="931"/>
                  </a:cubicBezTo>
                  <a:lnTo>
                    <a:pt x="5151" y="931"/>
                  </a:lnTo>
                  <a:cubicBezTo>
                    <a:pt x="5332" y="864"/>
                    <a:pt x="5308" y="508"/>
                    <a:pt x="5108" y="441"/>
                  </a:cubicBezTo>
                  <a:cubicBezTo>
                    <a:pt x="5068" y="425"/>
                    <a:pt x="5026" y="418"/>
                    <a:pt x="4983" y="418"/>
                  </a:cubicBezTo>
                  <a:cubicBezTo>
                    <a:pt x="4836" y="418"/>
                    <a:pt x="4686" y="506"/>
                    <a:pt x="4584" y="623"/>
                  </a:cubicBezTo>
                  <a:lnTo>
                    <a:pt x="4584" y="623"/>
                  </a:lnTo>
                  <a:cubicBezTo>
                    <a:pt x="4628" y="490"/>
                    <a:pt x="4499" y="297"/>
                    <a:pt x="4334" y="297"/>
                  </a:cubicBezTo>
                  <a:cubicBezTo>
                    <a:pt x="4326" y="297"/>
                    <a:pt x="4319" y="297"/>
                    <a:pt x="4311" y="298"/>
                  </a:cubicBezTo>
                  <a:cubicBezTo>
                    <a:pt x="4108" y="322"/>
                    <a:pt x="3977" y="548"/>
                    <a:pt x="3989" y="763"/>
                  </a:cubicBezTo>
                  <a:cubicBezTo>
                    <a:pt x="3934" y="711"/>
                    <a:pt x="3866" y="689"/>
                    <a:pt x="3796" y="689"/>
                  </a:cubicBezTo>
                  <a:cubicBezTo>
                    <a:pt x="3655" y="689"/>
                    <a:pt x="3505" y="782"/>
                    <a:pt x="3442" y="917"/>
                  </a:cubicBezTo>
                  <a:cubicBezTo>
                    <a:pt x="3346" y="1120"/>
                    <a:pt x="3418" y="1370"/>
                    <a:pt x="3537" y="1548"/>
                  </a:cubicBezTo>
                  <a:cubicBezTo>
                    <a:pt x="3477" y="1513"/>
                    <a:pt x="3406" y="1477"/>
                    <a:pt x="3346" y="1441"/>
                  </a:cubicBezTo>
                  <a:lnTo>
                    <a:pt x="3346" y="1441"/>
                  </a:lnTo>
                  <a:cubicBezTo>
                    <a:pt x="3418" y="1691"/>
                    <a:pt x="3489" y="1953"/>
                    <a:pt x="3561" y="2203"/>
                  </a:cubicBezTo>
                  <a:cubicBezTo>
                    <a:pt x="3453" y="2144"/>
                    <a:pt x="3358" y="2084"/>
                    <a:pt x="3251" y="2025"/>
                  </a:cubicBezTo>
                  <a:lnTo>
                    <a:pt x="3251" y="2025"/>
                  </a:lnTo>
                  <a:cubicBezTo>
                    <a:pt x="3311" y="2251"/>
                    <a:pt x="3299" y="2477"/>
                    <a:pt x="3227" y="2691"/>
                  </a:cubicBezTo>
                  <a:cubicBezTo>
                    <a:pt x="3123" y="2579"/>
                    <a:pt x="2966" y="2519"/>
                    <a:pt x="2811" y="2519"/>
                  </a:cubicBezTo>
                  <a:cubicBezTo>
                    <a:pt x="2720" y="2519"/>
                    <a:pt x="2628" y="2540"/>
                    <a:pt x="2549" y="2584"/>
                  </a:cubicBezTo>
                  <a:cubicBezTo>
                    <a:pt x="2513" y="2465"/>
                    <a:pt x="2525" y="2334"/>
                    <a:pt x="2584" y="2215"/>
                  </a:cubicBezTo>
                  <a:cubicBezTo>
                    <a:pt x="2556" y="2206"/>
                    <a:pt x="2526" y="2201"/>
                    <a:pt x="2497" y="2201"/>
                  </a:cubicBezTo>
                  <a:cubicBezTo>
                    <a:pt x="2417" y="2201"/>
                    <a:pt x="2339" y="2234"/>
                    <a:pt x="2287" y="2287"/>
                  </a:cubicBezTo>
                  <a:cubicBezTo>
                    <a:pt x="2346" y="2167"/>
                    <a:pt x="2334" y="2025"/>
                    <a:pt x="2287" y="1906"/>
                  </a:cubicBezTo>
                  <a:cubicBezTo>
                    <a:pt x="2132" y="1917"/>
                    <a:pt x="1989" y="2001"/>
                    <a:pt x="1894" y="2108"/>
                  </a:cubicBezTo>
                  <a:cubicBezTo>
                    <a:pt x="1929" y="1965"/>
                    <a:pt x="1918" y="1798"/>
                    <a:pt x="1858" y="1655"/>
                  </a:cubicBezTo>
                  <a:cubicBezTo>
                    <a:pt x="1836" y="1649"/>
                    <a:pt x="1813" y="1646"/>
                    <a:pt x="1791" y="1646"/>
                  </a:cubicBezTo>
                  <a:cubicBezTo>
                    <a:pt x="1644" y="1646"/>
                    <a:pt x="1501" y="1773"/>
                    <a:pt x="1501" y="1917"/>
                  </a:cubicBezTo>
                  <a:cubicBezTo>
                    <a:pt x="1489" y="1798"/>
                    <a:pt x="1382" y="1703"/>
                    <a:pt x="1263" y="1679"/>
                  </a:cubicBezTo>
                  <a:lnTo>
                    <a:pt x="1263" y="1679"/>
                  </a:lnTo>
                  <a:cubicBezTo>
                    <a:pt x="1144" y="1882"/>
                    <a:pt x="1191" y="2179"/>
                    <a:pt x="1382" y="2334"/>
                  </a:cubicBezTo>
                  <a:cubicBezTo>
                    <a:pt x="1298" y="2310"/>
                    <a:pt x="1203" y="2287"/>
                    <a:pt x="1120" y="2263"/>
                  </a:cubicBezTo>
                  <a:lnTo>
                    <a:pt x="1120" y="2263"/>
                  </a:lnTo>
                  <a:cubicBezTo>
                    <a:pt x="1275" y="2477"/>
                    <a:pt x="1417" y="2691"/>
                    <a:pt x="1572" y="2906"/>
                  </a:cubicBezTo>
                  <a:cubicBezTo>
                    <a:pt x="1554" y="3035"/>
                    <a:pt x="1413" y="3100"/>
                    <a:pt x="1273" y="3100"/>
                  </a:cubicBezTo>
                  <a:cubicBezTo>
                    <a:pt x="1233" y="3100"/>
                    <a:pt x="1193" y="3095"/>
                    <a:pt x="1156" y="3084"/>
                  </a:cubicBezTo>
                  <a:cubicBezTo>
                    <a:pt x="989" y="3037"/>
                    <a:pt x="846" y="2918"/>
                    <a:pt x="667" y="2894"/>
                  </a:cubicBezTo>
                  <a:cubicBezTo>
                    <a:pt x="655" y="2892"/>
                    <a:pt x="643" y="2891"/>
                    <a:pt x="630" y="2891"/>
                  </a:cubicBezTo>
                  <a:cubicBezTo>
                    <a:pt x="471" y="2891"/>
                    <a:pt x="290" y="3025"/>
                    <a:pt x="334" y="3179"/>
                  </a:cubicBezTo>
                  <a:lnTo>
                    <a:pt x="36" y="3013"/>
                  </a:lnTo>
                  <a:lnTo>
                    <a:pt x="36" y="3013"/>
                  </a:lnTo>
                  <a:cubicBezTo>
                    <a:pt x="1" y="3322"/>
                    <a:pt x="298" y="3358"/>
                    <a:pt x="536" y="3370"/>
                  </a:cubicBezTo>
                  <a:lnTo>
                    <a:pt x="20503" y="3441"/>
                  </a:lnTo>
                  <a:cubicBezTo>
                    <a:pt x="20741" y="3394"/>
                    <a:pt x="20991" y="3346"/>
                    <a:pt x="21158" y="3168"/>
                  </a:cubicBezTo>
                  <a:cubicBezTo>
                    <a:pt x="21325" y="3001"/>
                    <a:pt x="21349" y="2668"/>
                    <a:pt x="21134" y="2548"/>
                  </a:cubicBezTo>
                  <a:cubicBezTo>
                    <a:pt x="21068" y="2775"/>
                    <a:pt x="20845" y="2926"/>
                    <a:pt x="20619" y="2926"/>
                  </a:cubicBezTo>
                  <a:cubicBezTo>
                    <a:pt x="20560" y="2926"/>
                    <a:pt x="20501" y="2916"/>
                    <a:pt x="20444" y="2894"/>
                  </a:cubicBezTo>
                  <a:cubicBezTo>
                    <a:pt x="20610" y="2787"/>
                    <a:pt x="20527" y="2489"/>
                    <a:pt x="20348" y="2406"/>
                  </a:cubicBezTo>
                  <a:cubicBezTo>
                    <a:pt x="20290" y="2380"/>
                    <a:pt x="20230" y="2369"/>
                    <a:pt x="20169" y="2369"/>
                  </a:cubicBezTo>
                  <a:cubicBezTo>
                    <a:pt x="20037" y="2369"/>
                    <a:pt x="19903" y="2421"/>
                    <a:pt x="19784" y="2490"/>
                  </a:cubicBezTo>
                  <a:lnTo>
                    <a:pt x="19784" y="2490"/>
                  </a:lnTo>
                  <a:cubicBezTo>
                    <a:pt x="19981" y="2360"/>
                    <a:pt x="19805" y="2000"/>
                    <a:pt x="19563" y="1989"/>
                  </a:cubicBezTo>
                  <a:cubicBezTo>
                    <a:pt x="19555" y="1989"/>
                    <a:pt x="19548" y="1988"/>
                    <a:pt x="19540" y="1988"/>
                  </a:cubicBezTo>
                  <a:cubicBezTo>
                    <a:pt x="19300" y="1988"/>
                    <a:pt x="19105" y="2173"/>
                    <a:pt x="18932" y="2346"/>
                  </a:cubicBezTo>
                  <a:cubicBezTo>
                    <a:pt x="18860" y="2203"/>
                    <a:pt x="18741" y="2096"/>
                    <a:pt x="18598" y="2025"/>
                  </a:cubicBezTo>
                  <a:cubicBezTo>
                    <a:pt x="18491" y="2203"/>
                    <a:pt x="18372" y="2370"/>
                    <a:pt x="18193" y="2477"/>
                  </a:cubicBezTo>
                  <a:cubicBezTo>
                    <a:pt x="18119" y="2517"/>
                    <a:pt x="18033" y="2538"/>
                    <a:pt x="17947" y="2538"/>
                  </a:cubicBezTo>
                  <a:cubicBezTo>
                    <a:pt x="17828" y="2538"/>
                    <a:pt x="17710" y="2496"/>
                    <a:pt x="17634" y="2406"/>
                  </a:cubicBezTo>
                  <a:cubicBezTo>
                    <a:pt x="17765" y="2263"/>
                    <a:pt x="17884" y="2120"/>
                    <a:pt x="18003" y="1977"/>
                  </a:cubicBezTo>
                  <a:cubicBezTo>
                    <a:pt x="17908" y="1917"/>
                    <a:pt x="17789" y="1870"/>
                    <a:pt x="17670" y="1858"/>
                  </a:cubicBezTo>
                  <a:cubicBezTo>
                    <a:pt x="17789" y="1775"/>
                    <a:pt x="17836" y="1584"/>
                    <a:pt x="17765" y="1453"/>
                  </a:cubicBezTo>
                  <a:cubicBezTo>
                    <a:pt x="17712" y="1347"/>
                    <a:pt x="17594" y="1287"/>
                    <a:pt x="17478" y="1287"/>
                  </a:cubicBezTo>
                  <a:cubicBezTo>
                    <a:pt x="17438" y="1287"/>
                    <a:pt x="17397" y="1295"/>
                    <a:pt x="17360" y="1310"/>
                  </a:cubicBezTo>
                  <a:cubicBezTo>
                    <a:pt x="17479" y="1203"/>
                    <a:pt x="17562" y="1036"/>
                    <a:pt x="17491" y="893"/>
                  </a:cubicBezTo>
                  <a:cubicBezTo>
                    <a:pt x="17459" y="829"/>
                    <a:pt x="17386" y="799"/>
                    <a:pt x="17315" y="799"/>
                  </a:cubicBezTo>
                  <a:cubicBezTo>
                    <a:pt x="17239" y="799"/>
                    <a:pt x="17166" y="834"/>
                    <a:pt x="17149" y="900"/>
                  </a:cubicBezTo>
                  <a:lnTo>
                    <a:pt x="17149" y="900"/>
                  </a:lnTo>
                  <a:cubicBezTo>
                    <a:pt x="17157" y="742"/>
                    <a:pt x="16992" y="600"/>
                    <a:pt x="16829" y="600"/>
                  </a:cubicBezTo>
                  <a:cubicBezTo>
                    <a:pt x="16807" y="600"/>
                    <a:pt x="16786" y="602"/>
                    <a:pt x="16765" y="608"/>
                  </a:cubicBezTo>
                  <a:cubicBezTo>
                    <a:pt x="16593" y="651"/>
                    <a:pt x="16469" y="829"/>
                    <a:pt x="16447" y="1012"/>
                  </a:cubicBezTo>
                  <a:lnTo>
                    <a:pt x="16447" y="1012"/>
                  </a:lnTo>
                  <a:cubicBezTo>
                    <a:pt x="16431" y="943"/>
                    <a:pt x="16348" y="895"/>
                    <a:pt x="16266" y="895"/>
                  </a:cubicBezTo>
                  <a:cubicBezTo>
                    <a:pt x="16221" y="895"/>
                    <a:pt x="16178" y="909"/>
                    <a:pt x="16146" y="941"/>
                  </a:cubicBezTo>
                  <a:cubicBezTo>
                    <a:pt x="16026" y="1036"/>
                    <a:pt x="16038" y="1203"/>
                    <a:pt x="16038" y="1358"/>
                  </a:cubicBezTo>
                  <a:cubicBezTo>
                    <a:pt x="16016" y="1338"/>
                    <a:pt x="15992" y="1330"/>
                    <a:pt x="15968" y="1330"/>
                  </a:cubicBezTo>
                  <a:cubicBezTo>
                    <a:pt x="15874" y="1330"/>
                    <a:pt x="15776" y="1459"/>
                    <a:pt x="15776" y="1572"/>
                  </a:cubicBezTo>
                  <a:cubicBezTo>
                    <a:pt x="15776" y="1703"/>
                    <a:pt x="15848" y="1846"/>
                    <a:pt x="15836" y="1989"/>
                  </a:cubicBezTo>
                  <a:cubicBezTo>
                    <a:pt x="15812" y="2227"/>
                    <a:pt x="15562" y="2370"/>
                    <a:pt x="15348" y="2465"/>
                  </a:cubicBezTo>
                  <a:cubicBezTo>
                    <a:pt x="15298" y="2358"/>
                    <a:pt x="15183" y="2298"/>
                    <a:pt x="15072" y="2298"/>
                  </a:cubicBezTo>
                  <a:cubicBezTo>
                    <a:pt x="15000" y="2298"/>
                    <a:pt x="14928" y="2323"/>
                    <a:pt x="14876" y="2377"/>
                  </a:cubicBezTo>
                  <a:lnTo>
                    <a:pt x="14876" y="2377"/>
                  </a:lnTo>
                  <a:cubicBezTo>
                    <a:pt x="14960" y="2283"/>
                    <a:pt x="14841" y="2107"/>
                    <a:pt x="14717" y="2107"/>
                  </a:cubicBezTo>
                  <a:cubicBezTo>
                    <a:pt x="14713" y="2107"/>
                    <a:pt x="14709" y="2108"/>
                    <a:pt x="14705" y="2108"/>
                  </a:cubicBezTo>
                  <a:cubicBezTo>
                    <a:pt x="14562" y="2108"/>
                    <a:pt x="14455" y="2215"/>
                    <a:pt x="14360" y="2310"/>
                  </a:cubicBezTo>
                  <a:cubicBezTo>
                    <a:pt x="14287" y="2233"/>
                    <a:pt x="14185" y="2197"/>
                    <a:pt x="14082" y="2197"/>
                  </a:cubicBezTo>
                  <a:cubicBezTo>
                    <a:pt x="13914" y="2197"/>
                    <a:pt x="13744" y="2291"/>
                    <a:pt x="13693" y="2453"/>
                  </a:cubicBezTo>
                  <a:cubicBezTo>
                    <a:pt x="13676" y="2378"/>
                    <a:pt x="13601" y="2327"/>
                    <a:pt x="13530" y="2327"/>
                  </a:cubicBezTo>
                  <a:cubicBezTo>
                    <a:pt x="13518" y="2327"/>
                    <a:pt x="13506" y="2328"/>
                    <a:pt x="13495" y="2331"/>
                  </a:cubicBezTo>
                  <a:lnTo>
                    <a:pt x="13495" y="2331"/>
                  </a:lnTo>
                  <a:cubicBezTo>
                    <a:pt x="13589" y="2271"/>
                    <a:pt x="13659" y="2160"/>
                    <a:pt x="13669" y="2048"/>
                  </a:cubicBezTo>
                  <a:cubicBezTo>
                    <a:pt x="13615" y="2031"/>
                    <a:pt x="13562" y="2022"/>
                    <a:pt x="13508" y="2022"/>
                  </a:cubicBezTo>
                  <a:cubicBezTo>
                    <a:pt x="13455" y="2022"/>
                    <a:pt x="13401" y="2031"/>
                    <a:pt x="13348" y="2048"/>
                  </a:cubicBezTo>
                  <a:cubicBezTo>
                    <a:pt x="13455" y="2013"/>
                    <a:pt x="13538" y="1917"/>
                    <a:pt x="13562" y="1810"/>
                  </a:cubicBezTo>
                  <a:cubicBezTo>
                    <a:pt x="13473" y="1771"/>
                    <a:pt x="13384" y="1748"/>
                    <a:pt x="13289" y="1748"/>
                  </a:cubicBezTo>
                  <a:cubicBezTo>
                    <a:pt x="13269" y="1748"/>
                    <a:pt x="13249" y="1749"/>
                    <a:pt x="13228" y="1751"/>
                  </a:cubicBezTo>
                  <a:cubicBezTo>
                    <a:pt x="13312" y="1632"/>
                    <a:pt x="13312" y="1465"/>
                    <a:pt x="13228" y="1334"/>
                  </a:cubicBezTo>
                  <a:cubicBezTo>
                    <a:pt x="13121" y="1346"/>
                    <a:pt x="13002" y="1370"/>
                    <a:pt x="12883" y="1382"/>
                  </a:cubicBezTo>
                  <a:cubicBezTo>
                    <a:pt x="13020" y="1279"/>
                    <a:pt x="12885" y="1047"/>
                    <a:pt x="12717" y="1047"/>
                  </a:cubicBezTo>
                  <a:cubicBezTo>
                    <a:pt x="12709" y="1047"/>
                    <a:pt x="12701" y="1047"/>
                    <a:pt x="12693" y="1048"/>
                  </a:cubicBezTo>
                  <a:cubicBezTo>
                    <a:pt x="12526" y="1072"/>
                    <a:pt x="12419" y="1251"/>
                    <a:pt x="12383" y="1429"/>
                  </a:cubicBezTo>
                  <a:cubicBezTo>
                    <a:pt x="12331" y="1356"/>
                    <a:pt x="12242" y="1320"/>
                    <a:pt x="12149" y="1320"/>
                  </a:cubicBezTo>
                  <a:cubicBezTo>
                    <a:pt x="12136" y="1320"/>
                    <a:pt x="12123" y="1321"/>
                    <a:pt x="12109" y="1322"/>
                  </a:cubicBezTo>
                  <a:cubicBezTo>
                    <a:pt x="12097" y="1608"/>
                    <a:pt x="12014" y="1906"/>
                    <a:pt x="11859" y="2156"/>
                  </a:cubicBezTo>
                  <a:cubicBezTo>
                    <a:pt x="11912" y="2038"/>
                    <a:pt x="11766" y="1912"/>
                    <a:pt x="11624" y="1912"/>
                  </a:cubicBezTo>
                  <a:cubicBezTo>
                    <a:pt x="11607" y="1912"/>
                    <a:pt x="11590" y="1914"/>
                    <a:pt x="11574" y="1917"/>
                  </a:cubicBezTo>
                  <a:cubicBezTo>
                    <a:pt x="11431" y="1941"/>
                    <a:pt x="11300" y="2060"/>
                    <a:pt x="11157" y="2084"/>
                  </a:cubicBezTo>
                  <a:cubicBezTo>
                    <a:pt x="11139" y="2088"/>
                    <a:pt x="11121" y="2090"/>
                    <a:pt x="11103" y="2090"/>
                  </a:cubicBezTo>
                  <a:cubicBezTo>
                    <a:pt x="10960" y="2090"/>
                    <a:pt x="10808" y="1974"/>
                    <a:pt x="10871" y="1858"/>
                  </a:cubicBezTo>
                  <a:cubicBezTo>
                    <a:pt x="11038" y="1739"/>
                    <a:pt x="11228" y="1489"/>
                    <a:pt x="11062" y="1370"/>
                  </a:cubicBezTo>
                  <a:cubicBezTo>
                    <a:pt x="11030" y="1348"/>
                    <a:pt x="10996" y="1338"/>
                    <a:pt x="10962" y="1338"/>
                  </a:cubicBezTo>
                  <a:cubicBezTo>
                    <a:pt x="10867" y="1338"/>
                    <a:pt x="10769" y="1413"/>
                    <a:pt x="10716" y="1501"/>
                  </a:cubicBezTo>
                  <a:cubicBezTo>
                    <a:pt x="10633" y="1608"/>
                    <a:pt x="10561" y="1751"/>
                    <a:pt x="10431" y="1786"/>
                  </a:cubicBezTo>
                  <a:cubicBezTo>
                    <a:pt x="10405" y="1795"/>
                    <a:pt x="10380" y="1799"/>
                    <a:pt x="10355" y="1799"/>
                  </a:cubicBezTo>
                  <a:cubicBezTo>
                    <a:pt x="10174" y="1799"/>
                    <a:pt x="10026" y="1582"/>
                    <a:pt x="10026" y="1394"/>
                  </a:cubicBezTo>
                  <a:cubicBezTo>
                    <a:pt x="10038" y="1167"/>
                    <a:pt x="10169" y="965"/>
                    <a:pt x="10240" y="763"/>
                  </a:cubicBezTo>
                  <a:cubicBezTo>
                    <a:pt x="10323" y="548"/>
                    <a:pt x="10335" y="274"/>
                    <a:pt x="10157" y="143"/>
                  </a:cubicBezTo>
                  <a:cubicBezTo>
                    <a:pt x="10095" y="96"/>
                    <a:pt x="10023" y="75"/>
                    <a:pt x="9949" y="75"/>
                  </a:cubicBezTo>
                  <a:cubicBezTo>
                    <a:pt x="9836" y="75"/>
                    <a:pt x="9719" y="124"/>
                    <a:pt x="9633" y="203"/>
                  </a:cubicBezTo>
                  <a:cubicBezTo>
                    <a:pt x="9488" y="314"/>
                    <a:pt x="9416" y="487"/>
                    <a:pt x="9359" y="655"/>
                  </a:cubicBezTo>
                  <a:lnTo>
                    <a:pt x="9359" y="655"/>
                  </a:lnTo>
                  <a:cubicBezTo>
                    <a:pt x="9376" y="559"/>
                    <a:pt x="9256" y="490"/>
                    <a:pt x="9138" y="490"/>
                  </a:cubicBezTo>
                  <a:cubicBezTo>
                    <a:pt x="9078" y="490"/>
                    <a:pt x="9019" y="507"/>
                    <a:pt x="8978" y="548"/>
                  </a:cubicBezTo>
                  <a:cubicBezTo>
                    <a:pt x="8859" y="691"/>
                    <a:pt x="8847" y="893"/>
                    <a:pt x="8787" y="1072"/>
                  </a:cubicBezTo>
                  <a:cubicBezTo>
                    <a:pt x="8742" y="1207"/>
                    <a:pt x="8609" y="1328"/>
                    <a:pt x="8485" y="1328"/>
                  </a:cubicBezTo>
                  <a:cubicBezTo>
                    <a:pt x="8445" y="1328"/>
                    <a:pt x="8406" y="1316"/>
                    <a:pt x="8371" y="1286"/>
                  </a:cubicBezTo>
                  <a:cubicBezTo>
                    <a:pt x="8311" y="1239"/>
                    <a:pt x="8287" y="1167"/>
                    <a:pt x="8275" y="1084"/>
                  </a:cubicBezTo>
                  <a:lnTo>
                    <a:pt x="8121" y="465"/>
                  </a:lnTo>
                  <a:cubicBezTo>
                    <a:pt x="8085" y="334"/>
                    <a:pt x="8049" y="191"/>
                    <a:pt x="7942" y="96"/>
                  </a:cubicBezTo>
                  <a:cubicBezTo>
                    <a:pt x="7898" y="61"/>
                    <a:pt x="7839" y="43"/>
                    <a:pt x="7781" y="43"/>
                  </a:cubicBezTo>
                  <a:cubicBezTo>
                    <a:pt x="7701" y="43"/>
                    <a:pt x="7625" y="79"/>
                    <a:pt x="7597" y="155"/>
                  </a:cubicBezTo>
                  <a:lnTo>
                    <a:pt x="7275" y="1"/>
                  </a:ln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42"/>
            <p:cNvSpPr/>
            <p:nvPr/>
          </p:nvSpPr>
          <p:spPr>
            <a:xfrm>
              <a:off x="1455058" y="4616799"/>
              <a:ext cx="292319" cy="719282"/>
            </a:xfrm>
            <a:custGeom>
              <a:avLst/>
              <a:gdLst/>
              <a:ahLst/>
              <a:cxnLst/>
              <a:rect l="l" t="t" r="r" b="b"/>
              <a:pathLst>
                <a:path w="9811" h="23583" extrusionOk="0">
                  <a:moveTo>
                    <a:pt x="1432" y="1"/>
                  </a:moveTo>
                  <a:cubicBezTo>
                    <a:pt x="1394" y="1"/>
                    <a:pt x="1364" y="48"/>
                    <a:pt x="1334" y="151"/>
                  </a:cubicBezTo>
                  <a:cubicBezTo>
                    <a:pt x="0" y="4938"/>
                    <a:pt x="3715" y="8914"/>
                    <a:pt x="5965" y="12486"/>
                  </a:cubicBezTo>
                  <a:cubicBezTo>
                    <a:pt x="7787" y="15356"/>
                    <a:pt x="9668" y="20404"/>
                    <a:pt x="7573" y="23583"/>
                  </a:cubicBezTo>
                  <a:lnTo>
                    <a:pt x="9156" y="23107"/>
                  </a:lnTo>
                  <a:cubicBezTo>
                    <a:pt x="9811" y="19154"/>
                    <a:pt x="8418" y="15094"/>
                    <a:pt x="6311" y="11772"/>
                  </a:cubicBezTo>
                  <a:cubicBezTo>
                    <a:pt x="5215" y="10057"/>
                    <a:pt x="3917" y="8474"/>
                    <a:pt x="2941" y="6676"/>
                  </a:cubicBezTo>
                  <a:cubicBezTo>
                    <a:pt x="1965" y="4890"/>
                    <a:pt x="1298" y="2783"/>
                    <a:pt x="1608" y="735"/>
                  </a:cubicBezTo>
                  <a:cubicBezTo>
                    <a:pt x="1643" y="532"/>
                    <a:pt x="1679" y="294"/>
                    <a:pt x="1572" y="128"/>
                  </a:cubicBezTo>
                  <a:cubicBezTo>
                    <a:pt x="1513" y="46"/>
                    <a:pt x="1469" y="1"/>
                    <a:pt x="1432" y="1"/>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42"/>
            <p:cNvSpPr/>
            <p:nvPr/>
          </p:nvSpPr>
          <p:spPr>
            <a:xfrm>
              <a:off x="1557225" y="4576021"/>
              <a:ext cx="194770" cy="341356"/>
            </a:xfrm>
            <a:custGeom>
              <a:avLst/>
              <a:gdLst/>
              <a:ahLst/>
              <a:cxnLst/>
              <a:rect l="l" t="t" r="r" b="b"/>
              <a:pathLst>
                <a:path w="6537" h="11192" extrusionOk="0">
                  <a:moveTo>
                    <a:pt x="5608" y="0"/>
                  </a:moveTo>
                  <a:cubicBezTo>
                    <a:pt x="5834" y="1322"/>
                    <a:pt x="5418" y="2750"/>
                    <a:pt x="4525" y="3703"/>
                  </a:cubicBezTo>
                  <a:cubicBezTo>
                    <a:pt x="3929" y="4358"/>
                    <a:pt x="3132" y="4774"/>
                    <a:pt x="2489" y="5382"/>
                  </a:cubicBezTo>
                  <a:cubicBezTo>
                    <a:pt x="1024" y="6739"/>
                    <a:pt x="0" y="9442"/>
                    <a:pt x="1381" y="11192"/>
                  </a:cubicBezTo>
                  <a:cubicBezTo>
                    <a:pt x="1381" y="10668"/>
                    <a:pt x="1667" y="10239"/>
                    <a:pt x="2108" y="10013"/>
                  </a:cubicBezTo>
                  <a:cubicBezTo>
                    <a:pt x="2548" y="9787"/>
                    <a:pt x="3036" y="9739"/>
                    <a:pt x="3501" y="9585"/>
                  </a:cubicBezTo>
                  <a:cubicBezTo>
                    <a:pt x="5132" y="9049"/>
                    <a:pt x="6156" y="7203"/>
                    <a:pt x="6346" y="5394"/>
                  </a:cubicBezTo>
                  <a:cubicBezTo>
                    <a:pt x="6537" y="3572"/>
                    <a:pt x="6072" y="1750"/>
                    <a:pt x="5608" y="0"/>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42"/>
            <p:cNvSpPr/>
            <p:nvPr/>
          </p:nvSpPr>
          <p:spPr>
            <a:xfrm>
              <a:off x="1300392" y="4310549"/>
              <a:ext cx="412601" cy="330285"/>
            </a:xfrm>
            <a:custGeom>
              <a:avLst/>
              <a:gdLst/>
              <a:ahLst/>
              <a:cxnLst/>
              <a:rect l="l" t="t" r="r" b="b"/>
              <a:pathLst>
                <a:path w="13848" h="10829" extrusionOk="0">
                  <a:moveTo>
                    <a:pt x="7513" y="1"/>
                  </a:moveTo>
                  <a:lnTo>
                    <a:pt x="7513" y="1"/>
                  </a:lnTo>
                  <a:cubicBezTo>
                    <a:pt x="7549" y="1203"/>
                    <a:pt x="7013" y="2418"/>
                    <a:pt x="6132" y="3156"/>
                  </a:cubicBezTo>
                  <a:cubicBezTo>
                    <a:pt x="5918" y="3322"/>
                    <a:pt x="5691" y="3477"/>
                    <a:pt x="5513" y="3668"/>
                  </a:cubicBezTo>
                  <a:cubicBezTo>
                    <a:pt x="5084" y="4108"/>
                    <a:pt x="4905" y="4763"/>
                    <a:pt x="4894" y="5382"/>
                  </a:cubicBezTo>
                  <a:cubicBezTo>
                    <a:pt x="4884" y="5654"/>
                    <a:pt x="4897" y="5927"/>
                    <a:pt x="4955" y="6176"/>
                  </a:cubicBezTo>
                  <a:lnTo>
                    <a:pt x="4955" y="6176"/>
                  </a:lnTo>
                  <a:cubicBezTo>
                    <a:pt x="4876" y="5949"/>
                    <a:pt x="4759" y="5732"/>
                    <a:pt x="4620" y="5537"/>
                  </a:cubicBezTo>
                  <a:cubicBezTo>
                    <a:pt x="4073" y="4770"/>
                    <a:pt x="3137" y="4272"/>
                    <a:pt x="2246" y="4272"/>
                  </a:cubicBezTo>
                  <a:cubicBezTo>
                    <a:pt x="2127" y="4272"/>
                    <a:pt x="2009" y="4281"/>
                    <a:pt x="1893" y="4299"/>
                  </a:cubicBezTo>
                  <a:cubicBezTo>
                    <a:pt x="1203" y="4418"/>
                    <a:pt x="584" y="4763"/>
                    <a:pt x="0" y="5168"/>
                  </a:cubicBezTo>
                  <a:cubicBezTo>
                    <a:pt x="129" y="5142"/>
                    <a:pt x="258" y="5129"/>
                    <a:pt x="387" y="5129"/>
                  </a:cubicBezTo>
                  <a:cubicBezTo>
                    <a:pt x="1142" y="5129"/>
                    <a:pt x="1890" y="5554"/>
                    <a:pt x="2429" y="6144"/>
                  </a:cubicBezTo>
                  <a:cubicBezTo>
                    <a:pt x="3715" y="7549"/>
                    <a:pt x="3786" y="10490"/>
                    <a:pt x="5918" y="10800"/>
                  </a:cubicBezTo>
                  <a:cubicBezTo>
                    <a:pt x="6052" y="10819"/>
                    <a:pt x="6187" y="10828"/>
                    <a:pt x="6321" y="10828"/>
                  </a:cubicBezTo>
                  <a:cubicBezTo>
                    <a:pt x="7172" y="10828"/>
                    <a:pt x="8006" y="10455"/>
                    <a:pt x="8715" y="9930"/>
                  </a:cubicBezTo>
                  <a:cubicBezTo>
                    <a:pt x="10192" y="8835"/>
                    <a:pt x="10549" y="7454"/>
                    <a:pt x="11573" y="5942"/>
                  </a:cubicBezTo>
                  <a:cubicBezTo>
                    <a:pt x="12133" y="5132"/>
                    <a:pt x="12942" y="4501"/>
                    <a:pt x="13847" y="4203"/>
                  </a:cubicBezTo>
                  <a:cubicBezTo>
                    <a:pt x="13741" y="4196"/>
                    <a:pt x="13630" y="4192"/>
                    <a:pt x="13514" y="4192"/>
                  </a:cubicBezTo>
                  <a:cubicBezTo>
                    <a:pt x="11647" y="4192"/>
                    <a:pt x="8669" y="5193"/>
                    <a:pt x="8311" y="7323"/>
                  </a:cubicBezTo>
                  <a:cubicBezTo>
                    <a:pt x="8513" y="5727"/>
                    <a:pt x="9073" y="4144"/>
                    <a:pt x="8632" y="2537"/>
                  </a:cubicBezTo>
                  <a:cubicBezTo>
                    <a:pt x="8382" y="1644"/>
                    <a:pt x="7942" y="822"/>
                    <a:pt x="7513" y="1"/>
                  </a:cubicBezTo>
                  <a:close/>
                </a:path>
              </a:pathLst>
            </a:custGeom>
            <a:solidFill>
              <a:srgbClr val="FFC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42"/>
            <p:cNvSpPr/>
            <p:nvPr/>
          </p:nvSpPr>
          <p:spPr>
            <a:xfrm>
              <a:off x="1345800" y="4361758"/>
              <a:ext cx="401249" cy="975054"/>
            </a:xfrm>
            <a:custGeom>
              <a:avLst/>
              <a:gdLst/>
              <a:ahLst/>
              <a:cxnLst/>
              <a:rect l="l" t="t" r="r" b="b"/>
              <a:pathLst>
                <a:path w="13467" h="31969" extrusionOk="0">
                  <a:moveTo>
                    <a:pt x="6537" y="655"/>
                  </a:moveTo>
                  <a:cubicBezTo>
                    <a:pt x="6532" y="812"/>
                    <a:pt x="6525" y="968"/>
                    <a:pt x="6515" y="1125"/>
                  </a:cubicBezTo>
                  <a:lnTo>
                    <a:pt x="6515" y="1125"/>
                  </a:lnTo>
                  <a:cubicBezTo>
                    <a:pt x="6535" y="971"/>
                    <a:pt x="6542" y="814"/>
                    <a:pt x="6537" y="655"/>
                  </a:cubicBezTo>
                  <a:close/>
                  <a:moveTo>
                    <a:pt x="12680" y="9466"/>
                  </a:moveTo>
                  <a:lnTo>
                    <a:pt x="12680" y="9466"/>
                  </a:lnTo>
                  <a:cubicBezTo>
                    <a:pt x="12660" y="9708"/>
                    <a:pt x="12625" y="9949"/>
                    <a:pt x="12577" y="10187"/>
                  </a:cubicBezTo>
                  <a:lnTo>
                    <a:pt x="12577" y="10187"/>
                  </a:lnTo>
                  <a:cubicBezTo>
                    <a:pt x="12638" y="9953"/>
                    <a:pt x="12674" y="9713"/>
                    <a:pt x="12680" y="9466"/>
                  </a:cubicBezTo>
                  <a:close/>
                  <a:moveTo>
                    <a:pt x="6203" y="0"/>
                  </a:moveTo>
                  <a:lnTo>
                    <a:pt x="6203" y="0"/>
                  </a:lnTo>
                  <a:cubicBezTo>
                    <a:pt x="5953" y="1060"/>
                    <a:pt x="5322" y="1965"/>
                    <a:pt x="4798" y="2917"/>
                  </a:cubicBezTo>
                  <a:cubicBezTo>
                    <a:pt x="4477" y="3516"/>
                    <a:pt x="4197" y="4170"/>
                    <a:pt x="4102" y="4834"/>
                  </a:cubicBezTo>
                  <a:lnTo>
                    <a:pt x="4102" y="4834"/>
                  </a:lnTo>
                  <a:cubicBezTo>
                    <a:pt x="4148" y="3855"/>
                    <a:pt x="4418" y="2882"/>
                    <a:pt x="4894" y="2024"/>
                  </a:cubicBezTo>
                  <a:lnTo>
                    <a:pt x="4894" y="2024"/>
                  </a:lnTo>
                  <a:cubicBezTo>
                    <a:pt x="4179" y="2763"/>
                    <a:pt x="3798" y="3775"/>
                    <a:pt x="3691" y="4787"/>
                  </a:cubicBezTo>
                  <a:cubicBezTo>
                    <a:pt x="3572" y="5811"/>
                    <a:pt x="3703" y="6835"/>
                    <a:pt x="3858" y="7847"/>
                  </a:cubicBezTo>
                  <a:cubicBezTo>
                    <a:pt x="3310" y="6084"/>
                    <a:pt x="2631" y="4144"/>
                    <a:pt x="1012" y="3227"/>
                  </a:cubicBezTo>
                  <a:lnTo>
                    <a:pt x="1012" y="3227"/>
                  </a:lnTo>
                  <a:cubicBezTo>
                    <a:pt x="1953" y="4096"/>
                    <a:pt x="2584" y="5299"/>
                    <a:pt x="2750" y="6561"/>
                  </a:cubicBezTo>
                  <a:cubicBezTo>
                    <a:pt x="2512" y="5430"/>
                    <a:pt x="1846" y="4382"/>
                    <a:pt x="917" y="3691"/>
                  </a:cubicBezTo>
                  <a:lnTo>
                    <a:pt x="917" y="3691"/>
                  </a:lnTo>
                  <a:cubicBezTo>
                    <a:pt x="1429" y="4418"/>
                    <a:pt x="1857" y="5203"/>
                    <a:pt x="2191" y="6037"/>
                  </a:cubicBezTo>
                  <a:cubicBezTo>
                    <a:pt x="1750" y="4989"/>
                    <a:pt x="976" y="4084"/>
                    <a:pt x="0" y="3501"/>
                  </a:cubicBezTo>
                  <a:lnTo>
                    <a:pt x="0" y="3501"/>
                  </a:lnTo>
                  <a:cubicBezTo>
                    <a:pt x="976" y="4418"/>
                    <a:pt x="1619" y="5656"/>
                    <a:pt x="2155" y="6858"/>
                  </a:cubicBezTo>
                  <a:cubicBezTo>
                    <a:pt x="2608" y="7858"/>
                    <a:pt x="3179" y="8966"/>
                    <a:pt x="4394" y="9144"/>
                  </a:cubicBezTo>
                  <a:cubicBezTo>
                    <a:pt x="4548" y="9168"/>
                    <a:pt x="4691" y="9168"/>
                    <a:pt x="4846" y="9168"/>
                  </a:cubicBezTo>
                  <a:cubicBezTo>
                    <a:pt x="3989" y="13681"/>
                    <a:pt x="7465" y="17467"/>
                    <a:pt x="9632" y="20872"/>
                  </a:cubicBezTo>
                  <a:cubicBezTo>
                    <a:pt x="11442" y="23741"/>
                    <a:pt x="13335" y="28790"/>
                    <a:pt x="11228" y="31969"/>
                  </a:cubicBezTo>
                  <a:lnTo>
                    <a:pt x="12811" y="31504"/>
                  </a:lnTo>
                  <a:cubicBezTo>
                    <a:pt x="13466" y="27551"/>
                    <a:pt x="12073" y="23479"/>
                    <a:pt x="9966" y="20158"/>
                  </a:cubicBezTo>
                  <a:cubicBezTo>
                    <a:pt x="9549" y="19515"/>
                    <a:pt x="8977" y="18896"/>
                    <a:pt x="8620" y="18229"/>
                  </a:cubicBezTo>
                  <a:cubicBezTo>
                    <a:pt x="8346" y="17741"/>
                    <a:pt x="8692" y="17264"/>
                    <a:pt x="9144" y="16979"/>
                  </a:cubicBezTo>
                  <a:cubicBezTo>
                    <a:pt x="9216" y="16943"/>
                    <a:pt x="9287" y="16895"/>
                    <a:pt x="9358" y="16860"/>
                  </a:cubicBezTo>
                  <a:cubicBezTo>
                    <a:pt x="9870" y="16621"/>
                    <a:pt x="10454" y="16562"/>
                    <a:pt x="10978" y="16336"/>
                  </a:cubicBezTo>
                  <a:cubicBezTo>
                    <a:pt x="11883" y="15943"/>
                    <a:pt x="12585" y="15086"/>
                    <a:pt x="12871" y="14157"/>
                  </a:cubicBezTo>
                  <a:cubicBezTo>
                    <a:pt x="13228" y="13026"/>
                    <a:pt x="13049" y="11942"/>
                    <a:pt x="13180" y="10811"/>
                  </a:cubicBezTo>
                  <a:lnTo>
                    <a:pt x="13180" y="10811"/>
                  </a:lnTo>
                  <a:cubicBezTo>
                    <a:pt x="13033" y="12043"/>
                    <a:pt x="12652" y="13243"/>
                    <a:pt x="12069" y="14333"/>
                  </a:cubicBezTo>
                  <a:lnTo>
                    <a:pt x="12069" y="14333"/>
                  </a:lnTo>
                  <a:cubicBezTo>
                    <a:pt x="12589" y="13308"/>
                    <a:pt x="12881" y="12161"/>
                    <a:pt x="12906" y="11014"/>
                  </a:cubicBezTo>
                  <a:lnTo>
                    <a:pt x="12906" y="11014"/>
                  </a:lnTo>
                  <a:cubicBezTo>
                    <a:pt x="12799" y="12157"/>
                    <a:pt x="12359" y="13276"/>
                    <a:pt x="11656" y="14193"/>
                  </a:cubicBezTo>
                  <a:cubicBezTo>
                    <a:pt x="11349" y="14587"/>
                    <a:pt x="10994" y="14944"/>
                    <a:pt x="10669" y="15324"/>
                  </a:cubicBezTo>
                  <a:lnTo>
                    <a:pt x="10669" y="15324"/>
                  </a:lnTo>
                  <a:cubicBezTo>
                    <a:pt x="11600" y="14044"/>
                    <a:pt x="12329" y="12616"/>
                    <a:pt x="12811" y="11109"/>
                  </a:cubicBezTo>
                  <a:lnTo>
                    <a:pt x="12811" y="11109"/>
                  </a:lnTo>
                  <a:cubicBezTo>
                    <a:pt x="12156" y="13121"/>
                    <a:pt x="10835" y="14907"/>
                    <a:pt x="9108" y="16121"/>
                  </a:cubicBezTo>
                  <a:cubicBezTo>
                    <a:pt x="9942" y="15431"/>
                    <a:pt x="10620" y="14585"/>
                    <a:pt x="11121" y="13633"/>
                  </a:cubicBezTo>
                  <a:lnTo>
                    <a:pt x="11121" y="13633"/>
                  </a:lnTo>
                  <a:cubicBezTo>
                    <a:pt x="10239" y="14359"/>
                    <a:pt x="9489" y="15228"/>
                    <a:pt x="8882" y="16205"/>
                  </a:cubicBezTo>
                  <a:cubicBezTo>
                    <a:pt x="9239" y="14883"/>
                    <a:pt x="10454" y="14014"/>
                    <a:pt x="11299" y="12931"/>
                  </a:cubicBezTo>
                  <a:cubicBezTo>
                    <a:pt x="11934" y="12132"/>
                    <a:pt x="12375" y="11186"/>
                    <a:pt x="12577" y="10187"/>
                  </a:cubicBezTo>
                  <a:lnTo>
                    <a:pt x="12577" y="10187"/>
                  </a:lnTo>
                  <a:cubicBezTo>
                    <a:pt x="12292" y="11279"/>
                    <a:pt x="11464" y="12219"/>
                    <a:pt x="10620" y="13014"/>
                  </a:cubicBezTo>
                  <a:cubicBezTo>
                    <a:pt x="9608" y="13978"/>
                    <a:pt x="8477" y="14943"/>
                    <a:pt x="8061" y="16288"/>
                  </a:cubicBezTo>
                  <a:cubicBezTo>
                    <a:pt x="7918" y="15074"/>
                    <a:pt x="8751" y="13978"/>
                    <a:pt x="9644" y="13157"/>
                  </a:cubicBezTo>
                  <a:cubicBezTo>
                    <a:pt x="10525" y="12347"/>
                    <a:pt x="11573" y="11609"/>
                    <a:pt x="12097" y="10525"/>
                  </a:cubicBezTo>
                  <a:lnTo>
                    <a:pt x="12097" y="10525"/>
                  </a:lnTo>
                  <a:cubicBezTo>
                    <a:pt x="11347" y="11537"/>
                    <a:pt x="10228" y="12204"/>
                    <a:pt x="9287" y="13061"/>
                  </a:cubicBezTo>
                  <a:cubicBezTo>
                    <a:pt x="8715" y="13573"/>
                    <a:pt x="8192" y="14216"/>
                    <a:pt x="8013" y="14978"/>
                  </a:cubicBezTo>
                  <a:cubicBezTo>
                    <a:pt x="7823" y="15788"/>
                    <a:pt x="7906" y="16633"/>
                    <a:pt x="8001" y="17467"/>
                  </a:cubicBezTo>
                  <a:cubicBezTo>
                    <a:pt x="7608" y="16621"/>
                    <a:pt x="7037" y="15895"/>
                    <a:pt x="6596" y="15074"/>
                  </a:cubicBezTo>
                  <a:cubicBezTo>
                    <a:pt x="5620" y="13276"/>
                    <a:pt x="4953" y="11180"/>
                    <a:pt x="5263" y="9132"/>
                  </a:cubicBezTo>
                  <a:cubicBezTo>
                    <a:pt x="5953" y="9025"/>
                    <a:pt x="6608" y="8704"/>
                    <a:pt x="7180" y="8275"/>
                  </a:cubicBezTo>
                  <a:cubicBezTo>
                    <a:pt x="7918" y="7728"/>
                    <a:pt x="8334" y="6966"/>
                    <a:pt x="8739" y="6156"/>
                  </a:cubicBezTo>
                  <a:cubicBezTo>
                    <a:pt x="9216" y="5180"/>
                    <a:pt x="9799" y="4275"/>
                    <a:pt x="10501" y="3453"/>
                  </a:cubicBezTo>
                  <a:lnTo>
                    <a:pt x="10501" y="3453"/>
                  </a:lnTo>
                  <a:cubicBezTo>
                    <a:pt x="9406" y="4596"/>
                    <a:pt x="8311" y="5739"/>
                    <a:pt x="7227" y="6894"/>
                  </a:cubicBezTo>
                  <a:cubicBezTo>
                    <a:pt x="8180" y="5787"/>
                    <a:pt x="9132" y="4680"/>
                    <a:pt x="10097" y="3572"/>
                  </a:cubicBezTo>
                  <a:lnTo>
                    <a:pt x="10097" y="3572"/>
                  </a:lnTo>
                  <a:cubicBezTo>
                    <a:pt x="8906" y="4299"/>
                    <a:pt x="7882" y="5299"/>
                    <a:pt x="7156" y="6477"/>
                  </a:cubicBezTo>
                  <a:cubicBezTo>
                    <a:pt x="7632" y="5525"/>
                    <a:pt x="8239" y="4620"/>
                    <a:pt x="8942" y="3810"/>
                  </a:cubicBezTo>
                  <a:lnTo>
                    <a:pt x="8942" y="3810"/>
                  </a:lnTo>
                  <a:cubicBezTo>
                    <a:pt x="8132" y="4168"/>
                    <a:pt x="7430" y="4775"/>
                    <a:pt x="6965" y="5525"/>
                  </a:cubicBezTo>
                  <a:cubicBezTo>
                    <a:pt x="6537" y="6204"/>
                    <a:pt x="6299" y="7001"/>
                    <a:pt x="5906" y="7704"/>
                  </a:cubicBezTo>
                  <a:cubicBezTo>
                    <a:pt x="5858" y="7775"/>
                    <a:pt x="5810" y="7847"/>
                    <a:pt x="5727" y="7870"/>
                  </a:cubicBezTo>
                  <a:cubicBezTo>
                    <a:pt x="5713" y="7874"/>
                    <a:pt x="5700" y="7875"/>
                    <a:pt x="5688" y="7875"/>
                  </a:cubicBezTo>
                  <a:cubicBezTo>
                    <a:pt x="5517" y="7875"/>
                    <a:pt x="5468" y="7583"/>
                    <a:pt x="5513" y="7394"/>
                  </a:cubicBezTo>
                  <a:cubicBezTo>
                    <a:pt x="5870" y="5715"/>
                    <a:pt x="6227" y="4037"/>
                    <a:pt x="6596" y="2358"/>
                  </a:cubicBezTo>
                  <a:lnTo>
                    <a:pt x="6596" y="2358"/>
                  </a:lnTo>
                  <a:cubicBezTo>
                    <a:pt x="6394" y="2977"/>
                    <a:pt x="6191" y="3608"/>
                    <a:pt x="6001" y="4227"/>
                  </a:cubicBezTo>
                  <a:cubicBezTo>
                    <a:pt x="6280" y="3212"/>
                    <a:pt x="6452" y="2170"/>
                    <a:pt x="6515" y="1125"/>
                  </a:cubicBezTo>
                  <a:lnTo>
                    <a:pt x="6515" y="1125"/>
                  </a:lnTo>
                  <a:cubicBezTo>
                    <a:pt x="6294" y="2912"/>
                    <a:pt x="4554" y="4409"/>
                    <a:pt x="4620" y="6239"/>
                  </a:cubicBezTo>
                  <a:cubicBezTo>
                    <a:pt x="4286" y="4096"/>
                    <a:pt x="6215" y="2167"/>
                    <a:pt x="6203" y="0"/>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9" name="Google Shape;5569;p42"/>
          <p:cNvSpPr txBox="1">
            <a:spLocks noGrp="1"/>
          </p:cNvSpPr>
          <p:nvPr>
            <p:ph type="ctrTitle"/>
          </p:nvPr>
        </p:nvSpPr>
        <p:spPr>
          <a:xfrm>
            <a:off x="2519824" y="1347950"/>
            <a:ext cx="6682593" cy="1366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smtClean="0"/>
              <a:t>Welcome to my lesson!</a:t>
            </a:r>
            <a:endParaRPr dirty="0"/>
          </a:p>
        </p:txBody>
      </p:sp>
      <p:sp>
        <p:nvSpPr>
          <p:cNvPr id="5570" name="Google Shape;5570;p42"/>
          <p:cNvSpPr txBox="1">
            <a:spLocks noGrp="1"/>
          </p:cNvSpPr>
          <p:nvPr>
            <p:ph type="subTitle" idx="1"/>
          </p:nvPr>
        </p:nvSpPr>
        <p:spPr>
          <a:xfrm>
            <a:off x="3722825" y="2981663"/>
            <a:ext cx="4727400" cy="49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smtClean="0"/>
              <a:t>Tiếng Việt 4</a:t>
            </a:r>
            <a:endParaRPr dirty="0"/>
          </a:p>
        </p:txBody>
      </p:sp>
      <p:sp>
        <p:nvSpPr>
          <p:cNvPr id="5571" name="Google Shape;5571;p42"/>
          <p:cNvSpPr/>
          <p:nvPr/>
        </p:nvSpPr>
        <p:spPr>
          <a:xfrm rot="1777833">
            <a:off x="1153881" y="618177"/>
            <a:ext cx="14933" cy="11219"/>
          </a:xfrm>
          <a:custGeom>
            <a:avLst/>
            <a:gdLst/>
            <a:ahLst/>
            <a:cxnLst/>
            <a:rect l="l" t="t" r="r" b="b"/>
            <a:pathLst>
              <a:path w="382" h="287" extrusionOk="0">
                <a:moveTo>
                  <a:pt x="191" y="1"/>
                </a:moveTo>
                <a:cubicBezTo>
                  <a:pt x="12" y="1"/>
                  <a:pt x="0" y="286"/>
                  <a:pt x="191" y="286"/>
                </a:cubicBezTo>
                <a:cubicBezTo>
                  <a:pt x="381" y="286"/>
                  <a:pt x="381" y="1"/>
                  <a:pt x="19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2" name="Google Shape;5572;p42"/>
          <p:cNvGrpSpPr/>
          <p:nvPr/>
        </p:nvGrpSpPr>
        <p:grpSpPr>
          <a:xfrm>
            <a:off x="-40135" y="154712"/>
            <a:ext cx="4137830" cy="2104024"/>
            <a:chOff x="-40135" y="154712"/>
            <a:chExt cx="4137830" cy="2104024"/>
          </a:xfrm>
        </p:grpSpPr>
        <p:grpSp>
          <p:nvGrpSpPr>
            <p:cNvPr id="5573" name="Google Shape;5573;p42"/>
            <p:cNvGrpSpPr/>
            <p:nvPr/>
          </p:nvGrpSpPr>
          <p:grpSpPr>
            <a:xfrm rot="1157954">
              <a:off x="203386" y="346410"/>
              <a:ext cx="1452599" cy="1720627"/>
              <a:chOff x="324791" y="613456"/>
              <a:chExt cx="1452608" cy="1720637"/>
            </a:xfrm>
          </p:grpSpPr>
          <p:sp>
            <p:nvSpPr>
              <p:cNvPr id="5574" name="Google Shape;5574;p42"/>
              <p:cNvSpPr/>
              <p:nvPr/>
            </p:nvSpPr>
            <p:spPr>
              <a:xfrm rot="1777833">
                <a:off x="986243" y="1571570"/>
                <a:ext cx="524359" cy="266988"/>
              </a:xfrm>
              <a:custGeom>
                <a:avLst/>
                <a:gdLst/>
                <a:ahLst/>
                <a:cxnLst/>
                <a:rect l="l" t="t" r="r" b="b"/>
                <a:pathLst>
                  <a:path w="13414" h="6830" extrusionOk="0">
                    <a:moveTo>
                      <a:pt x="12633" y="1"/>
                    </a:moveTo>
                    <a:cubicBezTo>
                      <a:pt x="12465" y="1"/>
                      <a:pt x="12293" y="70"/>
                      <a:pt x="12169" y="237"/>
                    </a:cubicBezTo>
                    <a:cubicBezTo>
                      <a:pt x="9299" y="4071"/>
                      <a:pt x="4894" y="6523"/>
                      <a:pt x="60" y="6690"/>
                    </a:cubicBezTo>
                    <a:cubicBezTo>
                      <a:pt x="1" y="6690"/>
                      <a:pt x="1" y="6773"/>
                      <a:pt x="60" y="6773"/>
                    </a:cubicBezTo>
                    <a:cubicBezTo>
                      <a:pt x="477" y="6811"/>
                      <a:pt x="895" y="6830"/>
                      <a:pt x="1313" y="6830"/>
                    </a:cubicBezTo>
                    <a:cubicBezTo>
                      <a:pt x="5888" y="6830"/>
                      <a:pt x="10459" y="4593"/>
                      <a:pt x="13121" y="796"/>
                    </a:cubicBezTo>
                    <a:cubicBezTo>
                      <a:pt x="13414" y="387"/>
                      <a:pt x="13031" y="1"/>
                      <a:pt x="1263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42"/>
              <p:cNvSpPr/>
              <p:nvPr/>
            </p:nvSpPr>
            <p:spPr>
              <a:xfrm rot="1777833">
                <a:off x="1024203" y="1413013"/>
                <a:ext cx="263274" cy="300606"/>
              </a:xfrm>
              <a:custGeom>
                <a:avLst/>
                <a:gdLst/>
                <a:ahLst/>
                <a:cxnLst/>
                <a:rect l="l" t="t" r="r" b="b"/>
                <a:pathLst>
                  <a:path w="6735" h="7690" extrusionOk="0">
                    <a:moveTo>
                      <a:pt x="6139" y="1"/>
                    </a:moveTo>
                    <a:cubicBezTo>
                      <a:pt x="6121" y="1"/>
                      <a:pt x="6103" y="2"/>
                      <a:pt x="6085" y="5"/>
                    </a:cubicBezTo>
                    <a:cubicBezTo>
                      <a:pt x="5287" y="124"/>
                      <a:pt x="4465" y="791"/>
                      <a:pt x="3846" y="1267"/>
                    </a:cubicBezTo>
                    <a:cubicBezTo>
                      <a:pt x="3156" y="1803"/>
                      <a:pt x="2549" y="2410"/>
                      <a:pt x="2013" y="3088"/>
                    </a:cubicBezTo>
                    <a:cubicBezTo>
                      <a:pt x="1084" y="4255"/>
                      <a:pt x="1" y="6065"/>
                      <a:pt x="251" y="7625"/>
                    </a:cubicBezTo>
                    <a:cubicBezTo>
                      <a:pt x="261" y="7670"/>
                      <a:pt x="296" y="7689"/>
                      <a:pt x="333" y="7689"/>
                    </a:cubicBezTo>
                    <a:cubicBezTo>
                      <a:pt x="385" y="7689"/>
                      <a:pt x="441" y="7651"/>
                      <a:pt x="441" y="7589"/>
                    </a:cubicBezTo>
                    <a:cubicBezTo>
                      <a:pt x="584" y="5910"/>
                      <a:pt x="1751" y="4339"/>
                      <a:pt x="2882" y="3160"/>
                    </a:cubicBezTo>
                    <a:cubicBezTo>
                      <a:pt x="3406" y="2612"/>
                      <a:pt x="3989" y="2112"/>
                      <a:pt x="4620" y="1695"/>
                    </a:cubicBezTo>
                    <a:cubicBezTo>
                      <a:pt x="5204" y="1302"/>
                      <a:pt x="5918" y="1064"/>
                      <a:pt x="6442" y="612"/>
                    </a:cubicBezTo>
                    <a:cubicBezTo>
                      <a:pt x="6734" y="365"/>
                      <a:pt x="6443" y="1"/>
                      <a:pt x="6139"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42"/>
              <p:cNvSpPr/>
              <p:nvPr/>
            </p:nvSpPr>
            <p:spPr>
              <a:xfrm rot="1777833">
                <a:off x="790129" y="1277358"/>
                <a:ext cx="229500" cy="314717"/>
              </a:xfrm>
              <a:custGeom>
                <a:avLst/>
                <a:gdLst/>
                <a:ahLst/>
                <a:cxnLst/>
                <a:rect l="l" t="t" r="r" b="b"/>
                <a:pathLst>
                  <a:path w="5871" h="8051" extrusionOk="0">
                    <a:moveTo>
                      <a:pt x="704" y="1"/>
                    </a:moveTo>
                    <a:cubicBezTo>
                      <a:pt x="507" y="1"/>
                      <a:pt x="318" y="104"/>
                      <a:pt x="287" y="335"/>
                    </a:cubicBezTo>
                    <a:cubicBezTo>
                      <a:pt x="1" y="2169"/>
                      <a:pt x="525" y="4074"/>
                      <a:pt x="1668" y="5538"/>
                    </a:cubicBezTo>
                    <a:cubicBezTo>
                      <a:pt x="2608" y="6729"/>
                      <a:pt x="4132" y="7967"/>
                      <a:pt x="5716" y="8050"/>
                    </a:cubicBezTo>
                    <a:cubicBezTo>
                      <a:pt x="5835" y="8050"/>
                      <a:pt x="5871" y="7895"/>
                      <a:pt x="5776" y="7848"/>
                    </a:cubicBezTo>
                    <a:cubicBezTo>
                      <a:pt x="4406" y="7098"/>
                      <a:pt x="3132" y="6502"/>
                      <a:pt x="2239" y="5145"/>
                    </a:cubicBezTo>
                    <a:cubicBezTo>
                      <a:pt x="1323" y="3728"/>
                      <a:pt x="1061" y="2109"/>
                      <a:pt x="1192" y="454"/>
                    </a:cubicBezTo>
                    <a:cubicBezTo>
                      <a:pt x="1218" y="168"/>
                      <a:pt x="954" y="1"/>
                      <a:pt x="70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42"/>
              <p:cNvSpPr/>
              <p:nvPr/>
            </p:nvSpPr>
            <p:spPr>
              <a:xfrm rot="1777833">
                <a:off x="567948" y="1598568"/>
                <a:ext cx="330783" cy="75679"/>
              </a:xfrm>
              <a:custGeom>
                <a:avLst/>
                <a:gdLst/>
                <a:ahLst/>
                <a:cxnLst/>
                <a:rect l="l" t="t" r="r" b="b"/>
                <a:pathLst>
                  <a:path w="8462" h="1936" extrusionOk="0">
                    <a:moveTo>
                      <a:pt x="8391" y="1"/>
                    </a:moveTo>
                    <a:cubicBezTo>
                      <a:pt x="8384" y="1"/>
                      <a:pt x="8377" y="2"/>
                      <a:pt x="8370" y="5"/>
                    </a:cubicBezTo>
                    <a:cubicBezTo>
                      <a:pt x="7001" y="422"/>
                      <a:pt x="5739" y="850"/>
                      <a:pt x="4298" y="970"/>
                    </a:cubicBezTo>
                    <a:cubicBezTo>
                      <a:pt x="4041" y="988"/>
                      <a:pt x="3785" y="997"/>
                      <a:pt x="3529" y="997"/>
                    </a:cubicBezTo>
                    <a:cubicBezTo>
                      <a:pt x="3120" y="997"/>
                      <a:pt x="2713" y="973"/>
                      <a:pt x="2310" y="922"/>
                    </a:cubicBezTo>
                    <a:cubicBezTo>
                      <a:pt x="1785" y="863"/>
                      <a:pt x="1236" y="655"/>
                      <a:pt x="704" y="655"/>
                    </a:cubicBezTo>
                    <a:cubicBezTo>
                      <a:pt x="595" y="655"/>
                      <a:pt x="488" y="664"/>
                      <a:pt x="381" y="684"/>
                    </a:cubicBezTo>
                    <a:cubicBezTo>
                      <a:pt x="95" y="743"/>
                      <a:pt x="0" y="1160"/>
                      <a:pt x="203" y="1351"/>
                    </a:cubicBezTo>
                    <a:cubicBezTo>
                      <a:pt x="715" y="1803"/>
                      <a:pt x="1524" y="1839"/>
                      <a:pt x="2191" y="1898"/>
                    </a:cubicBezTo>
                    <a:cubicBezTo>
                      <a:pt x="2461" y="1924"/>
                      <a:pt x="2731" y="1935"/>
                      <a:pt x="3001" y="1935"/>
                    </a:cubicBezTo>
                    <a:cubicBezTo>
                      <a:pt x="3493" y="1935"/>
                      <a:pt x="3985" y="1896"/>
                      <a:pt x="4477" y="1827"/>
                    </a:cubicBezTo>
                    <a:cubicBezTo>
                      <a:pt x="5858" y="1636"/>
                      <a:pt x="7394" y="1077"/>
                      <a:pt x="8430" y="100"/>
                    </a:cubicBezTo>
                    <a:cubicBezTo>
                      <a:pt x="8461" y="69"/>
                      <a:pt x="8437" y="1"/>
                      <a:pt x="839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42"/>
              <p:cNvSpPr/>
              <p:nvPr/>
            </p:nvSpPr>
            <p:spPr>
              <a:xfrm rot="1777833">
                <a:off x="758803" y="1707913"/>
                <a:ext cx="126575" cy="376363"/>
              </a:xfrm>
              <a:custGeom>
                <a:avLst/>
                <a:gdLst/>
                <a:ahLst/>
                <a:cxnLst/>
                <a:rect l="l" t="t" r="r" b="b"/>
                <a:pathLst>
                  <a:path w="3238" h="9628" extrusionOk="0">
                    <a:moveTo>
                      <a:pt x="1264" y="0"/>
                    </a:moveTo>
                    <a:cubicBezTo>
                      <a:pt x="1225" y="0"/>
                      <a:pt x="1186" y="21"/>
                      <a:pt x="1167" y="68"/>
                    </a:cubicBezTo>
                    <a:cubicBezTo>
                      <a:pt x="476" y="1759"/>
                      <a:pt x="0" y="3473"/>
                      <a:pt x="226" y="5307"/>
                    </a:cubicBezTo>
                    <a:cubicBezTo>
                      <a:pt x="405" y="6772"/>
                      <a:pt x="1012" y="8557"/>
                      <a:pt x="2191" y="9510"/>
                    </a:cubicBezTo>
                    <a:cubicBezTo>
                      <a:pt x="2290" y="9592"/>
                      <a:pt x="2409" y="9628"/>
                      <a:pt x="2527" y="9628"/>
                    </a:cubicBezTo>
                    <a:cubicBezTo>
                      <a:pt x="2888" y="9628"/>
                      <a:pt x="3237" y="9289"/>
                      <a:pt x="2977" y="8903"/>
                    </a:cubicBezTo>
                    <a:cubicBezTo>
                      <a:pt x="2584" y="8343"/>
                      <a:pt x="2143" y="7843"/>
                      <a:pt x="1822" y="7224"/>
                    </a:cubicBezTo>
                    <a:cubicBezTo>
                      <a:pt x="1477" y="6557"/>
                      <a:pt x="1250" y="5807"/>
                      <a:pt x="1107" y="5069"/>
                    </a:cubicBezTo>
                    <a:cubicBezTo>
                      <a:pt x="810" y="3450"/>
                      <a:pt x="917" y="1711"/>
                      <a:pt x="1357" y="128"/>
                    </a:cubicBezTo>
                    <a:cubicBezTo>
                      <a:pt x="1379" y="49"/>
                      <a:pt x="1323" y="0"/>
                      <a:pt x="126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42"/>
              <p:cNvSpPr/>
              <p:nvPr/>
            </p:nvSpPr>
            <p:spPr>
              <a:xfrm rot="1777833">
                <a:off x="886418" y="1843418"/>
                <a:ext cx="389341" cy="160193"/>
              </a:xfrm>
              <a:custGeom>
                <a:avLst/>
                <a:gdLst/>
                <a:ahLst/>
                <a:cxnLst/>
                <a:rect l="l" t="t" r="r" b="b"/>
                <a:pathLst>
                  <a:path w="9960" h="4098" extrusionOk="0">
                    <a:moveTo>
                      <a:pt x="154" y="1"/>
                    </a:moveTo>
                    <a:cubicBezTo>
                      <a:pt x="77" y="1"/>
                      <a:pt x="0" y="93"/>
                      <a:pt x="53" y="172"/>
                    </a:cubicBezTo>
                    <a:cubicBezTo>
                      <a:pt x="1916" y="3037"/>
                      <a:pt x="5299" y="4097"/>
                      <a:pt x="8568" y="4097"/>
                    </a:cubicBezTo>
                    <a:cubicBezTo>
                      <a:pt x="8830" y="4097"/>
                      <a:pt x="9092" y="4090"/>
                      <a:pt x="9352" y="4077"/>
                    </a:cubicBezTo>
                    <a:cubicBezTo>
                      <a:pt x="9953" y="4042"/>
                      <a:pt x="9959" y="3110"/>
                      <a:pt x="9404" y="3110"/>
                    </a:cubicBezTo>
                    <a:cubicBezTo>
                      <a:pt x="9387" y="3110"/>
                      <a:pt x="9370" y="3111"/>
                      <a:pt x="9352" y="3113"/>
                    </a:cubicBezTo>
                    <a:cubicBezTo>
                      <a:pt x="8858" y="3158"/>
                      <a:pt x="8361" y="3182"/>
                      <a:pt x="7865" y="3182"/>
                    </a:cubicBezTo>
                    <a:cubicBezTo>
                      <a:pt x="4985" y="3182"/>
                      <a:pt x="2162" y="2357"/>
                      <a:pt x="232" y="41"/>
                    </a:cubicBezTo>
                    <a:cubicBezTo>
                      <a:pt x="210" y="13"/>
                      <a:pt x="182" y="1"/>
                      <a:pt x="1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42"/>
              <p:cNvSpPr/>
              <p:nvPr/>
            </p:nvSpPr>
            <p:spPr>
              <a:xfrm rot="1777833">
                <a:off x="962730" y="1325717"/>
                <a:ext cx="77477" cy="237396"/>
              </a:xfrm>
              <a:custGeom>
                <a:avLst/>
                <a:gdLst/>
                <a:ahLst/>
                <a:cxnLst/>
                <a:rect l="l" t="t" r="r" b="b"/>
                <a:pathLst>
                  <a:path w="1982" h="6073" extrusionOk="0">
                    <a:moveTo>
                      <a:pt x="1457" y="0"/>
                    </a:moveTo>
                    <a:cubicBezTo>
                      <a:pt x="1344" y="0"/>
                      <a:pt x="1231" y="51"/>
                      <a:pt x="1156" y="173"/>
                    </a:cubicBezTo>
                    <a:cubicBezTo>
                      <a:pt x="1" y="1995"/>
                      <a:pt x="227" y="4412"/>
                      <a:pt x="1608" y="6055"/>
                    </a:cubicBezTo>
                    <a:cubicBezTo>
                      <a:pt x="1617" y="6067"/>
                      <a:pt x="1629" y="6073"/>
                      <a:pt x="1641" y="6073"/>
                    </a:cubicBezTo>
                    <a:cubicBezTo>
                      <a:pt x="1674" y="6073"/>
                      <a:pt x="1706" y="6031"/>
                      <a:pt x="1680" y="5996"/>
                    </a:cubicBezTo>
                    <a:cubicBezTo>
                      <a:pt x="584" y="4317"/>
                      <a:pt x="679" y="2198"/>
                      <a:pt x="1799" y="543"/>
                    </a:cubicBezTo>
                    <a:cubicBezTo>
                      <a:pt x="1981" y="269"/>
                      <a:pt x="1718" y="0"/>
                      <a:pt x="145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42"/>
              <p:cNvSpPr/>
              <p:nvPr/>
            </p:nvSpPr>
            <p:spPr>
              <a:xfrm rot="1777833">
                <a:off x="669815" y="1509881"/>
                <a:ext cx="213199" cy="74546"/>
              </a:xfrm>
              <a:custGeom>
                <a:avLst/>
                <a:gdLst/>
                <a:ahLst/>
                <a:cxnLst/>
                <a:rect l="l" t="t" r="r" b="b"/>
                <a:pathLst>
                  <a:path w="5454" h="1907" extrusionOk="0">
                    <a:moveTo>
                      <a:pt x="231" y="1"/>
                    </a:moveTo>
                    <a:cubicBezTo>
                      <a:pt x="100" y="1"/>
                      <a:pt x="1" y="189"/>
                      <a:pt x="108" y="306"/>
                    </a:cubicBezTo>
                    <a:cubicBezTo>
                      <a:pt x="1158" y="1431"/>
                      <a:pt x="2696" y="1906"/>
                      <a:pt x="4203" y="1906"/>
                    </a:cubicBezTo>
                    <a:cubicBezTo>
                      <a:pt x="4610" y="1906"/>
                      <a:pt x="5014" y="1872"/>
                      <a:pt x="5406" y="1806"/>
                    </a:cubicBezTo>
                    <a:cubicBezTo>
                      <a:pt x="5454" y="1806"/>
                      <a:pt x="5442" y="1734"/>
                      <a:pt x="5406" y="1734"/>
                    </a:cubicBezTo>
                    <a:cubicBezTo>
                      <a:pt x="5273" y="1743"/>
                      <a:pt x="5141" y="1747"/>
                      <a:pt x="5010" y="1747"/>
                    </a:cubicBezTo>
                    <a:cubicBezTo>
                      <a:pt x="3254" y="1747"/>
                      <a:pt x="1752" y="1018"/>
                      <a:pt x="322" y="32"/>
                    </a:cubicBezTo>
                    <a:cubicBezTo>
                      <a:pt x="292" y="10"/>
                      <a:pt x="261" y="1"/>
                      <a:pt x="23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42"/>
              <p:cNvSpPr/>
              <p:nvPr/>
            </p:nvSpPr>
            <p:spPr>
              <a:xfrm rot="1777833">
                <a:off x="634260" y="1688746"/>
                <a:ext cx="127005" cy="274298"/>
              </a:xfrm>
              <a:custGeom>
                <a:avLst/>
                <a:gdLst/>
                <a:ahLst/>
                <a:cxnLst/>
                <a:rect l="l" t="t" r="r" b="b"/>
                <a:pathLst>
                  <a:path w="3249" h="7017" extrusionOk="0">
                    <a:moveTo>
                      <a:pt x="3067" y="0"/>
                    </a:moveTo>
                    <a:cubicBezTo>
                      <a:pt x="3049" y="0"/>
                      <a:pt x="3032" y="4"/>
                      <a:pt x="3015" y="13"/>
                    </a:cubicBezTo>
                    <a:cubicBezTo>
                      <a:pt x="2027" y="502"/>
                      <a:pt x="1467" y="1347"/>
                      <a:pt x="1086" y="2359"/>
                    </a:cubicBezTo>
                    <a:cubicBezTo>
                      <a:pt x="586" y="3680"/>
                      <a:pt x="277" y="5169"/>
                      <a:pt x="51" y="6562"/>
                    </a:cubicBezTo>
                    <a:cubicBezTo>
                      <a:pt x="0" y="6834"/>
                      <a:pt x="227" y="7016"/>
                      <a:pt x="438" y="7016"/>
                    </a:cubicBezTo>
                    <a:cubicBezTo>
                      <a:pt x="577" y="7016"/>
                      <a:pt x="710" y="6937"/>
                      <a:pt x="753" y="6752"/>
                    </a:cubicBezTo>
                    <a:cubicBezTo>
                      <a:pt x="1039" y="5526"/>
                      <a:pt x="1265" y="4288"/>
                      <a:pt x="1598" y="3073"/>
                    </a:cubicBezTo>
                    <a:cubicBezTo>
                      <a:pt x="1884" y="2014"/>
                      <a:pt x="2289" y="918"/>
                      <a:pt x="3158" y="192"/>
                    </a:cubicBezTo>
                    <a:cubicBezTo>
                      <a:pt x="3249" y="122"/>
                      <a:pt x="3161" y="0"/>
                      <a:pt x="30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42"/>
              <p:cNvSpPr/>
              <p:nvPr/>
            </p:nvSpPr>
            <p:spPr>
              <a:xfrm rot="1777833">
                <a:off x="835809" y="1845562"/>
                <a:ext cx="171412" cy="170903"/>
              </a:xfrm>
              <a:custGeom>
                <a:avLst/>
                <a:gdLst/>
                <a:ahLst/>
                <a:cxnLst/>
                <a:rect l="l" t="t" r="r" b="b"/>
                <a:pathLst>
                  <a:path w="4385" h="4372" extrusionOk="0">
                    <a:moveTo>
                      <a:pt x="180" y="1"/>
                    </a:moveTo>
                    <a:cubicBezTo>
                      <a:pt x="90" y="1"/>
                      <a:pt x="0" y="75"/>
                      <a:pt x="29" y="195"/>
                    </a:cubicBezTo>
                    <a:cubicBezTo>
                      <a:pt x="493" y="2124"/>
                      <a:pt x="1957" y="3863"/>
                      <a:pt x="3922" y="4363"/>
                    </a:cubicBezTo>
                    <a:cubicBezTo>
                      <a:pt x="3948" y="4369"/>
                      <a:pt x="3973" y="4372"/>
                      <a:pt x="3997" y="4372"/>
                    </a:cubicBezTo>
                    <a:cubicBezTo>
                      <a:pt x="4286" y="4372"/>
                      <a:pt x="4385" y="3937"/>
                      <a:pt x="4077" y="3827"/>
                    </a:cubicBezTo>
                    <a:cubicBezTo>
                      <a:pt x="2279" y="3220"/>
                      <a:pt x="862" y="1969"/>
                      <a:pt x="326" y="112"/>
                    </a:cubicBezTo>
                    <a:cubicBezTo>
                      <a:pt x="302" y="35"/>
                      <a:pt x="241" y="1"/>
                      <a:pt x="18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42"/>
              <p:cNvSpPr/>
              <p:nvPr/>
            </p:nvSpPr>
            <p:spPr>
              <a:xfrm rot="1777833">
                <a:off x="1018883" y="1857052"/>
                <a:ext cx="188963" cy="39990"/>
              </a:xfrm>
              <a:custGeom>
                <a:avLst/>
                <a:gdLst/>
                <a:ahLst/>
                <a:cxnLst/>
                <a:rect l="l" t="t" r="r" b="b"/>
                <a:pathLst>
                  <a:path w="4834" h="1023" extrusionOk="0">
                    <a:moveTo>
                      <a:pt x="89" y="0"/>
                    </a:moveTo>
                    <a:cubicBezTo>
                      <a:pt x="38" y="0"/>
                      <a:pt x="0" y="68"/>
                      <a:pt x="63" y="100"/>
                    </a:cubicBezTo>
                    <a:cubicBezTo>
                      <a:pt x="1202" y="641"/>
                      <a:pt x="2417" y="1023"/>
                      <a:pt x="3665" y="1023"/>
                    </a:cubicBezTo>
                    <a:cubicBezTo>
                      <a:pt x="3982" y="1023"/>
                      <a:pt x="4302" y="998"/>
                      <a:pt x="4623" y="945"/>
                    </a:cubicBezTo>
                    <a:cubicBezTo>
                      <a:pt x="4834" y="910"/>
                      <a:pt x="4791" y="575"/>
                      <a:pt x="4586" y="575"/>
                    </a:cubicBezTo>
                    <a:cubicBezTo>
                      <a:pt x="4583" y="575"/>
                      <a:pt x="4579" y="576"/>
                      <a:pt x="4575" y="576"/>
                    </a:cubicBezTo>
                    <a:cubicBezTo>
                      <a:pt x="4183" y="603"/>
                      <a:pt x="3792" y="620"/>
                      <a:pt x="3405" y="620"/>
                    </a:cubicBezTo>
                    <a:cubicBezTo>
                      <a:pt x="2277" y="620"/>
                      <a:pt x="1174" y="474"/>
                      <a:pt x="110" y="4"/>
                    </a:cubicBezTo>
                    <a:cubicBezTo>
                      <a:pt x="103" y="1"/>
                      <a:pt x="96" y="0"/>
                      <a:pt x="8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42"/>
              <p:cNvSpPr/>
              <p:nvPr/>
            </p:nvSpPr>
            <p:spPr>
              <a:xfrm rot="1777833">
                <a:off x="1094732" y="1582851"/>
                <a:ext cx="65477" cy="101166"/>
              </a:xfrm>
              <a:custGeom>
                <a:avLst/>
                <a:gdLst/>
                <a:ahLst/>
                <a:cxnLst/>
                <a:rect l="l" t="t" r="r" b="b"/>
                <a:pathLst>
                  <a:path w="1675" h="2588" extrusionOk="0">
                    <a:moveTo>
                      <a:pt x="1390" y="1"/>
                    </a:moveTo>
                    <a:cubicBezTo>
                      <a:pt x="1348" y="1"/>
                      <a:pt x="1304" y="15"/>
                      <a:pt x="1263" y="48"/>
                    </a:cubicBezTo>
                    <a:cubicBezTo>
                      <a:pt x="572" y="608"/>
                      <a:pt x="1" y="1536"/>
                      <a:pt x="60" y="2465"/>
                    </a:cubicBezTo>
                    <a:cubicBezTo>
                      <a:pt x="67" y="2540"/>
                      <a:pt x="137" y="2588"/>
                      <a:pt x="199" y="2588"/>
                    </a:cubicBezTo>
                    <a:cubicBezTo>
                      <a:pt x="246" y="2588"/>
                      <a:pt x="288" y="2562"/>
                      <a:pt x="298" y="2501"/>
                    </a:cubicBezTo>
                    <a:cubicBezTo>
                      <a:pt x="513" y="1620"/>
                      <a:pt x="798" y="894"/>
                      <a:pt x="1525" y="310"/>
                    </a:cubicBezTo>
                    <a:cubicBezTo>
                      <a:pt x="1674" y="189"/>
                      <a:pt x="1545" y="1"/>
                      <a:pt x="139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42"/>
              <p:cNvSpPr/>
              <p:nvPr/>
            </p:nvSpPr>
            <p:spPr>
              <a:xfrm rot="1777833">
                <a:off x="723061" y="1422027"/>
                <a:ext cx="99993" cy="87641"/>
              </a:xfrm>
              <a:custGeom>
                <a:avLst/>
                <a:gdLst/>
                <a:ahLst/>
                <a:cxnLst/>
                <a:rect l="l" t="t" r="r" b="b"/>
                <a:pathLst>
                  <a:path w="2558" h="2242" extrusionOk="0">
                    <a:moveTo>
                      <a:pt x="155" y="0"/>
                    </a:moveTo>
                    <a:cubicBezTo>
                      <a:pt x="78" y="0"/>
                      <a:pt x="0" y="78"/>
                      <a:pt x="49" y="167"/>
                    </a:cubicBezTo>
                    <a:cubicBezTo>
                      <a:pt x="608" y="1143"/>
                      <a:pt x="1453" y="1893"/>
                      <a:pt x="2525" y="2239"/>
                    </a:cubicBezTo>
                    <a:cubicBezTo>
                      <a:pt x="2528" y="2240"/>
                      <a:pt x="2532" y="2241"/>
                      <a:pt x="2534" y="2241"/>
                    </a:cubicBezTo>
                    <a:cubicBezTo>
                      <a:pt x="2552" y="2241"/>
                      <a:pt x="2557" y="2215"/>
                      <a:pt x="2537" y="2215"/>
                    </a:cubicBezTo>
                    <a:cubicBezTo>
                      <a:pt x="1573" y="1739"/>
                      <a:pt x="763" y="1012"/>
                      <a:pt x="251" y="60"/>
                    </a:cubicBezTo>
                    <a:cubicBezTo>
                      <a:pt x="228" y="18"/>
                      <a:pt x="191" y="0"/>
                      <a:pt x="15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42"/>
              <p:cNvSpPr/>
              <p:nvPr/>
            </p:nvSpPr>
            <p:spPr>
              <a:xfrm rot="1777833">
                <a:off x="630506" y="1694767"/>
                <a:ext cx="37722" cy="99720"/>
              </a:xfrm>
              <a:custGeom>
                <a:avLst/>
                <a:gdLst/>
                <a:ahLst/>
                <a:cxnLst/>
                <a:rect l="l" t="t" r="r" b="b"/>
                <a:pathLst>
                  <a:path w="965" h="2551" extrusionOk="0">
                    <a:moveTo>
                      <a:pt x="878" y="1"/>
                    </a:moveTo>
                    <a:cubicBezTo>
                      <a:pt x="863" y="1"/>
                      <a:pt x="847" y="7"/>
                      <a:pt x="834" y="23"/>
                    </a:cubicBezTo>
                    <a:cubicBezTo>
                      <a:pt x="251" y="690"/>
                      <a:pt x="1" y="1571"/>
                      <a:pt x="108" y="2452"/>
                    </a:cubicBezTo>
                    <a:cubicBezTo>
                      <a:pt x="120" y="2517"/>
                      <a:pt x="176" y="2550"/>
                      <a:pt x="228" y="2550"/>
                    </a:cubicBezTo>
                    <a:cubicBezTo>
                      <a:pt x="280" y="2550"/>
                      <a:pt x="328" y="2517"/>
                      <a:pt x="322" y="2452"/>
                    </a:cubicBezTo>
                    <a:cubicBezTo>
                      <a:pt x="215" y="1595"/>
                      <a:pt x="429" y="809"/>
                      <a:pt x="929" y="95"/>
                    </a:cubicBezTo>
                    <a:cubicBezTo>
                      <a:pt x="964" y="51"/>
                      <a:pt x="922" y="1"/>
                      <a:pt x="878"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42"/>
              <p:cNvSpPr/>
              <p:nvPr/>
            </p:nvSpPr>
            <p:spPr>
              <a:xfrm rot="1777833">
                <a:off x="1275618" y="883089"/>
                <a:ext cx="467405" cy="262688"/>
              </a:xfrm>
              <a:custGeom>
                <a:avLst/>
                <a:gdLst/>
                <a:ahLst/>
                <a:cxnLst/>
                <a:rect l="l" t="t" r="r" b="b"/>
                <a:pathLst>
                  <a:path w="11957" h="6720" extrusionOk="0">
                    <a:moveTo>
                      <a:pt x="521" y="1"/>
                    </a:moveTo>
                    <a:cubicBezTo>
                      <a:pt x="255" y="1"/>
                      <a:pt x="1" y="175"/>
                      <a:pt x="15" y="503"/>
                    </a:cubicBezTo>
                    <a:cubicBezTo>
                      <a:pt x="62" y="1563"/>
                      <a:pt x="872" y="2646"/>
                      <a:pt x="1527" y="3420"/>
                    </a:cubicBezTo>
                    <a:cubicBezTo>
                      <a:pt x="2265" y="4278"/>
                      <a:pt x="3170" y="4992"/>
                      <a:pt x="4158" y="5528"/>
                    </a:cubicBezTo>
                    <a:cubicBezTo>
                      <a:pt x="5289" y="6135"/>
                      <a:pt x="6528" y="6480"/>
                      <a:pt x="7802" y="6647"/>
                    </a:cubicBezTo>
                    <a:cubicBezTo>
                      <a:pt x="8205" y="6698"/>
                      <a:pt x="8600" y="6719"/>
                      <a:pt x="8990" y="6719"/>
                    </a:cubicBezTo>
                    <a:cubicBezTo>
                      <a:pt x="9960" y="6719"/>
                      <a:pt x="10904" y="6591"/>
                      <a:pt x="11897" y="6480"/>
                    </a:cubicBezTo>
                    <a:cubicBezTo>
                      <a:pt x="11945" y="6468"/>
                      <a:pt x="11957" y="6385"/>
                      <a:pt x="11897" y="6385"/>
                    </a:cubicBezTo>
                    <a:cubicBezTo>
                      <a:pt x="11641" y="6402"/>
                      <a:pt x="11381" y="6410"/>
                      <a:pt x="11119" y="6410"/>
                    </a:cubicBezTo>
                    <a:cubicBezTo>
                      <a:pt x="8975" y="6410"/>
                      <a:pt x="6651" y="5852"/>
                      <a:pt x="4837" y="4801"/>
                    </a:cubicBezTo>
                    <a:cubicBezTo>
                      <a:pt x="3968" y="4301"/>
                      <a:pt x="3182" y="3670"/>
                      <a:pt x="2515" y="2908"/>
                    </a:cubicBezTo>
                    <a:cubicBezTo>
                      <a:pt x="2182" y="2515"/>
                      <a:pt x="1896" y="2099"/>
                      <a:pt x="1646" y="1646"/>
                    </a:cubicBezTo>
                    <a:cubicBezTo>
                      <a:pt x="1396" y="1194"/>
                      <a:pt x="1277" y="670"/>
                      <a:pt x="991" y="241"/>
                    </a:cubicBezTo>
                    <a:cubicBezTo>
                      <a:pt x="881" y="79"/>
                      <a:pt x="699" y="1"/>
                      <a:pt x="52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42"/>
              <p:cNvSpPr/>
              <p:nvPr/>
            </p:nvSpPr>
            <p:spPr>
              <a:xfrm rot="1777833">
                <a:off x="966338" y="1082854"/>
                <a:ext cx="591400" cy="187751"/>
              </a:xfrm>
              <a:custGeom>
                <a:avLst/>
                <a:gdLst/>
                <a:ahLst/>
                <a:cxnLst/>
                <a:rect l="l" t="t" r="r" b="b"/>
                <a:pathLst>
                  <a:path w="15129" h="4803" extrusionOk="0">
                    <a:moveTo>
                      <a:pt x="5356" y="1488"/>
                    </a:moveTo>
                    <a:cubicBezTo>
                      <a:pt x="6118" y="1750"/>
                      <a:pt x="6845" y="2274"/>
                      <a:pt x="6273" y="3143"/>
                    </a:cubicBezTo>
                    <a:cubicBezTo>
                      <a:pt x="6060" y="3468"/>
                      <a:pt x="5665" y="3766"/>
                      <a:pt x="5266" y="3766"/>
                    </a:cubicBezTo>
                    <a:cubicBezTo>
                      <a:pt x="5197" y="3766"/>
                      <a:pt x="5127" y="3758"/>
                      <a:pt x="5059" y="3738"/>
                    </a:cubicBezTo>
                    <a:cubicBezTo>
                      <a:pt x="4523" y="3595"/>
                      <a:pt x="4416" y="2929"/>
                      <a:pt x="4571" y="2476"/>
                    </a:cubicBezTo>
                    <a:cubicBezTo>
                      <a:pt x="4713" y="2048"/>
                      <a:pt x="4987" y="1738"/>
                      <a:pt x="5356" y="1488"/>
                    </a:cubicBezTo>
                    <a:close/>
                    <a:moveTo>
                      <a:pt x="9511" y="1"/>
                    </a:moveTo>
                    <a:cubicBezTo>
                      <a:pt x="9086" y="1"/>
                      <a:pt x="8661" y="17"/>
                      <a:pt x="8238" y="47"/>
                    </a:cubicBezTo>
                    <a:cubicBezTo>
                      <a:pt x="7535" y="107"/>
                      <a:pt x="6678" y="190"/>
                      <a:pt x="5892" y="416"/>
                    </a:cubicBezTo>
                    <a:cubicBezTo>
                      <a:pt x="5265" y="161"/>
                      <a:pt x="4582" y="34"/>
                      <a:pt x="3899" y="34"/>
                    </a:cubicBezTo>
                    <a:cubicBezTo>
                      <a:pt x="2573" y="34"/>
                      <a:pt x="1243" y="513"/>
                      <a:pt x="308" y="1464"/>
                    </a:cubicBezTo>
                    <a:cubicBezTo>
                      <a:pt x="0" y="1772"/>
                      <a:pt x="280" y="2253"/>
                      <a:pt x="644" y="2253"/>
                    </a:cubicBezTo>
                    <a:cubicBezTo>
                      <a:pt x="716" y="2253"/>
                      <a:pt x="792" y="2234"/>
                      <a:pt x="868" y="2190"/>
                    </a:cubicBezTo>
                    <a:cubicBezTo>
                      <a:pt x="1822" y="1638"/>
                      <a:pt x="2874" y="1263"/>
                      <a:pt x="3953" y="1263"/>
                    </a:cubicBezTo>
                    <a:cubicBezTo>
                      <a:pt x="4060" y="1263"/>
                      <a:pt x="4166" y="1266"/>
                      <a:pt x="4273" y="1274"/>
                    </a:cubicBezTo>
                    <a:cubicBezTo>
                      <a:pt x="3951" y="1583"/>
                      <a:pt x="3713" y="1976"/>
                      <a:pt x="3594" y="2464"/>
                    </a:cubicBezTo>
                    <a:cubicBezTo>
                      <a:pt x="3416" y="3214"/>
                      <a:pt x="3690" y="4012"/>
                      <a:pt x="4297" y="4476"/>
                    </a:cubicBezTo>
                    <a:cubicBezTo>
                      <a:pt x="4600" y="4704"/>
                      <a:pt x="4933" y="4803"/>
                      <a:pt x="5269" y="4803"/>
                    </a:cubicBezTo>
                    <a:cubicBezTo>
                      <a:pt x="5723" y="4803"/>
                      <a:pt x="6180" y="4621"/>
                      <a:pt x="6571" y="4334"/>
                    </a:cubicBezTo>
                    <a:cubicBezTo>
                      <a:pt x="7857" y="3393"/>
                      <a:pt x="7821" y="1857"/>
                      <a:pt x="6797" y="940"/>
                    </a:cubicBezTo>
                    <a:cubicBezTo>
                      <a:pt x="7690" y="750"/>
                      <a:pt x="8678" y="714"/>
                      <a:pt x="9345" y="690"/>
                    </a:cubicBezTo>
                    <a:cubicBezTo>
                      <a:pt x="9645" y="678"/>
                      <a:pt x="9949" y="672"/>
                      <a:pt x="10256" y="672"/>
                    </a:cubicBezTo>
                    <a:cubicBezTo>
                      <a:pt x="11814" y="672"/>
                      <a:pt x="13443" y="834"/>
                      <a:pt x="14905" y="1262"/>
                    </a:cubicBezTo>
                    <a:cubicBezTo>
                      <a:pt x="14920" y="1266"/>
                      <a:pt x="14933" y="1268"/>
                      <a:pt x="14946" y="1268"/>
                    </a:cubicBezTo>
                    <a:cubicBezTo>
                      <a:pt x="15082" y="1268"/>
                      <a:pt x="15129" y="1055"/>
                      <a:pt x="14977" y="1012"/>
                    </a:cubicBezTo>
                    <a:cubicBezTo>
                      <a:pt x="13893" y="666"/>
                      <a:pt x="12834" y="309"/>
                      <a:pt x="11702" y="154"/>
                    </a:cubicBezTo>
                    <a:cubicBezTo>
                      <a:pt x="10978" y="49"/>
                      <a:pt x="10245" y="1"/>
                      <a:pt x="951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42"/>
              <p:cNvSpPr/>
              <p:nvPr/>
            </p:nvSpPr>
            <p:spPr>
              <a:xfrm rot="1777833">
                <a:off x="904046" y="953371"/>
                <a:ext cx="88344" cy="98000"/>
              </a:xfrm>
              <a:custGeom>
                <a:avLst/>
                <a:gdLst/>
                <a:ahLst/>
                <a:cxnLst/>
                <a:rect l="l" t="t" r="r" b="b"/>
                <a:pathLst>
                  <a:path w="2260" h="2507" extrusionOk="0">
                    <a:moveTo>
                      <a:pt x="1063" y="1"/>
                    </a:moveTo>
                    <a:cubicBezTo>
                      <a:pt x="998" y="1"/>
                      <a:pt x="936" y="32"/>
                      <a:pt x="902" y="105"/>
                    </a:cubicBezTo>
                    <a:cubicBezTo>
                      <a:pt x="795" y="331"/>
                      <a:pt x="688" y="557"/>
                      <a:pt x="593" y="784"/>
                    </a:cubicBezTo>
                    <a:cubicBezTo>
                      <a:pt x="474" y="772"/>
                      <a:pt x="366" y="760"/>
                      <a:pt x="259" y="760"/>
                    </a:cubicBezTo>
                    <a:cubicBezTo>
                      <a:pt x="255" y="760"/>
                      <a:pt x="250" y="759"/>
                      <a:pt x="246" y="759"/>
                    </a:cubicBezTo>
                    <a:cubicBezTo>
                      <a:pt x="77" y="759"/>
                      <a:pt x="12" y="977"/>
                      <a:pt x="116" y="1093"/>
                    </a:cubicBezTo>
                    <a:lnTo>
                      <a:pt x="331" y="1331"/>
                    </a:lnTo>
                    <a:cubicBezTo>
                      <a:pt x="247" y="1522"/>
                      <a:pt x="164" y="1712"/>
                      <a:pt x="69" y="1903"/>
                    </a:cubicBezTo>
                    <a:cubicBezTo>
                      <a:pt x="0" y="2069"/>
                      <a:pt x="108" y="2211"/>
                      <a:pt x="254" y="2211"/>
                    </a:cubicBezTo>
                    <a:cubicBezTo>
                      <a:pt x="286" y="2211"/>
                      <a:pt x="320" y="2204"/>
                      <a:pt x="354" y="2189"/>
                    </a:cubicBezTo>
                    <a:cubicBezTo>
                      <a:pt x="545" y="2105"/>
                      <a:pt x="724" y="2022"/>
                      <a:pt x="890" y="1915"/>
                    </a:cubicBezTo>
                    <a:cubicBezTo>
                      <a:pt x="902" y="1939"/>
                      <a:pt x="914" y="1951"/>
                      <a:pt x="938" y="1962"/>
                    </a:cubicBezTo>
                    <a:cubicBezTo>
                      <a:pt x="1057" y="2153"/>
                      <a:pt x="1200" y="2320"/>
                      <a:pt x="1378" y="2451"/>
                    </a:cubicBezTo>
                    <a:cubicBezTo>
                      <a:pt x="1424" y="2488"/>
                      <a:pt x="1485" y="2506"/>
                      <a:pt x="1544" y="2506"/>
                    </a:cubicBezTo>
                    <a:cubicBezTo>
                      <a:pt x="1656" y="2506"/>
                      <a:pt x="1763" y="2440"/>
                      <a:pt x="1747" y="2308"/>
                    </a:cubicBezTo>
                    <a:cubicBezTo>
                      <a:pt x="1724" y="2046"/>
                      <a:pt x="1688" y="1796"/>
                      <a:pt x="1640" y="1534"/>
                    </a:cubicBezTo>
                    <a:cubicBezTo>
                      <a:pt x="1807" y="1439"/>
                      <a:pt x="1974" y="1343"/>
                      <a:pt x="2140" y="1260"/>
                    </a:cubicBezTo>
                    <a:cubicBezTo>
                      <a:pt x="2248" y="1200"/>
                      <a:pt x="2259" y="1058"/>
                      <a:pt x="2176" y="986"/>
                    </a:cubicBezTo>
                    <a:cubicBezTo>
                      <a:pt x="2069" y="867"/>
                      <a:pt x="1890" y="819"/>
                      <a:pt x="1736" y="796"/>
                    </a:cubicBezTo>
                    <a:cubicBezTo>
                      <a:pt x="1652" y="772"/>
                      <a:pt x="1557" y="760"/>
                      <a:pt x="1462" y="748"/>
                    </a:cubicBezTo>
                    <a:cubicBezTo>
                      <a:pt x="1414" y="557"/>
                      <a:pt x="1355" y="355"/>
                      <a:pt x="1283" y="165"/>
                    </a:cubicBezTo>
                    <a:cubicBezTo>
                      <a:pt x="1255" y="66"/>
                      <a:pt x="1156" y="1"/>
                      <a:pt x="106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42"/>
              <p:cNvSpPr/>
              <p:nvPr/>
            </p:nvSpPr>
            <p:spPr>
              <a:xfrm rot="1777833">
                <a:off x="1368465" y="1490273"/>
                <a:ext cx="31663" cy="24705"/>
              </a:xfrm>
              <a:custGeom>
                <a:avLst/>
                <a:gdLst/>
                <a:ahLst/>
                <a:cxnLst/>
                <a:rect l="l" t="t" r="r" b="b"/>
                <a:pathLst>
                  <a:path w="810" h="632" extrusionOk="0">
                    <a:moveTo>
                      <a:pt x="405" y="0"/>
                    </a:moveTo>
                    <a:cubicBezTo>
                      <a:pt x="0" y="0"/>
                      <a:pt x="0" y="631"/>
                      <a:pt x="405" y="631"/>
                    </a:cubicBezTo>
                    <a:cubicBezTo>
                      <a:pt x="810" y="631"/>
                      <a:pt x="810" y="0"/>
                      <a:pt x="40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42"/>
              <p:cNvSpPr/>
              <p:nvPr/>
            </p:nvSpPr>
            <p:spPr>
              <a:xfrm rot="1777833">
                <a:off x="552405" y="1509308"/>
                <a:ext cx="36784" cy="29631"/>
              </a:xfrm>
              <a:custGeom>
                <a:avLst/>
                <a:gdLst/>
                <a:ahLst/>
                <a:cxnLst/>
                <a:rect l="l" t="t" r="r" b="b"/>
                <a:pathLst>
                  <a:path w="941" h="758" extrusionOk="0">
                    <a:moveTo>
                      <a:pt x="363" y="0"/>
                    </a:moveTo>
                    <a:cubicBezTo>
                      <a:pt x="249" y="0"/>
                      <a:pt x="140" y="51"/>
                      <a:pt x="84" y="155"/>
                    </a:cubicBezTo>
                    <a:cubicBezTo>
                      <a:pt x="0" y="310"/>
                      <a:pt x="36" y="512"/>
                      <a:pt x="203" y="595"/>
                    </a:cubicBezTo>
                    <a:cubicBezTo>
                      <a:pt x="274" y="643"/>
                      <a:pt x="345" y="679"/>
                      <a:pt x="417" y="714"/>
                    </a:cubicBezTo>
                    <a:cubicBezTo>
                      <a:pt x="466" y="743"/>
                      <a:pt x="524" y="758"/>
                      <a:pt x="581" y="758"/>
                    </a:cubicBezTo>
                    <a:cubicBezTo>
                      <a:pt x="692" y="758"/>
                      <a:pt x="803" y="705"/>
                      <a:pt x="857" y="595"/>
                    </a:cubicBezTo>
                    <a:cubicBezTo>
                      <a:pt x="941" y="452"/>
                      <a:pt x="905" y="226"/>
                      <a:pt x="750" y="143"/>
                    </a:cubicBezTo>
                    <a:cubicBezTo>
                      <a:pt x="667" y="107"/>
                      <a:pt x="595" y="71"/>
                      <a:pt x="524" y="36"/>
                    </a:cubicBezTo>
                    <a:cubicBezTo>
                      <a:pt x="473" y="12"/>
                      <a:pt x="418" y="0"/>
                      <a:pt x="36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42"/>
              <p:cNvSpPr/>
              <p:nvPr/>
            </p:nvSpPr>
            <p:spPr>
              <a:xfrm rot="1777833">
                <a:off x="530992" y="1809773"/>
                <a:ext cx="30256" cy="25682"/>
              </a:xfrm>
              <a:custGeom>
                <a:avLst/>
                <a:gdLst/>
                <a:ahLst/>
                <a:cxnLst/>
                <a:rect l="l" t="t" r="r" b="b"/>
                <a:pathLst>
                  <a:path w="774" h="657" extrusionOk="0">
                    <a:moveTo>
                      <a:pt x="459" y="0"/>
                    </a:moveTo>
                    <a:cubicBezTo>
                      <a:pt x="453" y="0"/>
                      <a:pt x="447" y="0"/>
                      <a:pt x="441" y="1"/>
                    </a:cubicBezTo>
                    <a:lnTo>
                      <a:pt x="322" y="13"/>
                    </a:lnTo>
                    <a:cubicBezTo>
                      <a:pt x="155" y="13"/>
                      <a:pt x="0" y="156"/>
                      <a:pt x="0" y="334"/>
                    </a:cubicBezTo>
                    <a:cubicBezTo>
                      <a:pt x="12" y="513"/>
                      <a:pt x="143" y="644"/>
                      <a:pt x="322" y="656"/>
                    </a:cubicBezTo>
                    <a:lnTo>
                      <a:pt x="441" y="656"/>
                    </a:lnTo>
                    <a:cubicBezTo>
                      <a:pt x="446" y="656"/>
                      <a:pt x="452" y="656"/>
                      <a:pt x="458" y="656"/>
                    </a:cubicBezTo>
                    <a:cubicBezTo>
                      <a:pt x="618" y="656"/>
                      <a:pt x="774" y="495"/>
                      <a:pt x="762" y="334"/>
                    </a:cubicBezTo>
                    <a:cubicBezTo>
                      <a:pt x="751" y="162"/>
                      <a:pt x="628" y="0"/>
                      <a:pt x="45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42"/>
              <p:cNvSpPr/>
              <p:nvPr/>
            </p:nvSpPr>
            <p:spPr>
              <a:xfrm rot="1777833">
                <a:off x="559986" y="2162232"/>
                <a:ext cx="143071" cy="146042"/>
              </a:xfrm>
              <a:custGeom>
                <a:avLst/>
                <a:gdLst/>
                <a:ahLst/>
                <a:cxnLst/>
                <a:rect l="l" t="t" r="r" b="b"/>
                <a:pathLst>
                  <a:path w="3660" h="3736" extrusionOk="0">
                    <a:moveTo>
                      <a:pt x="963" y="1"/>
                    </a:moveTo>
                    <a:cubicBezTo>
                      <a:pt x="809" y="1"/>
                      <a:pt x="669" y="167"/>
                      <a:pt x="707" y="327"/>
                    </a:cubicBezTo>
                    <a:cubicBezTo>
                      <a:pt x="790" y="648"/>
                      <a:pt x="885" y="958"/>
                      <a:pt x="993" y="1267"/>
                    </a:cubicBezTo>
                    <a:cubicBezTo>
                      <a:pt x="683" y="1565"/>
                      <a:pt x="397" y="1898"/>
                      <a:pt x="135" y="2244"/>
                    </a:cubicBezTo>
                    <a:cubicBezTo>
                      <a:pt x="0" y="2424"/>
                      <a:pt x="217" y="2615"/>
                      <a:pt x="392" y="2615"/>
                    </a:cubicBezTo>
                    <a:cubicBezTo>
                      <a:pt x="402" y="2615"/>
                      <a:pt x="411" y="2614"/>
                      <a:pt x="421" y="2613"/>
                    </a:cubicBezTo>
                    <a:cubicBezTo>
                      <a:pt x="778" y="2553"/>
                      <a:pt x="1124" y="2506"/>
                      <a:pt x="1469" y="2446"/>
                    </a:cubicBezTo>
                    <a:cubicBezTo>
                      <a:pt x="1647" y="2839"/>
                      <a:pt x="1850" y="3232"/>
                      <a:pt x="2064" y="3613"/>
                    </a:cubicBezTo>
                    <a:cubicBezTo>
                      <a:pt x="2116" y="3700"/>
                      <a:pt x="2189" y="3736"/>
                      <a:pt x="2262" y="3736"/>
                    </a:cubicBezTo>
                    <a:cubicBezTo>
                      <a:pt x="2389" y="3736"/>
                      <a:pt x="2518" y="3626"/>
                      <a:pt x="2540" y="3482"/>
                    </a:cubicBezTo>
                    <a:cubicBezTo>
                      <a:pt x="2600" y="3077"/>
                      <a:pt x="2636" y="2672"/>
                      <a:pt x="2659" y="2267"/>
                    </a:cubicBezTo>
                    <a:cubicBezTo>
                      <a:pt x="2910" y="2232"/>
                      <a:pt x="3171" y="2184"/>
                      <a:pt x="3421" y="2148"/>
                    </a:cubicBezTo>
                    <a:cubicBezTo>
                      <a:pt x="3660" y="2113"/>
                      <a:pt x="3648" y="1791"/>
                      <a:pt x="3481" y="1684"/>
                    </a:cubicBezTo>
                    <a:lnTo>
                      <a:pt x="2683" y="1136"/>
                    </a:lnTo>
                    <a:cubicBezTo>
                      <a:pt x="2671" y="922"/>
                      <a:pt x="2671" y="708"/>
                      <a:pt x="2659" y="481"/>
                    </a:cubicBezTo>
                    <a:cubicBezTo>
                      <a:pt x="2659" y="434"/>
                      <a:pt x="2636" y="386"/>
                      <a:pt x="2612" y="350"/>
                    </a:cubicBezTo>
                    <a:cubicBezTo>
                      <a:pt x="2624" y="350"/>
                      <a:pt x="2624" y="339"/>
                      <a:pt x="2636" y="339"/>
                    </a:cubicBezTo>
                    <a:cubicBezTo>
                      <a:pt x="2734" y="250"/>
                      <a:pt x="2637" y="89"/>
                      <a:pt x="2527" y="89"/>
                    </a:cubicBezTo>
                    <a:cubicBezTo>
                      <a:pt x="2504" y="89"/>
                      <a:pt x="2480" y="96"/>
                      <a:pt x="2457" y="112"/>
                    </a:cubicBezTo>
                    <a:cubicBezTo>
                      <a:pt x="2243" y="243"/>
                      <a:pt x="2028" y="386"/>
                      <a:pt x="1826" y="553"/>
                    </a:cubicBezTo>
                    <a:lnTo>
                      <a:pt x="1088" y="41"/>
                    </a:lnTo>
                    <a:cubicBezTo>
                      <a:pt x="1047" y="13"/>
                      <a:pt x="1004" y="1"/>
                      <a:pt x="96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42"/>
              <p:cNvSpPr/>
              <p:nvPr/>
            </p:nvSpPr>
            <p:spPr>
              <a:xfrm rot="1777833">
                <a:off x="1317545" y="637825"/>
                <a:ext cx="125832" cy="103042"/>
              </a:xfrm>
              <a:custGeom>
                <a:avLst/>
                <a:gdLst/>
                <a:ahLst/>
                <a:cxnLst/>
                <a:rect l="l" t="t" r="r" b="b"/>
                <a:pathLst>
                  <a:path w="3219" h="2636" extrusionOk="0">
                    <a:moveTo>
                      <a:pt x="2392" y="1"/>
                    </a:moveTo>
                    <a:cubicBezTo>
                      <a:pt x="2332" y="1"/>
                      <a:pt x="2271" y="19"/>
                      <a:pt x="2218" y="60"/>
                    </a:cubicBezTo>
                    <a:cubicBezTo>
                      <a:pt x="2016" y="215"/>
                      <a:pt x="1813" y="357"/>
                      <a:pt x="1611" y="500"/>
                    </a:cubicBezTo>
                    <a:cubicBezTo>
                      <a:pt x="1444" y="381"/>
                      <a:pt x="1266" y="274"/>
                      <a:pt x="1087" y="167"/>
                    </a:cubicBezTo>
                    <a:cubicBezTo>
                      <a:pt x="1051" y="141"/>
                      <a:pt x="1012" y="130"/>
                      <a:pt x="974" y="130"/>
                    </a:cubicBezTo>
                    <a:cubicBezTo>
                      <a:pt x="835" y="130"/>
                      <a:pt x="704" y="279"/>
                      <a:pt x="742" y="429"/>
                    </a:cubicBezTo>
                    <a:cubicBezTo>
                      <a:pt x="801" y="607"/>
                      <a:pt x="849" y="786"/>
                      <a:pt x="908" y="977"/>
                    </a:cubicBezTo>
                    <a:cubicBezTo>
                      <a:pt x="670" y="1119"/>
                      <a:pt x="432" y="1262"/>
                      <a:pt x="194" y="1393"/>
                    </a:cubicBezTo>
                    <a:cubicBezTo>
                      <a:pt x="1" y="1507"/>
                      <a:pt x="57" y="1860"/>
                      <a:pt x="291" y="1860"/>
                    </a:cubicBezTo>
                    <a:cubicBezTo>
                      <a:pt x="302" y="1860"/>
                      <a:pt x="313" y="1859"/>
                      <a:pt x="325" y="1858"/>
                    </a:cubicBezTo>
                    <a:cubicBezTo>
                      <a:pt x="599" y="1822"/>
                      <a:pt x="873" y="1810"/>
                      <a:pt x="1158" y="1798"/>
                    </a:cubicBezTo>
                    <a:cubicBezTo>
                      <a:pt x="1182" y="1870"/>
                      <a:pt x="1206" y="1953"/>
                      <a:pt x="1230" y="2024"/>
                    </a:cubicBezTo>
                    <a:cubicBezTo>
                      <a:pt x="1218" y="2143"/>
                      <a:pt x="1218" y="2262"/>
                      <a:pt x="1218" y="2393"/>
                    </a:cubicBezTo>
                    <a:cubicBezTo>
                      <a:pt x="1218" y="2546"/>
                      <a:pt x="1351" y="2636"/>
                      <a:pt x="1481" y="2636"/>
                    </a:cubicBezTo>
                    <a:cubicBezTo>
                      <a:pt x="1585" y="2636"/>
                      <a:pt x="1686" y="2579"/>
                      <a:pt x="1718" y="2453"/>
                    </a:cubicBezTo>
                    <a:cubicBezTo>
                      <a:pt x="1766" y="2239"/>
                      <a:pt x="1825" y="2024"/>
                      <a:pt x="1897" y="1822"/>
                    </a:cubicBezTo>
                    <a:cubicBezTo>
                      <a:pt x="2194" y="1846"/>
                      <a:pt x="2492" y="1881"/>
                      <a:pt x="2790" y="1941"/>
                    </a:cubicBezTo>
                    <a:cubicBezTo>
                      <a:pt x="2802" y="1943"/>
                      <a:pt x="2814" y="1944"/>
                      <a:pt x="2827" y="1944"/>
                    </a:cubicBezTo>
                    <a:cubicBezTo>
                      <a:pt x="3029" y="1944"/>
                      <a:pt x="3218" y="1681"/>
                      <a:pt x="3028" y="1524"/>
                    </a:cubicBezTo>
                    <a:cubicBezTo>
                      <a:pt x="2778" y="1334"/>
                      <a:pt x="2528" y="1143"/>
                      <a:pt x="2266" y="965"/>
                    </a:cubicBezTo>
                    <a:cubicBezTo>
                      <a:pt x="2373" y="762"/>
                      <a:pt x="2492" y="560"/>
                      <a:pt x="2611" y="357"/>
                    </a:cubicBezTo>
                    <a:cubicBezTo>
                      <a:pt x="2746" y="169"/>
                      <a:pt x="2576" y="1"/>
                      <a:pt x="2392"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42"/>
              <p:cNvSpPr/>
              <p:nvPr/>
            </p:nvSpPr>
            <p:spPr>
              <a:xfrm rot="1777833">
                <a:off x="383406" y="2036040"/>
                <a:ext cx="56329" cy="55665"/>
              </a:xfrm>
              <a:custGeom>
                <a:avLst/>
                <a:gdLst/>
                <a:ahLst/>
                <a:cxnLst/>
                <a:rect l="l" t="t" r="r" b="b"/>
                <a:pathLst>
                  <a:path w="1441" h="1424" extrusionOk="0">
                    <a:moveTo>
                      <a:pt x="733" y="1"/>
                    </a:moveTo>
                    <a:cubicBezTo>
                      <a:pt x="645" y="1"/>
                      <a:pt x="558" y="20"/>
                      <a:pt x="477" y="57"/>
                    </a:cubicBezTo>
                    <a:cubicBezTo>
                      <a:pt x="203" y="176"/>
                      <a:pt x="0" y="509"/>
                      <a:pt x="107" y="807"/>
                    </a:cubicBezTo>
                    <a:cubicBezTo>
                      <a:pt x="119" y="843"/>
                      <a:pt x="131" y="878"/>
                      <a:pt x="143" y="902"/>
                    </a:cubicBezTo>
                    <a:cubicBezTo>
                      <a:pt x="191" y="1045"/>
                      <a:pt x="262" y="1152"/>
                      <a:pt x="381" y="1247"/>
                    </a:cubicBezTo>
                    <a:cubicBezTo>
                      <a:pt x="417" y="1283"/>
                      <a:pt x="465" y="1319"/>
                      <a:pt x="524" y="1331"/>
                    </a:cubicBezTo>
                    <a:lnTo>
                      <a:pt x="548" y="1343"/>
                    </a:lnTo>
                    <a:cubicBezTo>
                      <a:pt x="621" y="1399"/>
                      <a:pt x="715" y="1423"/>
                      <a:pt x="812" y="1423"/>
                    </a:cubicBezTo>
                    <a:cubicBezTo>
                      <a:pt x="920" y="1423"/>
                      <a:pt x="1032" y="1393"/>
                      <a:pt x="1119" y="1343"/>
                    </a:cubicBezTo>
                    <a:cubicBezTo>
                      <a:pt x="1274" y="1259"/>
                      <a:pt x="1381" y="1081"/>
                      <a:pt x="1393" y="902"/>
                    </a:cubicBezTo>
                    <a:cubicBezTo>
                      <a:pt x="1441" y="735"/>
                      <a:pt x="1429" y="545"/>
                      <a:pt x="1334" y="402"/>
                    </a:cubicBezTo>
                    <a:lnTo>
                      <a:pt x="1274" y="319"/>
                    </a:lnTo>
                    <a:cubicBezTo>
                      <a:pt x="1179" y="188"/>
                      <a:pt x="1048" y="57"/>
                      <a:pt x="893" y="21"/>
                    </a:cubicBezTo>
                    <a:cubicBezTo>
                      <a:pt x="840" y="8"/>
                      <a:pt x="786" y="1"/>
                      <a:pt x="73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42"/>
              <p:cNvSpPr/>
              <p:nvPr/>
            </p:nvSpPr>
            <p:spPr>
              <a:xfrm rot="1777833">
                <a:off x="1067957" y="766789"/>
                <a:ext cx="51717" cy="55899"/>
              </a:xfrm>
              <a:custGeom>
                <a:avLst/>
                <a:gdLst/>
                <a:ahLst/>
                <a:cxnLst/>
                <a:rect l="l" t="t" r="r" b="b"/>
                <a:pathLst>
                  <a:path w="1323" h="1430" extrusionOk="0">
                    <a:moveTo>
                      <a:pt x="656" y="1"/>
                    </a:moveTo>
                    <a:cubicBezTo>
                      <a:pt x="429" y="12"/>
                      <a:pt x="215" y="131"/>
                      <a:pt x="96" y="322"/>
                    </a:cubicBezTo>
                    <a:cubicBezTo>
                      <a:pt x="25" y="453"/>
                      <a:pt x="1" y="596"/>
                      <a:pt x="25" y="739"/>
                    </a:cubicBezTo>
                    <a:cubicBezTo>
                      <a:pt x="36" y="810"/>
                      <a:pt x="60" y="893"/>
                      <a:pt x="96" y="965"/>
                    </a:cubicBezTo>
                    <a:cubicBezTo>
                      <a:pt x="108" y="989"/>
                      <a:pt x="108" y="1001"/>
                      <a:pt x="108" y="1024"/>
                    </a:cubicBezTo>
                    <a:cubicBezTo>
                      <a:pt x="177" y="1244"/>
                      <a:pt x="392" y="1430"/>
                      <a:pt x="633" y="1430"/>
                    </a:cubicBezTo>
                    <a:cubicBezTo>
                      <a:pt x="641" y="1430"/>
                      <a:pt x="648" y="1430"/>
                      <a:pt x="656" y="1429"/>
                    </a:cubicBezTo>
                    <a:cubicBezTo>
                      <a:pt x="906" y="1417"/>
                      <a:pt x="1132" y="1263"/>
                      <a:pt x="1203" y="1024"/>
                    </a:cubicBezTo>
                    <a:lnTo>
                      <a:pt x="1215" y="965"/>
                    </a:lnTo>
                    <a:cubicBezTo>
                      <a:pt x="1239" y="917"/>
                      <a:pt x="1263" y="870"/>
                      <a:pt x="1275" y="822"/>
                    </a:cubicBezTo>
                    <a:cubicBezTo>
                      <a:pt x="1322" y="691"/>
                      <a:pt x="1299" y="536"/>
                      <a:pt x="1251" y="405"/>
                    </a:cubicBezTo>
                    <a:cubicBezTo>
                      <a:pt x="1156" y="179"/>
                      <a:pt x="918" y="1"/>
                      <a:pt x="65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42"/>
              <p:cNvSpPr/>
              <p:nvPr/>
            </p:nvSpPr>
            <p:spPr>
              <a:xfrm rot="1777833">
                <a:off x="1532091" y="1429261"/>
                <a:ext cx="50779" cy="39599"/>
              </a:xfrm>
              <a:custGeom>
                <a:avLst/>
                <a:gdLst/>
                <a:ahLst/>
                <a:cxnLst/>
                <a:rect l="l" t="t" r="r" b="b"/>
                <a:pathLst>
                  <a:path w="1299" h="1013" extrusionOk="0">
                    <a:moveTo>
                      <a:pt x="643" y="0"/>
                    </a:moveTo>
                    <a:cubicBezTo>
                      <a:pt x="0" y="0"/>
                      <a:pt x="0" y="1012"/>
                      <a:pt x="643" y="1012"/>
                    </a:cubicBezTo>
                    <a:cubicBezTo>
                      <a:pt x="1298" y="1012"/>
                      <a:pt x="1298" y="0"/>
                      <a:pt x="64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42"/>
              <p:cNvSpPr/>
              <p:nvPr/>
            </p:nvSpPr>
            <p:spPr>
              <a:xfrm rot="1777833">
                <a:off x="1471225" y="1343154"/>
                <a:ext cx="25604" cy="20053"/>
              </a:xfrm>
              <a:custGeom>
                <a:avLst/>
                <a:gdLst/>
                <a:ahLst/>
                <a:cxnLst/>
                <a:rect l="l" t="t" r="r" b="b"/>
                <a:pathLst>
                  <a:path w="655" h="513" extrusionOk="0">
                    <a:moveTo>
                      <a:pt x="322" y="1"/>
                    </a:moveTo>
                    <a:cubicBezTo>
                      <a:pt x="0" y="1"/>
                      <a:pt x="0" y="513"/>
                      <a:pt x="322" y="513"/>
                    </a:cubicBezTo>
                    <a:cubicBezTo>
                      <a:pt x="655" y="513"/>
                      <a:pt x="655" y="1"/>
                      <a:pt x="3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42"/>
              <p:cNvSpPr/>
              <p:nvPr/>
            </p:nvSpPr>
            <p:spPr>
              <a:xfrm rot="1777833">
                <a:off x="327318" y="1926801"/>
                <a:ext cx="19584" cy="15402"/>
              </a:xfrm>
              <a:custGeom>
                <a:avLst/>
                <a:gdLst/>
                <a:ahLst/>
                <a:cxnLst/>
                <a:rect l="l" t="t" r="r" b="b"/>
                <a:pathLst>
                  <a:path w="501" h="394" extrusionOk="0">
                    <a:moveTo>
                      <a:pt x="251" y="0"/>
                    </a:moveTo>
                    <a:cubicBezTo>
                      <a:pt x="0" y="0"/>
                      <a:pt x="0" y="393"/>
                      <a:pt x="251" y="393"/>
                    </a:cubicBezTo>
                    <a:cubicBezTo>
                      <a:pt x="254" y="394"/>
                      <a:pt x="258" y="394"/>
                      <a:pt x="261" y="394"/>
                    </a:cubicBezTo>
                    <a:cubicBezTo>
                      <a:pt x="500" y="394"/>
                      <a:pt x="497" y="0"/>
                      <a:pt x="251"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1" name="Google Shape;5601;p42"/>
            <p:cNvGrpSpPr/>
            <p:nvPr/>
          </p:nvGrpSpPr>
          <p:grpSpPr>
            <a:xfrm>
              <a:off x="2467273" y="514119"/>
              <a:ext cx="1630422" cy="1079083"/>
              <a:chOff x="2209023" y="708944"/>
              <a:chExt cx="1630422" cy="1079083"/>
            </a:xfrm>
          </p:grpSpPr>
          <p:sp>
            <p:nvSpPr>
              <p:cNvPr id="5602" name="Google Shape;5602;p42"/>
              <p:cNvSpPr/>
              <p:nvPr/>
            </p:nvSpPr>
            <p:spPr>
              <a:xfrm rot="1777833">
                <a:off x="2592395" y="1157694"/>
                <a:ext cx="370030" cy="452042"/>
              </a:xfrm>
              <a:custGeom>
                <a:avLst/>
                <a:gdLst/>
                <a:ahLst/>
                <a:cxnLst/>
                <a:rect l="l" t="t" r="r" b="b"/>
                <a:pathLst>
                  <a:path w="9466" h="11564" extrusionOk="0">
                    <a:moveTo>
                      <a:pt x="9359" y="1"/>
                    </a:moveTo>
                    <a:cubicBezTo>
                      <a:pt x="6954" y="394"/>
                      <a:pt x="4703" y="2108"/>
                      <a:pt x="3167" y="3966"/>
                    </a:cubicBezTo>
                    <a:cubicBezTo>
                      <a:pt x="1536" y="5918"/>
                      <a:pt x="453" y="8288"/>
                      <a:pt x="72" y="10800"/>
                    </a:cubicBezTo>
                    <a:cubicBezTo>
                      <a:pt x="0" y="11289"/>
                      <a:pt x="339" y="11564"/>
                      <a:pt x="680" y="11564"/>
                    </a:cubicBezTo>
                    <a:cubicBezTo>
                      <a:pt x="961" y="11564"/>
                      <a:pt x="1244" y="11376"/>
                      <a:pt x="1298" y="10967"/>
                    </a:cubicBezTo>
                    <a:cubicBezTo>
                      <a:pt x="1584" y="8621"/>
                      <a:pt x="2584" y="6383"/>
                      <a:pt x="4037" y="4525"/>
                    </a:cubicBezTo>
                    <a:cubicBezTo>
                      <a:pt x="5525" y="2620"/>
                      <a:pt x="7394" y="1382"/>
                      <a:pt x="9406" y="108"/>
                    </a:cubicBezTo>
                    <a:cubicBezTo>
                      <a:pt x="9466" y="72"/>
                      <a:pt x="9430" y="1"/>
                      <a:pt x="9359"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42"/>
              <p:cNvSpPr/>
              <p:nvPr/>
            </p:nvSpPr>
            <p:spPr>
              <a:xfrm rot="1777833">
                <a:off x="2686261" y="1056414"/>
                <a:ext cx="437774" cy="95303"/>
              </a:xfrm>
              <a:custGeom>
                <a:avLst/>
                <a:gdLst/>
                <a:ahLst/>
                <a:cxnLst/>
                <a:rect l="l" t="t" r="r" b="b"/>
                <a:pathLst>
                  <a:path w="11199" h="2438" extrusionOk="0">
                    <a:moveTo>
                      <a:pt x="5184" y="0"/>
                    </a:moveTo>
                    <a:cubicBezTo>
                      <a:pt x="3538" y="0"/>
                      <a:pt x="1725" y="342"/>
                      <a:pt x="420" y="1224"/>
                    </a:cubicBezTo>
                    <a:cubicBezTo>
                      <a:pt x="0" y="1497"/>
                      <a:pt x="173" y="2243"/>
                      <a:pt x="637" y="2243"/>
                    </a:cubicBezTo>
                    <a:cubicBezTo>
                      <a:pt x="699" y="2243"/>
                      <a:pt x="766" y="2230"/>
                      <a:pt x="837" y="2200"/>
                    </a:cubicBezTo>
                    <a:cubicBezTo>
                      <a:pt x="1611" y="1891"/>
                      <a:pt x="2325" y="1486"/>
                      <a:pt x="3135" y="1236"/>
                    </a:cubicBezTo>
                    <a:cubicBezTo>
                      <a:pt x="4016" y="974"/>
                      <a:pt x="4921" y="831"/>
                      <a:pt x="5838" y="807"/>
                    </a:cubicBezTo>
                    <a:cubicBezTo>
                      <a:pt x="5963" y="804"/>
                      <a:pt x="6089" y="802"/>
                      <a:pt x="6217" y="802"/>
                    </a:cubicBezTo>
                    <a:cubicBezTo>
                      <a:pt x="7901" y="802"/>
                      <a:pt x="9784" y="1119"/>
                      <a:pt x="10957" y="2403"/>
                    </a:cubicBezTo>
                    <a:cubicBezTo>
                      <a:pt x="10979" y="2427"/>
                      <a:pt x="11006" y="2437"/>
                      <a:pt x="11034" y="2437"/>
                    </a:cubicBezTo>
                    <a:cubicBezTo>
                      <a:pt x="11115" y="2437"/>
                      <a:pt x="11198" y="2349"/>
                      <a:pt x="11136" y="2260"/>
                    </a:cubicBezTo>
                    <a:cubicBezTo>
                      <a:pt x="10112" y="784"/>
                      <a:pt x="8028" y="236"/>
                      <a:pt x="6338" y="57"/>
                    </a:cubicBezTo>
                    <a:cubicBezTo>
                      <a:pt x="5969" y="20"/>
                      <a:pt x="5582" y="0"/>
                      <a:pt x="518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42"/>
              <p:cNvSpPr/>
              <p:nvPr/>
            </p:nvSpPr>
            <p:spPr>
              <a:xfrm rot="1777833">
                <a:off x="2983637" y="1332907"/>
                <a:ext cx="184038" cy="438282"/>
              </a:xfrm>
              <a:custGeom>
                <a:avLst/>
                <a:gdLst/>
                <a:ahLst/>
                <a:cxnLst/>
                <a:rect l="l" t="t" r="r" b="b"/>
                <a:pathLst>
                  <a:path w="4708" h="11212" extrusionOk="0">
                    <a:moveTo>
                      <a:pt x="161" y="1"/>
                    </a:moveTo>
                    <a:cubicBezTo>
                      <a:pt x="67" y="1"/>
                      <a:pt x="0" y="153"/>
                      <a:pt x="100" y="223"/>
                    </a:cubicBezTo>
                    <a:cubicBezTo>
                      <a:pt x="3529" y="2580"/>
                      <a:pt x="3541" y="7033"/>
                      <a:pt x="3326" y="10724"/>
                    </a:cubicBezTo>
                    <a:cubicBezTo>
                      <a:pt x="3309" y="11050"/>
                      <a:pt x="3545" y="11211"/>
                      <a:pt x="3793" y="11211"/>
                    </a:cubicBezTo>
                    <a:cubicBezTo>
                      <a:pt x="4044" y="11211"/>
                      <a:pt x="4309" y="11047"/>
                      <a:pt x="4338" y="10724"/>
                    </a:cubicBezTo>
                    <a:cubicBezTo>
                      <a:pt x="4708" y="6748"/>
                      <a:pt x="3838" y="2271"/>
                      <a:pt x="219" y="21"/>
                    </a:cubicBezTo>
                    <a:cubicBezTo>
                      <a:pt x="199" y="7"/>
                      <a:pt x="180" y="1"/>
                      <a:pt x="16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42"/>
              <p:cNvSpPr/>
              <p:nvPr/>
            </p:nvSpPr>
            <p:spPr>
              <a:xfrm rot="1777833">
                <a:off x="3069033" y="1377015"/>
                <a:ext cx="468929" cy="211167"/>
              </a:xfrm>
              <a:custGeom>
                <a:avLst/>
                <a:gdLst/>
                <a:ahLst/>
                <a:cxnLst/>
                <a:rect l="l" t="t" r="r" b="b"/>
                <a:pathLst>
                  <a:path w="11996" h="5402" extrusionOk="0">
                    <a:moveTo>
                      <a:pt x="3244" y="1"/>
                    </a:moveTo>
                    <a:cubicBezTo>
                      <a:pt x="2189" y="1"/>
                      <a:pt x="1142" y="124"/>
                      <a:pt x="163" y="351"/>
                    </a:cubicBezTo>
                    <a:cubicBezTo>
                      <a:pt x="0" y="386"/>
                      <a:pt x="31" y="637"/>
                      <a:pt x="188" y="637"/>
                    </a:cubicBezTo>
                    <a:cubicBezTo>
                      <a:pt x="191" y="637"/>
                      <a:pt x="195" y="637"/>
                      <a:pt x="199" y="637"/>
                    </a:cubicBezTo>
                    <a:cubicBezTo>
                      <a:pt x="880" y="604"/>
                      <a:pt x="1562" y="576"/>
                      <a:pt x="2243" y="576"/>
                    </a:cubicBezTo>
                    <a:cubicBezTo>
                      <a:pt x="3800" y="576"/>
                      <a:pt x="5344" y="724"/>
                      <a:pt x="6819" y="1304"/>
                    </a:cubicBezTo>
                    <a:cubicBezTo>
                      <a:pt x="8640" y="2018"/>
                      <a:pt x="10164" y="3351"/>
                      <a:pt x="10962" y="5149"/>
                    </a:cubicBezTo>
                    <a:cubicBezTo>
                      <a:pt x="11044" y="5328"/>
                      <a:pt x="11184" y="5402"/>
                      <a:pt x="11329" y="5402"/>
                    </a:cubicBezTo>
                    <a:cubicBezTo>
                      <a:pt x="11649" y="5402"/>
                      <a:pt x="11996" y="5042"/>
                      <a:pt x="11807" y="4649"/>
                    </a:cubicBezTo>
                    <a:cubicBezTo>
                      <a:pt x="10291" y="1334"/>
                      <a:pt x="6722" y="1"/>
                      <a:pt x="324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42"/>
              <p:cNvSpPr/>
              <p:nvPr/>
            </p:nvSpPr>
            <p:spPr>
              <a:xfrm rot="1777833">
                <a:off x="3153630" y="851575"/>
                <a:ext cx="144713" cy="400325"/>
              </a:xfrm>
              <a:custGeom>
                <a:avLst/>
                <a:gdLst/>
                <a:ahLst/>
                <a:cxnLst/>
                <a:rect l="l" t="t" r="r" b="b"/>
                <a:pathLst>
                  <a:path w="3702" h="10241" extrusionOk="0">
                    <a:moveTo>
                      <a:pt x="743" y="1"/>
                    </a:moveTo>
                    <a:cubicBezTo>
                      <a:pt x="388" y="1"/>
                      <a:pt x="0" y="425"/>
                      <a:pt x="260" y="774"/>
                    </a:cubicBezTo>
                    <a:cubicBezTo>
                      <a:pt x="2296" y="3453"/>
                      <a:pt x="3308" y="6799"/>
                      <a:pt x="2475" y="10133"/>
                    </a:cubicBezTo>
                    <a:cubicBezTo>
                      <a:pt x="2460" y="10198"/>
                      <a:pt x="2511" y="10241"/>
                      <a:pt x="2562" y="10241"/>
                    </a:cubicBezTo>
                    <a:cubicBezTo>
                      <a:pt x="2595" y="10241"/>
                      <a:pt x="2627" y="10223"/>
                      <a:pt x="2641" y="10180"/>
                    </a:cubicBezTo>
                    <a:cubicBezTo>
                      <a:pt x="3701" y="6811"/>
                      <a:pt x="3272" y="2989"/>
                      <a:pt x="1058" y="155"/>
                    </a:cubicBezTo>
                    <a:cubicBezTo>
                      <a:pt x="973" y="47"/>
                      <a:pt x="860" y="1"/>
                      <a:pt x="74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42"/>
              <p:cNvSpPr/>
              <p:nvPr/>
            </p:nvSpPr>
            <p:spPr>
              <a:xfrm rot="1777833">
                <a:off x="3344173" y="1108149"/>
                <a:ext cx="96397" cy="175477"/>
              </a:xfrm>
              <a:custGeom>
                <a:avLst/>
                <a:gdLst/>
                <a:ahLst/>
                <a:cxnLst/>
                <a:rect l="l" t="t" r="r" b="b"/>
                <a:pathLst>
                  <a:path w="2466" h="4489" extrusionOk="0">
                    <a:moveTo>
                      <a:pt x="2205" y="0"/>
                    </a:moveTo>
                    <a:cubicBezTo>
                      <a:pt x="2073" y="0"/>
                      <a:pt x="1936" y="84"/>
                      <a:pt x="1930" y="250"/>
                    </a:cubicBezTo>
                    <a:cubicBezTo>
                      <a:pt x="1882" y="1870"/>
                      <a:pt x="1227" y="3382"/>
                      <a:pt x="1" y="4477"/>
                    </a:cubicBezTo>
                    <a:cubicBezTo>
                      <a:pt x="1" y="4477"/>
                      <a:pt x="13" y="4489"/>
                      <a:pt x="13" y="4489"/>
                    </a:cubicBezTo>
                    <a:cubicBezTo>
                      <a:pt x="1430" y="3489"/>
                      <a:pt x="2334" y="1989"/>
                      <a:pt x="2454" y="250"/>
                    </a:cubicBezTo>
                    <a:cubicBezTo>
                      <a:pt x="2465" y="84"/>
                      <a:pt x="2337" y="0"/>
                      <a:pt x="220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42"/>
              <p:cNvSpPr/>
              <p:nvPr/>
            </p:nvSpPr>
            <p:spPr>
              <a:xfrm rot="1777833">
                <a:off x="2897062" y="1337415"/>
                <a:ext cx="85374" cy="276370"/>
              </a:xfrm>
              <a:custGeom>
                <a:avLst/>
                <a:gdLst/>
                <a:ahLst/>
                <a:cxnLst/>
                <a:rect l="l" t="t" r="r" b="b"/>
                <a:pathLst>
                  <a:path w="2184" h="7070" extrusionOk="0">
                    <a:moveTo>
                      <a:pt x="1407" y="0"/>
                    </a:moveTo>
                    <a:cubicBezTo>
                      <a:pt x="1364" y="0"/>
                      <a:pt x="1320" y="28"/>
                      <a:pt x="1327" y="74"/>
                    </a:cubicBezTo>
                    <a:cubicBezTo>
                      <a:pt x="1553" y="2169"/>
                      <a:pt x="1779" y="4634"/>
                      <a:pt x="291" y="6348"/>
                    </a:cubicBezTo>
                    <a:cubicBezTo>
                      <a:pt x="1" y="6681"/>
                      <a:pt x="316" y="7069"/>
                      <a:pt x="628" y="7069"/>
                    </a:cubicBezTo>
                    <a:cubicBezTo>
                      <a:pt x="751" y="7069"/>
                      <a:pt x="873" y="7009"/>
                      <a:pt x="958" y="6860"/>
                    </a:cubicBezTo>
                    <a:cubicBezTo>
                      <a:pt x="2184" y="4729"/>
                      <a:pt x="1862" y="2384"/>
                      <a:pt x="1481" y="62"/>
                    </a:cubicBezTo>
                    <a:cubicBezTo>
                      <a:pt x="1476" y="19"/>
                      <a:pt x="1442" y="0"/>
                      <a:pt x="140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42"/>
              <p:cNvSpPr/>
              <p:nvPr/>
            </p:nvSpPr>
            <p:spPr>
              <a:xfrm rot="1777833">
                <a:off x="3142492" y="1442910"/>
                <a:ext cx="216444" cy="221252"/>
              </a:xfrm>
              <a:custGeom>
                <a:avLst/>
                <a:gdLst/>
                <a:ahLst/>
                <a:cxnLst/>
                <a:rect l="l" t="t" r="r" b="b"/>
                <a:pathLst>
                  <a:path w="5537" h="5660" extrusionOk="0">
                    <a:moveTo>
                      <a:pt x="187" y="1"/>
                    </a:moveTo>
                    <a:cubicBezTo>
                      <a:pt x="44" y="1"/>
                      <a:pt x="1" y="241"/>
                      <a:pt x="163" y="295"/>
                    </a:cubicBezTo>
                    <a:cubicBezTo>
                      <a:pt x="2401" y="1033"/>
                      <a:pt x="4151" y="2974"/>
                      <a:pt x="4521" y="5331"/>
                    </a:cubicBezTo>
                    <a:cubicBezTo>
                      <a:pt x="4558" y="5561"/>
                      <a:pt x="4736" y="5660"/>
                      <a:pt x="4926" y="5660"/>
                    </a:cubicBezTo>
                    <a:cubicBezTo>
                      <a:pt x="5218" y="5660"/>
                      <a:pt x="5536" y="5427"/>
                      <a:pt x="5413" y="5081"/>
                    </a:cubicBezTo>
                    <a:cubicBezTo>
                      <a:pt x="4556" y="2664"/>
                      <a:pt x="2723" y="759"/>
                      <a:pt x="234" y="9"/>
                    </a:cubicBezTo>
                    <a:cubicBezTo>
                      <a:pt x="218" y="4"/>
                      <a:pt x="202" y="1"/>
                      <a:pt x="187"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42"/>
              <p:cNvSpPr/>
              <p:nvPr/>
            </p:nvSpPr>
            <p:spPr>
              <a:xfrm rot="1777833">
                <a:off x="3360297" y="1174422"/>
                <a:ext cx="234895" cy="190957"/>
              </a:xfrm>
              <a:custGeom>
                <a:avLst/>
                <a:gdLst/>
                <a:ahLst/>
                <a:cxnLst/>
                <a:rect l="l" t="t" r="r" b="b"/>
                <a:pathLst>
                  <a:path w="6009" h="4885" extrusionOk="0">
                    <a:moveTo>
                      <a:pt x="5613" y="1"/>
                    </a:moveTo>
                    <a:cubicBezTo>
                      <a:pt x="5484" y="1"/>
                      <a:pt x="5352" y="66"/>
                      <a:pt x="5296" y="216"/>
                    </a:cubicBezTo>
                    <a:cubicBezTo>
                      <a:pt x="4439" y="2442"/>
                      <a:pt x="2403" y="4311"/>
                      <a:pt x="45" y="4800"/>
                    </a:cubicBezTo>
                    <a:cubicBezTo>
                      <a:pt x="1" y="4811"/>
                      <a:pt x="8" y="4884"/>
                      <a:pt x="48" y="4884"/>
                    </a:cubicBezTo>
                    <a:cubicBezTo>
                      <a:pt x="51" y="4884"/>
                      <a:pt x="54" y="4884"/>
                      <a:pt x="57" y="4883"/>
                    </a:cubicBezTo>
                    <a:cubicBezTo>
                      <a:pt x="2724" y="4526"/>
                      <a:pt x="4939" y="2942"/>
                      <a:pt x="5915" y="394"/>
                    </a:cubicBezTo>
                    <a:cubicBezTo>
                      <a:pt x="6009" y="156"/>
                      <a:pt x="5813" y="1"/>
                      <a:pt x="561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42"/>
              <p:cNvSpPr/>
              <p:nvPr/>
            </p:nvSpPr>
            <p:spPr>
              <a:xfrm rot="1777833">
                <a:off x="3010789" y="880840"/>
                <a:ext cx="198970" cy="248029"/>
              </a:xfrm>
              <a:custGeom>
                <a:avLst/>
                <a:gdLst/>
                <a:ahLst/>
                <a:cxnLst/>
                <a:rect l="l" t="t" r="r" b="b"/>
                <a:pathLst>
                  <a:path w="5090" h="6345" extrusionOk="0">
                    <a:moveTo>
                      <a:pt x="539" y="1"/>
                    </a:moveTo>
                    <a:cubicBezTo>
                      <a:pt x="534" y="1"/>
                      <a:pt x="529" y="1"/>
                      <a:pt x="524" y="1"/>
                    </a:cubicBezTo>
                    <a:cubicBezTo>
                      <a:pt x="191" y="13"/>
                      <a:pt x="1" y="430"/>
                      <a:pt x="251" y="668"/>
                    </a:cubicBezTo>
                    <a:cubicBezTo>
                      <a:pt x="596" y="1001"/>
                      <a:pt x="1072" y="1120"/>
                      <a:pt x="1489" y="1382"/>
                    </a:cubicBezTo>
                    <a:cubicBezTo>
                      <a:pt x="1989" y="1715"/>
                      <a:pt x="2429" y="2132"/>
                      <a:pt x="2810" y="2585"/>
                    </a:cubicBezTo>
                    <a:cubicBezTo>
                      <a:pt x="3703" y="3644"/>
                      <a:pt x="4382" y="5002"/>
                      <a:pt x="4882" y="6276"/>
                    </a:cubicBezTo>
                    <a:cubicBezTo>
                      <a:pt x="4901" y="6324"/>
                      <a:pt x="4942" y="6344"/>
                      <a:pt x="4980" y="6344"/>
                    </a:cubicBezTo>
                    <a:cubicBezTo>
                      <a:pt x="5037" y="6344"/>
                      <a:pt x="5089" y="6299"/>
                      <a:pt x="5061" y="6228"/>
                    </a:cubicBezTo>
                    <a:cubicBezTo>
                      <a:pt x="4537" y="4799"/>
                      <a:pt x="4156" y="3358"/>
                      <a:pt x="3263" y="2096"/>
                    </a:cubicBezTo>
                    <a:cubicBezTo>
                      <a:pt x="2694" y="1290"/>
                      <a:pt x="1630" y="1"/>
                      <a:pt x="53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42"/>
              <p:cNvSpPr/>
              <p:nvPr/>
            </p:nvSpPr>
            <p:spPr>
              <a:xfrm rot="1777833">
                <a:off x="2941294" y="979254"/>
                <a:ext cx="173014" cy="80917"/>
              </a:xfrm>
              <a:custGeom>
                <a:avLst/>
                <a:gdLst/>
                <a:ahLst/>
                <a:cxnLst/>
                <a:rect l="l" t="t" r="r" b="b"/>
                <a:pathLst>
                  <a:path w="4426" h="2070" extrusionOk="0">
                    <a:moveTo>
                      <a:pt x="209" y="1"/>
                    </a:moveTo>
                    <a:cubicBezTo>
                      <a:pt x="58" y="1"/>
                      <a:pt x="1" y="230"/>
                      <a:pt x="160" y="264"/>
                    </a:cubicBezTo>
                    <a:cubicBezTo>
                      <a:pt x="1696" y="514"/>
                      <a:pt x="3112" y="1098"/>
                      <a:pt x="4351" y="2062"/>
                    </a:cubicBezTo>
                    <a:cubicBezTo>
                      <a:pt x="4359" y="2067"/>
                      <a:pt x="4367" y="2070"/>
                      <a:pt x="4376" y="2070"/>
                    </a:cubicBezTo>
                    <a:cubicBezTo>
                      <a:pt x="4404" y="2070"/>
                      <a:pt x="4426" y="2042"/>
                      <a:pt x="4398" y="2014"/>
                    </a:cubicBezTo>
                    <a:cubicBezTo>
                      <a:pt x="3220" y="955"/>
                      <a:pt x="1803" y="228"/>
                      <a:pt x="231" y="2"/>
                    </a:cubicBezTo>
                    <a:cubicBezTo>
                      <a:pt x="224" y="1"/>
                      <a:pt x="216" y="1"/>
                      <a:pt x="20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42"/>
              <p:cNvSpPr/>
              <p:nvPr/>
            </p:nvSpPr>
            <p:spPr>
              <a:xfrm rot="1777833">
                <a:off x="2838616" y="1148915"/>
                <a:ext cx="123956" cy="45384"/>
              </a:xfrm>
              <a:custGeom>
                <a:avLst/>
                <a:gdLst/>
                <a:ahLst/>
                <a:cxnLst/>
                <a:rect l="l" t="t" r="r" b="b"/>
                <a:pathLst>
                  <a:path w="3171" h="1161" extrusionOk="0">
                    <a:moveTo>
                      <a:pt x="2986" y="1"/>
                    </a:moveTo>
                    <a:cubicBezTo>
                      <a:pt x="2979" y="1"/>
                      <a:pt x="2971" y="1"/>
                      <a:pt x="2964" y="2"/>
                    </a:cubicBezTo>
                    <a:cubicBezTo>
                      <a:pt x="1999" y="157"/>
                      <a:pt x="1059" y="419"/>
                      <a:pt x="178" y="848"/>
                    </a:cubicBezTo>
                    <a:cubicBezTo>
                      <a:pt x="1" y="931"/>
                      <a:pt x="106" y="1160"/>
                      <a:pt x="271" y="1160"/>
                    </a:cubicBezTo>
                    <a:cubicBezTo>
                      <a:pt x="294" y="1160"/>
                      <a:pt x="319" y="1156"/>
                      <a:pt x="344" y="1145"/>
                    </a:cubicBezTo>
                    <a:cubicBezTo>
                      <a:pt x="1214" y="764"/>
                      <a:pt x="2095" y="443"/>
                      <a:pt x="3023" y="241"/>
                    </a:cubicBezTo>
                    <a:cubicBezTo>
                      <a:pt x="3170" y="207"/>
                      <a:pt x="3124" y="1"/>
                      <a:pt x="298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42"/>
              <p:cNvSpPr/>
              <p:nvPr/>
            </p:nvSpPr>
            <p:spPr>
              <a:xfrm rot="1777833">
                <a:off x="3341827" y="1017455"/>
                <a:ext cx="41827" cy="127083"/>
              </a:xfrm>
              <a:custGeom>
                <a:avLst/>
                <a:gdLst/>
                <a:ahLst/>
                <a:cxnLst/>
                <a:rect l="l" t="t" r="r" b="b"/>
                <a:pathLst>
                  <a:path w="1070" h="3251" extrusionOk="0">
                    <a:moveTo>
                      <a:pt x="108" y="0"/>
                    </a:moveTo>
                    <a:cubicBezTo>
                      <a:pt x="53" y="0"/>
                      <a:pt x="1" y="55"/>
                      <a:pt x="34" y="121"/>
                    </a:cubicBezTo>
                    <a:cubicBezTo>
                      <a:pt x="510" y="1145"/>
                      <a:pt x="915" y="2085"/>
                      <a:pt x="1022" y="3228"/>
                    </a:cubicBezTo>
                    <a:cubicBezTo>
                      <a:pt x="1022" y="3241"/>
                      <a:pt x="1036" y="3251"/>
                      <a:pt x="1049" y="3251"/>
                    </a:cubicBezTo>
                    <a:cubicBezTo>
                      <a:pt x="1060" y="3251"/>
                      <a:pt x="1070" y="3244"/>
                      <a:pt x="1070" y="3228"/>
                    </a:cubicBezTo>
                    <a:cubicBezTo>
                      <a:pt x="1046" y="2133"/>
                      <a:pt x="820" y="942"/>
                      <a:pt x="177" y="37"/>
                    </a:cubicBezTo>
                    <a:cubicBezTo>
                      <a:pt x="158" y="11"/>
                      <a:pt x="133" y="0"/>
                      <a:pt x="10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42"/>
              <p:cNvSpPr/>
              <p:nvPr/>
            </p:nvSpPr>
            <p:spPr>
              <a:xfrm rot="1777833">
                <a:off x="3391047" y="1401298"/>
                <a:ext cx="115082" cy="28771"/>
              </a:xfrm>
              <a:custGeom>
                <a:avLst/>
                <a:gdLst/>
                <a:ahLst/>
                <a:cxnLst/>
                <a:rect l="l" t="t" r="r" b="b"/>
                <a:pathLst>
                  <a:path w="2944" h="736" extrusionOk="0">
                    <a:moveTo>
                      <a:pt x="865" y="0"/>
                    </a:moveTo>
                    <a:cubicBezTo>
                      <a:pt x="602" y="0"/>
                      <a:pt x="336" y="27"/>
                      <a:pt x="67" y="79"/>
                    </a:cubicBezTo>
                    <a:cubicBezTo>
                      <a:pt x="1" y="90"/>
                      <a:pt x="27" y="163"/>
                      <a:pt x="80" y="163"/>
                    </a:cubicBezTo>
                    <a:cubicBezTo>
                      <a:pt x="83" y="163"/>
                      <a:pt x="87" y="163"/>
                      <a:pt x="91" y="162"/>
                    </a:cubicBezTo>
                    <a:cubicBezTo>
                      <a:pt x="284" y="136"/>
                      <a:pt x="475" y="122"/>
                      <a:pt x="665" y="122"/>
                    </a:cubicBezTo>
                    <a:cubicBezTo>
                      <a:pt x="1402" y="122"/>
                      <a:pt x="2114" y="324"/>
                      <a:pt x="2758" y="722"/>
                    </a:cubicBezTo>
                    <a:cubicBezTo>
                      <a:pt x="2775" y="731"/>
                      <a:pt x="2791" y="735"/>
                      <a:pt x="2807" y="735"/>
                    </a:cubicBezTo>
                    <a:cubicBezTo>
                      <a:pt x="2890" y="735"/>
                      <a:pt x="2944" y="616"/>
                      <a:pt x="2854" y="555"/>
                    </a:cubicBezTo>
                    <a:cubicBezTo>
                      <a:pt x="2232" y="184"/>
                      <a:pt x="1560" y="0"/>
                      <a:pt x="86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42"/>
              <p:cNvSpPr/>
              <p:nvPr/>
            </p:nvSpPr>
            <p:spPr>
              <a:xfrm rot="1777833">
                <a:off x="3031749" y="1456524"/>
                <a:ext cx="34517" cy="105192"/>
              </a:xfrm>
              <a:custGeom>
                <a:avLst/>
                <a:gdLst/>
                <a:ahLst/>
                <a:cxnLst/>
                <a:rect l="l" t="t" r="r" b="b"/>
                <a:pathLst>
                  <a:path w="883" h="2691" extrusionOk="0">
                    <a:moveTo>
                      <a:pt x="83" y="1"/>
                    </a:moveTo>
                    <a:cubicBezTo>
                      <a:pt x="43" y="1"/>
                      <a:pt x="1" y="44"/>
                      <a:pt x="25" y="92"/>
                    </a:cubicBezTo>
                    <a:cubicBezTo>
                      <a:pt x="490" y="866"/>
                      <a:pt x="633" y="1700"/>
                      <a:pt x="549" y="2593"/>
                    </a:cubicBezTo>
                    <a:cubicBezTo>
                      <a:pt x="542" y="2653"/>
                      <a:pt x="604" y="2691"/>
                      <a:pt x="661" y="2691"/>
                    </a:cubicBezTo>
                    <a:cubicBezTo>
                      <a:pt x="705" y="2691"/>
                      <a:pt x="746" y="2668"/>
                      <a:pt x="752" y="2617"/>
                    </a:cubicBezTo>
                    <a:cubicBezTo>
                      <a:pt x="883" y="1688"/>
                      <a:pt x="633" y="807"/>
                      <a:pt x="132" y="33"/>
                    </a:cubicBezTo>
                    <a:cubicBezTo>
                      <a:pt x="121" y="10"/>
                      <a:pt x="102" y="1"/>
                      <a:pt x="8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42"/>
              <p:cNvSpPr/>
              <p:nvPr/>
            </p:nvSpPr>
            <p:spPr>
              <a:xfrm rot="1777833">
                <a:off x="2325170" y="750635"/>
                <a:ext cx="194123" cy="521193"/>
              </a:xfrm>
              <a:custGeom>
                <a:avLst/>
                <a:gdLst/>
                <a:ahLst/>
                <a:cxnLst/>
                <a:rect l="l" t="t" r="r" b="b"/>
                <a:pathLst>
                  <a:path w="4966" h="13333" extrusionOk="0">
                    <a:moveTo>
                      <a:pt x="2741" y="7051"/>
                    </a:moveTo>
                    <a:cubicBezTo>
                      <a:pt x="2805" y="7051"/>
                      <a:pt x="2870" y="7057"/>
                      <a:pt x="2942" y="7069"/>
                    </a:cubicBezTo>
                    <a:cubicBezTo>
                      <a:pt x="3180" y="7117"/>
                      <a:pt x="3954" y="7641"/>
                      <a:pt x="3728" y="7772"/>
                    </a:cubicBezTo>
                    <a:cubicBezTo>
                      <a:pt x="3706" y="7785"/>
                      <a:pt x="3680" y="7790"/>
                      <a:pt x="3650" y="7790"/>
                    </a:cubicBezTo>
                    <a:cubicBezTo>
                      <a:pt x="3436" y="7790"/>
                      <a:pt x="3045" y="7486"/>
                      <a:pt x="2930" y="7402"/>
                    </a:cubicBezTo>
                    <a:cubicBezTo>
                      <a:pt x="2799" y="7307"/>
                      <a:pt x="2668" y="7188"/>
                      <a:pt x="2549" y="7069"/>
                    </a:cubicBezTo>
                    <a:cubicBezTo>
                      <a:pt x="2614" y="7057"/>
                      <a:pt x="2677" y="7051"/>
                      <a:pt x="2741" y="7051"/>
                    </a:cubicBezTo>
                    <a:close/>
                    <a:moveTo>
                      <a:pt x="3551" y="0"/>
                    </a:moveTo>
                    <a:cubicBezTo>
                      <a:pt x="3501" y="0"/>
                      <a:pt x="3448" y="10"/>
                      <a:pt x="3394" y="33"/>
                    </a:cubicBezTo>
                    <a:cubicBezTo>
                      <a:pt x="1323" y="902"/>
                      <a:pt x="1" y="3366"/>
                      <a:pt x="406" y="5557"/>
                    </a:cubicBezTo>
                    <a:cubicBezTo>
                      <a:pt x="525" y="6248"/>
                      <a:pt x="811" y="6914"/>
                      <a:pt x="1239" y="7474"/>
                    </a:cubicBezTo>
                    <a:cubicBezTo>
                      <a:pt x="13" y="9284"/>
                      <a:pt x="1346" y="11986"/>
                      <a:pt x="2716" y="13296"/>
                    </a:cubicBezTo>
                    <a:cubicBezTo>
                      <a:pt x="2741" y="13322"/>
                      <a:pt x="2769" y="13332"/>
                      <a:pt x="2796" y="13332"/>
                    </a:cubicBezTo>
                    <a:cubicBezTo>
                      <a:pt x="2882" y="13332"/>
                      <a:pt x="2955" y="13223"/>
                      <a:pt x="2882" y="13141"/>
                    </a:cubicBezTo>
                    <a:cubicBezTo>
                      <a:pt x="1823" y="11998"/>
                      <a:pt x="870" y="10212"/>
                      <a:pt x="1203" y="8605"/>
                    </a:cubicBezTo>
                    <a:cubicBezTo>
                      <a:pt x="1251" y="8331"/>
                      <a:pt x="1358" y="8057"/>
                      <a:pt x="1513" y="7819"/>
                    </a:cubicBezTo>
                    <a:cubicBezTo>
                      <a:pt x="1668" y="7974"/>
                      <a:pt x="1834" y="8129"/>
                      <a:pt x="2013" y="8272"/>
                    </a:cubicBezTo>
                    <a:cubicBezTo>
                      <a:pt x="2412" y="8579"/>
                      <a:pt x="3040" y="8931"/>
                      <a:pt x="3601" y="8931"/>
                    </a:cubicBezTo>
                    <a:cubicBezTo>
                      <a:pt x="3910" y="8931"/>
                      <a:pt x="4198" y="8824"/>
                      <a:pt x="4418" y="8545"/>
                    </a:cubicBezTo>
                    <a:cubicBezTo>
                      <a:pt x="4966" y="7855"/>
                      <a:pt x="4299" y="6950"/>
                      <a:pt x="3632" y="6641"/>
                    </a:cubicBezTo>
                    <a:cubicBezTo>
                      <a:pt x="3401" y="6536"/>
                      <a:pt x="3164" y="6489"/>
                      <a:pt x="2932" y="6489"/>
                    </a:cubicBezTo>
                    <a:cubicBezTo>
                      <a:pt x="2685" y="6489"/>
                      <a:pt x="2442" y="6542"/>
                      <a:pt x="2215" y="6641"/>
                    </a:cubicBezTo>
                    <a:cubicBezTo>
                      <a:pt x="1751" y="5938"/>
                      <a:pt x="1549" y="5045"/>
                      <a:pt x="1668" y="4212"/>
                    </a:cubicBezTo>
                    <a:cubicBezTo>
                      <a:pt x="1858" y="2723"/>
                      <a:pt x="2835" y="1818"/>
                      <a:pt x="3870" y="866"/>
                    </a:cubicBezTo>
                    <a:cubicBezTo>
                      <a:pt x="4176" y="582"/>
                      <a:pt x="3932" y="0"/>
                      <a:pt x="355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42"/>
              <p:cNvSpPr/>
              <p:nvPr/>
            </p:nvSpPr>
            <p:spPr>
              <a:xfrm rot="1777833">
                <a:off x="2500507" y="1137998"/>
                <a:ext cx="134354" cy="215662"/>
              </a:xfrm>
              <a:custGeom>
                <a:avLst/>
                <a:gdLst/>
                <a:ahLst/>
                <a:cxnLst/>
                <a:rect l="l" t="t" r="r" b="b"/>
                <a:pathLst>
                  <a:path w="3437" h="5517" extrusionOk="0">
                    <a:moveTo>
                      <a:pt x="2843" y="0"/>
                    </a:moveTo>
                    <a:cubicBezTo>
                      <a:pt x="2775" y="0"/>
                      <a:pt x="2703" y="21"/>
                      <a:pt x="2631" y="70"/>
                    </a:cubicBezTo>
                    <a:cubicBezTo>
                      <a:pt x="881" y="1237"/>
                      <a:pt x="0" y="3368"/>
                      <a:pt x="357" y="5440"/>
                    </a:cubicBezTo>
                    <a:cubicBezTo>
                      <a:pt x="368" y="5492"/>
                      <a:pt x="413" y="5517"/>
                      <a:pt x="459" y="5517"/>
                    </a:cubicBezTo>
                    <a:cubicBezTo>
                      <a:pt x="518" y="5517"/>
                      <a:pt x="578" y="5477"/>
                      <a:pt x="572" y="5404"/>
                    </a:cubicBezTo>
                    <a:cubicBezTo>
                      <a:pt x="464" y="3487"/>
                      <a:pt x="1417" y="1772"/>
                      <a:pt x="3048" y="784"/>
                    </a:cubicBezTo>
                    <a:cubicBezTo>
                      <a:pt x="3437" y="555"/>
                      <a:pt x="3191" y="0"/>
                      <a:pt x="284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42"/>
              <p:cNvSpPr/>
              <p:nvPr/>
            </p:nvSpPr>
            <p:spPr>
              <a:xfrm rot="1777833">
                <a:off x="3267525" y="795634"/>
                <a:ext cx="32132" cy="25174"/>
              </a:xfrm>
              <a:custGeom>
                <a:avLst/>
                <a:gdLst/>
                <a:ahLst/>
                <a:cxnLst/>
                <a:rect l="l" t="t" r="r" b="b"/>
                <a:pathLst>
                  <a:path w="822" h="644" extrusionOk="0">
                    <a:moveTo>
                      <a:pt x="417" y="0"/>
                    </a:moveTo>
                    <a:cubicBezTo>
                      <a:pt x="0" y="0"/>
                      <a:pt x="0" y="643"/>
                      <a:pt x="417" y="643"/>
                    </a:cubicBezTo>
                    <a:cubicBezTo>
                      <a:pt x="822" y="643"/>
                      <a:pt x="822" y="0"/>
                      <a:pt x="417"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42"/>
              <p:cNvSpPr/>
              <p:nvPr/>
            </p:nvSpPr>
            <p:spPr>
              <a:xfrm rot="1777833">
                <a:off x="3452646" y="1717290"/>
                <a:ext cx="32171" cy="29240"/>
              </a:xfrm>
              <a:custGeom>
                <a:avLst/>
                <a:gdLst/>
                <a:ahLst/>
                <a:cxnLst/>
                <a:rect l="l" t="t" r="r" b="b"/>
                <a:pathLst>
                  <a:path w="823" h="748" extrusionOk="0">
                    <a:moveTo>
                      <a:pt x="460" y="1"/>
                    </a:moveTo>
                    <a:cubicBezTo>
                      <a:pt x="378" y="1"/>
                      <a:pt x="297" y="31"/>
                      <a:pt x="239" y="95"/>
                    </a:cubicBezTo>
                    <a:cubicBezTo>
                      <a:pt x="203" y="130"/>
                      <a:pt x="167" y="166"/>
                      <a:pt x="132" y="214"/>
                    </a:cubicBezTo>
                    <a:cubicBezTo>
                      <a:pt x="24" y="333"/>
                      <a:pt x="1" y="535"/>
                      <a:pt x="132" y="654"/>
                    </a:cubicBezTo>
                    <a:cubicBezTo>
                      <a:pt x="195" y="718"/>
                      <a:pt x="274" y="748"/>
                      <a:pt x="352" y="748"/>
                    </a:cubicBezTo>
                    <a:cubicBezTo>
                      <a:pt x="434" y="748"/>
                      <a:pt x="517" y="715"/>
                      <a:pt x="584" y="654"/>
                    </a:cubicBezTo>
                    <a:cubicBezTo>
                      <a:pt x="620" y="630"/>
                      <a:pt x="655" y="595"/>
                      <a:pt x="691" y="559"/>
                    </a:cubicBezTo>
                    <a:cubicBezTo>
                      <a:pt x="822" y="440"/>
                      <a:pt x="822" y="214"/>
                      <a:pt x="703" y="95"/>
                    </a:cubicBezTo>
                    <a:cubicBezTo>
                      <a:pt x="636" y="34"/>
                      <a:pt x="547" y="1"/>
                      <a:pt x="46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42"/>
              <p:cNvSpPr/>
              <p:nvPr/>
            </p:nvSpPr>
            <p:spPr>
              <a:xfrm rot="1777833">
                <a:off x="2968890" y="1595688"/>
                <a:ext cx="32015" cy="28888"/>
              </a:xfrm>
              <a:custGeom>
                <a:avLst/>
                <a:gdLst/>
                <a:ahLst/>
                <a:cxnLst/>
                <a:rect l="l" t="t" r="r" b="b"/>
                <a:pathLst>
                  <a:path w="819" h="739" extrusionOk="0">
                    <a:moveTo>
                      <a:pt x="415" y="0"/>
                    </a:moveTo>
                    <a:cubicBezTo>
                      <a:pt x="284" y="12"/>
                      <a:pt x="141" y="84"/>
                      <a:pt x="118" y="215"/>
                    </a:cubicBezTo>
                    <a:cubicBezTo>
                      <a:pt x="118" y="231"/>
                      <a:pt x="106" y="264"/>
                      <a:pt x="111" y="264"/>
                    </a:cubicBezTo>
                    <a:cubicBezTo>
                      <a:pt x="113" y="264"/>
                      <a:pt x="118" y="258"/>
                      <a:pt x="128" y="242"/>
                    </a:cubicBezTo>
                    <a:lnTo>
                      <a:pt x="128" y="242"/>
                    </a:lnTo>
                    <a:cubicBezTo>
                      <a:pt x="0" y="455"/>
                      <a:pt x="166" y="739"/>
                      <a:pt x="415" y="739"/>
                    </a:cubicBezTo>
                    <a:cubicBezTo>
                      <a:pt x="652" y="739"/>
                      <a:pt x="818" y="455"/>
                      <a:pt x="691" y="242"/>
                    </a:cubicBezTo>
                    <a:lnTo>
                      <a:pt x="691" y="242"/>
                    </a:lnTo>
                    <a:cubicBezTo>
                      <a:pt x="701" y="258"/>
                      <a:pt x="706" y="264"/>
                      <a:pt x="708" y="264"/>
                    </a:cubicBezTo>
                    <a:cubicBezTo>
                      <a:pt x="712" y="264"/>
                      <a:pt x="701" y="231"/>
                      <a:pt x="701" y="215"/>
                    </a:cubicBezTo>
                    <a:cubicBezTo>
                      <a:pt x="677" y="96"/>
                      <a:pt x="534" y="0"/>
                      <a:pt x="41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42"/>
              <p:cNvSpPr/>
              <p:nvPr/>
            </p:nvSpPr>
            <p:spPr>
              <a:xfrm rot="1777833">
                <a:off x="2616991" y="734089"/>
                <a:ext cx="134080" cy="122353"/>
              </a:xfrm>
              <a:custGeom>
                <a:avLst/>
                <a:gdLst/>
                <a:ahLst/>
                <a:cxnLst/>
                <a:rect l="l" t="t" r="r" b="b"/>
                <a:pathLst>
                  <a:path w="3430" h="3130" extrusionOk="0">
                    <a:moveTo>
                      <a:pt x="1989" y="1866"/>
                    </a:moveTo>
                    <a:cubicBezTo>
                      <a:pt x="1965" y="1925"/>
                      <a:pt x="1953" y="1985"/>
                      <a:pt x="1929" y="2056"/>
                    </a:cubicBezTo>
                    <a:cubicBezTo>
                      <a:pt x="1906" y="1997"/>
                      <a:pt x="1882" y="1925"/>
                      <a:pt x="1858" y="1866"/>
                    </a:cubicBezTo>
                    <a:close/>
                    <a:moveTo>
                      <a:pt x="945" y="0"/>
                    </a:moveTo>
                    <a:cubicBezTo>
                      <a:pt x="772" y="0"/>
                      <a:pt x="591" y="152"/>
                      <a:pt x="667" y="342"/>
                    </a:cubicBezTo>
                    <a:cubicBezTo>
                      <a:pt x="751" y="568"/>
                      <a:pt x="846" y="794"/>
                      <a:pt x="929" y="1020"/>
                    </a:cubicBezTo>
                    <a:cubicBezTo>
                      <a:pt x="751" y="1116"/>
                      <a:pt x="560" y="1211"/>
                      <a:pt x="382" y="1318"/>
                    </a:cubicBezTo>
                    <a:cubicBezTo>
                      <a:pt x="358" y="1318"/>
                      <a:pt x="334" y="1318"/>
                      <a:pt x="322" y="1330"/>
                    </a:cubicBezTo>
                    <a:cubicBezTo>
                      <a:pt x="1" y="1390"/>
                      <a:pt x="96" y="1854"/>
                      <a:pt x="393" y="1866"/>
                    </a:cubicBezTo>
                    <a:cubicBezTo>
                      <a:pt x="679" y="1878"/>
                      <a:pt x="977" y="1878"/>
                      <a:pt x="1275" y="1878"/>
                    </a:cubicBezTo>
                    <a:cubicBezTo>
                      <a:pt x="1405" y="2223"/>
                      <a:pt x="1548" y="2580"/>
                      <a:pt x="1691" y="2937"/>
                    </a:cubicBezTo>
                    <a:cubicBezTo>
                      <a:pt x="1741" y="3061"/>
                      <a:pt x="1857" y="3130"/>
                      <a:pt x="1969" y="3130"/>
                    </a:cubicBezTo>
                    <a:cubicBezTo>
                      <a:pt x="2074" y="3130"/>
                      <a:pt x="2175" y="3070"/>
                      <a:pt x="2215" y="2937"/>
                    </a:cubicBezTo>
                    <a:cubicBezTo>
                      <a:pt x="2334" y="2568"/>
                      <a:pt x="2441" y="2199"/>
                      <a:pt x="2548" y="1830"/>
                    </a:cubicBezTo>
                    <a:cubicBezTo>
                      <a:pt x="2727" y="1818"/>
                      <a:pt x="2894" y="1818"/>
                      <a:pt x="3060" y="1806"/>
                    </a:cubicBezTo>
                    <a:cubicBezTo>
                      <a:pt x="3322" y="1782"/>
                      <a:pt x="3430" y="1449"/>
                      <a:pt x="3203" y="1306"/>
                    </a:cubicBezTo>
                    <a:cubicBezTo>
                      <a:pt x="3060" y="1211"/>
                      <a:pt x="2929" y="1128"/>
                      <a:pt x="2787" y="1044"/>
                    </a:cubicBezTo>
                    <a:cubicBezTo>
                      <a:pt x="2858" y="830"/>
                      <a:pt x="2918" y="616"/>
                      <a:pt x="2989" y="401"/>
                    </a:cubicBezTo>
                    <a:cubicBezTo>
                      <a:pt x="3037" y="229"/>
                      <a:pt x="2893" y="88"/>
                      <a:pt x="2742" y="88"/>
                    </a:cubicBezTo>
                    <a:cubicBezTo>
                      <a:pt x="2705" y="88"/>
                      <a:pt x="2667" y="97"/>
                      <a:pt x="2632" y="116"/>
                    </a:cubicBezTo>
                    <a:cubicBezTo>
                      <a:pt x="2382" y="247"/>
                      <a:pt x="2144" y="378"/>
                      <a:pt x="1906" y="497"/>
                    </a:cubicBezTo>
                    <a:cubicBezTo>
                      <a:pt x="1632" y="342"/>
                      <a:pt x="1358" y="175"/>
                      <a:pt x="1072" y="32"/>
                    </a:cubicBezTo>
                    <a:cubicBezTo>
                      <a:pt x="1033" y="10"/>
                      <a:pt x="989" y="0"/>
                      <a:pt x="9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42"/>
              <p:cNvSpPr/>
              <p:nvPr/>
            </p:nvSpPr>
            <p:spPr>
              <a:xfrm rot="1777833">
                <a:off x="3765398" y="1070484"/>
                <a:ext cx="65672" cy="51248"/>
              </a:xfrm>
              <a:custGeom>
                <a:avLst/>
                <a:gdLst/>
                <a:ahLst/>
                <a:cxnLst/>
                <a:rect l="l" t="t" r="r" b="b"/>
                <a:pathLst>
                  <a:path w="1680" h="1311" extrusionOk="0">
                    <a:moveTo>
                      <a:pt x="846" y="1"/>
                    </a:moveTo>
                    <a:cubicBezTo>
                      <a:pt x="1" y="1"/>
                      <a:pt x="1" y="1310"/>
                      <a:pt x="846" y="1310"/>
                    </a:cubicBezTo>
                    <a:cubicBezTo>
                      <a:pt x="1679" y="1310"/>
                      <a:pt x="1679" y="1"/>
                      <a:pt x="84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42"/>
              <p:cNvSpPr/>
              <p:nvPr/>
            </p:nvSpPr>
            <p:spPr>
              <a:xfrm rot="1777833">
                <a:off x="2953685" y="740657"/>
                <a:ext cx="27051" cy="20992"/>
              </a:xfrm>
              <a:custGeom>
                <a:avLst/>
                <a:gdLst/>
                <a:ahLst/>
                <a:cxnLst/>
                <a:rect l="l" t="t" r="r" b="b"/>
                <a:pathLst>
                  <a:path w="692" h="537" extrusionOk="0">
                    <a:moveTo>
                      <a:pt x="346" y="0"/>
                    </a:moveTo>
                    <a:cubicBezTo>
                      <a:pt x="1" y="0"/>
                      <a:pt x="1" y="536"/>
                      <a:pt x="346" y="536"/>
                    </a:cubicBezTo>
                    <a:cubicBezTo>
                      <a:pt x="691" y="536"/>
                      <a:pt x="691" y="0"/>
                      <a:pt x="34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42"/>
              <p:cNvSpPr/>
              <p:nvPr/>
            </p:nvSpPr>
            <p:spPr>
              <a:xfrm rot="1777833">
                <a:off x="2754602" y="1655192"/>
                <a:ext cx="24705" cy="19115"/>
              </a:xfrm>
              <a:custGeom>
                <a:avLst/>
                <a:gdLst/>
                <a:ahLst/>
                <a:cxnLst/>
                <a:rect l="l" t="t" r="r" b="b"/>
                <a:pathLst>
                  <a:path w="632" h="489" extrusionOk="0">
                    <a:moveTo>
                      <a:pt x="322" y="0"/>
                    </a:moveTo>
                    <a:cubicBezTo>
                      <a:pt x="0" y="0"/>
                      <a:pt x="0" y="488"/>
                      <a:pt x="322" y="488"/>
                    </a:cubicBezTo>
                    <a:cubicBezTo>
                      <a:pt x="631" y="488"/>
                      <a:pt x="631" y="0"/>
                      <a:pt x="322"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42"/>
              <p:cNvSpPr/>
              <p:nvPr/>
            </p:nvSpPr>
            <p:spPr>
              <a:xfrm rot="1777833">
                <a:off x="3613020" y="1406653"/>
                <a:ext cx="23298" cy="24002"/>
              </a:xfrm>
              <a:custGeom>
                <a:avLst/>
                <a:gdLst/>
                <a:ahLst/>
                <a:cxnLst/>
                <a:rect l="l" t="t" r="r" b="b"/>
                <a:pathLst>
                  <a:path w="596" h="614" extrusionOk="0">
                    <a:moveTo>
                      <a:pt x="298" y="0"/>
                    </a:moveTo>
                    <a:cubicBezTo>
                      <a:pt x="155" y="0"/>
                      <a:pt x="1" y="83"/>
                      <a:pt x="13" y="274"/>
                    </a:cubicBezTo>
                    <a:cubicBezTo>
                      <a:pt x="13" y="298"/>
                      <a:pt x="13" y="322"/>
                      <a:pt x="13" y="345"/>
                    </a:cubicBezTo>
                    <a:cubicBezTo>
                      <a:pt x="18" y="524"/>
                      <a:pt x="158" y="613"/>
                      <a:pt x="298" y="613"/>
                    </a:cubicBezTo>
                    <a:cubicBezTo>
                      <a:pt x="438" y="613"/>
                      <a:pt x="578" y="524"/>
                      <a:pt x="584" y="345"/>
                    </a:cubicBezTo>
                    <a:cubicBezTo>
                      <a:pt x="584" y="322"/>
                      <a:pt x="584" y="298"/>
                      <a:pt x="584" y="274"/>
                    </a:cubicBezTo>
                    <a:cubicBezTo>
                      <a:pt x="596" y="83"/>
                      <a:pt x="453"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27" name="Google Shape;5627;p42"/>
          <p:cNvGrpSpPr/>
          <p:nvPr/>
        </p:nvGrpSpPr>
        <p:grpSpPr>
          <a:xfrm>
            <a:off x="-1022525" y="35706"/>
            <a:ext cx="9880885" cy="1045009"/>
            <a:chOff x="-1022525" y="35706"/>
            <a:chExt cx="9880885" cy="1045009"/>
          </a:xfrm>
        </p:grpSpPr>
        <p:sp>
          <p:nvSpPr>
            <p:cNvPr id="5628" name="Google Shape;5628;p42"/>
            <p:cNvSpPr/>
            <p:nvPr/>
          </p:nvSpPr>
          <p:spPr>
            <a:xfrm>
              <a:off x="-1022525" y="35706"/>
              <a:ext cx="1798023" cy="621172"/>
            </a:xfrm>
            <a:custGeom>
              <a:avLst/>
              <a:gdLst/>
              <a:ahLst/>
              <a:cxnLst/>
              <a:rect l="l" t="t" r="r" b="b"/>
              <a:pathLst>
                <a:path w="130528" h="45086" extrusionOk="0">
                  <a:moveTo>
                    <a:pt x="64479" y="0"/>
                  </a:moveTo>
                  <a:cubicBezTo>
                    <a:pt x="62075" y="0"/>
                    <a:pt x="59587" y="649"/>
                    <a:pt x="58271" y="2210"/>
                  </a:cubicBezTo>
                  <a:cubicBezTo>
                    <a:pt x="56367" y="4541"/>
                    <a:pt x="53535" y="6646"/>
                    <a:pt x="54437" y="9328"/>
                  </a:cubicBezTo>
                  <a:cubicBezTo>
                    <a:pt x="51279" y="11057"/>
                    <a:pt x="49199" y="13989"/>
                    <a:pt x="48948" y="17047"/>
                  </a:cubicBezTo>
                  <a:cubicBezTo>
                    <a:pt x="47658" y="16184"/>
                    <a:pt x="45977" y="15759"/>
                    <a:pt x="44291" y="15759"/>
                  </a:cubicBezTo>
                  <a:cubicBezTo>
                    <a:pt x="42307" y="15759"/>
                    <a:pt x="40316" y="16347"/>
                    <a:pt x="38948" y="17498"/>
                  </a:cubicBezTo>
                  <a:cubicBezTo>
                    <a:pt x="38350" y="17333"/>
                    <a:pt x="37722" y="17255"/>
                    <a:pt x="37093" y="17255"/>
                  </a:cubicBezTo>
                  <a:cubicBezTo>
                    <a:pt x="34952" y="17255"/>
                    <a:pt x="32789" y="18162"/>
                    <a:pt x="31705" y="19654"/>
                  </a:cubicBezTo>
                  <a:cubicBezTo>
                    <a:pt x="27770" y="20957"/>
                    <a:pt x="26266" y="25568"/>
                    <a:pt x="28923" y="28250"/>
                  </a:cubicBezTo>
                  <a:cubicBezTo>
                    <a:pt x="27419" y="29178"/>
                    <a:pt x="26893" y="30982"/>
                    <a:pt x="27745" y="32335"/>
                  </a:cubicBezTo>
                  <a:cubicBezTo>
                    <a:pt x="26958" y="31857"/>
                    <a:pt x="25951" y="31559"/>
                    <a:pt x="24961" y="31559"/>
                  </a:cubicBezTo>
                  <a:cubicBezTo>
                    <a:pt x="24343" y="31559"/>
                    <a:pt x="23732" y="31675"/>
                    <a:pt x="23184" y="31934"/>
                  </a:cubicBezTo>
                  <a:cubicBezTo>
                    <a:pt x="22131" y="32436"/>
                    <a:pt x="21429" y="33388"/>
                    <a:pt x="21429" y="34391"/>
                  </a:cubicBezTo>
                  <a:cubicBezTo>
                    <a:pt x="21429" y="34386"/>
                    <a:pt x="21424" y="34384"/>
                    <a:pt x="21415" y="34384"/>
                  </a:cubicBezTo>
                  <a:cubicBezTo>
                    <a:pt x="21224" y="34384"/>
                    <a:pt x="19164" y="35325"/>
                    <a:pt x="18973" y="35468"/>
                  </a:cubicBezTo>
                  <a:cubicBezTo>
                    <a:pt x="18221" y="36045"/>
                    <a:pt x="17745" y="36746"/>
                    <a:pt x="17394" y="37498"/>
                  </a:cubicBezTo>
                  <a:cubicBezTo>
                    <a:pt x="17003" y="36984"/>
                    <a:pt x="16153" y="36719"/>
                    <a:pt x="15302" y="36719"/>
                  </a:cubicBezTo>
                  <a:cubicBezTo>
                    <a:pt x="14246" y="36719"/>
                    <a:pt x="13188" y="37128"/>
                    <a:pt x="13008" y="37975"/>
                  </a:cubicBezTo>
                  <a:cubicBezTo>
                    <a:pt x="12690" y="37837"/>
                    <a:pt x="12336" y="37771"/>
                    <a:pt x="11984" y="37771"/>
                  </a:cubicBezTo>
                  <a:cubicBezTo>
                    <a:pt x="11504" y="37771"/>
                    <a:pt x="11028" y="37894"/>
                    <a:pt x="10652" y="38125"/>
                  </a:cubicBezTo>
                  <a:cubicBezTo>
                    <a:pt x="9975" y="38526"/>
                    <a:pt x="9625" y="39228"/>
                    <a:pt x="9775" y="39904"/>
                  </a:cubicBezTo>
                  <a:cubicBezTo>
                    <a:pt x="9726" y="39899"/>
                    <a:pt x="9677" y="39897"/>
                    <a:pt x="9629" y="39897"/>
                  </a:cubicBezTo>
                  <a:cubicBezTo>
                    <a:pt x="8763" y="39897"/>
                    <a:pt x="8039" y="40719"/>
                    <a:pt x="8371" y="41383"/>
                  </a:cubicBezTo>
                  <a:cubicBezTo>
                    <a:pt x="8156" y="41356"/>
                    <a:pt x="7938" y="41342"/>
                    <a:pt x="7719" y="41342"/>
                  </a:cubicBezTo>
                  <a:cubicBezTo>
                    <a:pt x="6542" y="41342"/>
                    <a:pt x="5357" y="41730"/>
                    <a:pt x="4512" y="42386"/>
                  </a:cubicBezTo>
                  <a:cubicBezTo>
                    <a:pt x="4159" y="42304"/>
                    <a:pt x="3792" y="42265"/>
                    <a:pt x="3425" y="42265"/>
                  </a:cubicBezTo>
                  <a:cubicBezTo>
                    <a:pt x="2100" y="42265"/>
                    <a:pt x="766" y="42775"/>
                    <a:pt x="0" y="43639"/>
                  </a:cubicBezTo>
                  <a:cubicBezTo>
                    <a:pt x="272" y="43633"/>
                    <a:pt x="543" y="43630"/>
                    <a:pt x="814" y="43630"/>
                  </a:cubicBezTo>
                  <a:cubicBezTo>
                    <a:pt x="2998" y="43630"/>
                    <a:pt x="5178" y="43811"/>
                    <a:pt x="7319" y="44190"/>
                  </a:cubicBezTo>
                  <a:cubicBezTo>
                    <a:pt x="8561" y="44400"/>
                    <a:pt x="9856" y="44672"/>
                    <a:pt x="11102" y="44672"/>
                  </a:cubicBezTo>
                  <a:cubicBezTo>
                    <a:pt x="11791" y="44672"/>
                    <a:pt x="12466" y="44589"/>
                    <a:pt x="13108" y="44366"/>
                  </a:cubicBezTo>
                  <a:cubicBezTo>
                    <a:pt x="13584" y="44215"/>
                    <a:pt x="14036" y="43990"/>
                    <a:pt x="14537" y="43940"/>
                  </a:cubicBezTo>
                  <a:cubicBezTo>
                    <a:pt x="14572" y="43937"/>
                    <a:pt x="14608" y="43936"/>
                    <a:pt x="14643" y="43936"/>
                  </a:cubicBezTo>
                  <a:cubicBezTo>
                    <a:pt x="15009" y="43936"/>
                    <a:pt x="15372" y="44046"/>
                    <a:pt x="15715" y="44115"/>
                  </a:cubicBezTo>
                  <a:cubicBezTo>
                    <a:pt x="16584" y="44314"/>
                    <a:pt x="17483" y="44411"/>
                    <a:pt x="18381" y="44411"/>
                  </a:cubicBezTo>
                  <a:cubicBezTo>
                    <a:pt x="20204" y="44411"/>
                    <a:pt x="22023" y="44010"/>
                    <a:pt x="23585" y="43238"/>
                  </a:cubicBezTo>
                  <a:cubicBezTo>
                    <a:pt x="24030" y="43683"/>
                    <a:pt x="24736" y="43909"/>
                    <a:pt x="25437" y="43909"/>
                  </a:cubicBezTo>
                  <a:cubicBezTo>
                    <a:pt x="26077" y="43909"/>
                    <a:pt x="26713" y="43721"/>
                    <a:pt x="27143" y="43338"/>
                  </a:cubicBezTo>
                  <a:cubicBezTo>
                    <a:pt x="27491" y="43673"/>
                    <a:pt x="28030" y="43842"/>
                    <a:pt x="28570" y="43842"/>
                  </a:cubicBezTo>
                  <a:cubicBezTo>
                    <a:pt x="29120" y="43842"/>
                    <a:pt x="29672" y="43667"/>
                    <a:pt x="30026" y="43313"/>
                  </a:cubicBezTo>
                  <a:cubicBezTo>
                    <a:pt x="31024" y="43968"/>
                    <a:pt x="32298" y="44282"/>
                    <a:pt x="33578" y="44282"/>
                  </a:cubicBezTo>
                  <a:cubicBezTo>
                    <a:pt x="35287" y="44282"/>
                    <a:pt x="37007" y="43722"/>
                    <a:pt x="38096" y="42661"/>
                  </a:cubicBezTo>
                  <a:cubicBezTo>
                    <a:pt x="39957" y="43686"/>
                    <a:pt x="42211" y="44200"/>
                    <a:pt x="44463" y="44200"/>
                  </a:cubicBezTo>
                  <a:cubicBezTo>
                    <a:pt x="46729" y="44200"/>
                    <a:pt x="48993" y="43680"/>
                    <a:pt x="50853" y="42636"/>
                  </a:cubicBezTo>
                  <a:cubicBezTo>
                    <a:pt x="51961" y="43480"/>
                    <a:pt x="53571" y="43886"/>
                    <a:pt x="55204" y="43886"/>
                  </a:cubicBezTo>
                  <a:cubicBezTo>
                    <a:pt x="57600" y="43886"/>
                    <a:pt x="60045" y="43012"/>
                    <a:pt x="61028" y="41358"/>
                  </a:cubicBezTo>
                  <a:cubicBezTo>
                    <a:pt x="62091" y="42866"/>
                    <a:pt x="64258" y="43792"/>
                    <a:pt x="66412" y="43792"/>
                  </a:cubicBezTo>
                  <a:cubicBezTo>
                    <a:pt x="67051" y="43792"/>
                    <a:pt x="67689" y="43711"/>
                    <a:pt x="68297" y="43539"/>
                  </a:cubicBezTo>
                  <a:cubicBezTo>
                    <a:pt x="68307" y="43536"/>
                    <a:pt x="68319" y="43534"/>
                    <a:pt x="68334" y="43534"/>
                  </a:cubicBezTo>
                  <a:cubicBezTo>
                    <a:pt x="68701" y="43534"/>
                    <a:pt x="70519" y="44370"/>
                    <a:pt x="70928" y="44466"/>
                  </a:cubicBezTo>
                  <a:cubicBezTo>
                    <a:pt x="71705" y="44641"/>
                    <a:pt x="72557" y="44792"/>
                    <a:pt x="73359" y="44917"/>
                  </a:cubicBezTo>
                  <a:cubicBezTo>
                    <a:pt x="74055" y="45027"/>
                    <a:pt x="74795" y="45086"/>
                    <a:pt x="75544" y="45086"/>
                  </a:cubicBezTo>
                  <a:cubicBezTo>
                    <a:pt x="77007" y="45086"/>
                    <a:pt x="78508" y="44863"/>
                    <a:pt x="79800" y="44366"/>
                  </a:cubicBezTo>
                  <a:cubicBezTo>
                    <a:pt x="81555" y="43689"/>
                    <a:pt x="83008" y="42210"/>
                    <a:pt x="82808" y="40631"/>
                  </a:cubicBezTo>
                  <a:lnTo>
                    <a:pt x="82808" y="40631"/>
                  </a:lnTo>
                  <a:cubicBezTo>
                    <a:pt x="83045" y="40708"/>
                    <a:pt x="83295" y="40744"/>
                    <a:pt x="83545" y="40744"/>
                  </a:cubicBezTo>
                  <a:cubicBezTo>
                    <a:pt x="84273" y="40744"/>
                    <a:pt x="84998" y="40440"/>
                    <a:pt x="85389" y="39955"/>
                  </a:cubicBezTo>
                  <a:cubicBezTo>
                    <a:pt x="85847" y="40397"/>
                    <a:pt x="86565" y="40631"/>
                    <a:pt x="87278" y="40631"/>
                  </a:cubicBezTo>
                  <a:cubicBezTo>
                    <a:pt x="87771" y="40631"/>
                    <a:pt x="88262" y="40519"/>
                    <a:pt x="88662" y="40287"/>
                  </a:cubicBezTo>
                  <a:lnTo>
                    <a:pt x="88662" y="40287"/>
                  </a:lnTo>
                  <a:cubicBezTo>
                    <a:pt x="88277" y="40536"/>
                    <a:pt x="89953" y="42212"/>
                    <a:pt x="90176" y="42386"/>
                  </a:cubicBezTo>
                  <a:cubicBezTo>
                    <a:pt x="91496" y="43428"/>
                    <a:pt x="93356" y="43857"/>
                    <a:pt x="95212" y="43857"/>
                  </a:cubicBezTo>
                  <a:cubicBezTo>
                    <a:pt x="96211" y="43857"/>
                    <a:pt x="97209" y="43733"/>
                    <a:pt x="98121" y="43513"/>
                  </a:cubicBezTo>
                  <a:cubicBezTo>
                    <a:pt x="98898" y="43338"/>
                    <a:pt x="99700" y="43062"/>
                    <a:pt x="100302" y="42611"/>
                  </a:cubicBezTo>
                  <a:cubicBezTo>
                    <a:pt x="101104" y="42010"/>
                    <a:pt x="101530" y="41183"/>
                    <a:pt x="101956" y="40381"/>
                  </a:cubicBezTo>
                  <a:cubicBezTo>
                    <a:pt x="102680" y="40806"/>
                    <a:pt x="103543" y="40993"/>
                    <a:pt x="104414" y="40993"/>
                  </a:cubicBezTo>
                  <a:cubicBezTo>
                    <a:pt x="104929" y="40993"/>
                    <a:pt x="105447" y="40928"/>
                    <a:pt x="105941" y="40807"/>
                  </a:cubicBezTo>
                  <a:cubicBezTo>
                    <a:pt x="106215" y="40732"/>
                    <a:pt x="108572" y="39517"/>
                    <a:pt x="108005" y="39257"/>
                  </a:cubicBezTo>
                  <a:lnTo>
                    <a:pt x="108005" y="39257"/>
                  </a:lnTo>
                  <a:cubicBezTo>
                    <a:pt x="108403" y="39431"/>
                    <a:pt x="108801" y="39580"/>
                    <a:pt x="109199" y="39754"/>
                  </a:cubicBezTo>
                  <a:cubicBezTo>
                    <a:pt x="108196" y="40205"/>
                    <a:pt x="108497" y="41584"/>
                    <a:pt x="109525" y="42035"/>
                  </a:cubicBezTo>
                  <a:cubicBezTo>
                    <a:pt x="109881" y="42182"/>
                    <a:pt x="110267" y="42246"/>
                    <a:pt x="110661" y="42246"/>
                  </a:cubicBezTo>
                  <a:cubicBezTo>
                    <a:pt x="111405" y="42246"/>
                    <a:pt x="112178" y="42020"/>
                    <a:pt x="112833" y="41709"/>
                  </a:cubicBezTo>
                  <a:lnTo>
                    <a:pt x="112833" y="41709"/>
                  </a:lnTo>
                  <a:cubicBezTo>
                    <a:pt x="112708" y="41884"/>
                    <a:pt x="112758" y="42085"/>
                    <a:pt x="112908" y="42260"/>
                  </a:cubicBezTo>
                  <a:cubicBezTo>
                    <a:pt x="113084" y="42461"/>
                    <a:pt x="113384" y="42611"/>
                    <a:pt x="113660" y="42711"/>
                  </a:cubicBezTo>
                  <a:cubicBezTo>
                    <a:pt x="114128" y="42855"/>
                    <a:pt x="114628" y="42925"/>
                    <a:pt x="115130" y="42925"/>
                  </a:cubicBezTo>
                  <a:cubicBezTo>
                    <a:pt x="116024" y="42925"/>
                    <a:pt x="116922" y="42703"/>
                    <a:pt x="117645" y="42285"/>
                  </a:cubicBezTo>
                  <a:cubicBezTo>
                    <a:pt x="118121" y="41985"/>
                    <a:pt x="118547" y="41634"/>
                    <a:pt x="119099" y="41458"/>
                  </a:cubicBezTo>
                  <a:cubicBezTo>
                    <a:pt x="119525" y="41308"/>
                    <a:pt x="119976" y="41308"/>
                    <a:pt x="120427" y="41308"/>
                  </a:cubicBezTo>
                  <a:lnTo>
                    <a:pt x="130527" y="41233"/>
                  </a:lnTo>
                  <a:cubicBezTo>
                    <a:pt x="127821" y="41007"/>
                    <a:pt x="125114" y="40757"/>
                    <a:pt x="122407" y="40531"/>
                  </a:cubicBezTo>
                  <a:cubicBezTo>
                    <a:pt x="122081" y="40506"/>
                    <a:pt x="121730" y="40456"/>
                    <a:pt x="121555" y="40230"/>
                  </a:cubicBezTo>
                  <a:cubicBezTo>
                    <a:pt x="121430" y="40080"/>
                    <a:pt x="121430" y="39904"/>
                    <a:pt x="121430" y="39729"/>
                  </a:cubicBezTo>
                  <a:cubicBezTo>
                    <a:pt x="121380" y="38275"/>
                    <a:pt x="120227" y="36847"/>
                    <a:pt x="118547" y="36245"/>
                  </a:cubicBezTo>
                  <a:cubicBezTo>
                    <a:pt x="117932" y="36021"/>
                    <a:pt x="117254" y="35912"/>
                    <a:pt x="116573" y="35912"/>
                  </a:cubicBezTo>
                  <a:cubicBezTo>
                    <a:pt x="115424" y="35912"/>
                    <a:pt x="114266" y="36224"/>
                    <a:pt x="113384" y="36822"/>
                  </a:cubicBezTo>
                  <a:cubicBezTo>
                    <a:pt x="114011" y="36396"/>
                    <a:pt x="113886" y="35569"/>
                    <a:pt x="113334" y="35092"/>
                  </a:cubicBezTo>
                  <a:cubicBezTo>
                    <a:pt x="112833" y="34666"/>
                    <a:pt x="112131" y="34691"/>
                    <a:pt x="111655" y="34366"/>
                  </a:cubicBezTo>
                  <a:cubicBezTo>
                    <a:pt x="111104" y="34015"/>
                    <a:pt x="111004" y="33538"/>
                    <a:pt x="110527" y="33062"/>
                  </a:cubicBezTo>
                  <a:cubicBezTo>
                    <a:pt x="109725" y="32285"/>
                    <a:pt x="108272" y="31809"/>
                    <a:pt x="107094" y="31709"/>
                  </a:cubicBezTo>
                  <a:cubicBezTo>
                    <a:pt x="106598" y="31648"/>
                    <a:pt x="106091" y="31600"/>
                    <a:pt x="105589" y="31600"/>
                  </a:cubicBezTo>
                  <a:cubicBezTo>
                    <a:pt x="104847" y="31600"/>
                    <a:pt x="104118" y="31706"/>
                    <a:pt x="103460" y="32035"/>
                  </a:cubicBezTo>
                  <a:cubicBezTo>
                    <a:pt x="104688" y="30355"/>
                    <a:pt x="103309" y="27624"/>
                    <a:pt x="101404" y="26646"/>
                  </a:cubicBezTo>
                  <a:cubicBezTo>
                    <a:pt x="100191" y="26029"/>
                    <a:pt x="98742" y="25665"/>
                    <a:pt x="97305" y="25665"/>
                  </a:cubicBezTo>
                  <a:cubicBezTo>
                    <a:pt x="96991" y="25665"/>
                    <a:pt x="96677" y="25683"/>
                    <a:pt x="96367" y="25719"/>
                  </a:cubicBezTo>
                  <a:cubicBezTo>
                    <a:pt x="94994" y="25894"/>
                    <a:pt x="91432" y="27113"/>
                    <a:pt x="91727" y="28634"/>
                  </a:cubicBezTo>
                  <a:lnTo>
                    <a:pt x="91727" y="28634"/>
                  </a:lnTo>
                  <a:cubicBezTo>
                    <a:pt x="91598" y="28013"/>
                    <a:pt x="91249" y="27419"/>
                    <a:pt x="90728" y="26947"/>
                  </a:cubicBezTo>
                  <a:cubicBezTo>
                    <a:pt x="93785" y="26095"/>
                    <a:pt x="92983" y="21784"/>
                    <a:pt x="91580" y="20205"/>
                  </a:cubicBezTo>
                  <a:cubicBezTo>
                    <a:pt x="91104" y="19679"/>
                    <a:pt x="90527" y="19177"/>
                    <a:pt x="89800" y="18877"/>
                  </a:cubicBezTo>
                  <a:cubicBezTo>
                    <a:pt x="89302" y="18656"/>
                    <a:pt x="88423" y="18520"/>
                    <a:pt x="87493" y="18520"/>
                  </a:cubicBezTo>
                  <a:cubicBezTo>
                    <a:pt x="85991" y="18520"/>
                    <a:pt x="84357" y="18875"/>
                    <a:pt x="83986" y="19804"/>
                  </a:cubicBezTo>
                  <a:cubicBezTo>
                    <a:pt x="84211" y="19228"/>
                    <a:pt x="84337" y="18626"/>
                    <a:pt x="84036" y="18100"/>
                  </a:cubicBezTo>
                  <a:cubicBezTo>
                    <a:pt x="83803" y="17673"/>
                    <a:pt x="83254" y="17366"/>
                    <a:pt x="82716" y="17366"/>
                  </a:cubicBezTo>
                  <a:cubicBezTo>
                    <a:pt x="82559" y="17366"/>
                    <a:pt x="82403" y="17392"/>
                    <a:pt x="82257" y="17448"/>
                  </a:cubicBezTo>
                  <a:cubicBezTo>
                    <a:pt x="82983" y="16822"/>
                    <a:pt x="83008" y="15844"/>
                    <a:pt x="82557" y="15067"/>
                  </a:cubicBezTo>
                  <a:cubicBezTo>
                    <a:pt x="82081" y="14315"/>
                    <a:pt x="81229" y="13739"/>
                    <a:pt x="80352" y="13288"/>
                  </a:cubicBezTo>
                  <a:cubicBezTo>
                    <a:pt x="79618" y="12931"/>
                    <a:pt x="78806" y="12715"/>
                    <a:pt x="77965" y="12715"/>
                  </a:cubicBezTo>
                  <a:cubicBezTo>
                    <a:pt x="77743" y="12715"/>
                    <a:pt x="77519" y="12730"/>
                    <a:pt x="77294" y="12761"/>
                  </a:cubicBezTo>
                  <a:cubicBezTo>
                    <a:pt x="76893" y="11558"/>
                    <a:pt x="77444" y="9929"/>
                    <a:pt x="77119" y="8601"/>
                  </a:cubicBezTo>
                  <a:cubicBezTo>
                    <a:pt x="76768" y="7122"/>
                    <a:pt x="76041" y="5719"/>
                    <a:pt x="74963" y="4491"/>
                  </a:cubicBezTo>
                  <a:cubicBezTo>
                    <a:pt x="72758" y="1984"/>
                    <a:pt x="69149" y="330"/>
                    <a:pt x="65364" y="30"/>
                  </a:cubicBezTo>
                  <a:cubicBezTo>
                    <a:pt x="65072" y="10"/>
                    <a:pt x="64776" y="0"/>
                    <a:pt x="6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42"/>
            <p:cNvSpPr/>
            <p:nvPr/>
          </p:nvSpPr>
          <p:spPr>
            <a:xfrm>
              <a:off x="5193799" y="212800"/>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42"/>
            <p:cNvSpPr/>
            <p:nvPr/>
          </p:nvSpPr>
          <p:spPr>
            <a:xfrm>
              <a:off x="8003194" y="785078"/>
              <a:ext cx="855166" cy="295638"/>
            </a:xfrm>
            <a:custGeom>
              <a:avLst/>
              <a:gdLst/>
              <a:ahLst/>
              <a:cxnLst/>
              <a:rect l="l" t="t" r="r" b="b"/>
              <a:pathLst>
                <a:path w="62081" h="21458" extrusionOk="0">
                  <a:moveTo>
                    <a:pt x="24454" y="0"/>
                  </a:moveTo>
                  <a:cubicBezTo>
                    <a:pt x="23460" y="0"/>
                    <a:pt x="22454" y="152"/>
                    <a:pt x="21454" y="480"/>
                  </a:cubicBezTo>
                  <a:cubicBezTo>
                    <a:pt x="20251" y="881"/>
                    <a:pt x="19173" y="1583"/>
                    <a:pt x="18121" y="2285"/>
                  </a:cubicBezTo>
                  <a:cubicBezTo>
                    <a:pt x="17093" y="2961"/>
                    <a:pt x="16040" y="3663"/>
                    <a:pt x="15289" y="4640"/>
                  </a:cubicBezTo>
                  <a:cubicBezTo>
                    <a:pt x="14512" y="5618"/>
                    <a:pt x="14086" y="6921"/>
                    <a:pt x="14436" y="8099"/>
                  </a:cubicBezTo>
                  <a:cubicBezTo>
                    <a:pt x="14537" y="8350"/>
                    <a:pt x="14637" y="8625"/>
                    <a:pt x="14612" y="8901"/>
                  </a:cubicBezTo>
                  <a:cubicBezTo>
                    <a:pt x="14587" y="9152"/>
                    <a:pt x="14411" y="9352"/>
                    <a:pt x="14311" y="9578"/>
                  </a:cubicBezTo>
                  <a:cubicBezTo>
                    <a:pt x="13634" y="10881"/>
                    <a:pt x="14462" y="12410"/>
                    <a:pt x="15289" y="13613"/>
                  </a:cubicBezTo>
                  <a:cubicBezTo>
                    <a:pt x="14863" y="14139"/>
                    <a:pt x="14261" y="14540"/>
                    <a:pt x="13609" y="14741"/>
                  </a:cubicBezTo>
                  <a:cubicBezTo>
                    <a:pt x="13369" y="14511"/>
                    <a:pt x="13053" y="14408"/>
                    <a:pt x="12722" y="14408"/>
                  </a:cubicBezTo>
                  <a:cubicBezTo>
                    <a:pt x="12223" y="14408"/>
                    <a:pt x="11690" y="14640"/>
                    <a:pt x="11329" y="15016"/>
                  </a:cubicBezTo>
                  <a:cubicBezTo>
                    <a:pt x="10752" y="15643"/>
                    <a:pt x="10552" y="16495"/>
                    <a:pt x="10351" y="17322"/>
                  </a:cubicBezTo>
                  <a:cubicBezTo>
                    <a:pt x="10108" y="17270"/>
                    <a:pt x="9860" y="17248"/>
                    <a:pt x="9609" y="17248"/>
                  </a:cubicBezTo>
                  <a:cubicBezTo>
                    <a:pt x="8280" y="17248"/>
                    <a:pt x="6862" y="17883"/>
                    <a:pt x="5639" y="18199"/>
                  </a:cubicBezTo>
                  <a:cubicBezTo>
                    <a:pt x="3785" y="18676"/>
                    <a:pt x="1905" y="19052"/>
                    <a:pt x="0" y="19327"/>
                  </a:cubicBezTo>
                  <a:cubicBezTo>
                    <a:pt x="774" y="19216"/>
                    <a:pt x="1566" y="19174"/>
                    <a:pt x="2367" y="19174"/>
                  </a:cubicBezTo>
                  <a:cubicBezTo>
                    <a:pt x="4844" y="19174"/>
                    <a:pt x="7416" y="19576"/>
                    <a:pt x="9863" y="19576"/>
                  </a:cubicBezTo>
                  <a:cubicBezTo>
                    <a:pt x="10187" y="19576"/>
                    <a:pt x="10508" y="19569"/>
                    <a:pt x="10827" y="19553"/>
                  </a:cubicBezTo>
                  <a:cubicBezTo>
                    <a:pt x="12787" y="19448"/>
                    <a:pt x="14711" y="19334"/>
                    <a:pt x="16647" y="19334"/>
                  </a:cubicBezTo>
                  <a:cubicBezTo>
                    <a:pt x="17955" y="19334"/>
                    <a:pt x="19268" y="19386"/>
                    <a:pt x="20602" y="19528"/>
                  </a:cubicBezTo>
                  <a:cubicBezTo>
                    <a:pt x="22154" y="19682"/>
                    <a:pt x="23543" y="20085"/>
                    <a:pt x="24916" y="20085"/>
                  </a:cubicBezTo>
                  <a:cubicBezTo>
                    <a:pt x="26003" y="20085"/>
                    <a:pt x="27080" y="19832"/>
                    <a:pt x="28221" y="19001"/>
                  </a:cubicBezTo>
                  <a:cubicBezTo>
                    <a:pt x="28558" y="19423"/>
                    <a:pt x="29099" y="19538"/>
                    <a:pt x="29653" y="19538"/>
                  </a:cubicBezTo>
                  <a:cubicBezTo>
                    <a:pt x="29923" y="19538"/>
                    <a:pt x="30197" y="19511"/>
                    <a:pt x="30452" y="19478"/>
                  </a:cubicBezTo>
                  <a:cubicBezTo>
                    <a:pt x="31579" y="19302"/>
                    <a:pt x="32707" y="19127"/>
                    <a:pt x="33835" y="18976"/>
                  </a:cubicBezTo>
                  <a:lnTo>
                    <a:pt x="33835" y="18976"/>
                  </a:lnTo>
                  <a:cubicBezTo>
                    <a:pt x="33685" y="20380"/>
                    <a:pt x="36316" y="21407"/>
                    <a:pt x="37995" y="21458"/>
                  </a:cubicBezTo>
                  <a:cubicBezTo>
                    <a:pt x="38447" y="21458"/>
                    <a:pt x="38823" y="21407"/>
                    <a:pt x="39073" y="21282"/>
                  </a:cubicBezTo>
                  <a:cubicBezTo>
                    <a:pt x="39518" y="21051"/>
                    <a:pt x="39982" y="21015"/>
                    <a:pt x="40444" y="21015"/>
                  </a:cubicBezTo>
                  <a:cubicBezTo>
                    <a:pt x="40648" y="21015"/>
                    <a:pt x="40851" y="21022"/>
                    <a:pt x="41053" y="21022"/>
                  </a:cubicBezTo>
                  <a:cubicBezTo>
                    <a:pt x="41678" y="21022"/>
                    <a:pt x="42282" y="20955"/>
                    <a:pt x="42808" y="20405"/>
                  </a:cubicBezTo>
                  <a:cubicBezTo>
                    <a:pt x="43359" y="19803"/>
                    <a:pt x="43810" y="19027"/>
                    <a:pt x="44612" y="18826"/>
                  </a:cubicBezTo>
                  <a:lnTo>
                    <a:pt x="44612" y="18826"/>
                  </a:lnTo>
                  <a:cubicBezTo>
                    <a:pt x="44441" y="19433"/>
                    <a:pt x="45074" y="19996"/>
                    <a:pt x="45663" y="19996"/>
                  </a:cubicBezTo>
                  <a:cubicBezTo>
                    <a:pt x="45853" y="19996"/>
                    <a:pt x="46038" y="19938"/>
                    <a:pt x="46191" y="19803"/>
                  </a:cubicBezTo>
                  <a:cubicBezTo>
                    <a:pt x="46543" y="20277"/>
                    <a:pt x="47124" y="20509"/>
                    <a:pt x="47707" y="20509"/>
                  </a:cubicBezTo>
                  <a:cubicBezTo>
                    <a:pt x="48327" y="20509"/>
                    <a:pt x="48950" y="20245"/>
                    <a:pt x="49299" y="19728"/>
                  </a:cubicBezTo>
                  <a:lnTo>
                    <a:pt x="49299" y="19728"/>
                  </a:lnTo>
                  <a:cubicBezTo>
                    <a:pt x="49269" y="19950"/>
                    <a:pt x="49475" y="20059"/>
                    <a:pt x="49711" y="20059"/>
                  </a:cubicBezTo>
                  <a:cubicBezTo>
                    <a:pt x="49875" y="20059"/>
                    <a:pt x="50053" y="20006"/>
                    <a:pt x="50176" y="19904"/>
                  </a:cubicBezTo>
                  <a:cubicBezTo>
                    <a:pt x="50429" y="19697"/>
                    <a:pt x="50681" y="19343"/>
                    <a:pt x="51030" y="19343"/>
                  </a:cubicBezTo>
                  <a:cubicBezTo>
                    <a:pt x="51062" y="19343"/>
                    <a:pt x="51095" y="19346"/>
                    <a:pt x="51128" y="19352"/>
                  </a:cubicBezTo>
                  <a:cubicBezTo>
                    <a:pt x="51279" y="19377"/>
                    <a:pt x="51429" y="19503"/>
                    <a:pt x="51580" y="19578"/>
                  </a:cubicBezTo>
                  <a:cubicBezTo>
                    <a:pt x="51755" y="19653"/>
                    <a:pt x="51955" y="19653"/>
                    <a:pt x="52156" y="19653"/>
                  </a:cubicBezTo>
                  <a:cubicBezTo>
                    <a:pt x="55464" y="19603"/>
                    <a:pt x="58747" y="19703"/>
                    <a:pt x="62081" y="19478"/>
                  </a:cubicBezTo>
                  <a:cubicBezTo>
                    <a:pt x="60128" y="18842"/>
                    <a:pt x="58093" y="18515"/>
                    <a:pt x="56050" y="18515"/>
                  </a:cubicBezTo>
                  <a:cubicBezTo>
                    <a:pt x="55838" y="18515"/>
                    <a:pt x="55626" y="18518"/>
                    <a:pt x="55414" y="18525"/>
                  </a:cubicBezTo>
                  <a:cubicBezTo>
                    <a:pt x="55434" y="17796"/>
                    <a:pt x="54710" y="17207"/>
                    <a:pt x="54011" y="17207"/>
                  </a:cubicBezTo>
                  <a:cubicBezTo>
                    <a:pt x="53820" y="17207"/>
                    <a:pt x="53631" y="17251"/>
                    <a:pt x="53459" y="17347"/>
                  </a:cubicBezTo>
                  <a:cubicBezTo>
                    <a:pt x="53509" y="16721"/>
                    <a:pt x="53559" y="16044"/>
                    <a:pt x="53259" y="15443"/>
                  </a:cubicBezTo>
                  <a:cubicBezTo>
                    <a:pt x="53003" y="14884"/>
                    <a:pt x="52466" y="14585"/>
                    <a:pt x="51869" y="14585"/>
                  </a:cubicBezTo>
                  <a:cubicBezTo>
                    <a:pt x="51823" y="14585"/>
                    <a:pt x="51777" y="14587"/>
                    <a:pt x="51730" y="14590"/>
                  </a:cubicBezTo>
                  <a:cubicBezTo>
                    <a:pt x="51555" y="13563"/>
                    <a:pt x="50847" y="13178"/>
                    <a:pt x="50027" y="13178"/>
                  </a:cubicBezTo>
                  <a:cubicBezTo>
                    <a:pt x="49086" y="13178"/>
                    <a:pt x="47997" y="13685"/>
                    <a:pt x="47394" y="14315"/>
                  </a:cubicBezTo>
                  <a:cubicBezTo>
                    <a:pt x="46943" y="13889"/>
                    <a:pt x="46467" y="13438"/>
                    <a:pt x="45915" y="13112"/>
                  </a:cubicBezTo>
                  <a:cubicBezTo>
                    <a:pt x="46567" y="12410"/>
                    <a:pt x="46467" y="11182"/>
                    <a:pt x="45740" y="10580"/>
                  </a:cubicBezTo>
                  <a:cubicBezTo>
                    <a:pt x="46542" y="10129"/>
                    <a:pt x="46567" y="8926"/>
                    <a:pt x="46041" y="8174"/>
                  </a:cubicBezTo>
                  <a:cubicBezTo>
                    <a:pt x="45489" y="7448"/>
                    <a:pt x="44587" y="7072"/>
                    <a:pt x="43735" y="6746"/>
                  </a:cubicBezTo>
                  <a:cubicBezTo>
                    <a:pt x="42851" y="6436"/>
                    <a:pt x="41928" y="6127"/>
                    <a:pt x="40983" y="6127"/>
                  </a:cubicBezTo>
                  <a:cubicBezTo>
                    <a:pt x="40856" y="6127"/>
                    <a:pt x="40729" y="6132"/>
                    <a:pt x="40602" y="6144"/>
                  </a:cubicBezTo>
                  <a:cubicBezTo>
                    <a:pt x="39549" y="6219"/>
                    <a:pt x="38447" y="6821"/>
                    <a:pt x="38096" y="7849"/>
                  </a:cubicBezTo>
                  <a:cubicBezTo>
                    <a:pt x="37996" y="7834"/>
                    <a:pt x="37896" y="7827"/>
                    <a:pt x="37795" y="7827"/>
                  </a:cubicBezTo>
                  <a:cubicBezTo>
                    <a:pt x="37033" y="7827"/>
                    <a:pt x="36258" y="8234"/>
                    <a:pt x="35815" y="8876"/>
                  </a:cubicBezTo>
                  <a:cubicBezTo>
                    <a:pt x="35339" y="9578"/>
                    <a:pt x="35264" y="10580"/>
                    <a:pt x="35690" y="11357"/>
                  </a:cubicBezTo>
                  <a:cubicBezTo>
                    <a:pt x="35626" y="11328"/>
                    <a:pt x="35563" y="11315"/>
                    <a:pt x="35500" y="11315"/>
                  </a:cubicBezTo>
                  <a:cubicBezTo>
                    <a:pt x="35028" y="11315"/>
                    <a:pt x="34582" y="12044"/>
                    <a:pt x="34109" y="12044"/>
                  </a:cubicBezTo>
                  <a:cubicBezTo>
                    <a:pt x="34052" y="12044"/>
                    <a:pt x="33994" y="12033"/>
                    <a:pt x="33935" y="12009"/>
                  </a:cubicBezTo>
                  <a:cubicBezTo>
                    <a:pt x="33735" y="11909"/>
                    <a:pt x="33635" y="11708"/>
                    <a:pt x="33509" y="11533"/>
                  </a:cubicBezTo>
                  <a:cubicBezTo>
                    <a:pt x="33108" y="10856"/>
                    <a:pt x="32507" y="10330"/>
                    <a:pt x="31805" y="9954"/>
                  </a:cubicBezTo>
                  <a:cubicBezTo>
                    <a:pt x="33885" y="9503"/>
                    <a:pt x="32356" y="7823"/>
                    <a:pt x="32331" y="6595"/>
                  </a:cubicBezTo>
                  <a:cubicBezTo>
                    <a:pt x="32306" y="5518"/>
                    <a:pt x="33008" y="4916"/>
                    <a:pt x="32507" y="3763"/>
                  </a:cubicBezTo>
                  <a:cubicBezTo>
                    <a:pt x="32156" y="2886"/>
                    <a:pt x="31254" y="2310"/>
                    <a:pt x="30502" y="1833"/>
                  </a:cubicBezTo>
                  <a:cubicBezTo>
                    <a:pt x="28642" y="690"/>
                    <a:pt x="26573" y="0"/>
                    <a:pt x="24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1" name="Google Shape;5631;p42"/>
          <p:cNvGrpSpPr/>
          <p:nvPr/>
        </p:nvGrpSpPr>
        <p:grpSpPr>
          <a:xfrm>
            <a:off x="7121312" y="4071972"/>
            <a:ext cx="2221268" cy="1199992"/>
            <a:chOff x="7121312" y="4071972"/>
            <a:chExt cx="2221268" cy="1199992"/>
          </a:xfrm>
        </p:grpSpPr>
        <p:sp>
          <p:nvSpPr>
            <p:cNvPr id="5632" name="Google Shape;5632;p42"/>
            <p:cNvSpPr/>
            <p:nvPr/>
          </p:nvSpPr>
          <p:spPr>
            <a:xfrm>
              <a:off x="8190230" y="4682673"/>
              <a:ext cx="128446" cy="263307"/>
            </a:xfrm>
            <a:custGeom>
              <a:avLst/>
              <a:gdLst/>
              <a:ahLst/>
              <a:cxnLst/>
              <a:rect l="l" t="t" r="r" b="b"/>
              <a:pathLst>
                <a:path w="4311" h="8633" extrusionOk="0">
                  <a:moveTo>
                    <a:pt x="1" y="1"/>
                  </a:moveTo>
                  <a:lnTo>
                    <a:pt x="1132" y="8633"/>
                  </a:lnTo>
                  <a:cubicBezTo>
                    <a:pt x="1882" y="8133"/>
                    <a:pt x="4001" y="6573"/>
                    <a:pt x="4311" y="4835"/>
                  </a:cubicBezTo>
                  <a:cubicBezTo>
                    <a:pt x="2977" y="2525"/>
                    <a:pt x="1" y="1"/>
                    <a:pt x="1" y="1"/>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42"/>
            <p:cNvSpPr/>
            <p:nvPr/>
          </p:nvSpPr>
          <p:spPr>
            <a:xfrm>
              <a:off x="7731841" y="4071972"/>
              <a:ext cx="491349" cy="879101"/>
            </a:xfrm>
            <a:custGeom>
              <a:avLst/>
              <a:gdLst/>
              <a:ahLst/>
              <a:cxnLst/>
              <a:rect l="l" t="t" r="r" b="b"/>
              <a:pathLst>
                <a:path w="16491" h="28823" extrusionOk="0">
                  <a:moveTo>
                    <a:pt x="10684" y="0"/>
                  </a:moveTo>
                  <a:cubicBezTo>
                    <a:pt x="10653" y="0"/>
                    <a:pt x="10622" y="14"/>
                    <a:pt x="10597" y="45"/>
                  </a:cubicBezTo>
                  <a:cubicBezTo>
                    <a:pt x="6728" y="4807"/>
                    <a:pt x="4453" y="10892"/>
                    <a:pt x="3179" y="16833"/>
                  </a:cubicBezTo>
                  <a:cubicBezTo>
                    <a:pt x="2644" y="19333"/>
                    <a:pt x="2156" y="21845"/>
                    <a:pt x="1501" y="24310"/>
                  </a:cubicBezTo>
                  <a:cubicBezTo>
                    <a:pt x="1108" y="26310"/>
                    <a:pt x="608" y="28084"/>
                    <a:pt x="1" y="28822"/>
                  </a:cubicBezTo>
                  <a:lnTo>
                    <a:pt x="4442" y="28822"/>
                  </a:lnTo>
                  <a:cubicBezTo>
                    <a:pt x="5084" y="27822"/>
                    <a:pt x="5656" y="26727"/>
                    <a:pt x="6216" y="25679"/>
                  </a:cubicBezTo>
                  <a:cubicBezTo>
                    <a:pt x="7871" y="23798"/>
                    <a:pt x="9621" y="22012"/>
                    <a:pt x="11561" y="20488"/>
                  </a:cubicBezTo>
                  <a:cubicBezTo>
                    <a:pt x="11899" y="20230"/>
                    <a:pt x="12863" y="19345"/>
                    <a:pt x="13458" y="19345"/>
                  </a:cubicBezTo>
                  <a:cubicBezTo>
                    <a:pt x="13578" y="19345"/>
                    <a:pt x="13683" y="19380"/>
                    <a:pt x="13764" y="19464"/>
                  </a:cubicBezTo>
                  <a:cubicBezTo>
                    <a:pt x="14312" y="20024"/>
                    <a:pt x="14086" y="21702"/>
                    <a:pt x="14002" y="22381"/>
                  </a:cubicBezTo>
                  <a:cubicBezTo>
                    <a:pt x="13705" y="24584"/>
                    <a:pt x="12955" y="26691"/>
                    <a:pt x="12383" y="28822"/>
                  </a:cubicBezTo>
                  <a:lnTo>
                    <a:pt x="13490" y="28822"/>
                  </a:lnTo>
                  <a:cubicBezTo>
                    <a:pt x="14443" y="26477"/>
                    <a:pt x="15145" y="24012"/>
                    <a:pt x="15860" y="21607"/>
                  </a:cubicBezTo>
                  <a:cubicBezTo>
                    <a:pt x="16169" y="20571"/>
                    <a:pt x="16491" y="19143"/>
                    <a:pt x="15872" y="18154"/>
                  </a:cubicBezTo>
                  <a:cubicBezTo>
                    <a:pt x="15364" y="17361"/>
                    <a:pt x="14576" y="16978"/>
                    <a:pt x="13735" y="16978"/>
                  </a:cubicBezTo>
                  <a:cubicBezTo>
                    <a:pt x="13352" y="16978"/>
                    <a:pt x="12957" y="17057"/>
                    <a:pt x="12574" y="17214"/>
                  </a:cubicBezTo>
                  <a:cubicBezTo>
                    <a:pt x="11859" y="17499"/>
                    <a:pt x="11192" y="17904"/>
                    <a:pt x="10561" y="18369"/>
                  </a:cubicBezTo>
                  <a:cubicBezTo>
                    <a:pt x="11109" y="17595"/>
                    <a:pt x="11704" y="16868"/>
                    <a:pt x="12383" y="16249"/>
                  </a:cubicBezTo>
                  <a:cubicBezTo>
                    <a:pt x="12513" y="16130"/>
                    <a:pt x="12406" y="15922"/>
                    <a:pt x="12242" y="15922"/>
                  </a:cubicBezTo>
                  <a:cubicBezTo>
                    <a:pt x="12226" y="15922"/>
                    <a:pt x="12209" y="15924"/>
                    <a:pt x="12193" y="15928"/>
                  </a:cubicBezTo>
                  <a:cubicBezTo>
                    <a:pt x="9418" y="16642"/>
                    <a:pt x="7930" y="19309"/>
                    <a:pt x="6489" y="21548"/>
                  </a:cubicBezTo>
                  <a:cubicBezTo>
                    <a:pt x="6216" y="21988"/>
                    <a:pt x="5942" y="22429"/>
                    <a:pt x="5668" y="22869"/>
                  </a:cubicBezTo>
                  <a:cubicBezTo>
                    <a:pt x="5858" y="22179"/>
                    <a:pt x="6061" y="21500"/>
                    <a:pt x="6311" y="20821"/>
                  </a:cubicBezTo>
                  <a:cubicBezTo>
                    <a:pt x="6823" y="19440"/>
                    <a:pt x="7906" y="18095"/>
                    <a:pt x="8216" y="16678"/>
                  </a:cubicBezTo>
                  <a:cubicBezTo>
                    <a:pt x="8234" y="16576"/>
                    <a:pt x="8167" y="16504"/>
                    <a:pt x="8086" y="16504"/>
                  </a:cubicBezTo>
                  <a:cubicBezTo>
                    <a:pt x="8062" y="16504"/>
                    <a:pt x="8038" y="16510"/>
                    <a:pt x="8013" y="16523"/>
                  </a:cubicBezTo>
                  <a:cubicBezTo>
                    <a:pt x="7204" y="16916"/>
                    <a:pt x="6608" y="17738"/>
                    <a:pt x="6108" y="18523"/>
                  </a:cubicBezTo>
                  <a:cubicBezTo>
                    <a:pt x="7180" y="12249"/>
                    <a:pt x="7501" y="5819"/>
                    <a:pt x="10799" y="200"/>
                  </a:cubicBezTo>
                  <a:cubicBezTo>
                    <a:pt x="10852" y="103"/>
                    <a:pt x="10769" y="0"/>
                    <a:pt x="10684" y="0"/>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42"/>
            <p:cNvSpPr/>
            <p:nvPr/>
          </p:nvSpPr>
          <p:spPr>
            <a:xfrm>
              <a:off x="8365526" y="4661337"/>
              <a:ext cx="798096" cy="595940"/>
            </a:xfrm>
            <a:custGeom>
              <a:avLst/>
              <a:gdLst/>
              <a:ahLst/>
              <a:cxnLst/>
              <a:rect l="l" t="t" r="r" b="b"/>
              <a:pathLst>
                <a:path w="24273" h="17706" extrusionOk="0">
                  <a:moveTo>
                    <a:pt x="9801" y="1"/>
                  </a:moveTo>
                  <a:cubicBezTo>
                    <a:pt x="9550" y="1"/>
                    <a:pt x="9296" y="118"/>
                    <a:pt x="9201" y="324"/>
                  </a:cubicBezTo>
                  <a:lnTo>
                    <a:pt x="9201" y="324"/>
                  </a:lnTo>
                  <a:cubicBezTo>
                    <a:pt x="9185" y="219"/>
                    <a:pt x="9098" y="119"/>
                    <a:pt x="8985" y="119"/>
                  </a:cubicBezTo>
                  <a:cubicBezTo>
                    <a:pt x="8981" y="119"/>
                    <a:pt x="8977" y="120"/>
                    <a:pt x="8973" y="120"/>
                  </a:cubicBezTo>
                  <a:cubicBezTo>
                    <a:pt x="8722" y="215"/>
                    <a:pt x="8746" y="560"/>
                    <a:pt x="8734" y="822"/>
                  </a:cubicBezTo>
                  <a:cubicBezTo>
                    <a:pt x="8725" y="1025"/>
                    <a:pt x="8537" y="1257"/>
                    <a:pt x="8376" y="1257"/>
                  </a:cubicBezTo>
                  <a:cubicBezTo>
                    <a:pt x="8329" y="1257"/>
                    <a:pt x="8284" y="1237"/>
                    <a:pt x="8246" y="1191"/>
                  </a:cubicBezTo>
                  <a:cubicBezTo>
                    <a:pt x="8139" y="1060"/>
                    <a:pt x="8246" y="870"/>
                    <a:pt x="8270" y="703"/>
                  </a:cubicBezTo>
                  <a:cubicBezTo>
                    <a:pt x="8306" y="441"/>
                    <a:pt x="8080" y="167"/>
                    <a:pt x="7818" y="156"/>
                  </a:cubicBezTo>
                  <a:cubicBezTo>
                    <a:pt x="7564" y="156"/>
                    <a:pt x="7333" y="389"/>
                    <a:pt x="7329" y="642"/>
                  </a:cubicBezTo>
                  <a:lnTo>
                    <a:pt x="7329" y="642"/>
                  </a:lnTo>
                  <a:cubicBezTo>
                    <a:pt x="7320" y="532"/>
                    <a:pt x="7215" y="478"/>
                    <a:pt x="7099" y="478"/>
                  </a:cubicBezTo>
                  <a:cubicBezTo>
                    <a:pt x="6991" y="478"/>
                    <a:pt x="6873" y="526"/>
                    <a:pt x="6817" y="620"/>
                  </a:cubicBezTo>
                  <a:cubicBezTo>
                    <a:pt x="6710" y="822"/>
                    <a:pt x="6794" y="1084"/>
                    <a:pt x="6877" y="1299"/>
                  </a:cubicBezTo>
                  <a:cubicBezTo>
                    <a:pt x="6972" y="1513"/>
                    <a:pt x="7056" y="1775"/>
                    <a:pt x="6948" y="1977"/>
                  </a:cubicBezTo>
                  <a:cubicBezTo>
                    <a:pt x="6913" y="1992"/>
                    <a:pt x="6877" y="1998"/>
                    <a:pt x="6841" y="1998"/>
                  </a:cubicBezTo>
                  <a:cubicBezTo>
                    <a:pt x="6668" y="1998"/>
                    <a:pt x="6498" y="1847"/>
                    <a:pt x="6508" y="1680"/>
                  </a:cubicBezTo>
                  <a:lnTo>
                    <a:pt x="6508" y="1680"/>
                  </a:lnTo>
                  <a:cubicBezTo>
                    <a:pt x="6480" y="1810"/>
                    <a:pt x="6342" y="1904"/>
                    <a:pt x="6209" y="1904"/>
                  </a:cubicBezTo>
                  <a:cubicBezTo>
                    <a:pt x="6173" y="1904"/>
                    <a:pt x="6136" y="1897"/>
                    <a:pt x="6103" y="1882"/>
                  </a:cubicBezTo>
                  <a:cubicBezTo>
                    <a:pt x="6425" y="1346"/>
                    <a:pt x="6186" y="572"/>
                    <a:pt x="5639" y="298"/>
                  </a:cubicBezTo>
                  <a:cubicBezTo>
                    <a:pt x="5462" y="213"/>
                    <a:pt x="5268" y="175"/>
                    <a:pt x="5070" y="175"/>
                  </a:cubicBezTo>
                  <a:cubicBezTo>
                    <a:pt x="4829" y="175"/>
                    <a:pt x="4582" y="231"/>
                    <a:pt x="4353" y="322"/>
                  </a:cubicBezTo>
                  <a:cubicBezTo>
                    <a:pt x="4263" y="194"/>
                    <a:pt x="4115" y="138"/>
                    <a:pt x="3958" y="138"/>
                  </a:cubicBezTo>
                  <a:cubicBezTo>
                    <a:pt x="3823" y="138"/>
                    <a:pt x="3683" y="179"/>
                    <a:pt x="3567" y="251"/>
                  </a:cubicBezTo>
                  <a:cubicBezTo>
                    <a:pt x="3329" y="417"/>
                    <a:pt x="3174" y="679"/>
                    <a:pt x="3043" y="941"/>
                  </a:cubicBezTo>
                  <a:cubicBezTo>
                    <a:pt x="2996" y="1013"/>
                    <a:pt x="2948" y="1084"/>
                    <a:pt x="2877" y="1120"/>
                  </a:cubicBezTo>
                  <a:cubicBezTo>
                    <a:pt x="2851" y="1131"/>
                    <a:pt x="2826" y="1135"/>
                    <a:pt x="2802" y="1135"/>
                  </a:cubicBezTo>
                  <a:cubicBezTo>
                    <a:pt x="2638" y="1135"/>
                    <a:pt x="2513" y="908"/>
                    <a:pt x="2388" y="763"/>
                  </a:cubicBezTo>
                  <a:cubicBezTo>
                    <a:pt x="2317" y="679"/>
                    <a:pt x="2222" y="632"/>
                    <a:pt x="2115" y="608"/>
                  </a:cubicBezTo>
                  <a:cubicBezTo>
                    <a:pt x="2063" y="595"/>
                    <a:pt x="2010" y="589"/>
                    <a:pt x="1957" y="589"/>
                  </a:cubicBezTo>
                  <a:cubicBezTo>
                    <a:pt x="1716" y="589"/>
                    <a:pt x="1478" y="719"/>
                    <a:pt x="1400" y="953"/>
                  </a:cubicBezTo>
                  <a:cubicBezTo>
                    <a:pt x="852" y="1358"/>
                    <a:pt x="710" y="2192"/>
                    <a:pt x="1079" y="2751"/>
                  </a:cubicBezTo>
                  <a:cubicBezTo>
                    <a:pt x="793" y="2751"/>
                    <a:pt x="483" y="2763"/>
                    <a:pt x="281" y="2954"/>
                  </a:cubicBezTo>
                  <a:cubicBezTo>
                    <a:pt x="110" y="3106"/>
                    <a:pt x="83" y="3410"/>
                    <a:pt x="219" y="3556"/>
                  </a:cubicBezTo>
                  <a:lnTo>
                    <a:pt x="219" y="3556"/>
                  </a:lnTo>
                  <a:cubicBezTo>
                    <a:pt x="119" y="3591"/>
                    <a:pt x="0" y="3705"/>
                    <a:pt x="7" y="3823"/>
                  </a:cubicBezTo>
                  <a:cubicBezTo>
                    <a:pt x="34" y="4197"/>
                    <a:pt x="413" y="4471"/>
                    <a:pt x="772" y="4471"/>
                  </a:cubicBezTo>
                  <a:cubicBezTo>
                    <a:pt x="893" y="4471"/>
                    <a:pt x="1012" y="4439"/>
                    <a:pt x="1114" y="4370"/>
                  </a:cubicBezTo>
                  <a:lnTo>
                    <a:pt x="1114" y="4370"/>
                  </a:lnTo>
                  <a:cubicBezTo>
                    <a:pt x="1353" y="4513"/>
                    <a:pt x="1102" y="4847"/>
                    <a:pt x="972" y="5097"/>
                  </a:cubicBezTo>
                  <a:cubicBezTo>
                    <a:pt x="793" y="5466"/>
                    <a:pt x="1019" y="5990"/>
                    <a:pt x="1424" y="6097"/>
                  </a:cubicBezTo>
                  <a:cubicBezTo>
                    <a:pt x="1388" y="6323"/>
                    <a:pt x="1364" y="6561"/>
                    <a:pt x="1495" y="6728"/>
                  </a:cubicBezTo>
                  <a:cubicBezTo>
                    <a:pt x="1559" y="6808"/>
                    <a:pt x="1664" y="6847"/>
                    <a:pt x="1762" y="6847"/>
                  </a:cubicBezTo>
                  <a:cubicBezTo>
                    <a:pt x="1883" y="6847"/>
                    <a:pt x="1994" y="6787"/>
                    <a:pt x="2007" y="6668"/>
                  </a:cubicBezTo>
                  <a:cubicBezTo>
                    <a:pt x="2115" y="6811"/>
                    <a:pt x="2210" y="6942"/>
                    <a:pt x="2317" y="7073"/>
                  </a:cubicBezTo>
                  <a:cubicBezTo>
                    <a:pt x="2498" y="6809"/>
                    <a:pt x="2822" y="6660"/>
                    <a:pt x="3143" y="6660"/>
                  </a:cubicBezTo>
                  <a:cubicBezTo>
                    <a:pt x="3285" y="6660"/>
                    <a:pt x="3427" y="6689"/>
                    <a:pt x="3555" y="6752"/>
                  </a:cubicBezTo>
                  <a:cubicBezTo>
                    <a:pt x="3246" y="6835"/>
                    <a:pt x="3055" y="7180"/>
                    <a:pt x="3043" y="7502"/>
                  </a:cubicBezTo>
                  <a:cubicBezTo>
                    <a:pt x="3031" y="7823"/>
                    <a:pt x="3162" y="8133"/>
                    <a:pt x="3293" y="8430"/>
                  </a:cubicBezTo>
                  <a:cubicBezTo>
                    <a:pt x="3353" y="8538"/>
                    <a:pt x="3412" y="8657"/>
                    <a:pt x="3519" y="8704"/>
                  </a:cubicBezTo>
                  <a:cubicBezTo>
                    <a:pt x="3547" y="8715"/>
                    <a:pt x="3576" y="8721"/>
                    <a:pt x="3605" y="8721"/>
                  </a:cubicBezTo>
                  <a:cubicBezTo>
                    <a:pt x="3696" y="8721"/>
                    <a:pt x="3783" y="8668"/>
                    <a:pt x="3792" y="8578"/>
                  </a:cubicBezTo>
                  <a:lnTo>
                    <a:pt x="3792" y="8578"/>
                  </a:lnTo>
                  <a:cubicBezTo>
                    <a:pt x="3785" y="8839"/>
                    <a:pt x="4051" y="9025"/>
                    <a:pt x="4317" y="9025"/>
                  </a:cubicBezTo>
                  <a:cubicBezTo>
                    <a:pt x="4369" y="9025"/>
                    <a:pt x="4422" y="9017"/>
                    <a:pt x="4472" y="9002"/>
                  </a:cubicBezTo>
                  <a:cubicBezTo>
                    <a:pt x="4770" y="8907"/>
                    <a:pt x="4972" y="8609"/>
                    <a:pt x="5091" y="8311"/>
                  </a:cubicBezTo>
                  <a:cubicBezTo>
                    <a:pt x="5163" y="8145"/>
                    <a:pt x="5234" y="7954"/>
                    <a:pt x="5389" y="7871"/>
                  </a:cubicBezTo>
                  <a:cubicBezTo>
                    <a:pt x="5457" y="7833"/>
                    <a:pt x="5530" y="7819"/>
                    <a:pt x="5606" y="7819"/>
                  </a:cubicBezTo>
                  <a:cubicBezTo>
                    <a:pt x="5767" y="7819"/>
                    <a:pt x="5941" y="7882"/>
                    <a:pt x="6103" y="7906"/>
                  </a:cubicBezTo>
                  <a:cubicBezTo>
                    <a:pt x="6136" y="7913"/>
                    <a:pt x="6170" y="7916"/>
                    <a:pt x="6205" y="7916"/>
                  </a:cubicBezTo>
                  <a:cubicBezTo>
                    <a:pt x="6425" y="7916"/>
                    <a:pt x="6668" y="7791"/>
                    <a:pt x="6627" y="7585"/>
                  </a:cubicBezTo>
                  <a:cubicBezTo>
                    <a:pt x="6638" y="7583"/>
                    <a:pt x="6648" y="7583"/>
                    <a:pt x="6658" y="7583"/>
                  </a:cubicBezTo>
                  <a:cubicBezTo>
                    <a:pt x="6882" y="7583"/>
                    <a:pt x="6930" y="7951"/>
                    <a:pt x="6782" y="8145"/>
                  </a:cubicBezTo>
                  <a:cubicBezTo>
                    <a:pt x="6365" y="8716"/>
                    <a:pt x="6294" y="8776"/>
                    <a:pt x="6806" y="9049"/>
                  </a:cubicBezTo>
                  <a:cubicBezTo>
                    <a:pt x="6814" y="9055"/>
                    <a:pt x="6826" y="9057"/>
                    <a:pt x="6840" y="9057"/>
                  </a:cubicBezTo>
                  <a:cubicBezTo>
                    <a:pt x="6945" y="9057"/>
                    <a:pt x="7177" y="8926"/>
                    <a:pt x="7315" y="8926"/>
                  </a:cubicBezTo>
                  <a:cubicBezTo>
                    <a:pt x="7329" y="8926"/>
                    <a:pt x="7342" y="8928"/>
                    <a:pt x="7353" y="8930"/>
                  </a:cubicBezTo>
                  <a:cubicBezTo>
                    <a:pt x="7699" y="9014"/>
                    <a:pt x="8020" y="9300"/>
                    <a:pt x="8306" y="9490"/>
                  </a:cubicBezTo>
                  <a:cubicBezTo>
                    <a:pt x="7675" y="9597"/>
                    <a:pt x="7079" y="9883"/>
                    <a:pt x="6603" y="10323"/>
                  </a:cubicBezTo>
                  <a:cubicBezTo>
                    <a:pt x="6387" y="10853"/>
                    <a:pt x="7064" y="11265"/>
                    <a:pt x="7654" y="11265"/>
                  </a:cubicBezTo>
                  <a:cubicBezTo>
                    <a:pt x="7714" y="11265"/>
                    <a:pt x="7773" y="11261"/>
                    <a:pt x="7830" y="11252"/>
                  </a:cubicBezTo>
                  <a:cubicBezTo>
                    <a:pt x="8234" y="11182"/>
                    <a:pt x="8670" y="11031"/>
                    <a:pt x="9069" y="11031"/>
                  </a:cubicBezTo>
                  <a:cubicBezTo>
                    <a:pt x="9280" y="11031"/>
                    <a:pt x="9482" y="11073"/>
                    <a:pt x="9663" y="11193"/>
                  </a:cubicBezTo>
                  <a:cubicBezTo>
                    <a:pt x="9282" y="11312"/>
                    <a:pt x="8913" y="11419"/>
                    <a:pt x="8544" y="11550"/>
                  </a:cubicBezTo>
                  <a:cubicBezTo>
                    <a:pt x="8651" y="11657"/>
                    <a:pt x="8770" y="12050"/>
                    <a:pt x="8937" y="12181"/>
                  </a:cubicBezTo>
                  <a:cubicBezTo>
                    <a:pt x="8853" y="12240"/>
                    <a:pt x="8746" y="12395"/>
                    <a:pt x="8663" y="12478"/>
                  </a:cubicBezTo>
                  <a:cubicBezTo>
                    <a:pt x="8722" y="12609"/>
                    <a:pt x="8818" y="12717"/>
                    <a:pt x="8937" y="12800"/>
                  </a:cubicBezTo>
                  <a:cubicBezTo>
                    <a:pt x="8663" y="12824"/>
                    <a:pt x="8413" y="13133"/>
                    <a:pt x="8532" y="13383"/>
                  </a:cubicBezTo>
                  <a:cubicBezTo>
                    <a:pt x="8580" y="13479"/>
                    <a:pt x="8686" y="13523"/>
                    <a:pt x="8793" y="13523"/>
                  </a:cubicBezTo>
                  <a:cubicBezTo>
                    <a:pt x="8875" y="13523"/>
                    <a:pt x="8957" y="13498"/>
                    <a:pt x="9015" y="13451"/>
                  </a:cubicBezTo>
                  <a:lnTo>
                    <a:pt x="9015" y="13451"/>
                  </a:lnTo>
                  <a:cubicBezTo>
                    <a:pt x="9032" y="13539"/>
                    <a:pt x="9098" y="13626"/>
                    <a:pt x="9187" y="13645"/>
                  </a:cubicBezTo>
                  <a:cubicBezTo>
                    <a:pt x="9220" y="13655"/>
                    <a:pt x="9253" y="13659"/>
                    <a:pt x="9287" y="13659"/>
                  </a:cubicBezTo>
                  <a:cubicBezTo>
                    <a:pt x="9419" y="13659"/>
                    <a:pt x="9549" y="13591"/>
                    <a:pt x="9663" y="13514"/>
                  </a:cubicBezTo>
                  <a:cubicBezTo>
                    <a:pt x="9787" y="13442"/>
                    <a:pt x="9928" y="13352"/>
                    <a:pt x="10071" y="13352"/>
                  </a:cubicBezTo>
                  <a:cubicBezTo>
                    <a:pt x="10094" y="13352"/>
                    <a:pt x="10117" y="13355"/>
                    <a:pt x="10139" y="13360"/>
                  </a:cubicBezTo>
                  <a:cubicBezTo>
                    <a:pt x="10389" y="13407"/>
                    <a:pt x="10497" y="13741"/>
                    <a:pt x="10366" y="13955"/>
                  </a:cubicBezTo>
                  <a:cubicBezTo>
                    <a:pt x="10272" y="14087"/>
                    <a:pt x="10107" y="14153"/>
                    <a:pt x="9945" y="14153"/>
                  </a:cubicBezTo>
                  <a:cubicBezTo>
                    <a:pt x="9859" y="14153"/>
                    <a:pt x="9773" y="14135"/>
                    <a:pt x="9699" y="14098"/>
                  </a:cubicBezTo>
                  <a:lnTo>
                    <a:pt x="9699" y="14098"/>
                  </a:lnTo>
                  <a:cubicBezTo>
                    <a:pt x="9758" y="14205"/>
                    <a:pt x="9818" y="14312"/>
                    <a:pt x="9877" y="14419"/>
                  </a:cubicBezTo>
                  <a:cubicBezTo>
                    <a:pt x="9711" y="14455"/>
                    <a:pt x="9532" y="14503"/>
                    <a:pt x="9413" y="14634"/>
                  </a:cubicBezTo>
                  <a:cubicBezTo>
                    <a:pt x="9294" y="14764"/>
                    <a:pt x="9306" y="15015"/>
                    <a:pt x="9473" y="15086"/>
                  </a:cubicBezTo>
                  <a:cubicBezTo>
                    <a:pt x="9675" y="14907"/>
                    <a:pt x="9925" y="14788"/>
                    <a:pt x="10187" y="14729"/>
                  </a:cubicBezTo>
                  <a:lnTo>
                    <a:pt x="10187" y="14729"/>
                  </a:lnTo>
                  <a:cubicBezTo>
                    <a:pt x="10032" y="14872"/>
                    <a:pt x="10294" y="15086"/>
                    <a:pt x="10497" y="15122"/>
                  </a:cubicBezTo>
                  <a:cubicBezTo>
                    <a:pt x="10354" y="15253"/>
                    <a:pt x="10223" y="15384"/>
                    <a:pt x="10080" y="15503"/>
                  </a:cubicBezTo>
                  <a:cubicBezTo>
                    <a:pt x="10130" y="15642"/>
                    <a:pt x="10272" y="15740"/>
                    <a:pt x="10414" y="15740"/>
                  </a:cubicBezTo>
                  <a:cubicBezTo>
                    <a:pt x="10442" y="15740"/>
                    <a:pt x="10470" y="15737"/>
                    <a:pt x="10497" y="15729"/>
                  </a:cubicBezTo>
                  <a:cubicBezTo>
                    <a:pt x="10604" y="16003"/>
                    <a:pt x="10842" y="16217"/>
                    <a:pt x="11116" y="16300"/>
                  </a:cubicBezTo>
                  <a:cubicBezTo>
                    <a:pt x="11247" y="16003"/>
                    <a:pt x="11366" y="15717"/>
                    <a:pt x="11485" y="15431"/>
                  </a:cubicBezTo>
                  <a:cubicBezTo>
                    <a:pt x="11640" y="15729"/>
                    <a:pt x="11925" y="15955"/>
                    <a:pt x="12247" y="16062"/>
                  </a:cubicBezTo>
                  <a:cubicBezTo>
                    <a:pt x="12210" y="15244"/>
                    <a:pt x="12281" y="14687"/>
                    <a:pt x="12826" y="14687"/>
                  </a:cubicBezTo>
                  <a:cubicBezTo>
                    <a:pt x="12978" y="14687"/>
                    <a:pt x="13167" y="14730"/>
                    <a:pt x="13402" y="14824"/>
                  </a:cubicBezTo>
                  <a:cubicBezTo>
                    <a:pt x="13164" y="15491"/>
                    <a:pt x="12771" y="16110"/>
                    <a:pt x="12759" y="16860"/>
                  </a:cubicBezTo>
                  <a:cubicBezTo>
                    <a:pt x="12792" y="16877"/>
                    <a:pt x="12827" y="16884"/>
                    <a:pt x="12860" y="16884"/>
                  </a:cubicBezTo>
                  <a:cubicBezTo>
                    <a:pt x="12913" y="16884"/>
                    <a:pt x="12965" y="16866"/>
                    <a:pt x="13009" y="16835"/>
                  </a:cubicBezTo>
                  <a:lnTo>
                    <a:pt x="13009" y="16835"/>
                  </a:lnTo>
                  <a:cubicBezTo>
                    <a:pt x="12995" y="17049"/>
                    <a:pt x="13040" y="17269"/>
                    <a:pt x="13140" y="17455"/>
                  </a:cubicBezTo>
                  <a:cubicBezTo>
                    <a:pt x="13369" y="17444"/>
                    <a:pt x="13558" y="17233"/>
                    <a:pt x="13551" y="17005"/>
                  </a:cubicBezTo>
                  <a:lnTo>
                    <a:pt x="13551" y="17005"/>
                  </a:lnTo>
                  <a:cubicBezTo>
                    <a:pt x="13585" y="17258"/>
                    <a:pt x="13688" y="17507"/>
                    <a:pt x="13842" y="17705"/>
                  </a:cubicBezTo>
                  <a:cubicBezTo>
                    <a:pt x="14033" y="17562"/>
                    <a:pt x="14164" y="17348"/>
                    <a:pt x="14199" y="17122"/>
                  </a:cubicBezTo>
                  <a:cubicBezTo>
                    <a:pt x="14283" y="17324"/>
                    <a:pt x="14461" y="17491"/>
                    <a:pt x="14676" y="17574"/>
                  </a:cubicBezTo>
                  <a:cubicBezTo>
                    <a:pt x="14893" y="17499"/>
                    <a:pt x="14991" y="17227"/>
                    <a:pt x="14920" y="17017"/>
                  </a:cubicBezTo>
                  <a:lnTo>
                    <a:pt x="14920" y="17017"/>
                  </a:lnTo>
                  <a:cubicBezTo>
                    <a:pt x="14994" y="17093"/>
                    <a:pt x="15099" y="17142"/>
                    <a:pt x="15201" y="17142"/>
                  </a:cubicBezTo>
                  <a:cubicBezTo>
                    <a:pt x="15237" y="17142"/>
                    <a:pt x="15273" y="17135"/>
                    <a:pt x="15307" y="17122"/>
                  </a:cubicBezTo>
                  <a:cubicBezTo>
                    <a:pt x="15434" y="17066"/>
                    <a:pt x="15519" y="16935"/>
                    <a:pt x="15533" y="16801"/>
                  </a:cubicBezTo>
                  <a:lnTo>
                    <a:pt x="15533" y="16801"/>
                  </a:lnTo>
                  <a:cubicBezTo>
                    <a:pt x="15575" y="16838"/>
                    <a:pt x="15634" y="16863"/>
                    <a:pt x="15690" y="16863"/>
                  </a:cubicBezTo>
                  <a:cubicBezTo>
                    <a:pt x="15723" y="16863"/>
                    <a:pt x="15755" y="16855"/>
                    <a:pt x="15783" y="16836"/>
                  </a:cubicBezTo>
                  <a:cubicBezTo>
                    <a:pt x="15926" y="16741"/>
                    <a:pt x="15938" y="16539"/>
                    <a:pt x="15890" y="16372"/>
                  </a:cubicBezTo>
                  <a:cubicBezTo>
                    <a:pt x="15842" y="16205"/>
                    <a:pt x="15747" y="16050"/>
                    <a:pt x="15747" y="15872"/>
                  </a:cubicBezTo>
                  <a:cubicBezTo>
                    <a:pt x="15747" y="15634"/>
                    <a:pt x="15938" y="15407"/>
                    <a:pt x="16164" y="15372"/>
                  </a:cubicBezTo>
                  <a:cubicBezTo>
                    <a:pt x="16187" y="15368"/>
                    <a:pt x="16210" y="15367"/>
                    <a:pt x="16233" y="15367"/>
                  </a:cubicBezTo>
                  <a:cubicBezTo>
                    <a:pt x="16449" y="15367"/>
                    <a:pt x="16659" y="15513"/>
                    <a:pt x="16723" y="15717"/>
                  </a:cubicBezTo>
                  <a:cubicBezTo>
                    <a:pt x="16545" y="15800"/>
                    <a:pt x="16569" y="16062"/>
                    <a:pt x="16652" y="16241"/>
                  </a:cubicBezTo>
                  <a:cubicBezTo>
                    <a:pt x="16807" y="16634"/>
                    <a:pt x="17021" y="16991"/>
                    <a:pt x="17271" y="17336"/>
                  </a:cubicBezTo>
                  <a:cubicBezTo>
                    <a:pt x="17295" y="17181"/>
                    <a:pt x="17319" y="17027"/>
                    <a:pt x="17343" y="16884"/>
                  </a:cubicBezTo>
                  <a:lnTo>
                    <a:pt x="17343" y="16884"/>
                  </a:lnTo>
                  <a:cubicBezTo>
                    <a:pt x="17324" y="17155"/>
                    <a:pt x="17614" y="17361"/>
                    <a:pt x="17890" y="17361"/>
                  </a:cubicBezTo>
                  <a:cubicBezTo>
                    <a:pt x="17965" y="17361"/>
                    <a:pt x="18038" y="17345"/>
                    <a:pt x="18105" y="17312"/>
                  </a:cubicBezTo>
                  <a:cubicBezTo>
                    <a:pt x="18486" y="17122"/>
                    <a:pt x="18390" y="16669"/>
                    <a:pt x="18724" y="16503"/>
                  </a:cubicBezTo>
                  <a:cubicBezTo>
                    <a:pt x="18745" y="16492"/>
                    <a:pt x="18772" y="16487"/>
                    <a:pt x="18801" y="16487"/>
                  </a:cubicBezTo>
                  <a:cubicBezTo>
                    <a:pt x="18973" y="16487"/>
                    <a:pt x="19264" y="16644"/>
                    <a:pt x="19488" y="16644"/>
                  </a:cubicBezTo>
                  <a:cubicBezTo>
                    <a:pt x="19647" y="16644"/>
                    <a:pt x="19773" y="16564"/>
                    <a:pt x="19795" y="16288"/>
                  </a:cubicBezTo>
                  <a:cubicBezTo>
                    <a:pt x="19807" y="16181"/>
                    <a:pt x="19760" y="16074"/>
                    <a:pt x="19736" y="15967"/>
                  </a:cubicBezTo>
                  <a:cubicBezTo>
                    <a:pt x="19498" y="15205"/>
                    <a:pt x="20069" y="14288"/>
                    <a:pt x="20855" y="14157"/>
                  </a:cubicBezTo>
                  <a:cubicBezTo>
                    <a:pt x="21000" y="14381"/>
                    <a:pt x="21198" y="14625"/>
                    <a:pt x="21448" y="14625"/>
                  </a:cubicBezTo>
                  <a:cubicBezTo>
                    <a:pt x="21464" y="14625"/>
                    <a:pt x="21481" y="14624"/>
                    <a:pt x="21498" y="14622"/>
                  </a:cubicBezTo>
                  <a:cubicBezTo>
                    <a:pt x="21669" y="14607"/>
                    <a:pt x="21750" y="14410"/>
                    <a:pt x="21730" y="14264"/>
                  </a:cubicBezTo>
                  <a:lnTo>
                    <a:pt x="21730" y="14264"/>
                  </a:lnTo>
                  <a:cubicBezTo>
                    <a:pt x="21778" y="14284"/>
                    <a:pt x="21831" y="14294"/>
                    <a:pt x="21884" y="14294"/>
                  </a:cubicBezTo>
                  <a:cubicBezTo>
                    <a:pt x="21953" y="14294"/>
                    <a:pt x="22021" y="14277"/>
                    <a:pt x="22081" y="14241"/>
                  </a:cubicBezTo>
                  <a:cubicBezTo>
                    <a:pt x="22010" y="14002"/>
                    <a:pt x="21831" y="13800"/>
                    <a:pt x="21617" y="13681"/>
                  </a:cubicBezTo>
                  <a:cubicBezTo>
                    <a:pt x="21736" y="13574"/>
                    <a:pt x="21807" y="13395"/>
                    <a:pt x="21784" y="13229"/>
                  </a:cubicBezTo>
                  <a:lnTo>
                    <a:pt x="21784" y="13229"/>
                  </a:lnTo>
                  <a:cubicBezTo>
                    <a:pt x="21840" y="13280"/>
                    <a:pt x="21917" y="13305"/>
                    <a:pt x="21993" y="13305"/>
                  </a:cubicBezTo>
                  <a:cubicBezTo>
                    <a:pt x="22094" y="13305"/>
                    <a:pt x="22194" y="13262"/>
                    <a:pt x="22248" y="13181"/>
                  </a:cubicBezTo>
                  <a:cubicBezTo>
                    <a:pt x="22355" y="13026"/>
                    <a:pt x="22248" y="12800"/>
                    <a:pt x="22129" y="12681"/>
                  </a:cubicBezTo>
                  <a:cubicBezTo>
                    <a:pt x="22240" y="12537"/>
                    <a:pt x="22358" y="12473"/>
                    <a:pt x="22487" y="12473"/>
                  </a:cubicBezTo>
                  <a:cubicBezTo>
                    <a:pt x="22593" y="12473"/>
                    <a:pt x="22708" y="12517"/>
                    <a:pt x="22831" y="12598"/>
                  </a:cubicBezTo>
                  <a:cubicBezTo>
                    <a:pt x="22984" y="12699"/>
                    <a:pt x="23173" y="12789"/>
                    <a:pt x="23351" y="12789"/>
                  </a:cubicBezTo>
                  <a:cubicBezTo>
                    <a:pt x="23423" y="12789"/>
                    <a:pt x="23493" y="12775"/>
                    <a:pt x="23558" y="12740"/>
                  </a:cubicBezTo>
                  <a:cubicBezTo>
                    <a:pt x="23731" y="12654"/>
                    <a:pt x="23778" y="12396"/>
                    <a:pt x="23694" y="12253"/>
                  </a:cubicBezTo>
                  <a:lnTo>
                    <a:pt x="23694" y="12253"/>
                  </a:lnTo>
                  <a:cubicBezTo>
                    <a:pt x="23722" y="12261"/>
                    <a:pt x="23752" y="12264"/>
                    <a:pt x="23782" y="12264"/>
                  </a:cubicBezTo>
                  <a:cubicBezTo>
                    <a:pt x="23954" y="12264"/>
                    <a:pt x="24142" y="12149"/>
                    <a:pt x="24189" y="11978"/>
                  </a:cubicBezTo>
                  <a:cubicBezTo>
                    <a:pt x="24272" y="11705"/>
                    <a:pt x="24070" y="11419"/>
                    <a:pt x="23820" y="11300"/>
                  </a:cubicBezTo>
                  <a:cubicBezTo>
                    <a:pt x="23685" y="11236"/>
                    <a:pt x="23538" y="11213"/>
                    <a:pt x="23387" y="11213"/>
                  </a:cubicBezTo>
                  <a:cubicBezTo>
                    <a:pt x="23257" y="11213"/>
                    <a:pt x="23125" y="11230"/>
                    <a:pt x="22998" y="11252"/>
                  </a:cubicBezTo>
                  <a:cubicBezTo>
                    <a:pt x="22724" y="11300"/>
                    <a:pt x="22450" y="11383"/>
                    <a:pt x="22177" y="11383"/>
                  </a:cubicBezTo>
                  <a:cubicBezTo>
                    <a:pt x="22224" y="11181"/>
                    <a:pt x="22272" y="10978"/>
                    <a:pt x="22319" y="10788"/>
                  </a:cubicBezTo>
                  <a:lnTo>
                    <a:pt x="22319" y="10788"/>
                  </a:lnTo>
                  <a:cubicBezTo>
                    <a:pt x="22280" y="10827"/>
                    <a:pt x="22231" y="10844"/>
                    <a:pt x="22179" y="10844"/>
                  </a:cubicBezTo>
                  <a:cubicBezTo>
                    <a:pt x="22029" y="10844"/>
                    <a:pt x="21861" y="10698"/>
                    <a:pt x="21879" y="10538"/>
                  </a:cubicBezTo>
                  <a:cubicBezTo>
                    <a:pt x="21891" y="10312"/>
                    <a:pt x="22093" y="10157"/>
                    <a:pt x="22308" y="10085"/>
                  </a:cubicBezTo>
                  <a:cubicBezTo>
                    <a:pt x="22366" y="10066"/>
                    <a:pt x="22432" y="10046"/>
                    <a:pt x="22500" y="10046"/>
                  </a:cubicBezTo>
                  <a:cubicBezTo>
                    <a:pt x="22515" y="10046"/>
                    <a:pt x="22530" y="10047"/>
                    <a:pt x="22546" y="10050"/>
                  </a:cubicBezTo>
                  <a:cubicBezTo>
                    <a:pt x="22735" y="10072"/>
                    <a:pt x="22894" y="10230"/>
                    <a:pt x="23080" y="10230"/>
                  </a:cubicBezTo>
                  <a:cubicBezTo>
                    <a:pt x="23092" y="10230"/>
                    <a:pt x="23105" y="10230"/>
                    <a:pt x="23117" y="10228"/>
                  </a:cubicBezTo>
                  <a:cubicBezTo>
                    <a:pt x="23363" y="10195"/>
                    <a:pt x="23410" y="9783"/>
                    <a:pt x="23207" y="9674"/>
                  </a:cubicBezTo>
                  <a:lnTo>
                    <a:pt x="23207" y="9674"/>
                  </a:lnTo>
                  <a:cubicBezTo>
                    <a:pt x="23227" y="9680"/>
                    <a:pt x="23246" y="9682"/>
                    <a:pt x="23266" y="9682"/>
                  </a:cubicBezTo>
                  <a:cubicBezTo>
                    <a:pt x="23481" y="9682"/>
                    <a:pt x="23668" y="9353"/>
                    <a:pt x="23534" y="9157"/>
                  </a:cubicBezTo>
                  <a:cubicBezTo>
                    <a:pt x="23440" y="9022"/>
                    <a:pt x="23282" y="8964"/>
                    <a:pt x="23119" y="8964"/>
                  </a:cubicBezTo>
                  <a:cubicBezTo>
                    <a:pt x="23027" y="8964"/>
                    <a:pt x="22933" y="8983"/>
                    <a:pt x="22849" y="9017"/>
                  </a:cubicBezTo>
                  <a:lnTo>
                    <a:pt x="22849" y="9017"/>
                  </a:lnTo>
                  <a:cubicBezTo>
                    <a:pt x="23086" y="8854"/>
                    <a:pt x="23091" y="8422"/>
                    <a:pt x="22855" y="8240"/>
                  </a:cubicBezTo>
                  <a:cubicBezTo>
                    <a:pt x="22758" y="8168"/>
                    <a:pt x="22642" y="8135"/>
                    <a:pt x="22524" y="8135"/>
                  </a:cubicBezTo>
                  <a:cubicBezTo>
                    <a:pt x="22323" y="8135"/>
                    <a:pt x="22115" y="8230"/>
                    <a:pt x="21981" y="8390"/>
                  </a:cubicBezTo>
                  <a:lnTo>
                    <a:pt x="21981" y="8390"/>
                  </a:lnTo>
                  <a:cubicBezTo>
                    <a:pt x="22096" y="8206"/>
                    <a:pt x="21957" y="7915"/>
                    <a:pt x="21736" y="7871"/>
                  </a:cubicBezTo>
                  <a:cubicBezTo>
                    <a:pt x="21704" y="7863"/>
                    <a:pt x="21673" y="7859"/>
                    <a:pt x="21641" y="7859"/>
                  </a:cubicBezTo>
                  <a:cubicBezTo>
                    <a:pt x="21434" y="7859"/>
                    <a:pt x="21235" y="8018"/>
                    <a:pt x="21153" y="8204"/>
                  </a:cubicBezTo>
                  <a:cubicBezTo>
                    <a:pt x="21081" y="8157"/>
                    <a:pt x="21010" y="8097"/>
                    <a:pt x="20938" y="8049"/>
                  </a:cubicBezTo>
                  <a:cubicBezTo>
                    <a:pt x="20769" y="8241"/>
                    <a:pt x="20547" y="8432"/>
                    <a:pt x="20292" y="8432"/>
                  </a:cubicBezTo>
                  <a:cubicBezTo>
                    <a:pt x="20277" y="8432"/>
                    <a:pt x="20263" y="8432"/>
                    <a:pt x="20248" y="8430"/>
                  </a:cubicBezTo>
                  <a:cubicBezTo>
                    <a:pt x="19974" y="8418"/>
                    <a:pt x="19748" y="8037"/>
                    <a:pt x="19950" y="7847"/>
                  </a:cubicBezTo>
                  <a:lnTo>
                    <a:pt x="19950" y="7847"/>
                  </a:lnTo>
                  <a:cubicBezTo>
                    <a:pt x="19900" y="7860"/>
                    <a:pt x="19842" y="7868"/>
                    <a:pt x="19785" y="7868"/>
                  </a:cubicBezTo>
                  <a:cubicBezTo>
                    <a:pt x="19638" y="7868"/>
                    <a:pt x="19494" y="7817"/>
                    <a:pt x="19486" y="7680"/>
                  </a:cubicBezTo>
                  <a:cubicBezTo>
                    <a:pt x="19474" y="7442"/>
                    <a:pt x="19950" y="7264"/>
                    <a:pt x="19795" y="7085"/>
                  </a:cubicBezTo>
                  <a:lnTo>
                    <a:pt x="19795" y="7085"/>
                  </a:lnTo>
                  <a:cubicBezTo>
                    <a:pt x="19850" y="7119"/>
                    <a:pt x="19910" y="7134"/>
                    <a:pt x="19971" y="7134"/>
                  </a:cubicBezTo>
                  <a:cubicBezTo>
                    <a:pt x="20251" y="7134"/>
                    <a:pt x="20544" y="6811"/>
                    <a:pt x="20426" y="6537"/>
                  </a:cubicBezTo>
                  <a:cubicBezTo>
                    <a:pt x="20629" y="6525"/>
                    <a:pt x="20795" y="6323"/>
                    <a:pt x="20748" y="6132"/>
                  </a:cubicBezTo>
                  <a:cubicBezTo>
                    <a:pt x="20715" y="5944"/>
                    <a:pt x="20527" y="5869"/>
                    <a:pt x="20357" y="5869"/>
                  </a:cubicBezTo>
                  <a:cubicBezTo>
                    <a:pt x="20344" y="5869"/>
                    <a:pt x="20332" y="5870"/>
                    <a:pt x="20319" y="5871"/>
                  </a:cubicBezTo>
                  <a:cubicBezTo>
                    <a:pt x="20319" y="5469"/>
                    <a:pt x="20063" y="5199"/>
                    <a:pt x="19722" y="5199"/>
                  </a:cubicBezTo>
                  <a:cubicBezTo>
                    <a:pt x="19629" y="5199"/>
                    <a:pt x="19529" y="5220"/>
                    <a:pt x="19426" y="5263"/>
                  </a:cubicBezTo>
                  <a:cubicBezTo>
                    <a:pt x="19449" y="4897"/>
                    <a:pt x="19197" y="4619"/>
                    <a:pt x="18818" y="4619"/>
                  </a:cubicBezTo>
                  <a:cubicBezTo>
                    <a:pt x="18803" y="4619"/>
                    <a:pt x="18787" y="4619"/>
                    <a:pt x="18771" y="4620"/>
                  </a:cubicBezTo>
                  <a:cubicBezTo>
                    <a:pt x="18402" y="4632"/>
                    <a:pt x="18081" y="4847"/>
                    <a:pt x="17724" y="4954"/>
                  </a:cubicBezTo>
                  <a:cubicBezTo>
                    <a:pt x="17626" y="4978"/>
                    <a:pt x="17530" y="4991"/>
                    <a:pt x="17438" y="4991"/>
                  </a:cubicBezTo>
                  <a:cubicBezTo>
                    <a:pt x="17169" y="4991"/>
                    <a:pt x="16931" y="4883"/>
                    <a:pt x="16771" y="4644"/>
                  </a:cubicBezTo>
                  <a:cubicBezTo>
                    <a:pt x="17390" y="4418"/>
                    <a:pt x="18640" y="4751"/>
                    <a:pt x="18974" y="3930"/>
                  </a:cubicBezTo>
                  <a:cubicBezTo>
                    <a:pt x="19062" y="3743"/>
                    <a:pt x="18947" y="3475"/>
                    <a:pt x="18750" y="3444"/>
                  </a:cubicBezTo>
                  <a:lnTo>
                    <a:pt x="18750" y="3444"/>
                  </a:lnTo>
                  <a:cubicBezTo>
                    <a:pt x="18890" y="3428"/>
                    <a:pt x="18936" y="3209"/>
                    <a:pt x="18914" y="3049"/>
                  </a:cubicBezTo>
                  <a:cubicBezTo>
                    <a:pt x="18890" y="2882"/>
                    <a:pt x="18855" y="2692"/>
                    <a:pt x="18724" y="2584"/>
                  </a:cubicBezTo>
                  <a:cubicBezTo>
                    <a:pt x="18673" y="2542"/>
                    <a:pt x="18609" y="2522"/>
                    <a:pt x="18547" y="2522"/>
                  </a:cubicBezTo>
                  <a:cubicBezTo>
                    <a:pt x="18434" y="2522"/>
                    <a:pt x="18327" y="2588"/>
                    <a:pt x="18319" y="2703"/>
                  </a:cubicBezTo>
                  <a:cubicBezTo>
                    <a:pt x="18307" y="2513"/>
                    <a:pt x="18283" y="2299"/>
                    <a:pt x="18140" y="2168"/>
                  </a:cubicBezTo>
                  <a:cubicBezTo>
                    <a:pt x="18090" y="2126"/>
                    <a:pt x="18021" y="2106"/>
                    <a:pt x="17953" y="2106"/>
                  </a:cubicBezTo>
                  <a:cubicBezTo>
                    <a:pt x="17853" y="2106"/>
                    <a:pt x="17754" y="2149"/>
                    <a:pt x="17716" y="2227"/>
                  </a:cubicBezTo>
                  <a:lnTo>
                    <a:pt x="17716" y="2227"/>
                  </a:lnTo>
                  <a:cubicBezTo>
                    <a:pt x="17713" y="2115"/>
                    <a:pt x="17587" y="2011"/>
                    <a:pt x="17458" y="2011"/>
                  </a:cubicBezTo>
                  <a:cubicBezTo>
                    <a:pt x="17448" y="2011"/>
                    <a:pt x="17437" y="2011"/>
                    <a:pt x="17426" y="2013"/>
                  </a:cubicBezTo>
                  <a:cubicBezTo>
                    <a:pt x="17271" y="2037"/>
                    <a:pt x="17152" y="2156"/>
                    <a:pt x="17033" y="2275"/>
                  </a:cubicBezTo>
                  <a:cubicBezTo>
                    <a:pt x="16920" y="2377"/>
                    <a:pt x="16784" y="2490"/>
                    <a:pt x="16638" y="2490"/>
                  </a:cubicBezTo>
                  <a:cubicBezTo>
                    <a:pt x="16631" y="2490"/>
                    <a:pt x="16624" y="2490"/>
                    <a:pt x="16616" y="2489"/>
                  </a:cubicBezTo>
                  <a:cubicBezTo>
                    <a:pt x="16616" y="2799"/>
                    <a:pt x="16593" y="3132"/>
                    <a:pt x="16402" y="3382"/>
                  </a:cubicBezTo>
                  <a:cubicBezTo>
                    <a:pt x="16293" y="3526"/>
                    <a:pt x="16105" y="3614"/>
                    <a:pt x="15931" y="3614"/>
                  </a:cubicBezTo>
                  <a:cubicBezTo>
                    <a:pt x="15802" y="3614"/>
                    <a:pt x="15680" y="3565"/>
                    <a:pt x="15604" y="3454"/>
                  </a:cubicBezTo>
                  <a:cubicBezTo>
                    <a:pt x="15533" y="3525"/>
                    <a:pt x="15473" y="3596"/>
                    <a:pt x="15402" y="3668"/>
                  </a:cubicBezTo>
                  <a:cubicBezTo>
                    <a:pt x="15211" y="3668"/>
                    <a:pt x="15116" y="3406"/>
                    <a:pt x="15199" y="3239"/>
                  </a:cubicBezTo>
                  <a:cubicBezTo>
                    <a:pt x="15283" y="3073"/>
                    <a:pt x="15473" y="2977"/>
                    <a:pt x="15652" y="2918"/>
                  </a:cubicBezTo>
                  <a:cubicBezTo>
                    <a:pt x="15652" y="2727"/>
                    <a:pt x="15616" y="2525"/>
                    <a:pt x="15485" y="2394"/>
                  </a:cubicBezTo>
                  <a:cubicBezTo>
                    <a:pt x="15427" y="2345"/>
                    <a:pt x="15346" y="2320"/>
                    <a:pt x="15268" y="2320"/>
                  </a:cubicBezTo>
                  <a:cubicBezTo>
                    <a:pt x="15156" y="2320"/>
                    <a:pt x="15049" y="2372"/>
                    <a:pt x="15021" y="2477"/>
                  </a:cubicBezTo>
                  <a:cubicBezTo>
                    <a:pt x="14973" y="2275"/>
                    <a:pt x="14783" y="2120"/>
                    <a:pt x="14580" y="2120"/>
                  </a:cubicBezTo>
                  <a:cubicBezTo>
                    <a:pt x="14378" y="2120"/>
                    <a:pt x="14187" y="2275"/>
                    <a:pt x="14140" y="2465"/>
                  </a:cubicBezTo>
                  <a:cubicBezTo>
                    <a:pt x="14080" y="2338"/>
                    <a:pt x="13942" y="2259"/>
                    <a:pt x="13807" y="2259"/>
                  </a:cubicBezTo>
                  <a:cubicBezTo>
                    <a:pt x="13753" y="2259"/>
                    <a:pt x="13699" y="2271"/>
                    <a:pt x="13652" y="2299"/>
                  </a:cubicBezTo>
                  <a:cubicBezTo>
                    <a:pt x="13473" y="2382"/>
                    <a:pt x="13402" y="2632"/>
                    <a:pt x="13509" y="2799"/>
                  </a:cubicBezTo>
                  <a:cubicBezTo>
                    <a:pt x="13389" y="2879"/>
                    <a:pt x="13253" y="2950"/>
                    <a:pt x="13113" y="2950"/>
                  </a:cubicBezTo>
                  <a:cubicBezTo>
                    <a:pt x="13086" y="2950"/>
                    <a:pt x="13060" y="2947"/>
                    <a:pt x="13033" y="2942"/>
                  </a:cubicBezTo>
                  <a:cubicBezTo>
                    <a:pt x="12866" y="2906"/>
                    <a:pt x="12771" y="2656"/>
                    <a:pt x="12913" y="2561"/>
                  </a:cubicBezTo>
                  <a:lnTo>
                    <a:pt x="12913" y="2561"/>
                  </a:lnTo>
                  <a:cubicBezTo>
                    <a:pt x="12856" y="2576"/>
                    <a:pt x="12799" y="2585"/>
                    <a:pt x="12744" y="2585"/>
                  </a:cubicBezTo>
                  <a:cubicBezTo>
                    <a:pt x="12673" y="2585"/>
                    <a:pt x="12605" y="2570"/>
                    <a:pt x="12544" y="2537"/>
                  </a:cubicBezTo>
                  <a:cubicBezTo>
                    <a:pt x="12699" y="2334"/>
                    <a:pt x="12604" y="2203"/>
                    <a:pt x="12663" y="2049"/>
                  </a:cubicBezTo>
                  <a:lnTo>
                    <a:pt x="12663" y="2049"/>
                  </a:lnTo>
                  <a:cubicBezTo>
                    <a:pt x="12318" y="2083"/>
                    <a:pt x="12034" y="2263"/>
                    <a:pt x="11821" y="2263"/>
                  </a:cubicBezTo>
                  <a:cubicBezTo>
                    <a:pt x="11659" y="2263"/>
                    <a:pt x="11538" y="2159"/>
                    <a:pt x="11461" y="1811"/>
                  </a:cubicBezTo>
                  <a:cubicBezTo>
                    <a:pt x="11374" y="1957"/>
                    <a:pt x="11202" y="2036"/>
                    <a:pt x="11032" y="2036"/>
                  </a:cubicBezTo>
                  <a:cubicBezTo>
                    <a:pt x="10898" y="2036"/>
                    <a:pt x="10764" y="1987"/>
                    <a:pt x="10675" y="1882"/>
                  </a:cubicBezTo>
                  <a:cubicBezTo>
                    <a:pt x="10473" y="1656"/>
                    <a:pt x="10556" y="1239"/>
                    <a:pt x="10842" y="1108"/>
                  </a:cubicBezTo>
                  <a:cubicBezTo>
                    <a:pt x="10687" y="715"/>
                    <a:pt x="10508" y="298"/>
                    <a:pt x="10139" y="84"/>
                  </a:cubicBezTo>
                  <a:cubicBezTo>
                    <a:pt x="10039" y="27"/>
                    <a:pt x="9920" y="1"/>
                    <a:pt x="9801" y="1"/>
                  </a:cubicBezTo>
                  <a:close/>
                </a:path>
              </a:pathLst>
            </a:custGeom>
            <a:solidFill>
              <a:srgbClr val="E3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42"/>
            <p:cNvSpPr/>
            <p:nvPr/>
          </p:nvSpPr>
          <p:spPr>
            <a:xfrm>
              <a:off x="8586504" y="4110005"/>
              <a:ext cx="347320" cy="850493"/>
            </a:xfrm>
            <a:custGeom>
              <a:avLst/>
              <a:gdLst/>
              <a:ahLst/>
              <a:cxnLst/>
              <a:rect l="l" t="t" r="r" b="b"/>
              <a:pathLst>
                <a:path w="11657" h="27885" extrusionOk="0">
                  <a:moveTo>
                    <a:pt x="8037" y="810"/>
                  </a:moveTo>
                  <a:cubicBezTo>
                    <a:pt x="8037" y="850"/>
                    <a:pt x="8036" y="889"/>
                    <a:pt x="8035" y="929"/>
                  </a:cubicBezTo>
                  <a:lnTo>
                    <a:pt x="8035" y="929"/>
                  </a:lnTo>
                  <a:cubicBezTo>
                    <a:pt x="8037" y="889"/>
                    <a:pt x="8038" y="850"/>
                    <a:pt x="8037" y="810"/>
                  </a:cubicBezTo>
                  <a:close/>
                  <a:moveTo>
                    <a:pt x="8561" y="0"/>
                  </a:moveTo>
                  <a:cubicBezTo>
                    <a:pt x="8656" y="1108"/>
                    <a:pt x="8156" y="2263"/>
                    <a:pt x="7275" y="2953"/>
                  </a:cubicBezTo>
                  <a:cubicBezTo>
                    <a:pt x="7727" y="2377"/>
                    <a:pt x="8007" y="1662"/>
                    <a:pt x="8035" y="929"/>
                  </a:cubicBezTo>
                  <a:lnTo>
                    <a:pt x="8035" y="929"/>
                  </a:lnTo>
                  <a:cubicBezTo>
                    <a:pt x="8001" y="1530"/>
                    <a:pt x="7633" y="2102"/>
                    <a:pt x="7108" y="2382"/>
                  </a:cubicBezTo>
                  <a:cubicBezTo>
                    <a:pt x="6191" y="2870"/>
                    <a:pt x="5525" y="2977"/>
                    <a:pt x="4977" y="3965"/>
                  </a:cubicBezTo>
                  <a:cubicBezTo>
                    <a:pt x="4873" y="4155"/>
                    <a:pt x="4776" y="4360"/>
                    <a:pt x="4723" y="4568"/>
                  </a:cubicBezTo>
                  <a:lnTo>
                    <a:pt x="4723" y="4568"/>
                  </a:lnTo>
                  <a:cubicBezTo>
                    <a:pt x="4754" y="4371"/>
                    <a:pt x="4755" y="4174"/>
                    <a:pt x="4727" y="3977"/>
                  </a:cubicBezTo>
                  <a:cubicBezTo>
                    <a:pt x="4596" y="2977"/>
                    <a:pt x="4263" y="2025"/>
                    <a:pt x="3262" y="1608"/>
                  </a:cubicBezTo>
                  <a:cubicBezTo>
                    <a:pt x="2667" y="1360"/>
                    <a:pt x="2022" y="1318"/>
                    <a:pt x="1376" y="1318"/>
                  </a:cubicBezTo>
                  <a:cubicBezTo>
                    <a:pt x="1247" y="1318"/>
                    <a:pt x="1117" y="1320"/>
                    <a:pt x="988" y="1322"/>
                  </a:cubicBezTo>
                  <a:cubicBezTo>
                    <a:pt x="1762" y="1763"/>
                    <a:pt x="2393" y="2441"/>
                    <a:pt x="2774" y="3251"/>
                  </a:cubicBezTo>
                  <a:cubicBezTo>
                    <a:pt x="2477" y="2798"/>
                    <a:pt x="2024" y="2453"/>
                    <a:pt x="1512" y="2298"/>
                  </a:cubicBezTo>
                  <a:lnTo>
                    <a:pt x="1512" y="2298"/>
                  </a:lnTo>
                  <a:cubicBezTo>
                    <a:pt x="2143" y="2501"/>
                    <a:pt x="2572" y="3108"/>
                    <a:pt x="2750" y="3739"/>
                  </a:cubicBezTo>
                  <a:cubicBezTo>
                    <a:pt x="2929" y="4370"/>
                    <a:pt x="2905" y="5049"/>
                    <a:pt x="2893" y="5704"/>
                  </a:cubicBezTo>
                  <a:cubicBezTo>
                    <a:pt x="2881" y="6799"/>
                    <a:pt x="2929" y="7966"/>
                    <a:pt x="4013" y="8502"/>
                  </a:cubicBezTo>
                  <a:cubicBezTo>
                    <a:pt x="1667" y="11478"/>
                    <a:pt x="2774" y="15574"/>
                    <a:pt x="3048" y="18896"/>
                  </a:cubicBezTo>
                  <a:cubicBezTo>
                    <a:pt x="3286" y="21682"/>
                    <a:pt x="2750" y="26099"/>
                    <a:pt x="0" y="27623"/>
                  </a:cubicBezTo>
                  <a:lnTo>
                    <a:pt x="1346" y="27885"/>
                  </a:lnTo>
                  <a:cubicBezTo>
                    <a:pt x="3322" y="25242"/>
                    <a:pt x="3858" y="21729"/>
                    <a:pt x="3572" y="18503"/>
                  </a:cubicBezTo>
                  <a:cubicBezTo>
                    <a:pt x="3501" y="17788"/>
                    <a:pt x="3405" y="17074"/>
                    <a:pt x="3310" y="16360"/>
                  </a:cubicBezTo>
                  <a:cubicBezTo>
                    <a:pt x="3524" y="16086"/>
                    <a:pt x="3846" y="15943"/>
                    <a:pt x="4191" y="15943"/>
                  </a:cubicBezTo>
                  <a:cubicBezTo>
                    <a:pt x="4596" y="15943"/>
                    <a:pt x="4977" y="16098"/>
                    <a:pt x="5370" y="16157"/>
                  </a:cubicBezTo>
                  <a:cubicBezTo>
                    <a:pt x="5515" y="16182"/>
                    <a:pt x="5660" y="16194"/>
                    <a:pt x="5804" y="16194"/>
                  </a:cubicBezTo>
                  <a:cubicBezTo>
                    <a:pt x="7065" y="16194"/>
                    <a:pt x="8301" y="15301"/>
                    <a:pt x="9049" y="14169"/>
                  </a:cubicBezTo>
                  <a:cubicBezTo>
                    <a:pt x="9882" y="12907"/>
                    <a:pt x="10228" y="11407"/>
                    <a:pt x="10561" y="9942"/>
                  </a:cubicBezTo>
                  <a:lnTo>
                    <a:pt x="10561" y="9942"/>
                  </a:lnTo>
                  <a:cubicBezTo>
                    <a:pt x="10216" y="10990"/>
                    <a:pt x="9370" y="11883"/>
                    <a:pt x="8358" y="12252"/>
                  </a:cubicBezTo>
                  <a:cubicBezTo>
                    <a:pt x="7668" y="12490"/>
                    <a:pt x="6930" y="12502"/>
                    <a:pt x="6227" y="12693"/>
                  </a:cubicBezTo>
                  <a:cubicBezTo>
                    <a:pt x="4917" y="13050"/>
                    <a:pt x="3489" y="14193"/>
                    <a:pt x="3215" y="15598"/>
                  </a:cubicBezTo>
                  <a:cubicBezTo>
                    <a:pt x="3131" y="14907"/>
                    <a:pt x="3060" y="14205"/>
                    <a:pt x="3048" y="13490"/>
                  </a:cubicBezTo>
                  <a:cubicBezTo>
                    <a:pt x="3012" y="11811"/>
                    <a:pt x="3322" y="10026"/>
                    <a:pt x="4334" y="8644"/>
                  </a:cubicBezTo>
                  <a:cubicBezTo>
                    <a:pt x="4334" y="8644"/>
                    <a:pt x="4336" y="8644"/>
                    <a:pt x="4340" y="8644"/>
                  </a:cubicBezTo>
                  <a:cubicBezTo>
                    <a:pt x="4445" y="8644"/>
                    <a:pt x="5788" y="8749"/>
                    <a:pt x="6538" y="8749"/>
                  </a:cubicBezTo>
                  <a:cubicBezTo>
                    <a:pt x="6760" y="8749"/>
                    <a:pt x="6930" y="8740"/>
                    <a:pt x="7001" y="8716"/>
                  </a:cubicBezTo>
                  <a:cubicBezTo>
                    <a:pt x="7501" y="8549"/>
                    <a:pt x="8001" y="8323"/>
                    <a:pt x="8430" y="8013"/>
                  </a:cubicBezTo>
                  <a:cubicBezTo>
                    <a:pt x="8918" y="7656"/>
                    <a:pt x="9335" y="7192"/>
                    <a:pt x="9906" y="6989"/>
                  </a:cubicBezTo>
                  <a:cubicBezTo>
                    <a:pt x="10047" y="6938"/>
                    <a:pt x="10202" y="6913"/>
                    <a:pt x="10358" y="6913"/>
                  </a:cubicBezTo>
                  <a:cubicBezTo>
                    <a:pt x="10819" y="6913"/>
                    <a:pt x="11282" y="7136"/>
                    <a:pt x="11371" y="7573"/>
                  </a:cubicBezTo>
                  <a:cubicBezTo>
                    <a:pt x="11323" y="6716"/>
                    <a:pt x="10692" y="5906"/>
                    <a:pt x="9859" y="5668"/>
                  </a:cubicBezTo>
                  <a:cubicBezTo>
                    <a:pt x="9949" y="5655"/>
                    <a:pt x="10041" y="5649"/>
                    <a:pt x="10132" y="5649"/>
                  </a:cubicBezTo>
                  <a:cubicBezTo>
                    <a:pt x="10711" y="5649"/>
                    <a:pt x="11286" y="5904"/>
                    <a:pt x="11656" y="6346"/>
                  </a:cubicBezTo>
                  <a:cubicBezTo>
                    <a:pt x="11347" y="5632"/>
                    <a:pt x="10609" y="5156"/>
                    <a:pt x="9835" y="5061"/>
                  </a:cubicBezTo>
                  <a:cubicBezTo>
                    <a:pt x="9718" y="5044"/>
                    <a:pt x="9601" y="5037"/>
                    <a:pt x="9484" y="5037"/>
                  </a:cubicBezTo>
                  <a:cubicBezTo>
                    <a:pt x="8824" y="5037"/>
                    <a:pt x="8168" y="5284"/>
                    <a:pt x="7632" y="5668"/>
                  </a:cubicBezTo>
                  <a:cubicBezTo>
                    <a:pt x="8477" y="5037"/>
                    <a:pt x="9073" y="4060"/>
                    <a:pt x="9239" y="3013"/>
                  </a:cubicBezTo>
                  <a:cubicBezTo>
                    <a:pt x="9418" y="1977"/>
                    <a:pt x="9168" y="870"/>
                    <a:pt x="8561" y="0"/>
                  </a:cubicBezTo>
                  <a:close/>
                </a:path>
              </a:pathLst>
            </a:custGeom>
            <a:solidFill>
              <a:srgbClr val="1466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42"/>
            <p:cNvSpPr/>
            <p:nvPr/>
          </p:nvSpPr>
          <p:spPr>
            <a:xfrm>
              <a:off x="8685541" y="4483993"/>
              <a:ext cx="657039" cy="710345"/>
            </a:xfrm>
            <a:custGeom>
              <a:avLst/>
              <a:gdLst/>
              <a:ahLst/>
              <a:cxnLst/>
              <a:rect l="l" t="t" r="r" b="b"/>
              <a:pathLst>
                <a:path w="22052" h="23290" extrusionOk="0">
                  <a:moveTo>
                    <a:pt x="19670" y="1"/>
                  </a:moveTo>
                  <a:cubicBezTo>
                    <a:pt x="19467" y="774"/>
                    <a:pt x="18574" y="1120"/>
                    <a:pt x="17836" y="1441"/>
                  </a:cubicBezTo>
                  <a:cubicBezTo>
                    <a:pt x="15718" y="2357"/>
                    <a:pt x="15111" y="3761"/>
                    <a:pt x="14385" y="5783"/>
                  </a:cubicBezTo>
                  <a:lnTo>
                    <a:pt x="14385" y="5783"/>
                  </a:lnTo>
                  <a:cubicBezTo>
                    <a:pt x="14964" y="4164"/>
                    <a:pt x="13156" y="2179"/>
                    <a:pt x="11859" y="1465"/>
                  </a:cubicBezTo>
                  <a:lnTo>
                    <a:pt x="11859" y="1465"/>
                  </a:lnTo>
                  <a:cubicBezTo>
                    <a:pt x="11883" y="1894"/>
                    <a:pt x="12002" y="2322"/>
                    <a:pt x="12205" y="2703"/>
                  </a:cubicBezTo>
                  <a:cubicBezTo>
                    <a:pt x="11657" y="2120"/>
                    <a:pt x="10907" y="1715"/>
                    <a:pt x="10109" y="1596"/>
                  </a:cubicBezTo>
                  <a:lnTo>
                    <a:pt x="10109" y="1596"/>
                  </a:lnTo>
                  <a:cubicBezTo>
                    <a:pt x="10871" y="1858"/>
                    <a:pt x="11728" y="2215"/>
                    <a:pt x="11990" y="2965"/>
                  </a:cubicBezTo>
                  <a:cubicBezTo>
                    <a:pt x="12729" y="5096"/>
                    <a:pt x="11693" y="6680"/>
                    <a:pt x="13240" y="8549"/>
                  </a:cubicBezTo>
                  <a:cubicBezTo>
                    <a:pt x="13919" y="9371"/>
                    <a:pt x="14122" y="9347"/>
                    <a:pt x="13419" y="10430"/>
                  </a:cubicBezTo>
                  <a:cubicBezTo>
                    <a:pt x="12812" y="11359"/>
                    <a:pt x="11859" y="12133"/>
                    <a:pt x="10943" y="12740"/>
                  </a:cubicBezTo>
                  <a:cubicBezTo>
                    <a:pt x="10335" y="13121"/>
                    <a:pt x="9716" y="13467"/>
                    <a:pt x="9085" y="13788"/>
                  </a:cubicBezTo>
                  <a:cubicBezTo>
                    <a:pt x="10085" y="12764"/>
                    <a:pt x="10181" y="10930"/>
                    <a:pt x="9704" y="9633"/>
                  </a:cubicBezTo>
                  <a:cubicBezTo>
                    <a:pt x="9442" y="8942"/>
                    <a:pt x="9014" y="8323"/>
                    <a:pt x="8799" y="7609"/>
                  </a:cubicBezTo>
                  <a:cubicBezTo>
                    <a:pt x="8490" y="6561"/>
                    <a:pt x="8728" y="5358"/>
                    <a:pt x="9407" y="4477"/>
                  </a:cubicBezTo>
                  <a:lnTo>
                    <a:pt x="9407" y="4477"/>
                  </a:lnTo>
                  <a:cubicBezTo>
                    <a:pt x="8383" y="5585"/>
                    <a:pt x="7347" y="6728"/>
                    <a:pt x="6799" y="8133"/>
                  </a:cubicBezTo>
                  <a:cubicBezTo>
                    <a:pt x="6252" y="9537"/>
                    <a:pt x="6311" y="11288"/>
                    <a:pt x="7335" y="12324"/>
                  </a:cubicBezTo>
                  <a:cubicBezTo>
                    <a:pt x="7621" y="12609"/>
                    <a:pt x="7978" y="12835"/>
                    <a:pt x="8228" y="13181"/>
                  </a:cubicBezTo>
                  <a:cubicBezTo>
                    <a:pt x="8430" y="13467"/>
                    <a:pt x="8502" y="13812"/>
                    <a:pt x="8395" y="14145"/>
                  </a:cubicBezTo>
                  <a:cubicBezTo>
                    <a:pt x="7752" y="14467"/>
                    <a:pt x="7097" y="14788"/>
                    <a:pt x="6466" y="15145"/>
                  </a:cubicBezTo>
                  <a:cubicBezTo>
                    <a:pt x="3620" y="16741"/>
                    <a:pt x="1013" y="19181"/>
                    <a:pt x="1" y="22325"/>
                  </a:cubicBezTo>
                  <a:lnTo>
                    <a:pt x="1013" y="23289"/>
                  </a:lnTo>
                  <a:cubicBezTo>
                    <a:pt x="644" y="20146"/>
                    <a:pt x="3989" y="17193"/>
                    <a:pt x="6442" y="15800"/>
                  </a:cubicBezTo>
                  <a:cubicBezTo>
                    <a:pt x="9371" y="14145"/>
                    <a:pt x="13431" y="12740"/>
                    <a:pt x="14503" y="9097"/>
                  </a:cubicBezTo>
                  <a:cubicBezTo>
                    <a:pt x="14610" y="9156"/>
                    <a:pt x="14729" y="9216"/>
                    <a:pt x="14860" y="9264"/>
                  </a:cubicBezTo>
                  <a:cubicBezTo>
                    <a:pt x="15260" y="9404"/>
                    <a:pt x="15622" y="9472"/>
                    <a:pt x="15971" y="9472"/>
                  </a:cubicBezTo>
                  <a:cubicBezTo>
                    <a:pt x="16565" y="9472"/>
                    <a:pt x="17118" y="9274"/>
                    <a:pt x="17741" y="8906"/>
                  </a:cubicBezTo>
                  <a:cubicBezTo>
                    <a:pt x="18138" y="8675"/>
                    <a:pt x="18636" y="8475"/>
                    <a:pt x="19083" y="8475"/>
                  </a:cubicBezTo>
                  <a:cubicBezTo>
                    <a:pt x="19373" y="8475"/>
                    <a:pt x="19642" y="8560"/>
                    <a:pt x="19848" y="8775"/>
                  </a:cubicBezTo>
                  <a:cubicBezTo>
                    <a:pt x="19813" y="8347"/>
                    <a:pt x="19765" y="7906"/>
                    <a:pt x="19717" y="7466"/>
                  </a:cubicBezTo>
                  <a:cubicBezTo>
                    <a:pt x="19926" y="7398"/>
                    <a:pt x="20145" y="7366"/>
                    <a:pt x="20363" y="7366"/>
                  </a:cubicBezTo>
                  <a:cubicBezTo>
                    <a:pt x="20954" y="7366"/>
                    <a:pt x="21547" y="7606"/>
                    <a:pt x="21956" y="8049"/>
                  </a:cubicBezTo>
                  <a:cubicBezTo>
                    <a:pt x="22051" y="6966"/>
                    <a:pt x="21253" y="5918"/>
                    <a:pt x="20229" y="5549"/>
                  </a:cubicBezTo>
                  <a:cubicBezTo>
                    <a:pt x="19877" y="5416"/>
                    <a:pt x="19505" y="5356"/>
                    <a:pt x="19130" y="5356"/>
                  </a:cubicBezTo>
                  <a:cubicBezTo>
                    <a:pt x="18426" y="5356"/>
                    <a:pt x="17712" y="5569"/>
                    <a:pt x="17098" y="5918"/>
                  </a:cubicBezTo>
                  <a:cubicBezTo>
                    <a:pt x="17705" y="5239"/>
                    <a:pt x="18420" y="4656"/>
                    <a:pt x="18991" y="3953"/>
                  </a:cubicBezTo>
                  <a:cubicBezTo>
                    <a:pt x="19563" y="3251"/>
                    <a:pt x="20015" y="2382"/>
                    <a:pt x="19944" y="1465"/>
                  </a:cubicBezTo>
                  <a:lnTo>
                    <a:pt x="19944" y="1465"/>
                  </a:lnTo>
                  <a:cubicBezTo>
                    <a:pt x="19467" y="1894"/>
                    <a:pt x="18908" y="2215"/>
                    <a:pt x="18313" y="2429"/>
                  </a:cubicBezTo>
                  <a:cubicBezTo>
                    <a:pt x="19086" y="1858"/>
                    <a:pt x="19587" y="953"/>
                    <a:pt x="19670" y="1"/>
                  </a:cubicBezTo>
                  <a:close/>
                </a:path>
              </a:pathLst>
            </a:custGeom>
            <a:solidFill>
              <a:srgbClr val="1466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42"/>
            <p:cNvSpPr/>
            <p:nvPr/>
          </p:nvSpPr>
          <p:spPr>
            <a:xfrm>
              <a:off x="7321743" y="4153956"/>
              <a:ext cx="578291" cy="740814"/>
            </a:xfrm>
            <a:custGeom>
              <a:avLst/>
              <a:gdLst/>
              <a:ahLst/>
              <a:cxnLst/>
              <a:rect l="l" t="t" r="r" b="b"/>
              <a:pathLst>
                <a:path w="19409" h="24289" extrusionOk="0">
                  <a:moveTo>
                    <a:pt x="4240" y="0"/>
                  </a:moveTo>
                  <a:cubicBezTo>
                    <a:pt x="4621" y="917"/>
                    <a:pt x="4573" y="2012"/>
                    <a:pt x="4109" y="2846"/>
                  </a:cubicBezTo>
                  <a:cubicBezTo>
                    <a:pt x="4001" y="3036"/>
                    <a:pt x="3882" y="3215"/>
                    <a:pt x="3787" y="3417"/>
                  </a:cubicBezTo>
                  <a:cubicBezTo>
                    <a:pt x="3597" y="3882"/>
                    <a:pt x="3656" y="4441"/>
                    <a:pt x="3835" y="4929"/>
                  </a:cubicBezTo>
                  <a:cubicBezTo>
                    <a:pt x="3911" y="5139"/>
                    <a:pt x="4002" y="5348"/>
                    <a:pt x="4121" y="5527"/>
                  </a:cubicBezTo>
                  <a:lnTo>
                    <a:pt x="4121" y="5527"/>
                  </a:lnTo>
                  <a:cubicBezTo>
                    <a:pt x="3993" y="5369"/>
                    <a:pt x="3838" y="5236"/>
                    <a:pt x="3668" y="5132"/>
                  </a:cubicBezTo>
                  <a:cubicBezTo>
                    <a:pt x="3262" y="4859"/>
                    <a:pt x="2763" y="4716"/>
                    <a:pt x="2277" y="4716"/>
                  </a:cubicBezTo>
                  <a:cubicBezTo>
                    <a:pt x="1894" y="4716"/>
                    <a:pt x="1518" y="4805"/>
                    <a:pt x="1203" y="4989"/>
                  </a:cubicBezTo>
                  <a:cubicBezTo>
                    <a:pt x="715" y="5286"/>
                    <a:pt x="334" y="5739"/>
                    <a:pt x="1" y="6215"/>
                  </a:cubicBezTo>
                  <a:cubicBezTo>
                    <a:pt x="293" y="6033"/>
                    <a:pt x="632" y="5953"/>
                    <a:pt x="980" y="5953"/>
                  </a:cubicBezTo>
                  <a:cubicBezTo>
                    <a:pt x="1382" y="5953"/>
                    <a:pt x="1797" y="6060"/>
                    <a:pt x="2168" y="6239"/>
                  </a:cubicBezTo>
                  <a:cubicBezTo>
                    <a:pt x="3458" y="6884"/>
                    <a:pt x="4356" y="8824"/>
                    <a:pt x="5831" y="8824"/>
                  </a:cubicBezTo>
                  <a:cubicBezTo>
                    <a:pt x="5962" y="8824"/>
                    <a:pt x="6098" y="8808"/>
                    <a:pt x="6240" y="8775"/>
                  </a:cubicBezTo>
                  <a:cubicBezTo>
                    <a:pt x="6371" y="8751"/>
                    <a:pt x="6490" y="8704"/>
                    <a:pt x="6609" y="8656"/>
                  </a:cubicBezTo>
                  <a:cubicBezTo>
                    <a:pt x="7288" y="12383"/>
                    <a:pt x="11098" y="14252"/>
                    <a:pt x="13776" y="16240"/>
                  </a:cubicBezTo>
                  <a:cubicBezTo>
                    <a:pt x="16027" y="17895"/>
                    <a:pt x="18991" y="21217"/>
                    <a:pt x="18337" y="24289"/>
                  </a:cubicBezTo>
                  <a:lnTo>
                    <a:pt x="19408" y="23443"/>
                  </a:lnTo>
                  <a:cubicBezTo>
                    <a:pt x="18729" y="20217"/>
                    <a:pt x="16443" y="17502"/>
                    <a:pt x="13824" y="15585"/>
                  </a:cubicBezTo>
                  <a:cubicBezTo>
                    <a:pt x="13241" y="15157"/>
                    <a:pt x="12645" y="14764"/>
                    <a:pt x="12050" y="14371"/>
                  </a:cubicBezTo>
                  <a:cubicBezTo>
                    <a:pt x="11979" y="14026"/>
                    <a:pt x="12086" y="13680"/>
                    <a:pt x="12312" y="13430"/>
                  </a:cubicBezTo>
                  <a:cubicBezTo>
                    <a:pt x="12574" y="13121"/>
                    <a:pt x="12943" y="12942"/>
                    <a:pt x="13253" y="12680"/>
                  </a:cubicBezTo>
                  <a:cubicBezTo>
                    <a:pt x="14348" y="11787"/>
                    <a:pt x="14574" y="10061"/>
                    <a:pt x="14181" y="8608"/>
                  </a:cubicBezTo>
                  <a:cubicBezTo>
                    <a:pt x="13788" y="7156"/>
                    <a:pt x="12883" y="5894"/>
                    <a:pt x="12002" y="4679"/>
                  </a:cubicBezTo>
                  <a:lnTo>
                    <a:pt x="12002" y="4679"/>
                  </a:lnTo>
                  <a:cubicBezTo>
                    <a:pt x="12574" y="5632"/>
                    <a:pt x="12681" y="6858"/>
                    <a:pt x="12288" y="7858"/>
                  </a:cubicBezTo>
                  <a:cubicBezTo>
                    <a:pt x="12014" y="8537"/>
                    <a:pt x="11526" y="9096"/>
                    <a:pt x="11217" y="9751"/>
                  </a:cubicBezTo>
                  <a:cubicBezTo>
                    <a:pt x="10621" y="10978"/>
                    <a:pt x="10538" y="12799"/>
                    <a:pt x="11407" y="13930"/>
                  </a:cubicBezTo>
                  <a:cubicBezTo>
                    <a:pt x="10824" y="13537"/>
                    <a:pt x="10252" y="13133"/>
                    <a:pt x="9716" y="12680"/>
                  </a:cubicBezTo>
                  <a:cubicBezTo>
                    <a:pt x="8419" y="11585"/>
                    <a:pt x="7288" y="10180"/>
                    <a:pt x="6918" y="8501"/>
                  </a:cubicBezTo>
                  <a:cubicBezTo>
                    <a:pt x="7407" y="8215"/>
                    <a:pt x="7823" y="7775"/>
                    <a:pt x="8133" y="7275"/>
                  </a:cubicBezTo>
                  <a:cubicBezTo>
                    <a:pt x="8931" y="5989"/>
                    <a:pt x="8800" y="4822"/>
                    <a:pt x="9133" y="3358"/>
                  </a:cubicBezTo>
                  <a:cubicBezTo>
                    <a:pt x="9323" y="2560"/>
                    <a:pt x="9764" y="1846"/>
                    <a:pt x="10359" y="1334"/>
                  </a:cubicBezTo>
                  <a:lnTo>
                    <a:pt x="10359" y="1334"/>
                  </a:lnTo>
                  <a:cubicBezTo>
                    <a:pt x="8931" y="1786"/>
                    <a:pt x="6656" y="3536"/>
                    <a:pt x="7037" y="5394"/>
                  </a:cubicBezTo>
                  <a:cubicBezTo>
                    <a:pt x="6716" y="4108"/>
                    <a:pt x="6680" y="2715"/>
                    <a:pt x="5859" y="1619"/>
                  </a:cubicBezTo>
                  <a:cubicBezTo>
                    <a:pt x="5394" y="1012"/>
                    <a:pt x="4811" y="500"/>
                    <a:pt x="4240" y="0"/>
                  </a:cubicBezTo>
                  <a:close/>
                </a:path>
              </a:pathLst>
            </a:custGeom>
            <a:solidFill>
              <a:srgbClr val="1466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42"/>
            <p:cNvSpPr/>
            <p:nvPr/>
          </p:nvSpPr>
          <p:spPr>
            <a:xfrm>
              <a:off x="7121312" y="4589343"/>
              <a:ext cx="423596" cy="542199"/>
            </a:xfrm>
            <a:custGeom>
              <a:avLst/>
              <a:gdLst/>
              <a:ahLst/>
              <a:cxnLst/>
              <a:rect l="l" t="t" r="r" b="b"/>
              <a:pathLst>
                <a:path w="14217" h="17777" extrusionOk="0">
                  <a:moveTo>
                    <a:pt x="3108" y="1"/>
                  </a:moveTo>
                  <a:lnTo>
                    <a:pt x="3108" y="1"/>
                  </a:lnTo>
                  <a:cubicBezTo>
                    <a:pt x="3382" y="667"/>
                    <a:pt x="3347" y="1465"/>
                    <a:pt x="3013" y="2084"/>
                  </a:cubicBezTo>
                  <a:cubicBezTo>
                    <a:pt x="2930" y="2227"/>
                    <a:pt x="2835" y="2358"/>
                    <a:pt x="2775" y="2501"/>
                  </a:cubicBezTo>
                  <a:cubicBezTo>
                    <a:pt x="2632" y="2846"/>
                    <a:pt x="2680" y="3251"/>
                    <a:pt x="2799" y="3608"/>
                  </a:cubicBezTo>
                  <a:cubicBezTo>
                    <a:pt x="2861" y="3774"/>
                    <a:pt x="2941" y="3940"/>
                    <a:pt x="3040" y="4082"/>
                  </a:cubicBezTo>
                  <a:lnTo>
                    <a:pt x="3040" y="4082"/>
                  </a:lnTo>
                  <a:cubicBezTo>
                    <a:pt x="2941" y="3954"/>
                    <a:pt x="2825" y="3844"/>
                    <a:pt x="2692" y="3751"/>
                  </a:cubicBezTo>
                  <a:cubicBezTo>
                    <a:pt x="2395" y="3553"/>
                    <a:pt x="2033" y="3451"/>
                    <a:pt x="1680" y="3451"/>
                  </a:cubicBezTo>
                  <a:cubicBezTo>
                    <a:pt x="1395" y="3451"/>
                    <a:pt x="1116" y="3518"/>
                    <a:pt x="882" y="3656"/>
                  </a:cubicBezTo>
                  <a:cubicBezTo>
                    <a:pt x="525" y="3870"/>
                    <a:pt x="251" y="4204"/>
                    <a:pt x="1" y="4549"/>
                  </a:cubicBezTo>
                  <a:cubicBezTo>
                    <a:pt x="215" y="4417"/>
                    <a:pt x="462" y="4359"/>
                    <a:pt x="717" y="4359"/>
                  </a:cubicBezTo>
                  <a:cubicBezTo>
                    <a:pt x="1014" y="4359"/>
                    <a:pt x="1321" y="4438"/>
                    <a:pt x="1596" y="4573"/>
                  </a:cubicBezTo>
                  <a:cubicBezTo>
                    <a:pt x="2536" y="5043"/>
                    <a:pt x="3195" y="6466"/>
                    <a:pt x="4273" y="6466"/>
                  </a:cubicBezTo>
                  <a:cubicBezTo>
                    <a:pt x="4370" y="6466"/>
                    <a:pt x="4469" y="6454"/>
                    <a:pt x="4573" y="6430"/>
                  </a:cubicBezTo>
                  <a:cubicBezTo>
                    <a:pt x="4668" y="6406"/>
                    <a:pt x="4751" y="6371"/>
                    <a:pt x="4835" y="6335"/>
                  </a:cubicBezTo>
                  <a:cubicBezTo>
                    <a:pt x="5347" y="9073"/>
                    <a:pt x="8133" y="10431"/>
                    <a:pt x="10085" y="11883"/>
                  </a:cubicBezTo>
                  <a:cubicBezTo>
                    <a:pt x="11740" y="13098"/>
                    <a:pt x="13907" y="15526"/>
                    <a:pt x="13419" y="17777"/>
                  </a:cubicBezTo>
                  <a:lnTo>
                    <a:pt x="14217" y="17169"/>
                  </a:lnTo>
                  <a:cubicBezTo>
                    <a:pt x="13717" y="14800"/>
                    <a:pt x="12038" y="12812"/>
                    <a:pt x="10121" y="11407"/>
                  </a:cubicBezTo>
                  <a:cubicBezTo>
                    <a:pt x="9693" y="11097"/>
                    <a:pt x="9252" y="10812"/>
                    <a:pt x="8823" y="10514"/>
                  </a:cubicBezTo>
                  <a:cubicBezTo>
                    <a:pt x="8764" y="10264"/>
                    <a:pt x="8847" y="10026"/>
                    <a:pt x="9014" y="9835"/>
                  </a:cubicBezTo>
                  <a:cubicBezTo>
                    <a:pt x="9204" y="9609"/>
                    <a:pt x="9478" y="9478"/>
                    <a:pt x="9704" y="9288"/>
                  </a:cubicBezTo>
                  <a:cubicBezTo>
                    <a:pt x="10502" y="8633"/>
                    <a:pt x="10669" y="7371"/>
                    <a:pt x="10383" y="6299"/>
                  </a:cubicBezTo>
                  <a:cubicBezTo>
                    <a:pt x="10097" y="5239"/>
                    <a:pt x="9431" y="4323"/>
                    <a:pt x="8788" y="3430"/>
                  </a:cubicBezTo>
                  <a:lnTo>
                    <a:pt x="8788" y="3430"/>
                  </a:lnTo>
                  <a:cubicBezTo>
                    <a:pt x="9204" y="4120"/>
                    <a:pt x="9288" y="5025"/>
                    <a:pt x="8990" y="5751"/>
                  </a:cubicBezTo>
                  <a:cubicBezTo>
                    <a:pt x="8800" y="6251"/>
                    <a:pt x="8442" y="6656"/>
                    <a:pt x="8204" y="7144"/>
                  </a:cubicBezTo>
                  <a:cubicBezTo>
                    <a:pt x="7776" y="8037"/>
                    <a:pt x="7716" y="9371"/>
                    <a:pt x="8347" y="10204"/>
                  </a:cubicBezTo>
                  <a:cubicBezTo>
                    <a:pt x="7930" y="9919"/>
                    <a:pt x="7514" y="9609"/>
                    <a:pt x="7109" y="9276"/>
                  </a:cubicBezTo>
                  <a:cubicBezTo>
                    <a:pt x="6168" y="8490"/>
                    <a:pt x="5335" y="7454"/>
                    <a:pt x="5061" y="6228"/>
                  </a:cubicBezTo>
                  <a:cubicBezTo>
                    <a:pt x="5418" y="6013"/>
                    <a:pt x="5728" y="5692"/>
                    <a:pt x="5954" y="5335"/>
                  </a:cubicBezTo>
                  <a:cubicBezTo>
                    <a:pt x="6537" y="4382"/>
                    <a:pt x="6442" y="3525"/>
                    <a:pt x="6692" y="2453"/>
                  </a:cubicBezTo>
                  <a:cubicBezTo>
                    <a:pt x="6823" y="1870"/>
                    <a:pt x="7145" y="1346"/>
                    <a:pt x="7585" y="977"/>
                  </a:cubicBezTo>
                  <a:lnTo>
                    <a:pt x="7585" y="977"/>
                  </a:lnTo>
                  <a:cubicBezTo>
                    <a:pt x="6537" y="1298"/>
                    <a:pt x="4871" y="2596"/>
                    <a:pt x="5156" y="3954"/>
                  </a:cubicBezTo>
                  <a:cubicBezTo>
                    <a:pt x="4918" y="3001"/>
                    <a:pt x="4882" y="1989"/>
                    <a:pt x="4287" y="1191"/>
                  </a:cubicBezTo>
                  <a:cubicBezTo>
                    <a:pt x="3954" y="739"/>
                    <a:pt x="3525" y="370"/>
                    <a:pt x="3108" y="1"/>
                  </a:cubicBezTo>
                  <a:close/>
                </a:path>
              </a:pathLst>
            </a:custGeom>
            <a:solidFill>
              <a:srgbClr val="1466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42"/>
            <p:cNvSpPr/>
            <p:nvPr/>
          </p:nvSpPr>
          <p:spPr>
            <a:xfrm>
              <a:off x="7264298" y="4500009"/>
              <a:ext cx="264669" cy="263185"/>
            </a:xfrm>
            <a:custGeom>
              <a:avLst/>
              <a:gdLst/>
              <a:ahLst/>
              <a:cxnLst/>
              <a:rect l="l" t="t" r="r" b="b"/>
              <a:pathLst>
                <a:path w="8883" h="8629" extrusionOk="0">
                  <a:moveTo>
                    <a:pt x="8180" y="1751"/>
                  </a:moveTo>
                  <a:cubicBezTo>
                    <a:pt x="8180" y="1752"/>
                    <a:pt x="8179" y="1753"/>
                    <a:pt x="8179" y="1754"/>
                  </a:cubicBezTo>
                  <a:lnTo>
                    <a:pt x="8179" y="1754"/>
                  </a:lnTo>
                  <a:cubicBezTo>
                    <a:pt x="8179" y="1753"/>
                    <a:pt x="8180" y="1752"/>
                    <a:pt x="8180" y="1751"/>
                  </a:cubicBezTo>
                  <a:close/>
                  <a:moveTo>
                    <a:pt x="5001" y="1"/>
                  </a:moveTo>
                  <a:lnTo>
                    <a:pt x="5001" y="1"/>
                  </a:lnTo>
                  <a:cubicBezTo>
                    <a:pt x="4572" y="144"/>
                    <a:pt x="4215" y="501"/>
                    <a:pt x="4084" y="929"/>
                  </a:cubicBezTo>
                  <a:cubicBezTo>
                    <a:pt x="4108" y="620"/>
                    <a:pt x="4167" y="322"/>
                    <a:pt x="4263" y="36"/>
                  </a:cubicBezTo>
                  <a:lnTo>
                    <a:pt x="4263" y="36"/>
                  </a:lnTo>
                  <a:cubicBezTo>
                    <a:pt x="3405" y="548"/>
                    <a:pt x="2869" y="1370"/>
                    <a:pt x="2631" y="2334"/>
                  </a:cubicBezTo>
                  <a:cubicBezTo>
                    <a:pt x="2549" y="2699"/>
                    <a:pt x="2467" y="4740"/>
                    <a:pt x="3213" y="4740"/>
                  </a:cubicBezTo>
                  <a:cubicBezTo>
                    <a:pt x="3221" y="4740"/>
                    <a:pt x="3229" y="4740"/>
                    <a:pt x="3237" y="4739"/>
                  </a:cubicBezTo>
                  <a:lnTo>
                    <a:pt x="3237" y="4739"/>
                  </a:lnTo>
                  <a:cubicBezTo>
                    <a:pt x="2047" y="4811"/>
                    <a:pt x="809" y="5633"/>
                    <a:pt x="179" y="6633"/>
                  </a:cubicBezTo>
                  <a:cubicBezTo>
                    <a:pt x="119" y="6728"/>
                    <a:pt x="60" y="6811"/>
                    <a:pt x="0" y="6918"/>
                  </a:cubicBezTo>
                  <a:cubicBezTo>
                    <a:pt x="355" y="6862"/>
                    <a:pt x="650" y="6832"/>
                    <a:pt x="916" y="6832"/>
                  </a:cubicBezTo>
                  <a:cubicBezTo>
                    <a:pt x="1605" y="6832"/>
                    <a:pt x="2094" y="7031"/>
                    <a:pt x="2892" y="7477"/>
                  </a:cubicBezTo>
                  <a:lnTo>
                    <a:pt x="2892" y="7477"/>
                  </a:lnTo>
                  <a:cubicBezTo>
                    <a:pt x="2824" y="7439"/>
                    <a:pt x="2717" y="7426"/>
                    <a:pt x="2599" y="7426"/>
                  </a:cubicBezTo>
                  <a:cubicBezTo>
                    <a:pt x="2384" y="7426"/>
                    <a:pt x="2130" y="7471"/>
                    <a:pt x="2000" y="7502"/>
                  </a:cubicBezTo>
                  <a:cubicBezTo>
                    <a:pt x="2516" y="8284"/>
                    <a:pt x="3909" y="8629"/>
                    <a:pt x="5032" y="8629"/>
                  </a:cubicBezTo>
                  <a:cubicBezTo>
                    <a:pt x="5413" y="8629"/>
                    <a:pt x="5762" y="8589"/>
                    <a:pt x="6037" y="8514"/>
                  </a:cubicBezTo>
                  <a:cubicBezTo>
                    <a:pt x="6977" y="8252"/>
                    <a:pt x="7799" y="7585"/>
                    <a:pt x="8239" y="6716"/>
                  </a:cubicBezTo>
                  <a:cubicBezTo>
                    <a:pt x="8418" y="6347"/>
                    <a:pt x="8537" y="5942"/>
                    <a:pt x="8644" y="5549"/>
                  </a:cubicBezTo>
                  <a:cubicBezTo>
                    <a:pt x="8882" y="4620"/>
                    <a:pt x="8870" y="3549"/>
                    <a:pt x="8573" y="2632"/>
                  </a:cubicBezTo>
                  <a:cubicBezTo>
                    <a:pt x="8513" y="2443"/>
                    <a:pt x="8160" y="1935"/>
                    <a:pt x="8179" y="1754"/>
                  </a:cubicBezTo>
                  <a:lnTo>
                    <a:pt x="8179" y="1754"/>
                  </a:lnTo>
                  <a:cubicBezTo>
                    <a:pt x="8095" y="2443"/>
                    <a:pt x="7774" y="3097"/>
                    <a:pt x="7287" y="3585"/>
                  </a:cubicBezTo>
                  <a:cubicBezTo>
                    <a:pt x="7680" y="2537"/>
                    <a:pt x="7763" y="1382"/>
                    <a:pt x="7549" y="287"/>
                  </a:cubicBezTo>
                  <a:lnTo>
                    <a:pt x="7549" y="287"/>
                  </a:lnTo>
                  <a:cubicBezTo>
                    <a:pt x="6370" y="1025"/>
                    <a:pt x="5525" y="2299"/>
                    <a:pt x="5334" y="3680"/>
                  </a:cubicBezTo>
                  <a:cubicBezTo>
                    <a:pt x="4739" y="2561"/>
                    <a:pt x="4608" y="1203"/>
                    <a:pt x="5001" y="1"/>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42"/>
            <p:cNvSpPr/>
            <p:nvPr/>
          </p:nvSpPr>
          <p:spPr>
            <a:xfrm>
              <a:off x="7307918" y="4542129"/>
              <a:ext cx="213243" cy="222345"/>
            </a:xfrm>
            <a:custGeom>
              <a:avLst/>
              <a:gdLst/>
              <a:ahLst/>
              <a:cxnLst/>
              <a:rect l="l" t="t" r="r" b="b"/>
              <a:pathLst>
                <a:path w="7157" h="7290" extrusionOk="0">
                  <a:moveTo>
                    <a:pt x="2775" y="441"/>
                  </a:moveTo>
                  <a:cubicBezTo>
                    <a:pt x="2774" y="452"/>
                    <a:pt x="2772" y="463"/>
                    <a:pt x="2771" y="474"/>
                  </a:cubicBezTo>
                  <a:lnTo>
                    <a:pt x="2771" y="474"/>
                  </a:lnTo>
                  <a:cubicBezTo>
                    <a:pt x="2772" y="463"/>
                    <a:pt x="2774" y="452"/>
                    <a:pt x="2775" y="441"/>
                  </a:cubicBezTo>
                  <a:close/>
                  <a:moveTo>
                    <a:pt x="5632" y="263"/>
                  </a:moveTo>
                  <a:lnTo>
                    <a:pt x="5632" y="263"/>
                  </a:lnTo>
                  <a:cubicBezTo>
                    <a:pt x="5424" y="697"/>
                    <a:pt x="5257" y="1152"/>
                    <a:pt x="5135" y="1618"/>
                  </a:cubicBezTo>
                  <a:lnTo>
                    <a:pt x="5135" y="1618"/>
                  </a:lnTo>
                  <a:cubicBezTo>
                    <a:pt x="5281" y="1158"/>
                    <a:pt x="5447" y="705"/>
                    <a:pt x="5632" y="263"/>
                  </a:cubicBezTo>
                  <a:close/>
                  <a:moveTo>
                    <a:pt x="6882" y="1751"/>
                  </a:moveTo>
                  <a:cubicBezTo>
                    <a:pt x="6882" y="1754"/>
                    <a:pt x="6882" y="1756"/>
                    <a:pt x="6882" y="1759"/>
                  </a:cubicBezTo>
                  <a:lnTo>
                    <a:pt x="6882" y="1759"/>
                  </a:lnTo>
                  <a:cubicBezTo>
                    <a:pt x="6882" y="1756"/>
                    <a:pt x="6882" y="1754"/>
                    <a:pt x="6882" y="1751"/>
                  </a:cubicBezTo>
                  <a:close/>
                  <a:moveTo>
                    <a:pt x="5692" y="501"/>
                  </a:moveTo>
                  <a:lnTo>
                    <a:pt x="5692" y="501"/>
                  </a:lnTo>
                  <a:cubicBezTo>
                    <a:pt x="5472" y="1200"/>
                    <a:pt x="5332" y="1924"/>
                    <a:pt x="5276" y="2655"/>
                  </a:cubicBezTo>
                  <a:lnTo>
                    <a:pt x="5276" y="2655"/>
                  </a:lnTo>
                  <a:cubicBezTo>
                    <a:pt x="5464" y="1949"/>
                    <a:pt x="5602" y="1230"/>
                    <a:pt x="5692" y="501"/>
                  </a:cubicBezTo>
                  <a:close/>
                  <a:moveTo>
                    <a:pt x="5454" y="1"/>
                  </a:moveTo>
                  <a:lnTo>
                    <a:pt x="5454" y="1"/>
                  </a:lnTo>
                  <a:cubicBezTo>
                    <a:pt x="4406" y="1061"/>
                    <a:pt x="3918" y="2656"/>
                    <a:pt x="4215" y="4120"/>
                  </a:cubicBezTo>
                  <a:cubicBezTo>
                    <a:pt x="3188" y="3223"/>
                    <a:pt x="2641" y="1821"/>
                    <a:pt x="2771" y="474"/>
                  </a:cubicBezTo>
                  <a:lnTo>
                    <a:pt x="2771" y="474"/>
                  </a:lnTo>
                  <a:cubicBezTo>
                    <a:pt x="2692" y="1273"/>
                    <a:pt x="2717" y="2083"/>
                    <a:pt x="2834" y="2870"/>
                  </a:cubicBezTo>
                  <a:cubicBezTo>
                    <a:pt x="2537" y="2215"/>
                    <a:pt x="2394" y="1501"/>
                    <a:pt x="2429" y="787"/>
                  </a:cubicBezTo>
                  <a:lnTo>
                    <a:pt x="2429" y="787"/>
                  </a:lnTo>
                  <a:cubicBezTo>
                    <a:pt x="1953" y="1703"/>
                    <a:pt x="2037" y="2894"/>
                    <a:pt x="2644" y="3728"/>
                  </a:cubicBezTo>
                  <a:cubicBezTo>
                    <a:pt x="3132" y="4394"/>
                    <a:pt x="3906" y="4823"/>
                    <a:pt x="4382" y="5502"/>
                  </a:cubicBezTo>
                  <a:cubicBezTo>
                    <a:pt x="4120" y="5275"/>
                    <a:pt x="3822" y="5109"/>
                    <a:pt x="3501" y="5001"/>
                  </a:cubicBezTo>
                  <a:lnTo>
                    <a:pt x="3501" y="5001"/>
                  </a:lnTo>
                  <a:cubicBezTo>
                    <a:pt x="3644" y="5263"/>
                    <a:pt x="3799" y="5525"/>
                    <a:pt x="3942" y="5787"/>
                  </a:cubicBezTo>
                  <a:cubicBezTo>
                    <a:pt x="3318" y="5126"/>
                    <a:pt x="2398" y="4770"/>
                    <a:pt x="1486" y="4770"/>
                  </a:cubicBezTo>
                  <a:cubicBezTo>
                    <a:pt x="970" y="4770"/>
                    <a:pt x="457" y="4884"/>
                    <a:pt x="1" y="5121"/>
                  </a:cubicBezTo>
                  <a:cubicBezTo>
                    <a:pt x="1036" y="5132"/>
                    <a:pt x="1739" y="6228"/>
                    <a:pt x="2739" y="6537"/>
                  </a:cubicBezTo>
                  <a:cubicBezTo>
                    <a:pt x="2560" y="6601"/>
                    <a:pt x="2369" y="6631"/>
                    <a:pt x="2178" y="6631"/>
                  </a:cubicBezTo>
                  <a:cubicBezTo>
                    <a:pt x="1937" y="6631"/>
                    <a:pt x="1696" y="6583"/>
                    <a:pt x="1477" y="6490"/>
                  </a:cubicBezTo>
                  <a:lnTo>
                    <a:pt x="1477" y="6490"/>
                  </a:lnTo>
                  <a:cubicBezTo>
                    <a:pt x="1889" y="7062"/>
                    <a:pt x="2801" y="7289"/>
                    <a:pt x="3616" y="7289"/>
                  </a:cubicBezTo>
                  <a:cubicBezTo>
                    <a:pt x="3954" y="7289"/>
                    <a:pt x="4275" y="7250"/>
                    <a:pt x="4537" y="7180"/>
                  </a:cubicBezTo>
                  <a:cubicBezTo>
                    <a:pt x="5477" y="6918"/>
                    <a:pt x="6299" y="6252"/>
                    <a:pt x="6728" y="5371"/>
                  </a:cubicBezTo>
                  <a:cubicBezTo>
                    <a:pt x="7025" y="4787"/>
                    <a:pt x="7156" y="4263"/>
                    <a:pt x="7132" y="3608"/>
                  </a:cubicBezTo>
                  <a:cubicBezTo>
                    <a:pt x="7121" y="3016"/>
                    <a:pt x="6849" y="2329"/>
                    <a:pt x="6882" y="1759"/>
                  </a:cubicBezTo>
                  <a:lnTo>
                    <a:pt x="6882" y="1759"/>
                  </a:lnTo>
                  <a:cubicBezTo>
                    <a:pt x="6834" y="2554"/>
                    <a:pt x="6703" y="3349"/>
                    <a:pt x="6489" y="4120"/>
                  </a:cubicBezTo>
                  <a:cubicBezTo>
                    <a:pt x="6513" y="3442"/>
                    <a:pt x="6537" y="2775"/>
                    <a:pt x="6561" y="2096"/>
                  </a:cubicBezTo>
                  <a:lnTo>
                    <a:pt x="6561" y="2096"/>
                  </a:lnTo>
                  <a:cubicBezTo>
                    <a:pt x="6394" y="3025"/>
                    <a:pt x="6108" y="3918"/>
                    <a:pt x="5727" y="4775"/>
                  </a:cubicBezTo>
                  <a:cubicBezTo>
                    <a:pt x="5906" y="3823"/>
                    <a:pt x="6097" y="2858"/>
                    <a:pt x="6275" y="1894"/>
                  </a:cubicBezTo>
                  <a:lnTo>
                    <a:pt x="6275" y="1894"/>
                  </a:lnTo>
                  <a:cubicBezTo>
                    <a:pt x="6049" y="2799"/>
                    <a:pt x="5727" y="3668"/>
                    <a:pt x="5311" y="4501"/>
                  </a:cubicBezTo>
                  <a:cubicBezTo>
                    <a:pt x="5240" y="3888"/>
                    <a:pt x="5229" y="3269"/>
                    <a:pt x="5276" y="2655"/>
                  </a:cubicBezTo>
                  <a:lnTo>
                    <a:pt x="5276" y="2655"/>
                  </a:lnTo>
                  <a:cubicBezTo>
                    <a:pt x="5166" y="3069"/>
                    <a:pt x="5039" y="3478"/>
                    <a:pt x="4894" y="3882"/>
                  </a:cubicBezTo>
                  <a:cubicBezTo>
                    <a:pt x="4858" y="3118"/>
                    <a:pt x="4941" y="2353"/>
                    <a:pt x="5135" y="1618"/>
                  </a:cubicBezTo>
                  <a:lnTo>
                    <a:pt x="5135" y="1618"/>
                  </a:lnTo>
                  <a:cubicBezTo>
                    <a:pt x="4868" y="2458"/>
                    <a:pt x="4668" y="3323"/>
                    <a:pt x="4537" y="4192"/>
                  </a:cubicBezTo>
                  <a:cubicBezTo>
                    <a:pt x="4275" y="2739"/>
                    <a:pt x="4608" y="1203"/>
                    <a:pt x="5454" y="1"/>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42"/>
            <p:cNvSpPr/>
            <p:nvPr/>
          </p:nvSpPr>
          <p:spPr>
            <a:xfrm>
              <a:off x="7368367" y="4986784"/>
              <a:ext cx="420229" cy="186935"/>
            </a:xfrm>
            <a:custGeom>
              <a:avLst/>
              <a:gdLst/>
              <a:ahLst/>
              <a:cxnLst/>
              <a:rect l="l" t="t" r="r" b="b"/>
              <a:pathLst>
                <a:path w="14104" h="6129" extrusionOk="0">
                  <a:moveTo>
                    <a:pt x="9169" y="1"/>
                  </a:moveTo>
                  <a:cubicBezTo>
                    <a:pt x="9109" y="1"/>
                    <a:pt x="9048" y="5"/>
                    <a:pt x="8989" y="9"/>
                  </a:cubicBezTo>
                  <a:cubicBezTo>
                    <a:pt x="8894" y="21"/>
                    <a:pt x="8787" y="33"/>
                    <a:pt x="8751" y="116"/>
                  </a:cubicBezTo>
                  <a:cubicBezTo>
                    <a:pt x="8739" y="137"/>
                    <a:pt x="8739" y="160"/>
                    <a:pt x="8745" y="182"/>
                  </a:cubicBezTo>
                  <a:lnTo>
                    <a:pt x="8745" y="182"/>
                  </a:lnTo>
                  <a:cubicBezTo>
                    <a:pt x="8704" y="171"/>
                    <a:pt x="8662" y="165"/>
                    <a:pt x="8620" y="165"/>
                  </a:cubicBezTo>
                  <a:cubicBezTo>
                    <a:pt x="8455" y="165"/>
                    <a:pt x="8287" y="249"/>
                    <a:pt x="8203" y="402"/>
                  </a:cubicBezTo>
                  <a:cubicBezTo>
                    <a:pt x="8073" y="628"/>
                    <a:pt x="8180" y="962"/>
                    <a:pt x="8418" y="1069"/>
                  </a:cubicBezTo>
                  <a:cubicBezTo>
                    <a:pt x="7882" y="1188"/>
                    <a:pt x="7977" y="1962"/>
                    <a:pt x="8180" y="2462"/>
                  </a:cubicBezTo>
                  <a:cubicBezTo>
                    <a:pt x="8133" y="2479"/>
                    <a:pt x="8087" y="2486"/>
                    <a:pt x="8040" y="2486"/>
                  </a:cubicBezTo>
                  <a:cubicBezTo>
                    <a:pt x="7692" y="2486"/>
                    <a:pt x="7370" y="2049"/>
                    <a:pt x="7549" y="1724"/>
                  </a:cubicBezTo>
                  <a:cubicBezTo>
                    <a:pt x="7379" y="1620"/>
                    <a:pt x="7178" y="1567"/>
                    <a:pt x="6975" y="1567"/>
                  </a:cubicBezTo>
                  <a:cubicBezTo>
                    <a:pt x="6851" y="1567"/>
                    <a:pt x="6726" y="1588"/>
                    <a:pt x="6608" y="1628"/>
                  </a:cubicBezTo>
                  <a:cubicBezTo>
                    <a:pt x="6477" y="1676"/>
                    <a:pt x="6334" y="1783"/>
                    <a:pt x="6334" y="1926"/>
                  </a:cubicBezTo>
                  <a:cubicBezTo>
                    <a:pt x="6338" y="1969"/>
                    <a:pt x="6364" y="2005"/>
                    <a:pt x="6400" y="2030"/>
                  </a:cubicBezTo>
                  <a:lnTo>
                    <a:pt x="6400" y="2030"/>
                  </a:lnTo>
                  <a:cubicBezTo>
                    <a:pt x="6291" y="2075"/>
                    <a:pt x="6198" y="2152"/>
                    <a:pt x="6132" y="2248"/>
                  </a:cubicBezTo>
                  <a:cubicBezTo>
                    <a:pt x="6168" y="2486"/>
                    <a:pt x="6298" y="2712"/>
                    <a:pt x="6489" y="2855"/>
                  </a:cubicBezTo>
                  <a:cubicBezTo>
                    <a:pt x="6435" y="2831"/>
                    <a:pt x="6377" y="2820"/>
                    <a:pt x="6318" y="2820"/>
                  </a:cubicBezTo>
                  <a:cubicBezTo>
                    <a:pt x="6168" y="2820"/>
                    <a:pt x="6015" y="2893"/>
                    <a:pt x="5929" y="3021"/>
                  </a:cubicBezTo>
                  <a:cubicBezTo>
                    <a:pt x="6144" y="3271"/>
                    <a:pt x="6370" y="3545"/>
                    <a:pt x="6394" y="3879"/>
                  </a:cubicBezTo>
                  <a:cubicBezTo>
                    <a:pt x="6415" y="4180"/>
                    <a:pt x="6175" y="4510"/>
                    <a:pt x="5891" y="4510"/>
                  </a:cubicBezTo>
                  <a:cubicBezTo>
                    <a:pt x="5861" y="4510"/>
                    <a:pt x="5830" y="4506"/>
                    <a:pt x="5798" y="4498"/>
                  </a:cubicBezTo>
                  <a:cubicBezTo>
                    <a:pt x="5779" y="4744"/>
                    <a:pt x="5539" y="4942"/>
                    <a:pt x="5295" y="4942"/>
                  </a:cubicBezTo>
                  <a:cubicBezTo>
                    <a:pt x="5244" y="4942"/>
                    <a:pt x="5193" y="4933"/>
                    <a:pt x="5144" y="4915"/>
                  </a:cubicBezTo>
                  <a:cubicBezTo>
                    <a:pt x="4870" y="4807"/>
                    <a:pt x="4751" y="4414"/>
                    <a:pt x="4917" y="4176"/>
                  </a:cubicBezTo>
                  <a:cubicBezTo>
                    <a:pt x="5179" y="4105"/>
                    <a:pt x="5429" y="4033"/>
                    <a:pt x="5679" y="3962"/>
                  </a:cubicBezTo>
                  <a:cubicBezTo>
                    <a:pt x="5525" y="3843"/>
                    <a:pt x="5525" y="3605"/>
                    <a:pt x="5572" y="3402"/>
                  </a:cubicBezTo>
                  <a:cubicBezTo>
                    <a:pt x="5620" y="3212"/>
                    <a:pt x="5703" y="3010"/>
                    <a:pt x="5632" y="2819"/>
                  </a:cubicBezTo>
                  <a:cubicBezTo>
                    <a:pt x="5588" y="2702"/>
                    <a:pt x="5454" y="2625"/>
                    <a:pt x="5338" y="2625"/>
                  </a:cubicBezTo>
                  <a:cubicBezTo>
                    <a:pt x="5265" y="2625"/>
                    <a:pt x="5199" y="2655"/>
                    <a:pt x="5167" y="2724"/>
                  </a:cubicBezTo>
                  <a:cubicBezTo>
                    <a:pt x="5178" y="2718"/>
                    <a:pt x="5188" y="2715"/>
                    <a:pt x="5198" y="2715"/>
                  </a:cubicBezTo>
                  <a:cubicBezTo>
                    <a:pt x="5269" y="2715"/>
                    <a:pt x="5324" y="2850"/>
                    <a:pt x="5251" y="2902"/>
                  </a:cubicBezTo>
                  <a:cubicBezTo>
                    <a:pt x="5218" y="2930"/>
                    <a:pt x="5180" y="2942"/>
                    <a:pt x="5140" y="2942"/>
                  </a:cubicBezTo>
                  <a:cubicBezTo>
                    <a:pt x="5079" y="2942"/>
                    <a:pt x="5016" y="2915"/>
                    <a:pt x="4965" y="2879"/>
                  </a:cubicBezTo>
                  <a:cubicBezTo>
                    <a:pt x="4751" y="2736"/>
                    <a:pt x="4620" y="2521"/>
                    <a:pt x="4465" y="2319"/>
                  </a:cubicBezTo>
                  <a:cubicBezTo>
                    <a:pt x="4315" y="2134"/>
                    <a:pt x="4109" y="1961"/>
                    <a:pt x="3869" y="1961"/>
                  </a:cubicBezTo>
                  <a:cubicBezTo>
                    <a:pt x="3862" y="1961"/>
                    <a:pt x="3854" y="1961"/>
                    <a:pt x="3846" y="1962"/>
                  </a:cubicBezTo>
                  <a:cubicBezTo>
                    <a:pt x="3631" y="1972"/>
                    <a:pt x="3442" y="2211"/>
                    <a:pt x="3492" y="2399"/>
                  </a:cubicBezTo>
                  <a:lnTo>
                    <a:pt x="3492" y="2399"/>
                  </a:lnTo>
                  <a:cubicBezTo>
                    <a:pt x="3427" y="2315"/>
                    <a:pt x="3317" y="2274"/>
                    <a:pt x="3202" y="2274"/>
                  </a:cubicBezTo>
                  <a:cubicBezTo>
                    <a:pt x="3066" y="2274"/>
                    <a:pt x="2925" y="2330"/>
                    <a:pt x="2846" y="2438"/>
                  </a:cubicBezTo>
                  <a:cubicBezTo>
                    <a:pt x="2667" y="2664"/>
                    <a:pt x="2715" y="2998"/>
                    <a:pt x="2846" y="3248"/>
                  </a:cubicBezTo>
                  <a:cubicBezTo>
                    <a:pt x="2786" y="3203"/>
                    <a:pt x="2714" y="3183"/>
                    <a:pt x="2640" y="3183"/>
                  </a:cubicBezTo>
                  <a:cubicBezTo>
                    <a:pt x="2438" y="3183"/>
                    <a:pt x="2223" y="3335"/>
                    <a:pt x="2215" y="3545"/>
                  </a:cubicBezTo>
                  <a:cubicBezTo>
                    <a:pt x="2465" y="3569"/>
                    <a:pt x="2560" y="3926"/>
                    <a:pt x="2405" y="4105"/>
                  </a:cubicBezTo>
                  <a:cubicBezTo>
                    <a:pt x="2326" y="4190"/>
                    <a:pt x="2212" y="4229"/>
                    <a:pt x="2095" y="4229"/>
                  </a:cubicBezTo>
                  <a:cubicBezTo>
                    <a:pt x="1966" y="4229"/>
                    <a:pt x="1832" y="4181"/>
                    <a:pt x="1738" y="4093"/>
                  </a:cubicBezTo>
                  <a:cubicBezTo>
                    <a:pt x="1572" y="3914"/>
                    <a:pt x="1512" y="3652"/>
                    <a:pt x="1536" y="3414"/>
                  </a:cubicBezTo>
                  <a:lnTo>
                    <a:pt x="1536" y="3414"/>
                  </a:lnTo>
                  <a:cubicBezTo>
                    <a:pt x="1262" y="3510"/>
                    <a:pt x="1072" y="3795"/>
                    <a:pt x="1072" y="4081"/>
                  </a:cubicBezTo>
                  <a:cubicBezTo>
                    <a:pt x="1002" y="4037"/>
                    <a:pt x="922" y="4017"/>
                    <a:pt x="842" y="4017"/>
                  </a:cubicBezTo>
                  <a:cubicBezTo>
                    <a:pt x="661" y="4017"/>
                    <a:pt x="479" y="4119"/>
                    <a:pt x="405" y="4283"/>
                  </a:cubicBezTo>
                  <a:cubicBezTo>
                    <a:pt x="312" y="4479"/>
                    <a:pt x="406" y="4746"/>
                    <a:pt x="595" y="4868"/>
                  </a:cubicBezTo>
                  <a:lnTo>
                    <a:pt x="595" y="4868"/>
                  </a:lnTo>
                  <a:cubicBezTo>
                    <a:pt x="553" y="4855"/>
                    <a:pt x="509" y="4848"/>
                    <a:pt x="465" y="4848"/>
                  </a:cubicBezTo>
                  <a:cubicBezTo>
                    <a:pt x="256" y="4848"/>
                    <a:pt x="43" y="4993"/>
                    <a:pt x="0" y="5200"/>
                  </a:cubicBezTo>
                  <a:cubicBezTo>
                    <a:pt x="179" y="5367"/>
                    <a:pt x="369" y="5534"/>
                    <a:pt x="548" y="5700"/>
                  </a:cubicBezTo>
                  <a:cubicBezTo>
                    <a:pt x="750" y="5903"/>
                    <a:pt x="703" y="5998"/>
                    <a:pt x="953" y="6129"/>
                  </a:cubicBezTo>
                  <a:lnTo>
                    <a:pt x="13740" y="6129"/>
                  </a:lnTo>
                  <a:cubicBezTo>
                    <a:pt x="13811" y="5903"/>
                    <a:pt x="14038" y="5736"/>
                    <a:pt x="14073" y="5498"/>
                  </a:cubicBezTo>
                  <a:cubicBezTo>
                    <a:pt x="14104" y="5352"/>
                    <a:pt x="13932" y="5226"/>
                    <a:pt x="13805" y="5219"/>
                  </a:cubicBezTo>
                  <a:lnTo>
                    <a:pt x="13805" y="5219"/>
                  </a:lnTo>
                  <a:cubicBezTo>
                    <a:pt x="13839" y="5075"/>
                    <a:pt x="13703" y="4850"/>
                    <a:pt x="13524" y="4850"/>
                  </a:cubicBezTo>
                  <a:cubicBezTo>
                    <a:pt x="13509" y="4850"/>
                    <a:pt x="13494" y="4852"/>
                    <a:pt x="13478" y="4855"/>
                  </a:cubicBezTo>
                  <a:cubicBezTo>
                    <a:pt x="13216" y="4915"/>
                    <a:pt x="13085" y="5212"/>
                    <a:pt x="13002" y="5474"/>
                  </a:cubicBezTo>
                  <a:cubicBezTo>
                    <a:pt x="12799" y="5188"/>
                    <a:pt x="12835" y="4772"/>
                    <a:pt x="13073" y="4522"/>
                  </a:cubicBezTo>
                  <a:cubicBezTo>
                    <a:pt x="12937" y="4411"/>
                    <a:pt x="12764" y="4349"/>
                    <a:pt x="12589" y="4349"/>
                  </a:cubicBezTo>
                  <a:cubicBezTo>
                    <a:pt x="12520" y="4349"/>
                    <a:pt x="12450" y="4358"/>
                    <a:pt x="12383" y="4379"/>
                  </a:cubicBezTo>
                  <a:cubicBezTo>
                    <a:pt x="12573" y="4295"/>
                    <a:pt x="12728" y="4117"/>
                    <a:pt x="12787" y="3902"/>
                  </a:cubicBezTo>
                  <a:cubicBezTo>
                    <a:pt x="12633" y="3795"/>
                    <a:pt x="12442" y="3712"/>
                    <a:pt x="12240" y="3700"/>
                  </a:cubicBezTo>
                  <a:cubicBezTo>
                    <a:pt x="12394" y="3617"/>
                    <a:pt x="12502" y="3486"/>
                    <a:pt x="12549" y="3319"/>
                  </a:cubicBezTo>
                  <a:cubicBezTo>
                    <a:pt x="12490" y="3226"/>
                    <a:pt x="12384" y="3169"/>
                    <a:pt x="12280" y="3169"/>
                  </a:cubicBezTo>
                  <a:cubicBezTo>
                    <a:pt x="12237" y="3169"/>
                    <a:pt x="12195" y="3179"/>
                    <a:pt x="12156" y="3200"/>
                  </a:cubicBezTo>
                  <a:cubicBezTo>
                    <a:pt x="12335" y="3069"/>
                    <a:pt x="12371" y="2759"/>
                    <a:pt x="12216" y="2605"/>
                  </a:cubicBezTo>
                  <a:lnTo>
                    <a:pt x="12216" y="2605"/>
                  </a:lnTo>
                  <a:cubicBezTo>
                    <a:pt x="11990" y="2724"/>
                    <a:pt x="11752" y="2843"/>
                    <a:pt x="11525" y="2962"/>
                  </a:cubicBezTo>
                  <a:cubicBezTo>
                    <a:pt x="11406" y="2795"/>
                    <a:pt x="11371" y="2557"/>
                    <a:pt x="11442" y="2355"/>
                  </a:cubicBezTo>
                  <a:lnTo>
                    <a:pt x="11442" y="2355"/>
                  </a:lnTo>
                  <a:cubicBezTo>
                    <a:pt x="11500" y="2390"/>
                    <a:pt x="11566" y="2407"/>
                    <a:pt x="11631" y="2407"/>
                  </a:cubicBezTo>
                  <a:cubicBezTo>
                    <a:pt x="11805" y="2407"/>
                    <a:pt x="11979" y="2290"/>
                    <a:pt x="12013" y="2117"/>
                  </a:cubicBezTo>
                  <a:cubicBezTo>
                    <a:pt x="12072" y="1884"/>
                    <a:pt x="11857" y="1640"/>
                    <a:pt x="11625" y="1640"/>
                  </a:cubicBezTo>
                  <a:cubicBezTo>
                    <a:pt x="11620" y="1640"/>
                    <a:pt x="11614" y="1640"/>
                    <a:pt x="11609" y="1640"/>
                  </a:cubicBezTo>
                  <a:cubicBezTo>
                    <a:pt x="11799" y="1616"/>
                    <a:pt x="11871" y="1355"/>
                    <a:pt x="11775" y="1188"/>
                  </a:cubicBezTo>
                  <a:cubicBezTo>
                    <a:pt x="11668" y="1021"/>
                    <a:pt x="11478" y="950"/>
                    <a:pt x="11287" y="914"/>
                  </a:cubicBezTo>
                  <a:cubicBezTo>
                    <a:pt x="11223" y="902"/>
                    <a:pt x="11156" y="896"/>
                    <a:pt x="11088" y="896"/>
                  </a:cubicBezTo>
                  <a:cubicBezTo>
                    <a:pt x="10627" y="896"/>
                    <a:pt x="10125" y="1169"/>
                    <a:pt x="10156" y="1605"/>
                  </a:cubicBezTo>
                  <a:cubicBezTo>
                    <a:pt x="9978" y="1235"/>
                    <a:pt x="9799" y="866"/>
                    <a:pt x="9608" y="485"/>
                  </a:cubicBezTo>
                  <a:cubicBezTo>
                    <a:pt x="9716" y="366"/>
                    <a:pt x="9632" y="152"/>
                    <a:pt x="9489" y="69"/>
                  </a:cubicBezTo>
                  <a:cubicBezTo>
                    <a:pt x="9389" y="15"/>
                    <a:pt x="9279" y="1"/>
                    <a:pt x="9169" y="1"/>
                  </a:cubicBezTo>
                  <a:close/>
                </a:path>
              </a:pathLst>
            </a:custGeom>
            <a:solidFill>
              <a:srgbClr val="E3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42"/>
            <p:cNvSpPr/>
            <p:nvPr/>
          </p:nvSpPr>
          <p:spPr>
            <a:xfrm>
              <a:off x="7272104" y="4758740"/>
              <a:ext cx="279566" cy="248118"/>
            </a:xfrm>
            <a:custGeom>
              <a:avLst/>
              <a:gdLst/>
              <a:ahLst/>
              <a:cxnLst/>
              <a:rect l="l" t="t" r="r" b="b"/>
              <a:pathLst>
                <a:path w="9383" h="8135" extrusionOk="0">
                  <a:moveTo>
                    <a:pt x="7285" y="1"/>
                  </a:moveTo>
                  <a:cubicBezTo>
                    <a:pt x="7194" y="1"/>
                    <a:pt x="7093" y="33"/>
                    <a:pt x="7013" y="78"/>
                  </a:cubicBezTo>
                  <a:cubicBezTo>
                    <a:pt x="6441" y="376"/>
                    <a:pt x="6001" y="924"/>
                    <a:pt x="5834" y="1555"/>
                  </a:cubicBezTo>
                  <a:cubicBezTo>
                    <a:pt x="5786" y="1138"/>
                    <a:pt x="5810" y="721"/>
                    <a:pt x="5894" y="316"/>
                  </a:cubicBezTo>
                  <a:lnTo>
                    <a:pt x="5894" y="316"/>
                  </a:lnTo>
                  <a:cubicBezTo>
                    <a:pt x="5560" y="400"/>
                    <a:pt x="5310" y="674"/>
                    <a:pt x="5155" y="971"/>
                  </a:cubicBezTo>
                  <a:cubicBezTo>
                    <a:pt x="5013" y="1269"/>
                    <a:pt x="4941" y="1602"/>
                    <a:pt x="4882" y="1936"/>
                  </a:cubicBezTo>
                  <a:cubicBezTo>
                    <a:pt x="4822" y="1662"/>
                    <a:pt x="4751" y="1388"/>
                    <a:pt x="4691" y="1114"/>
                  </a:cubicBezTo>
                  <a:cubicBezTo>
                    <a:pt x="4659" y="995"/>
                    <a:pt x="4597" y="847"/>
                    <a:pt x="4488" y="847"/>
                  </a:cubicBezTo>
                  <a:cubicBezTo>
                    <a:pt x="4477" y="847"/>
                    <a:pt x="4465" y="849"/>
                    <a:pt x="4453" y="852"/>
                  </a:cubicBezTo>
                  <a:cubicBezTo>
                    <a:pt x="4370" y="864"/>
                    <a:pt x="4334" y="936"/>
                    <a:pt x="4298" y="1007"/>
                  </a:cubicBezTo>
                  <a:cubicBezTo>
                    <a:pt x="4072" y="1495"/>
                    <a:pt x="3965" y="2031"/>
                    <a:pt x="3989" y="2567"/>
                  </a:cubicBezTo>
                  <a:cubicBezTo>
                    <a:pt x="3798" y="2341"/>
                    <a:pt x="3620" y="2090"/>
                    <a:pt x="3477" y="1840"/>
                  </a:cubicBezTo>
                  <a:cubicBezTo>
                    <a:pt x="3466" y="1838"/>
                    <a:pt x="3456" y="1838"/>
                    <a:pt x="3446" y="1838"/>
                  </a:cubicBezTo>
                  <a:cubicBezTo>
                    <a:pt x="3285" y="1838"/>
                    <a:pt x="3278" y="2112"/>
                    <a:pt x="3346" y="2281"/>
                  </a:cubicBezTo>
                  <a:cubicBezTo>
                    <a:pt x="3453" y="2543"/>
                    <a:pt x="3560" y="2805"/>
                    <a:pt x="3667" y="3055"/>
                  </a:cubicBezTo>
                  <a:cubicBezTo>
                    <a:pt x="3274" y="3031"/>
                    <a:pt x="2881" y="2960"/>
                    <a:pt x="2488" y="2876"/>
                  </a:cubicBezTo>
                  <a:lnTo>
                    <a:pt x="2488" y="2876"/>
                  </a:lnTo>
                  <a:cubicBezTo>
                    <a:pt x="2593" y="3068"/>
                    <a:pt x="2812" y="3247"/>
                    <a:pt x="3039" y="3339"/>
                  </a:cubicBezTo>
                  <a:lnTo>
                    <a:pt x="3039" y="3339"/>
                  </a:lnTo>
                  <a:cubicBezTo>
                    <a:pt x="2853" y="3301"/>
                    <a:pt x="2662" y="3283"/>
                    <a:pt x="2472" y="3283"/>
                  </a:cubicBezTo>
                  <a:cubicBezTo>
                    <a:pt x="1875" y="3283"/>
                    <a:pt x="1278" y="3463"/>
                    <a:pt x="798" y="3805"/>
                  </a:cubicBezTo>
                  <a:cubicBezTo>
                    <a:pt x="1095" y="3817"/>
                    <a:pt x="1405" y="3829"/>
                    <a:pt x="1715" y="3841"/>
                  </a:cubicBezTo>
                  <a:cubicBezTo>
                    <a:pt x="1298" y="3853"/>
                    <a:pt x="893" y="4031"/>
                    <a:pt x="619" y="4329"/>
                  </a:cubicBezTo>
                  <a:cubicBezTo>
                    <a:pt x="881" y="4365"/>
                    <a:pt x="1143" y="4400"/>
                    <a:pt x="1417" y="4424"/>
                  </a:cubicBezTo>
                  <a:cubicBezTo>
                    <a:pt x="1012" y="4579"/>
                    <a:pt x="643" y="4841"/>
                    <a:pt x="345" y="5162"/>
                  </a:cubicBezTo>
                  <a:cubicBezTo>
                    <a:pt x="500" y="5210"/>
                    <a:pt x="643" y="5246"/>
                    <a:pt x="786" y="5293"/>
                  </a:cubicBezTo>
                  <a:cubicBezTo>
                    <a:pt x="381" y="5460"/>
                    <a:pt x="83" y="5841"/>
                    <a:pt x="0" y="6270"/>
                  </a:cubicBezTo>
                  <a:cubicBezTo>
                    <a:pt x="441" y="6186"/>
                    <a:pt x="798" y="5924"/>
                    <a:pt x="1179" y="5686"/>
                  </a:cubicBezTo>
                  <a:lnTo>
                    <a:pt x="1179" y="5686"/>
                  </a:lnTo>
                  <a:cubicBezTo>
                    <a:pt x="774" y="5972"/>
                    <a:pt x="572" y="6508"/>
                    <a:pt x="667" y="6996"/>
                  </a:cubicBezTo>
                  <a:cubicBezTo>
                    <a:pt x="1060" y="6758"/>
                    <a:pt x="1405" y="6424"/>
                    <a:pt x="1643" y="6031"/>
                  </a:cubicBezTo>
                  <a:lnTo>
                    <a:pt x="1643" y="6031"/>
                  </a:lnTo>
                  <a:cubicBezTo>
                    <a:pt x="1381" y="6603"/>
                    <a:pt x="1119" y="7294"/>
                    <a:pt x="1453" y="7829"/>
                  </a:cubicBezTo>
                  <a:cubicBezTo>
                    <a:pt x="1721" y="7609"/>
                    <a:pt x="1943" y="7334"/>
                    <a:pt x="2094" y="7018"/>
                  </a:cubicBezTo>
                  <a:lnTo>
                    <a:pt x="2094" y="7018"/>
                  </a:lnTo>
                  <a:cubicBezTo>
                    <a:pt x="2032" y="7211"/>
                    <a:pt x="2007" y="7413"/>
                    <a:pt x="2024" y="7615"/>
                  </a:cubicBezTo>
                  <a:cubicBezTo>
                    <a:pt x="2035" y="7855"/>
                    <a:pt x="2186" y="8134"/>
                    <a:pt x="2403" y="8134"/>
                  </a:cubicBezTo>
                  <a:cubicBezTo>
                    <a:pt x="2423" y="8134"/>
                    <a:pt x="2443" y="8132"/>
                    <a:pt x="2465" y="8127"/>
                  </a:cubicBezTo>
                  <a:cubicBezTo>
                    <a:pt x="2619" y="8091"/>
                    <a:pt x="2703" y="7948"/>
                    <a:pt x="2774" y="7805"/>
                  </a:cubicBezTo>
                  <a:cubicBezTo>
                    <a:pt x="3055" y="7221"/>
                    <a:pt x="3312" y="6614"/>
                    <a:pt x="3536" y="6006"/>
                  </a:cubicBezTo>
                  <a:lnTo>
                    <a:pt x="3536" y="6006"/>
                  </a:lnTo>
                  <a:cubicBezTo>
                    <a:pt x="3382" y="6439"/>
                    <a:pt x="3398" y="6935"/>
                    <a:pt x="3596" y="7353"/>
                  </a:cubicBezTo>
                  <a:cubicBezTo>
                    <a:pt x="3965" y="6984"/>
                    <a:pt x="4203" y="6484"/>
                    <a:pt x="4239" y="5960"/>
                  </a:cubicBezTo>
                  <a:cubicBezTo>
                    <a:pt x="4358" y="6198"/>
                    <a:pt x="4501" y="6460"/>
                    <a:pt x="4751" y="6591"/>
                  </a:cubicBezTo>
                  <a:cubicBezTo>
                    <a:pt x="4822" y="6631"/>
                    <a:pt x="4907" y="6649"/>
                    <a:pt x="4992" y="6649"/>
                  </a:cubicBezTo>
                  <a:cubicBezTo>
                    <a:pt x="5189" y="6649"/>
                    <a:pt x="5388" y="6548"/>
                    <a:pt x="5429" y="6365"/>
                  </a:cubicBezTo>
                  <a:cubicBezTo>
                    <a:pt x="5501" y="6020"/>
                    <a:pt x="5072" y="5746"/>
                    <a:pt x="5108" y="5400"/>
                  </a:cubicBezTo>
                  <a:lnTo>
                    <a:pt x="5108" y="5400"/>
                  </a:lnTo>
                  <a:cubicBezTo>
                    <a:pt x="5346" y="5591"/>
                    <a:pt x="5644" y="5722"/>
                    <a:pt x="5941" y="5770"/>
                  </a:cubicBezTo>
                  <a:cubicBezTo>
                    <a:pt x="5941" y="5531"/>
                    <a:pt x="5894" y="5293"/>
                    <a:pt x="5798" y="5079"/>
                  </a:cubicBezTo>
                  <a:lnTo>
                    <a:pt x="5798" y="5079"/>
                  </a:lnTo>
                  <a:cubicBezTo>
                    <a:pt x="6013" y="5106"/>
                    <a:pt x="6234" y="5119"/>
                    <a:pt x="6451" y="5119"/>
                  </a:cubicBezTo>
                  <a:cubicBezTo>
                    <a:pt x="6524" y="5119"/>
                    <a:pt x="6596" y="5118"/>
                    <a:pt x="6668" y="5115"/>
                  </a:cubicBezTo>
                  <a:cubicBezTo>
                    <a:pt x="6798" y="5103"/>
                    <a:pt x="6929" y="5091"/>
                    <a:pt x="7025" y="4996"/>
                  </a:cubicBezTo>
                  <a:cubicBezTo>
                    <a:pt x="7168" y="4865"/>
                    <a:pt x="7144" y="4615"/>
                    <a:pt x="7013" y="4460"/>
                  </a:cubicBezTo>
                  <a:cubicBezTo>
                    <a:pt x="6882" y="4305"/>
                    <a:pt x="6679" y="4234"/>
                    <a:pt x="6501" y="4162"/>
                  </a:cubicBezTo>
                  <a:lnTo>
                    <a:pt x="6501" y="4162"/>
                  </a:lnTo>
                  <a:cubicBezTo>
                    <a:pt x="6668" y="4208"/>
                    <a:pt x="6844" y="4232"/>
                    <a:pt x="7022" y="4232"/>
                  </a:cubicBezTo>
                  <a:cubicBezTo>
                    <a:pt x="7210" y="4232"/>
                    <a:pt x="7400" y="4205"/>
                    <a:pt x="7584" y="4150"/>
                  </a:cubicBezTo>
                  <a:cubicBezTo>
                    <a:pt x="7503" y="3978"/>
                    <a:pt x="7338" y="3861"/>
                    <a:pt x="7158" y="3836"/>
                  </a:cubicBezTo>
                  <a:lnTo>
                    <a:pt x="7158" y="3836"/>
                  </a:lnTo>
                  <a:cubicBezTo>
                    <a:pt x="7519" y="3826"/>
                    <a:pt x="7879" y="3815"/>
                    <a:pt x="8239" y="3805"/>
                  </a:cubicBezTo>
                  <a:cubicBezTo>
                    <a:pt x="8132" y="3635"/>
                    <a:pt x="7988" y="3488"/>
                    <a:pt x="7819" y="3375"/>
                  </a:cubicBezTo>
                  <a:lnTo>
                    <a:pt x="7819" y="3375"/>
                  </a:lnTo>
                  <a:cubicBezTo>
                    <a:pt x="8006" y="3445"/>
                    <a:pt x="8194" y="3505"/>
                    <a:pt x="8382" y="3555"/>
                  </a:cubicBezTo>
                  <a:cubicBezTo>
                    <a:pt x="8481" y="3580"/>
                    <a:pt x="8583" y="3601"/>
                    <a:pt x="8680" y="3601"/>
                  </a:cubicBezTo>
                  <a:cubicBezTo>
                    <a:pt x="8770" y="3601"/>
                    <a:pt x="8855" y="3583"/>
                    <a:pt x="8930" y="3531"/>
                  </a:cubicBezTo>
                  <a:cubicBezTo>
                    <a:pt x="9380" y="3231"/>
                    <a:pt x="8777" y="2863"/>
                    <a:pt x="8480" y="2863"/>
                  </a:cubicBezTo>
                  <a:cubicBezTo>
                    <a:pt x="8473" y="2863"/>
                    <a:pt x="8465" y="2864"/>
                    <a:pt x="8458" y="2864"/>
                  </a:cubicBezTo>
                  <a:lnTo>
                    <a:pt x="8458" y="2864"/>
                  </a:lnTo>
                  <a:cubicBezTo>
                    <a:pt x="8778" y="2840"/>
                    <a:pt x="9098" y="2733"/>
                    <a:pt x="9382" y="2567"/>
                  </a:cubicBezTo>
                  <a:cubicBezTo>
                    <a:pt x="9139" y="2246"/>
                    <a:pt x="8721" y="2100"/>
                    <a:pt x="8319" y="2100"/>
                  </a:cubicBezTo>
                  <a:cubicBezTo>
                    <a:pt x="8288" y="2100"/>
                    <a:pt x="8258" y="2101"/>
                    <a:pt x="8227" y="2102"/>
                  </a:cubicBezTo>
                  <a:cubicBezTo>
                    <a:pt x="7799" y="2126"/>
                    <a:pt x="7394" y="2281"/>
                    <a:pt x="6989" y="2424"/>
                  </a:cubicBezTo>
                  <a:cubicBezTo>
                    <a:pt x="7453" y="1829"/>
                    <a:pt x="8465" y="1995"/>
                    <a:pt x="9037" y="1495"/>
                  </a:cubicBezTo>
                  <a:cubicBezTo>
                    <a:pt x="9073" y="1448"/>
                    <a:pt x="9120" y="1400"/>
                    <a:pt x="9132" y="1352"/>
                  </a:cubicBezTo>
                  <a:cubicBezTo>
                    <a:pt x="9192" y="1138"/>
                    <a:pt x="8894" y="1043"/>
                    <a:pt x="8680" y="1031"/>
                  </a:cubicBezTo>
                  <a:cubicBezTo>
                    <a:pt x="8299" y="1031"/>
                    <a:pt x="7906" y="1019"/>
                    <a:pt x="7525" y="1019"/>
                  </a:cubicBezTo>
                  <a:cubicBezTo>
                    <a:pt x="7787" y="995"/>
                    <a:pt x="8049" y="900"/>
                    <a:pt x="8251" y="733"/>
                  </a:cubicBezTo>
                  <a:cubicBezTo>
                    <a:pt x="8040" y="608"/>
                    <a:pt x="7797" y="545"/>
                    <a:pt x="7553" y="545"/>
                  </a:cubicBezTo>
                  <a:cubicBezTo>
                    <a:pt x="7288" y="545"/>
                    <a:pt x="7022" y="620"/>
                    <a:pt x="6798" y="769"/>
                  </a:cubicBezTo>
                  <a:cubicBezTo>
                    <a:pt x="7037" y="555"/>
                    <a:pt x="7263" y="340"/>
                    <a:pt x="7501" y="138"/>
                  </a:cubicBezTo>
                  <a:cubicBezTo>
                    <a:pt x="7470" y="39"/>
                    <a:pt x="7384" y="1"/>
                    <a:pt x="728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42"/>
            <p:cNvSpPr/>
            <p:nvPr/>
          </p:nvSpPr>
          <p:spPr>
            <a:xfrm>
              <a:off x="7272790" y="4767280"/>
              <a:ext cx="241280" cy="220149"/>
            </a:xfrm>
            <a:custGeom>
              <a:avLst/>
              <a:gdLst/>
              <a:ahLst/>
              <a:cxnLst/>
              <a:rect l="l" t="t" r="r" b="b"/>
              <a:pathLst>
                <a:path w="8098" h="7218" extrusionOk="0">
                  <a:moveTo>
                    <a:pt x="5859" y="1"/>
                  </a:moveTo>
                  <a:lnTo>
                    <a:pt x="5859" y="1"/>
                  </a:lnTo>
                  <a:cubicBezTo>
                    <a:pt x="5537" y="84"/>
                    <a:pt x="5287" y="346"/>
                    <a:pt x="5132" y="656"/>
                  </a:cubicBezTo>
                  <a:cubicBezTo>
                    <a:pt x="4978" y="953"/>
                    <a:pt x="4918" y="1287"/>
                    <a:pt x="4859" y="1620"/>
                  </a:cubicBezTo>
                  <a:cubicBezTo>
                    <a:pt x="4787" y="1346"/>
                    <a:pt x="4728" y="1072"/>
                    <a:pt x="4668" y="787"/>
                  </a:cubicBezTo>
                  <a:cubicBezTo>
                    <a:pt x="4635" y="675"/>
                    <a:pt x="4560" y="522"/>
                    <a:pt x="4443" y="522"/>
                  </a:cubicBezTo>
                  <a:cubicBezTo>
                    <a:pt x="4435" y="522"/>
                    <a:pt x="4427" y="523"/>
                    <a:pt x="4418" y="525"/>
                  </a:cubicBezTo>
                  <a:cubicBezTo>
                    <a:pt x="4347" y="548"/>
                    <a:pt x="4299" y="620"/>
                    <a:pt x="4275" y="691"/>
                  </a:cubicBezTo>
                  <a:cubicBezTo>
                    <a:pt x="4049" y="1179"/>
                    <a:pt x="3942" y="1715"/>
                    <a:pt x="3966" y="2251"/>
                  </a:cubicBezTo>
                  <a:cubicBezTo>
                    <a:pt x="3775" y="2025"/>
                    <a:pt x="3597" y="1775"/>
                    <a:pt x="3442" y="1513"/>
                  </a:cubicBezTo>
                  <a:cubicBezTo>
                    <a:pt x="3435" y="1512"/>
                    <a:pt x="3428" y="1511"/>
                    <a:pt x="3422" y="1511"/>
                  </a:cubicBezTo>
                  <a:cubicBezTo>
                    <a:pt x="3262" y="1511"/>
                    <a:pt x="3254" y="1793"/>
                    <a:pt x="3323" y="1965"/>
                  </a:cubicBezTo>
                  <a:cubicBezTo>
                    <a:pt x="3430" y="2215"/>
                    <a:pt x="3537" y="2477"/>
                    <a:pt x="3644" y="2739"/>
                  </a:cubicBezTo>
                  <a:cubicBezTo>
                    <a:pt x="3251" y="2703"/>
                    <a:pt x="2858" y="2644"/>
                    <a:pt x="2465" y="2561"/>
                  </a:cubicBezTo>
                  <a:lnTo>
                    <a:pt x="2465" y="2561"/>
                  </a:lnTo>
                  <a:cubicBezTo>
                    <a:pt x="2570" y="2752"/>
                    <a:pt x="2789" y="2931"/>
                    <a:pt x="3016" y="3023"/>
                  </a:cubicBezTo>
                  <a:lnTo>
                    <a:pt x="3016" y="3023"/>
                  </a:lnTo>
                  <a:cubicBezTo>
                    <a:pt x="2830" y="2985"/>
                    <a:pt x="2639" y="2967"/>
                    <a:pt x="2449" y="2967"/>
                  </a:cubicBezTo>
                  <a:cubicBezTo>
                    <a:pt x="1852" y="2967"/>
                    <a:pt x="1255" y="3147"/>
                    <a:pt x="775" y="3489"/>
                  </a:cubicBezTo>
                  <a:cubicBezTo>
                    <a:pt x="1072" y="3501"/>
                    <a:pt x="1382" y="3513"/>
                    <a:pt x="1680" y="3525"/>
                  </a:cubicBezTo>
                  <a:cubicBezTo>
                    <a:pt x="1275" y="3525"/>
                    <a:pt x="870" y="3715"/>
                    <a:pt x="584" y="4013"/>
                  </a:cubicBezTo>
                  <a:cubicBezTo>
                    <a:pt x="858" y="4037"/>
                    <a:pt x="1120" y="4073"/>
                    <a:pt x="1394" y="4108"/>
                  </a:cubicBezTo>
                  <a:cubicBezTo>
                    <a:pt x="977" y="4263"/>
                    <a:pt x="608" y="4513"/>
                    <a:pt x="322" y="4847"/>
                  </a:cubicBezTo>
                  <a:cubicBezTo>
                    <a:pt x="465" y="4882"/>
                    <a:pt x="620" y="4930"/>
                    <a:pt x="763" y="4978"/>
                  </a:cubicBezTo>
                  <a:cubicBezTo>
                    <a:pt x="753" y="4975"/>
                    <a:pt x="743" y="4973"/>
                    <a:pt x="732" y="4973"/>
                  </a:cubicBezTo>
                  <a:cubicBezTo>
                    <a:pt x="518" y="4973"/>
                    <a:pt x="104" y="5509"/>
                    <a:pt x="25" y="5668"/>
                  </a:cubicBezTo>
                  <a:cubicBezTo>
                    <a:pt x="1" y="5728"/>
                    <a:pt x="13" y="5835"/>
                    <a:pt x="84" y="5859"/>
                  </a:cubicBezTo>
                  <a:cubicBezTo>
                    <a:pt x="96" y="5863"/>
                    <a:pt x="109" y="5864"/>
                    <a:pt x="123" y="5864"/>
                  </a:cubicBezTo>
                  <a:cubicBezTo>
                    <a:pt x="150" y="5864"/>
                    <a:pt x="179" y="5859"/>
                    <a:pt x="203" y="5859"/>
                  </a:cubicBezTo>
                  <a:cubicBezTo>
                    <a:pt x="656" y="5728"/>
                    <a:pt x="930" y="5180"/>
                    <a:pt x="1394" y="5109"/>
                  </a:cubicBezTo>
                  <a:lnTo>
                    <a:pt x="1394" y="5109"/>
                  </a:lnTo>
                  <a:cubicBezTo>
                    <a:pt x="1406" y="5537"/>
                    <a:pt x="894" y="5763"/>
                    <a:pt x="715" y="6156"/>
                  </a:cubicBezTo>
                  <a:cubicBezTo>
                    <a:pt x="691" y="6192"/>
                    <a:pt x="679" y="6228"/>
                    <a:pt x="691" y="6263"/>
                  </a:cubicBezTo>
                  <a:cubicBezTo>
                    <a:pt x="705" y="6299"/>
                    <a:pt x="734" y="6313"/>
                    <a:pt x="770" y="6313"/>
                  </a:cubicBezTo>
                  <a:cubicBezTo>
                    <a:pt x="831" y="6313"/>
                    <a:pt x="908" y="6273"/>
                    <a:pt x="953" y="6228"/>
                  </a:cubicBezTo>
                  <a:cubicBezTo>
                    <a:pt x="1287" y="5906"/>
                    <a:pt x="1608" y="5585"/>
                    <a:pt x="1942" y="5275"/>
                  </a:cubicBezTo>
                  <a:lnTo>
                    <a:pt x="1942" y="5275"/>
                  </a:lnTo>
                  <a:cubicBezTo>
                    <a:pt x="1870" y="5799"/>
                    <a:pt x="1418" y="6240"/>
                    <a:pt x="1406" y="6775"/>
                  </a:cubicBezTo>
                  <a:cubicBezTo>
                    <a:pt x="1406" y="6859"/>
                    <a:pt x="1441" y="6978"/>
                    <a:pt x="1537" y="6990"/>
                  </a:cubicBezTo>
                  <a:cubicBezTo>
                    <a:pt x="1542" y="6991"/>
                    <a:pt x="1547" y="6991"/>
                    <a:pt x="1553" y="6991"/>
                  </a:cubicBezTo>
                  <a:cubicBezTo>
                    <a:pt x="1617" y="6991"/>
                    <a:pt x="1671" y="6926"/>
                    <a:pt x="1715" y="6871"/>
                  </a:cubicBezTo>
                  <a:lnTo>
                    <a:pt x="2573" y="5704"/>
                  </a:lnTo>
                  <a:lnTo>
                    <a:pt x="2573" y="5704"/>
                  </a:lnTo>
                  <a:cubicBezTo>
                    <a:pt x="2513" y="6180"/>
                    <a:pt x="2084" y="6621"/>
                    <a:pt x="2239" y="7073"/>
                  </a:cubicBezTo>
                  <a:cubicBezTo>
                    <a:pt x="2261" y="7140"/>
                    <a:pt x="2315" y="7217"/>
                    <a:pt x="2390" y="7217"/>
                  </a:cubicBezTo>
                  <a:cubicBezTo>
                    <a:pt x="2395" y="7217"/>
                    <a:pt x="2400" y="7217"/>
                    <a:pt x="2406" y="7216"/>
                  </a:cubicBezTo>
                  <a:cubicBezTo>
                    <a:pt x="2430" y="7216"/>
                    <a:pt x="2465" y="7192"/>
                    <a:pt x="2489" y="7180"/>
                  </a:cubicBezTo>
                  <a:cubicBezTo>
                    <a:pt x="2668" y="7025"/>
                    <a:pt x="2775" y="6799"/>
                    <a:pt x="2870" y="6573"/>
                  </a:cubicBezTo>
                  <a:cubicBezTo>
                    <a:pt x="3120" y="6001"/>
                    <a:pt x="3370" y="5430"/>
                    <a:pt x="3620" y="4847"/>
                  </a:cubicBezTo>
                  <a:lnTo>
                    <a:pt x="3620" y="4847"/>
                  </a:lnTo>
                  <a:cubicBezTo>
                    <a:pt x="3573" y="5299"/>
                    <a:pt x="3537" y="5740"/>
                    <a:pt x="3489" y="6180"/>
                  </a:cubicBezTo>
                  <a:cubicBezTo>
                    <a:pt x="3477" y="6263"/>
                    <a:pt x="3489" y="6382"/>
                    <a:pt x="3585" y="6406"/>
                  </a:cubicBezTo>
                  <a:cubicBezTo>
                    <a:pt x="3590" y="6407"/>
                    <a:pt x="3595" y="6408"/>
                    <a:pt x="3600" y="6408"/>
                  </a:cubicBezTo>
                  <a:cubicBezTo>
                    <a:pt x="3654" y="6408"/>
                    <a:pt x="3707" y="6353"/>
                    <a:pt x="3739" y="6299"/>
                  </a:cubicBezTo>
                  <a:cubicBezTo>
                    <a:pt x="4030" y="5893"/>
                    <a:pt x="4184" y="5396"/>
                    <a:pt x="4203" y="4897"/>
                  </a:cubicBezTo>
                  <a:lnTo>
                    <a:pt x="4203" y="4897"/>
                  </a:lnTo>
                  <a:cubicBezTo>
                    <a:pt x="4197" y="5171"/>
                    <a:pt x="4257" y="5454"/>
                    <a:pt x="4382" y="5704"/>
                  </a:cubicBezTo>
                  <a:cubicBezTo>
                    <a:pt x="4406" y="5763"/>
                    <a:pt x="4454" y="5835"/>
                    <a:pt x="4525" y="5859"/>
                  </a:cubicBezTo>
                  <a:cubicBezTo>
                    <a:pt x="4533" y="5860"/>
                    <a:pt x="4541" y="5861"/>
                    <a:pt x="4548" y="5861"/>
                  </a:cubicBezTo>
                  <a:cubicBezTo>
                    <a:pt x="4655" y="5861"/>
                    <a:pt x="4728" y="5707"/>
                    <a:pt x="4740" y="5585"/>
                  </a:cubicBezTo>
                  <a:cubicBezTo>
                    <a:pt x="4799" y="5192"/>
                    <a:pt x="4787" y="4799"/>
                    <a:pt x="4728" y="4406"/>
                  </a:cubicBezTo>
                  <a:lnTo>
                    <a:pt x="4728" y="4406"/>
                  </a:lnTo>
                  <a:cubicBezTo>
                    <a:pt x="4847" y="4597"/>
                    <a:pt x="4978" y="4787"/>
                    <a:pt x="5121" y="4978"/>
                  </a:cubicBezTo>
                  <a:cubicBezTo>
                    <a:pt x="5198" y="5075"/>
                    <a:pt x="5300" y="5172"/>
                    <a:pt x="5412" y="5172"/>
                  </a:cubicBezTo>
                  <a:cubicBezTo>
                    <a:pt x="5438" y="5172"/>
                    <a:pt x="5463" y="5167"/>
                    <a:pt x="5490" y="5156"/>
                  </a:cubicBezTo>
                  <a:cubicBezTo>
                    <a:pt x="5609" y="5109"/>
                    <a:pt x="5632" y="4942"/>
                    <a:pt x="5621" y="4811"/>
                  </a:cubicBezTo>
                  <a:cubicBezTo>
                    <a:pt x="5609" y="4537"/>
                    <a:pt x="5561" y="4251"/>
                    <a:pt x="5466" y="3989"/>
                  </a:cubicBezTo>
                  <a:lnTo>
                    <a:pt x="5466" y="3989"/>
                  </a:lnTo>
                  <a:cubicBezTo>
                    <a:pt x="5704" y="4251"/>
                    <a:pt x="6061" y="4406"/>
                    <a:pt x="6406" y="4406"/>
                  </a:cubicBezTo>
                  <a:cubicBezTo>
                    <a:pt x="6466" y="4406"/>
                    <a:pt x="6514" y="4406"/>
                    <a:pt x="6549" y="4370"/>
                  </a:cubicBezTo>
                  <a:cubicBezTo>
                    <a:pt x="6633" y="4311"/>
                    <a:pt x="6597" y="4180"/>
                    <a:pt x="6537" y="4085"/>
                  </a:cubicBezTo>
                  <a:cubicBezTo>
                    <a:pt x="6411" y="3879"/>
                    <a:pt x="6252" y="3699"/>
                    <a:pt x="6066" y="3553"/>
                  </a:cubicBezTo>
                  <a:lnTo>
                    <a:pt x="6066" y="3553"/>
                  </a:lnTo>
                  <a:cubicBezTo>
                    <a:pt x="6240" y="3647"/>
                    <a:pt x="6428" y="3719"/>
                    <a:pt x="6621" y="3763"/>
                  </a:cubicBezTo>
                  <a:cubicBezTo>
                    <a:pt x="6650" y="3770"/>
                    <a:pt x="6682" y="3773"/>
                    <a:pt x="6713" y="3773"/>
                  </a:cubicBezTo>
                  <a:cubicBezTo>
                    <a:pt x="6797" y="3773"/>
                    <a:pt x="6877" y="3746"/>
                    <a:pt x="6895" y="3668"/>
                  </a:cubicBezTo>
                  <a:cubicBezTo>
                    <a:pt x="6906" y="3632"/>
                    <a:pt x="6895" y="3596"/>
                    <a:pt x="6883" y="3561"/>
                  </a:cubicBezTo>
                  <a:cubicBezTo>
                    <a:pt x="6799" y="3346"/>
                    <a:pt x="6621" y="3168"/>
                    <a:pt x="6418" y="3084"/>
                  </a:cubicBezTo>
                  <a:lnTo>
                    <a:pt x="6418" y="3084"/>
                  </a:lnTo>
                  <a:cubicBezTo>
                    <a:pt x="6568" y="3127"/>
                    <a:pt x="6723" y="3149"/>
                    <a:pt x="6879" y="3149"/>
                  </a:cubicBezTo>
                  <a:cubicBezTo>
                    <a:pt x="6983" y="3149"/>
                    <a:pt x="7087" y="3139"/>
                    <a:pt x="7192" y="3120"/>
                  </a:cubicBezTo>
                  <a:cubicBezTo>
                    <a:pt x="7240" y="3120"/>
                    <a:pt x="7287" y="3108"/>
                    <a:pt x="7323" y="3061"/>
                  </a:cubicBezTo>
                  <a:cubicBezTo>
                    <a:pt x="7395" y="2965"/>
                    <a:pt x="7264" y="2846"/>
                    <a:pt x="7145" y="2799"/>
                  </a:cubicBezTo>
                  <a:cubicBezTo>
                    <a:pt x="6942" y="2692"/>
                    <a:pt x="6728" y="2596"/>
                    <a:pt x="6514" y="2501"/>
                  </a:cubicBezTo>
                  <a:lnTo>
                    <a:pt x="6514" y="2501"/>
                  </a:lnTo>
                  <a:cubicBezTo>
                    <a:pt x="6737" y="2535"/>
                    <a:pt x="6973" y="2567"/>
                    <a:pt x="7202" y="2567"/>
                  </a:cubicBezTo>
                  <a:cubicBezTo>
                    <a:pt x="7534" y="2567"/>
                    <a:pt x="7851" y="2500"/>
                    <a:pt x="8097" y="2275"/>
                  </a:cubicBezTo>
                  <a:cubicBezTo>
                    <a:pt x="7884" y="2119"/>
                    <a:pt x="7629" y="2090"/>
                    <a:pt x="7362" y="2090"/>
                  </a:cubicBezTo>
                  <a:cubicBezTo>
                    <a:pt x="7202" y="2090"/>
                    <a:pt x="7039" y="2101"/>
                    <a:pt x="6878" y="2101"/>
                  </a:cubicBezTo>
                  <a:cubicBezTo>
                    <a:pt x="6690" y="2101"/>
                    <a:pt x="6505" y="2086"/>
                    <a:pt x="6335" y="2025"/>
                  </a:cubicBezTo>
                  <a:cubicBezTo>
                    <a:pt x="6740" y="1858"/>
                    <a:pt x="7145" y="1691"/>
                    <a:pt x="7549" y="1525"/>
                  </a:cubicBezTo>
                  <a:cubicBezTo>
                    <a:pt x="7728" y="1453"/>
                    <a:pt x="7907" y="1382"/>
                    <a:pt x="8049" y="1251"/>
                  </a:cubicBezTo>
                  <a:cubicBezTo>
                    <a:pt x="7895" y="1096"/>
                    <a:pt x="7684" y="1046"/>
                    <a:pt x="7461" y="1046"/>
                  </a:cubicBezTo>
                  <a:cubicBezTo>
                    <a:pt x="7272" y="1046"/>
                    <a:pt x="7074" y="1082"/>
                    <a:pt x="6895" y="1120"/>
                  </a:cubicBezTo>
                  <a:cubicBezTo>
                    <a:pt x="7061" y="1037"/>
                    <a:pt x="7192" y="918"/>
                    <a:pt x="7299" y="775"/>
                  </a:cubicBezTo>
                  <a:cubicBezTo>
                    <a:pt x="7323" y="751"/>
                    <a:pt x="7335" y="715"/>
                    <a:pt x="7335" y="679"/>
                  </a:cubicBezTo>
                  <a:cubicBezTo>
                    <a:pt x="7323" y="620"/>
                    <a:pt x="7252" y="608"/>
                    <a:pt x="7204" y="596"/>
                  </a:cubicBezTo>
                  <a:cubicBezTo>
                    <a:pt x="7151" y="592"/>
                    <a:pt x="7098" y="590"/>
                    <a:pt x="7046" y="590"/>
                  </a:cubicBezTo>
                  <a:cubicBezTo>
                    <a:pt x="6778" y="590"/>
                    <a:pt x="6514" y="641"/>
                    <a:pt x="6275" y="751"/>
                  </a:cubicBezTo>
                  <a:cubicBezTo>
                    <a:pt x="6406" y="572"/>
                    <a:pt x="6525" y="382"/>
                    <a:pt x="6609" y="179"/>
                  </a:cubicBezTo>
                  <a:cubicBezTo>
                    <a:pt x="6609" y="177"/>
                    <a:pt x="6606" y="176"/>
                    <a:pt x="6601" y="176"/>
                  </a:cubicBezTo>
                  <a:cubicBezTo>
                    <a:pt x="6561" y="176"/>
                    <a:pt x="6380" y="252"/>
                    <a:pt x="6359" y="263"/>
                  </a:cubicBezTo>
                  <a:cubicBezTo>
                    <a:pt x="6275" y="322"/>
                    <a:pt x="6204" y="417"/>
                    <a:pt x="6144" y="501"/>
                  </a:cubicBezTo>
                  <a:cubicBezTo>
                    <a:pt x="5990" y="715"/>
                    <a:pt x="5871" y="977"/>
                    <a:pt x="5799" y="1239"/>
                  </a:cubicBezTo>
                  <a:cubicBezTo>
                    <a:pt x="5763" y="822"/>
                    <a:pt x="5775" y="406"/>
                    <a:pt x="585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42"/>
            <p:cNvSpPr/>
            <p:nvPr/>
          </p:nvSpPr>
          <p:spPr>
            <a:xfrm>
              <a:off x="7907863" y="5034918"/>
              <a:ext cx="306531" cy="157838"/>
            </a:xfrm>
            <a:custGeom>
              <a:avLst/>
              <a:gdLst/>
              <a:ahLst/>
              <a:cxnLst/>
              <a:rect l="l" t="t" r="r" b="b"/>
              <a:pathLst>
                <a:path w="10288" h="5175" extrusionOk="0">
                  <a:moveTo>
                    <a:pt x="2239" y="1"/>
                  </a:moveTo>
                  <a:lnTo>
                    <a:pt x="2239" y="1"/>
                  </a:lnTo>
                  <a:cubicBezTo>
                    <a:pt x="2453" y="203"/>
                    <a:pt x="2679" y="417"/>
                    <a:pt x="2894" y="620"/>
                  </a:cubicBezTo>
                  <a:cubicBezTo>
                    <a:pt x="2618" y="386"/>
                    <a:pt x="2256" y="257"/>
                    <a:pt x="1886" y="257"/>
                  </a:cubicBezTo>
                  <a:cubicBezTo>
                    <a:pt x="1841" y="257"/>
                    <a:pt x="1796" y="259"/>
                    <a:pt x="1751" y="263"/>
                  </a:cubicBezTo>
                  <a:cubicBezTo>
                    <a:pt x="1929" y="465"/>
                    <a:pt x="2108" y="667"/>
                    <a:pt x="2286" y="870"/>
                  </a:cubicBezTo>
                  <a:cubicBezTo>
                    <a:pt x="1981" y="753"/>
                    <a:pt x="1649" y="697"/>
                    <a:pt x="1320" y="697"/>
                  </a:cubicBezTo>
                  <a:cubicBezTo>
                    <a:pt x="1213" y="697"/>
                    <a:pt x="1106" y="703"/>
                    <a:pt x="1001" y="715"/>
                  </a:cubicBezTo>
                  <a:cubicBezTo>
                    <a:pt x="1084" y="846"/>
                    <a:pt x="1167" y="977"/>
                    <a:pt x="1251" y="1108"/>
                  </a:cubicBezTo>
                  <a:cubicBezTo>
                    <a:pt x="1116" y="1062"/>
                    <a:pt x="973" y="1039"/>
                    <a:pt x="830" y="1039"/>
                  </a:cubicBezTo>
                  <a:cubicBezTo>
                    <a:pt x="533" y="1039"/>
                    <a:pt x="234" y="1137"/>
                    <a:pt x="0" y="1322"/>
                  </a:cubicBezTo>
                  <a:cubicBezTo>
                    <a:pt x="393" y="1548"/>
                    <a:pt x="846" y="1584"/>
                    <a:pt x="1286" y="1656"/>
                  </a:cubicBezTo>
                  <a:cubicBezTo>
                    <a:pt x="1247" y="1652"/>
                    <a:pt x="1208" y="1650"/>
                    <a:pt x="1169" y="1650"/>
                  </a:cubicBezTo>
                  <a:cubicBezTo>
                    <a:pt x="708" y="1650"/>
                    <a:pt x="255" y="1903"/>
                    <a:pt x="24" y="2299"/>
                  </a:cubicBezTo>
                  <a:cubicBezTo>
                    <a:pt x="205" y="2331"/>
                    <a:pt x="385" y="2347"/>
                    <a:pt x="565" y="2347"/>
                  </a:cubicBezTo>
                  <a:cubicBezTo>
                    <a:pt x="848" y="2347"/>
                    <a:pt x="1129" y="2307"/>
                    <a:pt x="1405" y="2227"/>
                  </a:cubicBezTo>
                  <a:lnTo>
                    <a:pt x="1405" y="2227"/>
                  </a:lnTo>
                  <a:cubicBezTo>
                    <a:pt x="822" y="2489"/>
                    <a:pt x="179" y="2822"/>
                    <a:pt x="60" y="3442"/>
                  </a:cubicBezTo>
                  <a:cubicBezTo>
                    <a:pt x="104" y="3444"/>
                    <a:pt x="148" y="3445"/>
                    <a:pt x="192" y="3445"/>
                  </a:cubicBezTo>
                  <a:cubicBezTo>
                    <a:pt x="507" y="3445"/>
                    <a:pt x="815" y="3383"/>
                    <a:pt x="1101" y="3260"/>
                  </a:cubicBezTo>
                  <a:lnTo>
                    <a:pt x="1101" y="3260"/>
                  </a:lnTo>
                  <a:cubicBezTo>
                    <a:pt x="922" y="3365"/>
                    <a:pt x="761" y="3504"/>
                    <a:pt x="632" y="3668"/>
                  </a:cubicBezTo>
                  <a:cubicBezTo>
                    <a:pt x="477" y="3870"/>
                    <a:pt x="405" y="4215"/>
                    <a:pt x="632" y="4346"/>
                  </a:cubicBezTo>
                  <a:cubicBezTo>
                    <a:pt x="674" y="4370"/>
                    <a:pt x="721" y="4379"/>
                    <a:pt x="769" y="4379"/>
                  </a:cubicBezTo>
                  <a:cubicBezTo>
                    <a:pt x="869" y="4379"/>
                    <a:pt x="976" y="4339"/>
                    <a:pt x="1072" y="4299"/>
                  </a:cubicBezTo>
                  <a:cubicBezTo>
                    <a:pt x="1664" y="4060"/>
                    <a:pt x="2234" y="3788"/>
                    <a:pt x="2793" y="3484"/>
                  </a:cubicBezTo>
                  <a:lnTo>
                    <a:pt x="2793" y="3484"/>
                  </a:lnTo>
                  <a:cubicBezTo>
                    <a:pt x="2412" y="3705"/>
                    <a:pt x="2112" y="4078"/>
                    <a:pt x="1989" y="4513"/>
                  </a:cubicBezTo>
                  <a:cubicBezTo>
                    <a:pt x="2513" y="4477"/>
                    <a:pt x="3025" y="4251"/>
                    <a:pt x="3394" y="3882"/>
                  </a:cubicBezTo>
                  <a:lnTo>
                    <a:pt x="3394" y="3882"/>
                  </a:lnTo>
                  <a:cubicBezTo>
                    <a:pt x="3322" y="4156"/>
                    <a:pt x="3263" y="4442"/>
                    <a:pt x="3358" y="4704"/>
                  </a:cubicBezTo>
                  <a:cubicBezTo>
                    <a:pt x="3428" y="4888"/>
                    <a:pt x="3635" y="5040"/>
                    <a:pt x="3829" y="5040"/>
                  </a:cubicBezTo>
                  <a:cubicBezTo>
                    <a:pt x="3898" y="5040"/>
                    <a:pt x="3966" y="5021"/>
                    <a:pt x="4025" y="4977"/>
                  </a:cubicBezTo>
                  <a:cubicBezTo>
                    <a:pt x="4299" y="4775"/>
                    <a:pt x="4156" y="4287"/>
                    <a:pt x="4406" y="4049"/>
                  </a:cubicBezTo>
                  <a:cubicBezTo>
                    <a:pt x="4465" y="4346"/>
                    <a:pt x="4608" y="4632"/>
                    <a:pt x="4799" y="4882"/>
                  </a:cubicBezTo>
                  <a:cubicBezTo>
                    <a:pt x="4953" y="4704"/>
                    <a:pt x="5073" y="4489"/>
                    <a:pt x="5144" y="4263"/>
                  </a:cubicBezTo>
                  <a:cubicBezTo>
                    <a:pt x="5334" y="4477"/>
                    <a:pt x="5549" y="4680"/>
                    <a:pt x="5775" y="4858"/>
                  </a:cubicBezTo>
                  <a:cubicBezTo>
                    <a:pt x="5882" y="4942"/>
                    <a:pt x="5989" y="5013"/>
                    <a:pt x="6120" y="5013"/>
                  </a:cubicBezTo>
                  <a:cubicBezTo>
                    <a:pt x="6323" y="5013"/>
                    <a:pt x="6466" y="4799"/>
                    <a:pt x="6466" y="4596"/>
                  </a:cubicBezTo>
                  <a:cubicBezTo>
                    <a:pt x="6466" y="4394"/>
                    <a:pt x="6370" y="4215"/>
                    <a:pt x="6275" y="4037"/>
                  </a:cubicBezTo>
                  <a:lnTo>
                    <a:pt x="6275" y="4037"/>
                  </a:lnTo>
                  <a:cubicBezTo>
                    <a:pt x="6477" y="4346"/>
                    <a:pt x="6775" y="4585"/>
                    <a:pt x="7109" y="4739"/>
                  </a:cubicBezTo>
                  <a:cubicBezTo>
                    <a:pt x="7156" y="4560"/>
                    <a:pt x="7098" y="4352"/>
                    <a:pt x="6973" y="4214"/>
                  </a:cubicBezTo>
                  <a:lnTo>
                    <a:pt x="6973" y="4214"/>
                  </a:lnTo>
                  <a:cubicBezTo>
                    <a:pt x="7256" y="4447"/>
                    <a:pt x="7539" y="4687"/>
                    <a:pt x="7823" y="4918"/>
                  </a:cubicBezTo>
                  <a:cubicBezTo>
                    <a:pt x="7854" y="4723"/>
                    <a:pt x="7843" y="4519"/>
                    <a:pt x="7791" y="4324"/>
                  </a:cubicBezTo>
                  <a:lnTo>
                    <a:pt x="7791" y="4324"/>
                  </a:lnTo>
                  <a:cubicBezTo>
                    <a:pt x="7884" y="4497"/>
                    <a:pt x="7985" y="4667"/>
                    <a:pt x="8097" y="4835"/>
                  </a:cubicBezTo>
                  <a:cubicBezTo>
                    <a:pt x="8204" y="4989"/>
                    <a:pt x="8335" y="5144"/>
                    <a:pt x="8513" y="5168"/>
                  </a:cubicBezTo>
                  <a:cubicBezTo>
                    <a:pt x="8544" y="5172"/>
                    <a:pt x="8571" y="5175"/>
                    <a:pt x="8597" y="5175"/>
                  </a:cubicBezTo>
                  <a:cubicBezTo>
                    <a:pt x="9042" y="5175"/>
                    <a:pt x="8827" y="4530"/>
                    <a:pt x="8604" y="4364"/>
                  </a:cubicBezTo>
                  <a:lnTo>
                    <a:pt x="8604" y="4364"/>
                  </a:lnTo>
                  <a:cubicBezTo>
                    <a:pt x="8865" y="4551"/>
                    <a:pt x="9171" y="4692"/>
                    <a:pt x="9490" y="4739"/>
                  </a:cubicBezTo>
                  <a:cubicBezTo>
                    <a:pt x="9525" y="4311"/>
                    <a:pt x="9264" y="3894"/>
                    <a:pt x="8930" y="3632"/>
                  </a:cubicBezTo>
                  <a:cubicBezTo>
                    <a:pt x="8597" y="3358"/>
                    <a:pt x="8192" y="3203"/>
                    <a:pt x="7787" y="3049"/>
                  </a:cubicBezTo>
                  <a:cubicBezTo>
                    <a:pt x="7849" y="3037"/>
                    <a:pt x="7910" y="3031"/>
                    <a:pt x="7970" y="3031"/>
                  </a:cubicBezTo>
                  <a:cubicBezTo>
                    <a:pt x="8644" y="3031"/>
                    <a:pt x="9243" y="3703"/>
                    <a:pt x="9942" y="3703"/>
                  </a:cubicBezTo>
                  <a:cubicBezTo>
                    <a:pt x="10002" y="3703"/>
                    <a:pt x="10061" y="3692"/>
                    <a:pt x="10109" y="3668"/>
                  </a:cubicBezTo>
                  <a:cubicBezTo>
                    <a:pt x="10287" y="3549"/>
                    <a:pt x="10133" y="3275"/>
                    <a:pt x="9978" y="3120"/>
                  </a:cubicBezTo>
                  <a:cubicBezTo>
                    <a:pt x="9692" y="2870"/>
                    <a:pt x="9406" y="2608"/>
                    <a:pt x="9133" y="2346"/>
                  </a:cubicBezTo>
                  <a:lnTo>
                    <a:pt x="9133" y="2346"/>
                  </a:lnTo>
                  <a:cubicBezTo>
                    <a:pt x="9335" y="2513"/>
                    <a:pt x="9597" y="2608"/>
                    <a:pt x="9859" y="2608"/>
                  </a:cubicBezTo>
                  <a:cubicBezTo>
                    <a:pt x="9704" y="2132"/>
                    <a:pt x="9252" y="1751"/>
                    <a:pt x="8752" y="1679"/>
                  </a:cubicBezTo>
                  <a:cubicBezTo>
                    <a:pt x="9061" y="1679"/>
                    <a:pt x="9371" y="1679"/>
                    <a:pt x="9692" y="1667"/>
                  </a:cubicBezTo>
                  <a:cubicBezTo>
                    <a:pt x="9764" y="1501"/>
                    <a:pt x="9549" y="1346"/>
                    <a:pt x="9359" y="1298"/>
                  </a:cubicBezTo>
                  <a:cubicBezTo>
                    <a:pt x="9184" y="1259"/>
                    <a:pt x="9006" y="1239"/>
                    <a:pt x="8827" y="1239"/>
                  </a:cubicBezTo>
                  <a:cubicBezTo>
                    <a:pt x="8358" y="1239"/>
                    <a:pt x="7889" y="1373"/>
                    <a:pt x="7501" y="1632"/>
                  </a:cubicBezTo>
                  <a:cubicBezTo>
                    <a:pt x="7740" y="1298"/>
                    <a:pt x="8025" y="1001"/>
                    <a:pt x="8359" y="751"/>
                  </a:cubicBezTo>
                  <a:cubicBezTo>
                    <a:pt x="8219" y="678"/>
                    <a:pt x="8065" y="648"/>
                    <a:pt x="7907" y="648"/>
                  </a:cubicBezTo>
                  <a:cubicBezTo>
                    <a:pt x="7729" y="648"/>
                    <a:pt x="7547" y="687"/>
                    <a:pt x="7382" y="751"/>
                  </a:cubicBezTo>
                  <a:cubicBezTo>
                    <a:pt x="7073" y="882"/>
                    <a:pt x="6799" y="1096"/>
                    <a:pt x="6537" y="1298"/>
                  </a:cubicBezTo>
                  <a:cubicBezTo>
                    <a:pt x="6668" y="1048"/>
                    <a:pt x="6799" y="798"/>
                    <a:pt x="6930" y="548"/>
                  </a:cubicBezTo>
                  <a:cubicBezTo>
                    <a:pt x="7001" y="429"/>
                    <a:pt x="7049" y="251"/>
                    <a:pt x="6930" y="191"/>
                  </a:cubicBezTo>
                  <a:cubicBezTo>
                    <a:pt x="6905" y="179"/>
                    <a:pt x="6879" y="173"/>
                    <a:pt x="6852" y="173"/>
                  </a:cubicBezTo>
                  <a:cubicBezTo>
                    <a:pt x="6802" y="173"/>
                    <a:pt x="6750" y="192"/>
                    <a:pt x="6704" y="215"/>
                  </a:cubicBezTo>
                  <a:cubicBezTo>
                    <a:pt x="6216" y="429"/>
                    <a:pt x="5787" y="763"/>
                    <a:pt x="5454" y="1179"/>
                  </a:cubicBezTo>
                  <a:cubicBezTo>
                    <a:pt x="5454" y="882"/>
                    <a:pt x="5489" y="584"/>
                    <a:pt x="5549" y="286"/>
                  </a:cubicBezTo>
                  <a:cubicBezTo>
                    <a:pt x="5519" y="254"/>
                    <a:pt x="5485" y="240"/>
                    <a:pt x="5450" y="240"/>
                  </a:cubicBezTo>
                  <a:cubicBezTo>
                    <a:pt x="5333" y="240"/>
                    <a:pt x="5202" y="399"/>
                    <a:pt x="5156" y="536"/>
                  </a:cubicBezTo>
                  <a:cubicBezTo>
                    <a:pt x="5061" y="798"/>
                    <a:pt x="4977" y="1072"/>
                    <a:pt x="4882" y="1334"/>
                  </a:cubicBezTo>
                  <a:cubicBezTo>
                    <a:pt x="4608" y="1048"/>
                    <a:pt x="4358" y="739"/>
                    <a:pt x="4120" y="417"/>
                  </a:cubicBezTo>
                  <a:lnTo>
                    <a:pt x="4120" y="417"/>
                  </a:lnTo>
                  <a:cubicBezTo>
                    <a:pt x="4070" y="616"/>
                    <a:pt x="4107" y="884"/>
                    <a:pt x="4206" y="1097"/>
                  </a:cubicBezTo>
                  <a:lnTo>
                    <a:pt x="4206" y="1097"/>
                  </a:lnTo>
                  <a:cubicBezTo>
                    <a:pt x="3735" y="488"/>
                    <a:pt x="3001" y="75"/>
                    <a:pt x="2239"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42"/>
            <p:cNvSpPr/>
            <p:nvPr/>
          </p:nvSpPr>
          <p:spPr>
            <a:xfrm>
              <a:off x="8437141" y="4780639"/>
              <a:ext cx="365763" cy="349743"/>
            </a:xfrm>
            <a:custGeom>
              <a:avLst/>
              <a:gdLst/>
              <a:ahLst/>
              <a:cxnLst/>
              <a:rect l="l" t="t" r="r" b="b"/>
              <a:pathLst>
                <a:path w="12276" h="11467" extrusionOk="0">
                  <a:moveTo>
                    <a:pt x="12078" y="1"/>
                  </a:moveTo>
                  <a:cubicBezTo>
                    <a:pt x="12044" y="1"/>
                    <a:pt x="12012" y="12"/>
                    <a:pt x="11990" y="39"/>
                  </a:cubicBezTo>
                  <a:cubicBezTo>
                    <a:pt x="11871" y="1337"/>
                    <a:pt x="11002" y="2420"/>
                    <a:pt x="10169" y="3420"/>
                  </a:cubicBezTo>
                  <a:cubicBezTo>
                    <a:pt x="9609" y="4075"/>
                    <a:pt x="9049" y="4718"/>
                    <a:pt x="8478" y="5337"/>
                  </a:cubicBezTo>
                  <a:cubicBezTo>
                    <a:pt x="7097" y="6802"/>
                    <a:pt x="5632" y="8159"/>
                    <a:pt x="4013" y="9409"/>
                  </a:cubicBezTo>
                  <a:cubicBezTo>
                    <a:pt x="3430" y="9850"/>
                    <a:pt x="2834" y="10278"/>
                    <a:pt x="2156" y="10552"/>
                  </a:cubicBezTo>
                  <a:cubicBezTo>
                    <a:pt x="1453" y="10826"/>
                    <a:pt x="667" y="10921"/>
                    <a:pt x="1" y="11302"/>
                  </a:cubicBezTo>
                  <a:cubicBezTo>
                    <a:pt x="237" y="11417"/>
                    <a:pt x="486" y="11466"/>
                    <a:pt x="739" y="11466"/>
                  </a:cubicBezTo>
                  <a:cubicBezTo>
                    <a:pt x="1403" y="11466"/>
                    <a:pt x="2097" y="11132"/>
                    <a:pt x="2691" y="10778"/>
                  </a:cubicBezTo>
                  <a:cubicBezTo>
                    <a:pt x="5263" y="9266"/>
                    <a:pt x="7525" y="7052"/>
                    <a:pt x="9454" y="4778"/>
                  </a:cubicBezTo>
                  <a:cubicBezTo>
                    <a:pt x="10514" y="3516"/>
                    <a:pt x="11931" y="2015"/>
                    <a:pt x="12240" y="372"/>
                  </a:cubicBezTo>
                  <a:cubicBezTo>
                    <a:pt x="12252" y="277"/>
                    <a:pt x="12276" y="170"/>
                    <a:pt x="12228" y="87"/>
                  </a:cubicBezTo>
                  <a:cubicBezTo>
                    <a:pt x="12198" y="34"/>
                    <a:pt x="12136" y="1"/>
                    <a:pt x="12078" y="1"/>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42"/>
            <p:cNvSpPr/>
            <p:nvPr/>
          </p:nvSpPr>
          <p:spPr>
            <a:xfrm>
              <a:off x="8558467" y="4448799"/>
              <a:ext cx="536757" cy="378353"/>
            </a:xfrm>
            <a:custGeom>
              <a:avLst/>
              <a:gdLst/>
              <a:ahLst/>
              <a:cxnLst/>
              <a:rect l="l" t="t" r="r" b="b"/>
              <a:pathLst>
                <a:path w="18015" h="12405" extrusionOk="0">
                  <a:moveTo>
                    <a:pt x="6097" y="1"/>
                  </a:moveTo>
                  <a:cubicBezTo>
                    <a:pt x="5989" y="465"/>
                    <a:pt x="6168" y="953"/>
                    <a:pt x="6406" y="1382"/>
                  </a:cubicBezTo>
                  <a:cubicBezTo>
                    <a:pt x="6644" y="1799"/>
                    <a:pt x="6930" y="2192"/>
                    <a:pt x="7085" y="2656"/>
                  </a:cubicBezTo>
                  <a:cubicBezTo>
                    <a:pt x="7216" y="3073"/>
                    <a:pt x="7216" y="3513"/>
                    <a:pt x="7228" y="3954"/>
                  </a:cubicBezTo>
                  <a:cubicBezTo>
                    <a:pt x="7239" y="5019"/>
                    <a:pt x="6910" y="6085"/>
                    <a:pt x="6871" y="7150"/>
                  </a:cubicBezTo>
                  <a:lnTo>
                    <a:pt x="6871" y="7150"/>
                  </a:lnTo>
                  <a:cubicBezTo>
                    <a:pt x="6923" y="5561"/>
                    <a:pt x="5984" y="3987"/>
                    <a:pt x="4561" y="3275"/>
                  </a:cubicBezTo>
                  <a:cubicBezTo>
                    <a:pt x="3787" y="2893"/>
                    <a:pt x="2899" y="2757"/>
                    <a:pt x="2016" y="2757"/>
                  </a:cubicBezTo>
                  <a:cubicBezTo>
                    <a:pt x="1908" y="2757"/>
                    <a:pt x="1799" y="2759"/>
                    <a:pt x="1691" y="2763"/>
                  </a:cubicBezTo>
                  <a:cubicBezTo>
                    <a:pt x="1060" y="2787"/>
                    <a:pt x="358" y="2918"/>
                    <a:pt x="1" y="3430"/>
                  </a:cubicBezTo>
                  <a:cubicBezTo>
                    <a:pt x="84" y="3422"/>
                    <a:pt x="167" y="3418"/>
                    <a:pt x="250" y="3418"/>
                  </a:cubicBezTo>
                  <a:cubicBezTo>
                    <a:pt x="1629" y="3418"/>
                    <a:pt x="2954" y="4513"/>
                    <a:pt x="3168" y="5883"/>
                  </a:cubicBezTo>
                  <a:cubicBezTo>
                    <a:pt x="3489" y="7847"/>
                    <a:pt x="3168" y="9919"/>
                    <a:pt x="5013" y="10609"/>
                  </a:cubicBezTo>
                  <a:cubicBezTo>
                    <a:pt x="5323" y="10728"/>
                    <a:pt x="5692" y="10800"/>
                    <a:pt x="6132" y="10836"/>
                  </a:cubicBezTo>
                  <a:cubicBezTo>
                    <a:pt x="6237" y="11792"/>
                    <a:pt x="7260" y="12405"/>
                    <a:pt x="8236" y="12405"/>
                  </a:cubicBezTo>
                  <a:cubicBezTo>
                    <a:pt x="8366" y="12405"/>
                    <a:pt x="8495" y="12394"/>
                    <a:pt x="8621" y="12372"/>
                  </a:cubicBezTo>
                  <a:cubicBezTo>
                    <a:pt x="9787" y="12169"/>
                    <a:pt x="10835" y="11193"/>
                    <a:pt x="11871" y="10669"/>
                  </a:cubicBezTo>
                  <a:cubicBezTo>
                    <a:pt x="13074" y="10062"/>
                    <a:pt x="14050" y="9085"/>
                    <a:pt x="14490" y="7800"/>
                  </a:cubicBezTo>
                  <a:cubicBezTo>
                    <a:pt x="14729" y="7145"/>
                    <a:pt x="14824" y="6430"/>
                    <a:pt x="15264" y="5918"/>
                  </a:cubicBezTo>
                  <a:cubicBezTo>
                    <a:pt x="15605" y="5516"/>
                    <a:pt x="16129" y="5313"/>
                    <a:pt x="16650" y="5313"/>
                  </a:cubicBezTo>
                  <a:cubicBezTo>
                    <a:pt x="17132" y="5313"/>
                    <a:pt x="17612" y="5486"/>
                    <a:pt x="17943" y="5835"/>
                  </a:cubicBezTo>
                  <a:cubicBezTo>
                    <a:pt x="18015" y="4883"/>
                    <a:pt x="16669" y="4359"/>
                    <a:pt x="15919" y="4251"/>
                  </a:cubicBezTo>
                  <a:cubicBezTo>
                    <a:pt x="15687" y="4221"/>
                    <a:pt x="15452" y="4205"/>
                    <a:pt x="15218" y="4205"/>
                  </a:cubicBezTo>
                  <a:cubicBezTo>
                    <a:pt x="14276" y="4205"/>
                    <a:pt x="13336" y="4451"/>
                    <a:pt x="12526" y="4918"/>
                  </a:cubicBezTo>
                  <a:cubicBezTo>
                    <a:pt x="11692" y="5394"/>
                    <a:pt x="10478" y="6240"/>
                    <a:pt x="10038" y="7109"/>
                  </a:cubicBezTo>
                  <a:cubicBezTo>
                    <a:pt x="10942" y="5311"/>
                    <a:pt x="11121" y="2882"/>
                    <a:pt x="9180" y="1751"/>
                  </a:cubicBezTo>
                  <a:cubicBezTo>
                    <a:pt x="8585" y="1406"/>
                    <a:pt x="7906" y="1215"/>
                    <a:pt x="7251" y="1013"/>
                  </a:cubicBezTo>
                  <a:cubicBezTo>
                    <a:pt x="6990" y="930"/>
                    <a:pt x="6716" y="846"/>
                    <a:pt x="6501" y="680"/>
                  </a:cubicBezTo>
                  <a:cubicBezTo>
                    <a:pt x="6275" y="525"/>
                    <a:pt x="6097" y="275"/>
                    <a:pt x="6097" y="1"/>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42"/>
            <p:cNvSpPr/>
            <p:nvPr/>
          </p:nvSpPr>
          <p:spPr>
            <a:xfrm>
              <a:off x="8726630" y="4551584"/>
              <a:ext cx="240177" cy="276574"/>
            </a:xfrm>
            <a:custGeom>
              <a:avLst/>
              <a:gdLst/>
              <a:ahLst/>
              <a:cxnLst/>
              <a:rect l="l" t="t" r="r" b="b"/>
              <a:pathLst>
                <a:path w="8061" h="9068" extrusionOk="0">
                  <a:moveTo>
                    <a:pt x="8061" y="0"/>
                  </a:moveTo>
                  <a:cubicBezTo>
                    <a:pt x="7969" y="58"/>
                    <a:pt x="7879" y="117"/>
                    <a:pt x="7790" y="178"/>
                  </a:cubicBezTo>
                  <a:lnTo>
                    <a:pt x="7790" y="178"/>
                  </a:lnTo>
                  <a:cubicBezTo>
                    <a:pt x="7883" y="124"/>
                    <a:pt x="7973" y="66"/>
                    <a:pt x="8061" y="0"/>
                  </a:cubicBezTo>
                  <a:close/>
                  <a:moveTo>
                    <a:pt x="7790" y="178"/>
                  </a:moveTo>
                  <a:cubicBezTo>
                    <a:pt x="6929" y="668"/>
                    <a:pt x="5838" y="691"/>
                    <a:pt x="4882" y="1024"/>
                  </a:cubicBezTo>
                  <a:cubicBezTo>
                    <a:pt x="3655" y="1441"/>
                    <a:pt x="2631" y="2429"/>
                    <a:pt x="2167" y="3632"/>
                  </a:cubicBezTo>
                  <a:cubicBezTo>
                    <a:pt x="2036" y="2501"/>
                    <a:pt x="2643" y="1322"/>
                    <a:pt x="3643" y="774"/>
                  </a:cubicBezTo>
                  <a:lnTo>
                    <a:pt x="3643" y="774"/>
                  </a:lnTo>
                  <a:cubicBezTo>
                    <a:pt x="2274" y="1108"/>
                    <a:pt x="1191" y="2215"/>
                    <a:pt x="655" y="3513"/>
                  </a:cubicBezTo>
                  <a:cubicBezTo>
                    <a:pt x="250" y="4477"/>
                    <a:pt x="0" y="5787"/>
                    <a:pt x="143" y="6894"/>
                  </a:cubicBezTo>
                  <a:cubicBezTo>
                    <a:pt x="307" y="8104"/>
                    <a:pt x="948" y="9067"/>
                    <a:pt x="2356" y="9067"/>
                  </a:cubicBezTo>
                  <a:cubicBezTo>
                    <a:pt x="2582" y="9067"/>
                    <a:pt x="2829" y="9042"/>
                    <a:pt x="3096" y="8990"/>
                  </a:cubicBezTo>
                  <a:cubicBezTo>
                    <a:pt x="5572" y="8490"/>
                    <a:pt x="6025" y="6323"/>
                    <a:pt x="5239" y="4358"/>
                  </a:cubicBezTo>
                  <a:cubicBezTo>
                    <a:pt x="4941" y="3596"/>
                    <a:pt x="5346" y="2727"/>
                    <a:pt x="5834" y="2060"/>
                  </a:cubicBezTo>
                  <a:cubicBezTo>
                    <a:pt x="6377" y="1326"/>
                    <a:pt x="7043" y="687"/>
                    <a:pt x="7790" y="178"/>
                  </a:cubicBezTo>
                  <a:close/>
                </a:path>
              </a:pathLst>
            </a:custGeom>
            <a:solidFill>
              <a:srgbClr val="FFC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42"/>
            <p:cNvSpPr/>
            <p:nvPr/>
          </p:nvSpPr>
          <p:spPr>
            <a:xfrm>
              <a:off x="8494259" y="4786160"/>
              <a:ext cx="193012" cy="168909"/>
            </a:xfrm>
            <a:custGeom>
              <a:avLst/>
              <a:gdLst/>
              <a:ahLst/>
              <a:cxnLst/>
              <a:rect l="l" t="t" r="r" b="b"/>
              <a:pathLst>
                <a:path w="6478" h="5538" extrusionOk="0">
                  <a:moveTo>
                    <a:pt x="465" y="1"/>
                  </a:moveTo>
                  <a:lnTo>
                    <a:pt x="465" y="1"/>
                  </a:lnTo>
                  <a:cubicBezTo>
                    <a:pt x="48" y="906"/>
                    <a:pt x="1" y="1965"/>
                    <a:pt x="310" y="2906"/>
                  </a:cubicBezTo>
                  <a:cubicBezTo>
                    <a:pt x="489" y="3466"/>
                    <a:pt x="810" y="3978"/>
                    <a:pt x="1263" y="4347"/>
                  </a:cubicBezTo>
                  <a:cubicBezTo>
                    <a:pt x="1999" y="4941"/>
                    <a:pt x="6256" y="4977"/>
                    <a:pt x="6476" y="5533"/>
                  </a:cubicBezTo>
                  <a:lnTo>
                    <a:pt x="6476" y="5533"/>
                  </a:lnTo>
                  <a:cubicBezTo>
                    <a:pt x="6119" y="4594"/>
                    <a:pt x="5810" y="3595"/>
                    <a:pt x="5358" y="2680"/>
                  </a:cubicBezTo>
                  <a:cubicBezTo>
                    <a:pt x="5287" y="2525"/>
                    <a:pt x="5204" y="2358"/>
                    <a:pt x="5061" y="2251"/>
                  </a:cubicBezTo>
                  <a:cubicBezTo>
                    <a:pt x="4918" y="2156"/>
                    <a:pt x="4739" y="2108"/>
                    <a:pt x="4573" y="2084"/>
                  </a:cubicBezTo>
                  <a:cubicBezTo>
                    <a:pt x="4108" y="1989"/>
                    <a:pt x="3644" y="1894"/>
                    <a:pt x="3179" y="1811"/>
                  </a:cubicBezTo>
                  <a:cubicBezTo>
                    <a:pt x="2834" y="1739"/>
                    <a:pt x="2489" y="1668"/>
                    <a:pt x="2144" y="1596"/>
                  </a:cubicBezTo>
                  <a:cubicBezTo>
                    <a:pt x="1703" y="1513"/>
                    <a:pt x="1251" y="1418"/>
                    <a:pt x="905" y="1156"/>
                  </a:cubicBezTo>
                  <a:cubicBezTo>
                    <a:pt x="548" y="894"/>
                    <a:pt x="310" y="406"/>
                    <a:pt x="465" y="1"/>
                  </a:cubicBezTo>
                  <a:close/>
                  <a:moveTo>
                    <a:pt x="6476" y="5533"/>
                  </a:moveTo>
                  <a:lnTo>
                    <a:pt x="6476" y="5533"/>
                  </a:lnTo>
                  <a:cubicBezTo>
                    <a:pt x="6477" y="5535"/>
                    <a:pt x="6477" y="5536"/>
                    <a:pt x="6478" y="5537"/>
                  </a:cubicBezTo>
                  <a:cubicBezTo>
                    <a:pt x="6477" y="5536"/>
                    <a:pt x="6477" y="5535"/>
                    <a:pt x="6476" y="5533"/>
                  </a:cubicBezTo>
                  <a:close/>
                </a:path>
              </a:pathLst>
            </a:custGeom>
            <a:solidFill>
              <a:srgbClr val="009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42"/>
            <p:cNvSpPr/>
            <p:nvPr/>
          </p:nvSpPr>
          <p:spPr>
            <a:xfrm>
              <a:off x="8634027" y="4981451"/>
              <a:ext cx="298725" cy="124501"/>
            </a:xfrm>
            <a:custGeom>
              <a:avLst/>
              <a:gdLst/>
              <a:ahLst/>
              <a:cxnLst/>
              <a:rect l="l" t="t" r="r" b="b"/>
              <a:pathLst>
                <a:path w="10026" h="4082" extrusionOk="0">
                  <a:moveTo>
                    <a:pt x="2118" y="0"/>
                  </a:moveTo>
                  <a:cubicBezTo>
                    <a:pt x="1447" y="0"/>
                    <a:pt x="748" y="173"/>
                    <a:pt x="1" y="611"/>
                  </a:cubicBezTo>
                  <a:cubicBezTo>
                    <a:pt x="46" y="601"/>
                    <a:pt x="91" y="596"/>
                    <a:pt x="136" y="596"/>
                  </a:cubicBezTo>
                  <a:cubicBezTo>
                    <a:pt x="470" y="596"/>
                    <a:pt x="787" y="853"/>
                    <a:pt x="965" y="1146"/>
                  </a:cubicBezTo>
                  <a:cubicBezTo>
                    <a:pt x="1167" y="1480"/>
                    <a:pt x="1251" y="1873"/>
                    <a:pt x="1429" y="2218"/>
                  </a:cubicBezTo>
                  <a:cubicBezTo>
                    <a:pt x="1596" y="2551"/>
                    <a:pt x="1846" y="2813"/>
                    <a:pt x="2144" y="3028"/>
                  </a:cubicBezTo>
                  <a:cubicBezTo>
                    <a:pt x="3114" y="3702"/>
                    <a:pt x="4592" y="4082"/>
                    <a:pt x="6010" y="4082"/>
                  </a:cubicBezTo>
                  <a:cubicBezTo>
                    <a:pt x="7096" y="4082"/>
                    <a:pt x="8147" y="3858"/>
                    <a:pt x="8906" y="3373"/>
                  </a:cubicBezTo>
                  <a:cubicBezTo>
                    <a:pt x="9490" y="3004"/>
                    <a:pt x="10026" y="2385"/>
                    <a:pt x="9918" y="1706"/>
                  </a:cubicBezTo>
                  <a:lnTo>
                    <a:pt x="9918" y="1706"/>
                  </a:lnTo>
                  <a:cubicBezTo>
                    <a:pt x="9508" y="2012"/>
                    <a:pt x="9016" y="2138"/>
                    <a:pt x="8504" y="2138"/>
                  </a:cubicBezTo>
                  <a:cubicBezTo>
                    <a:pt x="7902" y="2138"/>
                    <a:pt x="7275" y="1964"/>
                    <a:pt x="6728" y="1706"/>
                  </a:cubicBezTo>
                  <a:cubicBezTo>
                    <a:pt x="5152" y="977"/>
                    <a:pt x="3713" y="0"/>
                    <a:pt x="2118" y="0"/>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42"/>
            <p:cNvSpPr/>
            <p:nvPr/>
          </p:nvSpPr>
          <p:spPr>
            <a:xfrm>
              <a:off x="8436069" y="4564303"/>
              <a:ext cx="591758" cy="565013"/>
            </a:xfrm>
            <a:custGeom>
              <a:avLst/>
              <a:gdLst/>
              <a:ahLst/>
              <a:cxnLst/>
              <a:rect l="l" t="t" r="r" b="b"/>
              <a:pathLst>
                <a:path w="19861" h="18525" extrusionOk="0">
                  <a:moveTo>
                    <a:pt x="6835" y="48"/>
                  </a:moveTo>
                  <a:cubicBezTo>
                    <a:pt x="6999" y="219"/>
                    <a:pt x="7155" y="397"/>
                    <a:pt x="7302" y="583"/>
                  </a:cubicBezTo>
                  <a:lnTo>
                    <a:pt x="7302" y="583"/>
                  </a:lnTo>
                  <a:cubicBezTo>
                    <a:pt x="7160" y="395"/>
                    <a:pt x="7004" y="216"/>
                    <a:pt x="6835" y="48"/>
                  </a:cubicBezTo>
                  <a:close/>
                  <a:moveTo>
                    <a:pt x="15146" y="738"/>
                  </a:moveTo>
                  <a:lnTo>
                    <a:pt x="15146" y="738"/>
                  </a:lnTo>
                  <a:cubicBezTo>
                    <a:pt x="15099" y="747"/>
                    <a:pt x="15054" y="759"/>
                    <a:pt x="15010" y="774"/>
                  </a:cubicBezTo>
                  <a:lnTo>
                    <a:pt x="15010" y="774"/>
                  </a:lnTo>
                  <a:cubicBezTo>
                    <a:pt x="15055" y="760"/>
                    <a:pt x="15100" y="748"/>
                    <a:pt x="15146" y="738"/>
                  </a:cubicBezTo>
                  <a:close/>
                  <a:moveTo>
                    <a:pt x="15229" y="1048"/>
                  </a:moveTo>
                  <a:cubicBezTo>
                    <a:pt x="15131" y="1130"/>
                    <a:pt x="15037" y="1215"/>
                    <a:pt x="14945" y="1302"/>
                  </a:cubicBezTo>
                  <a:lnTo>
                    <a:pt x="14945" y="1302"/>
                  </a:lnTo>
                  <a:cubicBezTo>
                    <a:pt x="15039" y="1216"/>
                    <a:pt x="15133" y="1131"/>
                    <a:pt x="15229" y="1048"/>
                  </a:cubicBezTo>
                  <a:close/>
                  <a:moveTo>
                    <a:pt x="11228" y="2596"/>
                  </a:moveTo>
                  <a:cubicBezTo>
                    <a:pt x="11232" y="2657"/>
                    <a:pt x="11234" y="2718"/>
                    <a:pt x="11236" y="2779"/>
                  </a:cubicBezTo>
                  <a:lnTo>
                    <a:pt x="11236" y="2779"/>
                  </a:lnTo>
                  <a:cubicBezTo>
                    <a:pt x="11236" y="2718"/>
                    <a:pt x="11234" y="2657"/>
                    <a:pt x="11228" y="2596"/>
                  </a:cubicBezTo>
                  <a:close/>
                  <a:moveTo>
                    <a:pt x="18182" y="3512"/>
                  </a:moveTo>
                  <a:cubicBezTo>
                    <a:pt x="18179" y="3517"/>
                    <a:pt x="18177" y="3522"/>
                    <a:pt x="18174" y="3526"/>
                  </a:cubicBezTo>
                  <a:lnTo>
                    <a:pt x="18174" y="3526"/>
                  </a:lnTo>
                  <a:cubicBezTo>
                    <a:pt x="18177" y="3522"/>
                    <a:pt x="18179" y="3517"/>
                    <a:pt x="18182" y="3512"/>
                  </a:cubicBezTo>
                  <a:close/>
                  <a:moveTo>
                    <a:pt x="2644" y="8537"/>
                  </a:moveTo>
                  <a:lnTo>
                    <a:pt x="2644" y="8537"/>
                  </a:lnTo>
                  <a:cubicBezTo>
                    <a:pt x="2824" y="8879"/>
                    <a:pt x="3093" y="9144"/>
                    <a:pt x="3411" y="9353"/>
                  </a:cubicBezTo>
                  <a:lnTo>
                    <a:pt x="3411" y="9353"/>
                  </a:lnTo>
                  <a:cubicBezTo>
                    <a:pt x="3115" y="9122"/>
                    <a:pt x="2854" y="8846"/>
                    <a:pt x="2644" y="8537"/>
                  </a:cubicBezTo>
                  <a:close/>
                  <a:moveTo>
                    <a:pt x="8204" y="0"/>
                  </a:moveTo>
                  <a:lnTo>
                    <a:pt x="8204" y="0"/>
                  </a:lnTo>
                  <a:cubicBezTo>
                    <a:pt x="8526" y="857"/>
                    <a:pt x="8812" y="1727"/>
                    <a:pt x="9026" y="2620"/>
                  </a:cubicBezTo>
                  <a:cubicBezTo>
                    <a:pt x="8681" y="1691"/>
                    <a:pt x="8264" y="691"/>
                    <a:pt x="7383" y="238"/>
                  </a:cubicBezTo>
                  <a:lnTo>
                    <a:pt x="7383" y="238"/>
                  </a:lnTo>
                  <a:cubicBezTo>
                    <a:pt x="7919" y="1155"/>
                    <a:pt x="8347" y="2131"/>
                    <a:pt x="8669" y="3143"/>
                  </a:cubicBezTo>
                  <a:cubicBezTo>
                    <a:pt x="8372" y="2215"/>
                    <a:pt x="7906" y="1341"/>
                    <a:pt x="7302" y="583"/>
                  </a:cubicBezTo>
                  <a:lnTo>
                    <a:pt x="7302" y="583"/>
                  </a:lnTo>
                  <a:cubicBezTo>
                    <a:pt x="8361" y="1981"/>
                    <a:pt x="8685" y="3891"/>
                    <a:pt x="8454" y="5644"/>
                  </a:cubicBezTo>
                  <a:cubicBezTo>
                    <a:pt x="8609" y="4334"/>
                    <a:pt x="8311" y="2977"/>
                    <a:pt x="7645" y="1846"/>
                  </a:cubicBezTo>
                  <a:lnTo>
                    <a:pt x="7645" y="1846"/>
                  </a:lnTo>
                  <a:cubicBezTo>
                    <a:pt x="7740" y="2381"/>
                    <a:pt x="7847" y="2905"/>
                    <a:pt x="7954" y="3441"/>
                  </a:cubicBezTo>
                  <a:cubicBezTo>
                    <a:pt x="7799" y="2667"/>
                    <a:pt x="7502" y="1917"/>
                    <a:pt x="7097" y="1238"/>
                  </a:cubicBezTo>
                  <a:lnTo>
                    <a:pt x="7097" y="1238"/>
                  </a:lnTo>
                  <a:cubicBezTo>
                    <a:pt x="8073" y="3024"/>
                    <a:pt x="6656" y="5906"/>
                    <a:pt x="9097" y="6822"/>
                  </a:cubicBezTo>
                  <a:cubicBezTo>
                    <a:pt x="9347" y="6918"/>
                    <a:pt x="9645" y="6989"/>
                    <a:pt x="9978" y="7025"/>
                  </a:cubicBezTo>
                  <a:cubicBezTo>
                    <a:pt x="10205" y="7811"/>
                    <a:pt x="10693" y="8418"/>
                    <a:pt x="11538" y="8596"/>
                  </a:cubicBezTo>
                  <a:cubicBezTo>
                    <a:pt x="11181" y="9287"/>
                    <a:pt x="10669" y="9918"/>
                    <a:pt x="10169" y="10513"/>
                  </a:cubicBezTo>
                  <a:cubicBezTo>
                    <a:pt x="9621" y="11168"/>
                    <a:pt x="9050" y="11811"/>
                    <a:pt x="8478" y="12430"/>
                  </a:cubicBezTo>
                  <a:cubicBezTo>
                    <a:pt x="8432" y="12488"/>
                    <a:pt x="8374" y="12535"/>
                    <a:pt x="8327" y="12592"/>
                  </a:cubicBezTo>
                  <a:lnTo>
                    <a:pt x="8327" y="12592"/>
                  </a:lnTo>
                  <a:cubicBezTo>
                    <a:pt x="8478" y="12391"/>
                    <a:pt x="7739" y="11405"/>
                    <a:pt x="7633" y="11263"/>
                  </a:cubicBezTo>
                  <a:cubicBezTo>
                    <a:pt x="7299" y="10859"/>
                    <a:pt x="6883" y="10501"/>
                    <a:pt x="6383" y="10299"/>
                  </a:cubicBezTo>
                  <a:cubicBezTo>
                    <a:pt x="6014" y="10144"/>
                    <a:pt x="5609" y="10085"/>
                    <a:pt x="5216" y="10013"/>
                  </a:cubicBezTo>
                  <a:cubicBezTo>
                    <a:pt x="4594" y="9887"/>
                    <a:pt x="3935" y="9697"/>
                    <a:pt x="3411" y="9353"/>
                  </a:cubicBezTo>
                  <a:lnTo>
                    <a:pt x="3411" y="9353"/>
                  </a:lnTo>
                  <a:cubicBezTo>
                    <a:pt x="3651" y="9541"/>
                    <a:pt x="3914" y="9700"/>
                    <a:pt x="4192" y="9823"/>
                  </a:cubicBezTo>
                  <a:cubicBezTo>
                    <a:pt x="4751" y="10061"/>
                    <a:pt x="5347" y="10168"/>
                    <a:pt x="5918" y="10382"/>
                  </a:cubicBezTo>
                  <a:cubicBezTo>
                    <a:pt x="6490" y="10585"/>
                    <a:pt x="7049" y="10942"/>
                    <a:pt x="7299" y="11490"/>
                  </a:cubicBezTo>
                  <a:cubicBezTo>
                    <a:pt x="7061" y="10990"/>
                    <a:pt x="6478" y="10728"/>
                    <a:pt x="5930" y="10632"/>
                  </a:cubicBezTo>
                  <a:cubicBezTo>
                    <a:pt x="5371" y="10537"/>
                    <a:pt x="4799" y="10561"/>
                    <a:pt x="4263" y="10418"/>
                  </a:cubicBezTo>
                  <a:cubicBezTo>
                    <a:pt x="3466" y="10216"/>
                    <a:pt x="2775" y="9656"/>
                    <a:pt x="2418" y="8918"/>
                  </a:cubicBezTo>
                  <a:lnTo>
                    <a:pt x="2418" y="8918"/>
                  </a:lnTo>
                  <a:cubicBezTo>
                    <a:pt x="2465" y="9406"/>
                    <a:pt x="2870" y="9775"/>
                    <a:pt x="3263" y="10073"/>
                  </a:cubicBezTo>
                  <a:cubicBezTo>
                    <a:pt x="3728" y="10418"/>
                    <a:pt x="4216" y="10728"/>
                    <a:pt x="4716" y="11002"/>
                  </a:cubicBezTo>
                  <a:cubicBezTo>
                    <a:pt x="3728" y="10954"/>
                    <a:pt x="2811" y="10251"/>
                    <a:pt x="2489" y="9311"/>
                  </a:cubicBezTo>
                  <a:lnTo>
                    <a:pt x="2489" y="9311"/>
                  </a:lnTo>
                  <a:cubicBezTo>
                    <a:pt x="2704" y="10097"/>
                    <a:pt x="3251" y="10787"/>
                    <a:pt x="3978" y="11156"/>
                  </a:cubicBezTo>
                  <a:cubicBezTo>
                    <a:pt x="3335" y="10918"/>
                    <a:pt x="2763" y="10466"/>
                    <a:pt x="2394" y="9882"/>
                  </a:cubicBezTo>
                  <a:lnTo>
                    <a:pt x="2394" y="9882"/>
                  </a:lnTo>
                  <a:cubicBezTo>
                    <a:pt x="2489" y="10478"/>
                    <a:pt x="3001" y="10930"/>
                    <a:pt x="3561" y="11156"/>
                  </a:cubicBezTo>
                  <a:cubicBezTo>
                    <a:pt x="4120" y="11383"/>
                    <a:pt x="4740" y="11430"/>
                    <a:pt x="5335" y="11502"/>
                  </a:cubicBezTo>
                  <a:cubicBezTo>
                    <a:pt x="5942" y="11573"/>
                    <a:pt x="6549" y="11692"/>
                    <a:pt x="7049" y="12037"/>
                  </a:cubicBezTo>
                  <a:cubicBezTo>
                    <a:pt x="6983" y="12038"/>
                    <a:pt x="6917" y="12039"/>
                    <a:pt x="6852" y="12039"/>
                  </a:cubicBezTo>
                  <a:cubicBezTo>
                    <a:pt x="6132" y="12039"/>
                    <a:pt x="5412" y="11980"/>
                    <a:pt x="4692" y="11871"/>
                  </a:cubicBezTo>
                  <a:lnTo>
                    <a:pt x="4692" y="11871"/>
                  </a:lnTo>
                  <a:cubicBezTo>
                    <a:pt x="5299" y="11966"/>
                    <a:pt x="5906" y="12216"/>
                    <a:pt x="6526" y="12299"/>
                  </a:cubicBezTo>
                  <a:cubicBezTo>
                    <a:pt x="7073" y="12383"/>
                    <a:pt x="7740" y="12406"/>
                    <a:pt x="8240" y="12668"/>
                  </a:cubicBezTo>
                  <a:cubicBezTo>
                    <a:pt x="7728" y="13216"/>
                    <a:pt x="7192" y="13752"/>
                    <a:pt x="6633" y="14264"/>
                  </a:cubicBezTo>
                  <a:cubicBezTo>
                    <a:pt x="6633" y="14276"/>
                    <a:pt x="6621" y="14276"/>
                    <a:pt x="6621" y="14276"/>
                  </a:cubicBezTo>
                  <a:cubicBezTo>
                    <a:pt x="5799" y="15062"/>
                    <a:pt x="4930" y="15800"/>
                    <a:pt x="4013" y="16502"/>
                  </a:cubicBezTo>
                  <a:cubicBezTo>
                    <a:pt x="3442" y="16943"/>
                    <a:pt x="2835" y="17371"/>
                    <a:pt x="2168" y="17633"/>
                  </a:cubicBezTo>
                  <a:cubicBezTo>
                    <a:pt x="1453" y="17919"/>
                    <a:pt x="668" y="18014"/>
                    <a:pt x="1" y="18395"/>
                  </a:cubicBezTo>
                  <a:cubicBezTo>
                    <a:pt x="195" y="18486"/>
                    <a:pt x="412" y="18524"/>
                    <a:pt x="638" y="18524"/>
                  </a:cubicBezTo>
                  <a:cubicBezTo>
                    <a:pt x="1120" y="18524"/>
                    <a:pt x="1636" y="18352"/>
                    <a:pt x="2025" y="18157"/>
                  </a:cubicBezTo>
                  <a:cubicBezTo>
                    <a:pt x="3739" y="17276"/>
                    <a:pt x="5061" y="16002"/>
                    <a:pt x="6537" y="14811"/>
                  </a:cubicBezTo>
                  <a:cubicBezTo>
                    <a:pt x="6621" y="14740"/>
                    <a:pt x="6978" y="14311"/>
                    <a:pt x="7014" y="14311"/>
                  </a:cubicBezTo>
                  <a:cubicBezTo>
                    <a:pt x="7026" y="14309"/>
                    <a:pt x="7039" y="14307"/>
                    <a:pt x="7052" y="14307"/>
                  </a:cubicBezTo>
                  <a:cubicBezTo>
                    <a:pt x="7266" y="14307"/>
                    <a:pt x="7483" y="14665"/>
                    <a:pt x="7573" y="14811"/>
                  </a:cubicBezTo>
                  <a:cubicBezTo>
                    <a:pt x="7776" y="15157"/>
                    <a:pt x="7859" y="15550"/>
                    <a:pt x="8038" y="15895"/>
                  </a:cubicBezTo>
                  <a:cubicBezTo>
                    <a:pt x="8204" y="16216"/>
                    <a:pt x="8454" y="16490"/>
                    <a:pt x="8764" y="16705"/>
                  </a:cubicBezTo>
                  <a:cubicBezTo>
                    <a:pt x="9189" y="16997"/>
                    <a:pt x="10002" y="17499"/>
                    <a:pt x="10653" y="17499"/>
                  </a:cubicBezTo>
                  <a:cubicBezTo>
                    <a:pt x="10824" y="17499"/>
                    <a:pt x="10983" y="17465"/>
                    <a:pt x="11121" y="17383"/>
                  </a:cubicBezTo>
                  <a:cubicBezTo>
                    <a:pt x="9812" y="17145"/>
                    <a:pt x="8621" y="16312"/>
                    <a:pt x="7942" y="15169"/>
                  </a:cubicBezTo>
                  <a:lnTo>
                    <a:pt x="7942" y="15169"/>
                  </a:lnTo>
                  <a:cubicBezTo>
                    <a:pt x="9216" y="16264"/>
                    <a:pt x="10871" y="16788"/>
                    <a:pt x="12479" y="17288"/>
                  </a:cubicBezTo>
                  <a:cubicBezTo>
                    <a:pt x="11288" y="16880"/>
                    <a:pt x="10183" y="16233"/>
                    <a:pt x="9257" y="15401"/>
                  </a:cubicBezTo>
                  <a:lnTo>
                    <a:pt x="9257" y="15401"/>
                  </a:lnTo>
                  <a:cubicBezTo>
                    <a:pt x="10376" y="16396"/>
                    <a:pt x="11874" y="16979"/>
                    <a:pt x="13372" y="16990"/>
                  </a:cubicBezTo>
                  <a:cubicBezTo>
                    <a:pt x="11931" y="16633"/>
                    <a:pt x="10562" y="15978"/>
                    <a:pt x="9371" y="15097"/>
                  </a:cubicBezTo>
                  <a:lnTo>
                    <a:pt x="9371" y="15097"/>
                  </a:lnTo>
                  <a:cubicBezTo>
                    <a:pt x="10288" y="15288"/>
                    <a:pt x="11098" y="15800"/>
                    <a:pt x="11919" y="16240"/>
                  </a:cubicBezTo>
                  <a:cubicBezTo>
                    <a:pt x="12654" y="16635"/>
                    <a:pt x="13466" y="16981"/>
                    <a:pt x="14295" y="16981"/>
                  </a:cubicBezTo>
                  <a:cubicBezTo>
                    <a:pt x="14392" y="16981"/>
                    <a:pt x="14489" y="16977"/>
                    <a:pt x="14586" y="16967"/>
                  </a:cubicBezTo>
                  <a:lnTo>
                    <a:pt x="14586" y="16967"/>
                  </a:lnTo>
                  <a:cubicBezTo>
                    <a:pt x="14562" y="16967"/>
                    <a:pt x="14538" y="16967"/>
                    <a:pt x="14513" y="16967"/>
                  </a:cubicBezTo>
                  <a:cubicBezTo>
                    <a:pt x="13314" y="16967"/>
                    <a:pt x="12185" y="16392"/>
                    <a:pt x="11228" y="15669"/>
                  </a:cubicBezTo>
                  <a:cubicBezTo>
                    <a:pt x="10822" y="15363"/>
                    <a:pt x="10405" y="15015"/>
                    <a:pt x="9958" y="14783"/>
                  </a:cubicBezTo>
                  <a:lnTo>
                    <a:pt x="9958" y="14783"/>
                  </a:lnTo>
                  <a:cubicBezTo>
                    <a:pt x="10658" y="15021"/>
                    <a:pt x="11330" y="15372"/>
                    <a:pt x="12002" y="15693"/>
                  </a:cubicBezTo>
                  <a:cubicBezTo>
                    <a:pt x="12851" y="16092"/>
                    <a:pt x="13774" y="16449"/>
                    <a:pt x="14710" y="16449"/>
                  </a:cubicBezTo>
                  <a:cubicBezTo>
                    <a:pt x="14891" y="16449"/>
                    <a:pt x="15072" y="16436"/>
                    <a:pt x="15253" y="16407"/>
                  </a:cubicBezTo>
                  <a:cubicBezTo>
                    <a:pt x="15479" y="16359"/>
                    <a:pt x="15717" y="16300"/>
                    <a:pt x="15884" y="16145"/>
                  </a:cubicBezTo>
                  <a:lnTo>
                    <a:pt x="15884" y="16145"/>
                  </a:lnTo>
                  <a:cubicBezTo>
                    <a:pt x="15402" y="16237"/>
                    <a:pt x="14902" y="16326"/>
                    <a:pt x="14415" y="16326"/>
                  </a:cubicBezTo>
                  <a:cubicBezTo>
                    <a:pt x="14022" y="16326"/>
                    <a:pt x="13637" y="16269"/>
                    <a:pt x="13276" y="16109"/>
                  </a:cubicBezTo>
                  <a:cubicBezTo>
                    <a:pt x="12633" y="15847"/>
                    <a:pt x="12157" y="15300"/>
                    <a:pt x="11645" y="14823"/>
                  </a:cubicBezTo>
                  <a:cubicBezTo>
                    <a:pt x="11098" y="14300"/>
                    <a:pt x="10562" y="14026"/>
                    <a:pt x="9847" y="13847"/>
                  </a:cubicBezTo>
                  <a:cubicBezTo>
                    <a:pt x="9490" y="13760"/>
                    <a:pt x="9128" y="13701"/>
                    <a:pt x="8771" y="13701"/>
                  </a:cubicBezTo>
                  <a:cubicBezTo>
                    <a:pt x="8342" y="13701"/>
                    <a:pt x="7922" y="13787"/>
                    <a:pt x="7526" y="14014"/>
                  </a:cubicBezTo>
                  <a:cubicBezTo>
                    <a:pt x="8788" y="12121"/>
                    <a:pt x="10657" y="10668"/>
                    <a:pt x="11657" y="8632"/>
                  </a:cubicBezTo>
                  <a:cubicBezTo>
                    <a:pt x="11755" y="8632"/>
                    <a:pt x="11853" y="8633"/>
                    <a:pt x="11950" y="8633"/>
                  </a:cubicBezTo>
                  <a:cubicBezTo>
                    <a:pt x="12241" y="8633"/>
                    <a:pt x="12529" y="8626"/>
                    <a:pt x="12824" y="8573"/>
                  </a:cubicBezTo>
                  <a:cubicBezTo>
                    <a:pt x="13479" y="8442"/>
                    <a:pt x="13991" y="8180"/>
                    <a:pt x="14372" y="7858"/>
                  </a:cubicBezTo>
                  <a:cubicBezTo>
                    <a:pt x="14908" y="7513"/>
                    <a:pt x="15431" y="7144"/>
                    <a:pt x="15955" y="6882"/>
                  </a:cubicBezTo>
                  <a:cubicBezTo>
                    <a:pt x="16622" y="6537"/>
                    <a:pt x="17098" y="6168"/>
                    <a:pt x="17479" y="5513"/>
                  </a:cubicBezTo>
                  <a:cubicBezTo>
                    <a:pt x="17834" y="4898"/>
                    <a:pt x="17860" y="4120"/>
                    <a:pt x="18174" y="3526"/>
                  </a:cubicBezTo>
                  <a:lnTo>
                    <a:pt x="18174" y="3526"/>
                  </a:lnTo>
                  <a:cubicBezTo>
                    <a:pt x="17837" y="4155"/>
                    <a:pt x="17399" y="4737"/>
                    <a:pt x="16892" y="5240"/>
                  </a:cubicBezTo>
                  <a:lnTo>
                    <a:pt x="16892" y="5240"/>
                  </a:lnTo>
                  <a:cubicBezTo>
                    <a:pt x="18072" y="4036"/>
                    <a:pt x="18516" y="2182"/>
                    <a:pt x="19861" y="1143"/>
                  </a:cubicBezTo>
                  <a:lnTo>
                    <a:pt x="19861" y="1143"/>
                  </a:lnTo>
                  <a:cubicBezTo>
                    <a:pt x="19361" y="1412"/>
                    <a:pt x="18921" y="1758"/>
                    <a:pt x="18522" y="2154"/>
                  </a:cubicBezTo>
                  <a:lnTo>
                    <a:pt x="18522" y="2154"/>
                  </a:lnTo>
                  <a:cubicBezTo>
                    <a:pt x="18711" y="1813"/>
                    <a:pt x="18871" y="1458"/>
                    <a:pt x="18991" y="1084"/>
                  </a:cubicBezTo>
                  <a:lnTo>
                    <a:pt x="18991" y="1084"/>
                  </a:lnTo>
                  <a:cubicBezTo>
                    <a:pt x="18217" y="2429"/>
                    <a:pt x="17074" y="3512"/>
                    <a:pt x="15955" y="4584"/>
                  </a:cubicBezTo>
                  <a:cubicBezTo>
                    <a:pt x="16634" y="3655"/>
                    <a:pt x="17384" y="2762"/>
                    <a:pt x="18170" y="1929"/>
                  </a:cubicBezTo>
                  <a:lnTo>
                    <a:pt x="18170" y="1929"/>
                  </a:lnTo>
                  <a:cubicBezTo>
                    <a:pt x="17205" y="2358"/>
                    <a:pt x="16348" y="3024"/>
                    <a:pt x="15693" y="3858"/>
                  </a:cubicBezTo>
                  <a:cubicBezTo>
                    <a:pt x="15550" y="4036"/>
                    <a:pt x="15419" y="4239"/>
                    <a:pt x="15384" y="4453"/>
                  </a:cubicBezTo>
                  <a:cubicBezTo>
                    <a:pt x="15360" y="4667"/>
                    <a:pt x="15419" y="4870"/>
                    <a:pt x="15455" y="5084"/>
                  </a:cubicBezTo>
                  <a:cubicBezTo>
                    <a:pt x="15574" y="5787"/>
                    <a:pt x="15419" y="6549"/>
                    <a:pt x="15027" y="7144"/>
                  </a:cubicBezTo>
                  <a:cubicBezTo>
                    <a:pt x="15265" y="6394"/>
                    <a:pt x="15479" y="5513"/>
                    <a:pt x="15027" y="4870"/>
                  </a:cubicBezTo>
                  <a:lnTo>
                    <a:pt x="15027" y="4870"/>
                  </a:lnTo>
                  <a:cubicBezTo>
                    <a:pt x="15181" y="5584"/>
                    <a:pt x="15074" y="6370"/>
                    <a:pt x="14705" y="7013"/>
                  </a:cubicBezTo>
                  <a:cubicBezTo>
                    <a:pt x="14717" y="6644"/>
                    <a:pt x="14717" y="6275"/>
                    <a:pt x="14729" y="5906"/>
                  </a:cubicBezTo>
                  <a:lnTo>
                    <a:pt x="14729" y="5906"/>
                  </a:lnTo>
                  <a:cubicBezTo>
                    <a:pt x="14555" y="6150"/>
                    <a:pt x="14392" y="6406"/>
                    <a:pt x="14246" y="6672"/>
                  </a:cubicBezTo>
                  <a:lnTo>
                    <a:pt x="14246" y="6672"/>
                  </a:lnTo>
                  <a:cubicBezTo>
                    <a:pt x="14629" y="5759"/>
                    <a:pt x="14507" y="4895"/>
                    <a:pt x="14538" y="3870"/>
                  </a:cubicBezTo>
                  <a:cubicBezTo>
                    <a:pt x="14562" y="3251"/>
                    <a:pt x="14765" y="2643"/>
                    <a:pt x="14979" y="2060"/>
                  </a:cubicBezTo>
                  <a:lnTo>
                    <a:pt x="14979" y="2060"/>
                  </a:lnTo>
                  <a:cubicBezTo>
                    <a:pt x="14276" y="3179"/>
                    <a:pt x="13681" y="4370"/>
                    <a:pt x="13193" y="5608"/>
                  </a:cubicBezTo>
                  <a:cubicBezTo>
                    <a:pt x="13491" y="4322"/>
                    <a:pt x="14003" y="3084"/>
                    <a:pt x="14681" y="1953"/>
                  </a:cubicBezTo>
                  <a:lnTo>
                    <a:pt x="14681" y="1953"/>
                  </a:lnTo>
                  <a:cubicBezTo>
                    <a:pt x="13681" y="3024"/>
                    <a:pt x="13014" y="4394"/>
                    <a:pt x="12788" y="5834"/>
                  </a:cubicBezTo>
                  <a:cubicBezTo>
                    <a:pt x="13032" y="4150"/>
                    <a:pt x="13719" y="2477"/>
                    <a:pt x="14945" y="1302"/>
                  </a:cubicBezTo>
                  <a:lnTo>
                    <a:pt x="14945" y="1302"/>
                  </a:lnTo>
                  <a:cubicBezTo>
                    <a:pt x="13661" y="2486"/>
                    <a:pt x="12571" y="3947"/>
                    <a:pt x="12205" y="5656"/>
                  </a:cubicBezTo>
                  <a:cubicBezTo>
                    <a:pt x="12252" y="4572"/>
                    <a:pt x="12669" y="3655"/>
                    <a:pt x="13276" y="2798"/>
                  </a:cubicBezTo>
                  <a:cubicBezTo>
                    <a:pt x="13706" y="2188"/>
                    <a:pt x="14189" y="1042"/>
                    <a:pt x="15010" y="774"/>
                  </a:cubicBezTo>
                  <a:lnTo>
                    <a:pt x="15010" y="774"/>
                  </a:lnTo>
                  <a:cubicBezTo>
                    <a:pt x="14786" y="842"/>
                    <a:pt x="14572" y="955"/>
                    <a:pt x="14384" y="1084"/>
                  </a:cubicBezTo>
                  <a:cubicBezTo>
                    <a:pt x="12669" y="2179"/>
                    <a:pt x="11586" y="4703"/>
                    <a:pt x="11336" y="6656"/>
                  </a:cubicBezTo>
                  <a:cubicBezTo>
                    <a:pt x="11419" y="5989"/>
                    <a:pt x="11431" y="5322"/>
                    <a:pt x="11383" y="4667"/>
                  </a:cubicBezTo>
                  <a:lnTo>
                    <a:pt x="11383" y="4667"/>
                  </a:lnTo>
                  <a:cubicBezTo>
                    <a:pt x="11157" y="5084"/>
                    <a:pt x="10955" y="5525"/>
                    <a:pt x="10788" y="5977"/>
                  </a:cubicBezTo>
                  <a:cubicBezTo>
                    <a:pt x="11115" y="4940"/>
                    <a:pt x="11271" y="3861"/>
                    <a:pt x="11236" y="2779"/>
                  </a:cubicBezTo>
                  <a:lnTo>
                    <a:pt x="11236" y="2779"/>
                  </a:lnTo>
                  <a:cubicBezTo>
                    <a:pt x="11232" y="4184"/>
                    <a:pt x="9801" y="5419"/>
                    <a:pt x="10058" y="6815"/>
                  </a:cubicBezTo>
                  <a:lnTo>
                    <a:pt x="10058" y="6815"/>
                  </a:lnTo>
                  <a:cubicBezTo>
                    <a:pt x="9928" y="6130"/>
                    <a:pt x="9800" y="5423"/>
                    <a:pt x="9835" y="4727"/>
                  </a:cubicBezTo>
                  <a:cubicBezTo>
                    <a:pt x="9871" y="3977"/>
                    <a:pt x="10097" y="3215"/>
                    <a:pt x="9955" y="2477"/>
                  </a:cubicBezTo>
                  <a:cubicBezTo>
                    <a:pt x="9764" y="1465"/>
                    <a:pt x="8954" y="703"/>
                    <a:pt x="8204" y="0"/>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42"/>
            <p:cNvSpPr/>
            <p:nvPr/>
          </p:nvSpPr>
          <p:spPr>
            <a:xfrm>
              <a:off x="8959329" y="4551218"/>
              <a:ext cx="6406" cy="4758"/>
            </a:xfrm>
            <a:custGeom>
              <a:avLst/>
              <a:gdLst/>
              <a:ahLst/>
              <a:cxnLst/>
              <a:rect l="l" t="t" r="r" b="b"/>
              <a:pathLst>
                <a:path w="215" h="156" extrusionOk="0">
                  <a:moveTo>
                    <a:pt x="215" y="1"/>
                  </a:moveTo>
                  <a:cubicBezTo>
                    <a:pt x="143" y="48"/>
                    <a:pt x="72" y="108"/>
                    <a:pt x="1" y="155"/>
                  </a:cubicBezTo>
                  <a:cubicBezTo>
                    <a:pt x="72" y="108"/>
                    <a:pt x="143" y="60"/>
                    <a:pt x="215" y="1"/>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42"/>
            <p:cNvSpPr/>
            <p:nvPr/>
          </p:nvSpPr>
          <p:spPr>
            <a:xfrm>
              <a:off x="7521489" y="4871346"/>
              <a:ext cx="456579" cy="400618"/>
            </a:xfrm>
            <a:custGeom>
              <a:avLst/>
              <a:gdLst/>
              <a:ahLst/>
              <a:cxnLst/>
              <a:rect l="l" t="t" r="r" b="b"/>
              <a:pathLst>
                <a:path w="15324" h="13135" extrusionOk="0">
                  <a:moveTo>
                    <a:pt x="11263" y="1"/>
                  </a:moveTo>
                  <a:cubicBezTo>
                    <a:pt x="11020" y="1"/>
                    <a:pt x="10769" y="76"/>
                    <a:pt x="10537" y="161"/>
                  </a:cubicBezTo>
                  <a:cubicBezTo>
                    <a:pt x="9656" y="482"/>
                    <a:pt x="8739" y="1113"/>
                    <a:pt x="8323" y="1982"/>
                  </a:cubicBezTo>
                  <a:cubicBezTo>
                    <a:pt x="8513" y="1577"/>
                    <a:pt x="8704" y="1161"/>
                    <a:pt x="8906" y="756"/>
                  </a:cubicBezTo>
                  <a:cubicBezTo>
                    <a:pt x="8977" y="601"/>
                    <a:pt x="9037" y="423"/>
                    <a:pt x="8942" y="292"/>
                  </a:cubicBezTo>
                  <a:cubicBezTo>
                    <a:pt x="8882" y="208"/>
                    <a:pt x="8775" y="173"/>
                    <a:pt x="8680" y="173"/>
                  </a:cubicBezTo>
                  <a:cubicBezTo>
                    <a:pt x="8646" y="168"/>
                    <a:pt x="8612" y="166"/>
                    <a:pt x="8578" y="166"/>
                  </a:cubicBezTo>
                  <a:cubicBezTo>
                    <a:pt x="8132" y="166"/>
                    <a:pt x="7740" y="519"/>
                    <a:pt x="7430" y="851"/>
                  </a:cubicBezTo>
                  <a:cubicBezTo>
                    <a:pt x="6858" y="1458"/>
                    <a:pt x="6406" y="2078"/>
                    <a:pt x="6227" y="2887"/>
                  </a:cubicBezTo>
                  <a:cubicBezTo>
                    <a:pt x="6217" y="2887"/>
                    <a:pt x="6207" y="2888"/>
                    <a:pt x="6196" y="2888"/>
                  </a:cubicBezTo>
                  <a:cubicBezTo>
                    <a:pt x="5766" y="2888"/>
                    <a:pt x="5324" y="2648"/>
                    <a:pt x="4882" y="2601"/>
                  </a:cubicBezTo>
                  <a:cubicBezTo>
                    <a:pt x="4346" y="2542"/>
                    <a:pt x="3810" y="2566"/>
                    <a:pt x="3274" y="2530"/>
                  </a:cubicBezTo>
                  <a:cubicBezTo>
                    <a:pt x="3232" y="2527"/>
                    <a:pt x="3190" y="2526"/>
                    <a:pt x="3147" y="2526"/>
                  </a:cubicBezTo>
                  <a:cubicBezTo>
                    <a:pt x="2663" y="2526"/>
                    <a:pt x="2167" y="2710"/>
                    <a:pt x="1762" y="2994"/>
                  </a:cubicBezTo>
                  <a:cubicBezTo>
                    <a:pt x="1548" y="3137"/>
                    <a:pt x="1357" y="3304"/>
                    <a:pt x="1203" y="3494"/>
                  </a:cubicBezTo>
                  <a:cubicBezTo>
                    <a:pt x="1119" y="3590"/>
                    <a:pt x="1048" y="3768"/>
                    <a:pt x="1167" y="3840"/>
                  </a:cubicBezTo>
                  <a:cubicBezTo>
                    <a:pt x="1208" y="3864"/>
                    <a:pt x="1257" y="3875"/>
                    <a:pt x="1312" y="3875"/>
                  </a:cubicBezTo>
                  <a:cubicBezTo>
                    <a:pt x="1545" y="3875"/>
                    <a:pt x="1877" y="3688"/>
                    <a:pt x="2060" y="3649"/>
                  </a:cubicBezTo>
                  <a:cubicBezTo>
                    <a:pt x="2191" y="3625"/>
                    <a:pt x="3191" y="3625"/>
                    <a:pt x="3227" y="3578"/>
                  </a:cubicBezTo>
                  <a:lnTo>
                    <a:pt x="3227" y="3578"/>
                  </a:lnTo>
                  <a:cubicBezTo>
                    <a:pt x="3167" y="3661"/>
                    <a:pt x="3072" y="3685"/>
                    <a:pt x="2977" y="3721"/>
                  </a:cubicBezTo>
                  <a:cubicBezTo>
                    <a:pt x="1679" y="4137"/>
                    <a:pt x="488" y="4995"/>
                    <a:pt x="333" y="6447"/>
                  </a:cubicBezTo>
                  <a:cubicBezTo>
                    <a:pt x="322" y="6519"/>
                    <a:pt x="322" y="6590"/>
                    <a:pt x="357" y="6649"/>
                  </a:cubicBezTo>
                  <a:cubicBezTo>
                    <a:pt x="391" y="6688"/>
                    <a:pt x="437" y="6703"/>
                    <a:pt x="488" y="6703"/>
                  </a:cubicBezTo>
                  <a:cubicBezTo>
                    <a:pt x="564" y="6703"/>
                    <a:pt x="650" y="6669"/>
                    <a:pt x="714" y="6626"/>
                  </a:cubicBezTo>
                  <a:cubicBezTo>
                    <a:pt x="929" y="6495"/>
                    <a:pt x="1119" y="6340"/>
                    <a:pt x="1286" y="6161"/>
                  </a:cubicBezTo>
                  <a:lnTo>
                    <a:pt x="1286" y="6161"/>
                  </a:lnTo>
                  <a:cubicBezTo>
                    <a:pt x="1072" y="6614"/>
                    <a:pt x="738" y="6995"/>
                    <a:pt x="464" y="7423"/>
                  </a:cubicBezTo>
                  <a:cubicBezTo>
                    <a:pt x="203" y="7840"/>
                    <a:pt x="0" y="8352"/>
                    <a:pt x="119" y="8840"/>
                  </a:cubicBezTo>
                  <a:cubicBezTo>
                    <a:pt x="131" y="8924"/>
                    <a:pt x="167" y="9007"/>
                    <a:pt x="238" y="9066"/>
                  </a:cubicBezTo>
                  <a:cubicBezTo>
                    <a:pt x="276" y="9092"/>
                    <a:pt x="322" y="9104"/>
                    <a:pt x="369" y="9104"/>
                  </a:cubicBezTo>
                  <a:cubicBezTo>
                    <a:pt x="455" y="9104"/>
                    <a:pt x="546" y="9064"/>
                    <a:pt x="607" y="8995"/>
                  </a:cubicBezTo>
                  <a:cubicBezTo>
                    <a:pt x="703" y="8900"/>
                    <a:pt x="738" y="8769"/>
                    <a:pt x="774" y="8638"/>
                  </a:cubicBezTo>
                  <a:lnTo>
                    <a:pt x="774" y="8638"/>
                  </a:lnTo>
                  <a:cubicBezTo>
                    <a:pt x="857" y="8769"/>
                    <a:pt x="750" y="9007"/>
                    <a:pt x="893" y="9055"/>
                  </a:cubicBezTo>
                  <a:cubicBezTo>
                    <a:pt x="904" y="9058"/>
                    <a:pt x="915" y="9060"/>
                    <a:pt x="927" y="9060"/>
                  </a:cubicBezTo>
                  <a:cubicBezTo>
                    <a:pt x="986" y="9060"/>
                    <a:pt x="1043" y="9011"/>
                    <a:pt x="1084" y="8971"/>
                  </a:cubicBezTo>
                  <a:cubicBezTo>
                    <a:pt x="1357" y="8697"/>
                    <a:pt x="1584" y="8328"/>
                    <a:pt x="1881" y="8090"/>
                  </a:cubicBezTo>
                  <a:cubicBezTo>
                    <a:pt x="2131" y="7900"/>
                    <a:pt x="2477" y="7721"/>
                    <a:pt x="2762" y="7566"/>
                  </a:cubicBezTo>
                  <a:lnTo>
                    <a:pt x="2762" y="7566"/>
                  </a:lnTo>
                  <a:cubicBezTo>
                    <a:pt x="2262" y="8102"/>
                    <a:pt x="1834" y="8733"/>
                    <a:pt x="1703" y="9447"/>
                  </a:cubicBezTo>
                  <a:cubicBezTo>
                    <a:pt x="1584" y="10067"/>
                    <a:pt x="1619" y="10674"/>
                    <a:pt x="1905" y="11233"/>
                  </a:cubicBezTo>
                  <a:cubicBezTo>
                    <a:pt x="2039" y="11491"/>
                    <a:pt x="2269" y="11749"/>
                    <a:pt x="2553" y="11749"/>
                  </a:cubicBezTo>
                  <a:cubicBezTo>
                    <a:pt x="2571" y="11749"/>
                    <a:pt x="2589" y="11747"/>
                    <a:pt x="2608" y="11745"/>
                  </a:cubicBezTo>
                  <a:cubicBezTo>
                    <a:pt x="2679" y="11733"/>
                    <a:pt x="2762" y="11698"/>
                    <a:pt x="2798" y="11626"/>
                  </a:cubicBezTo>
                  <a:cubicBezTo>
                    <a:pt x="2822" y="11567"/>
                    <a:pt x="2822" y="11519"/>
                    <a:pt x="2810" y="11460"/>
                  </a:cubicBezTo>
                  <a:cubicBezTo>
                    <a:pt x="2798" y="11293"/>
                    <a:pt x="2786" y="11126"/>
                    <a:pt x="2774" y="10960"/>
                  </a:cubicBezTo>
                  <a:lnTo>
                    <a:pt x="2774" y="10960"/>
                  </a:lnTo>
                  <a:cubicBezTo>
                    <a:pt x="2858" y="11067"/>
                    <a:pt x="2953" y="11186"/>
                    <a:pt x="3036" y="11293"/>
                  </a:cubicBezTo>
                  <a:cubicBezTo>
                    <a:pt x="3060" y="11305"/>
                    <a:pt x="3072" y="11317"/>
                    <a:pt x="3084" y="11329"/>
                  </a:cubicBezTo>
                  <a:cubicBezTo>
                    <a:pt x="3091" y="11331"/>
                    <a:pt x="3098" y="11332"/>
                    <a:pt x="3105" y="11332"/>
                  </a:cubicBezTo>
                  <a:cubicBezTo>
                    <a:pt x="3173" y="11332"/>
                    <a:pt x="3202" y="11227"/>
                    <a:pt x="3191" y="11162"/>
                  </a:cubicBezTo>
                  <a:cubicBezTo>
                    <a:pt x="3143" y="10590"/>
                    <a:pt x="3215" y="10019"/>
                    <a:pt x="3393" y="9483"/>
                  </a:cubicBezTo>
                  <a:cubicBezTo>
                    <a:pt x="3465" y="9233"/>
                    <a:pt x="3572" y="9007"/>
                    <a:pt x="3715" y="8805"/>
                  </a:cubicBezTo>
                  <a:cubicBezTo>
                    <a:pt x="3834" y="8626"/>
                    <a:pt x="4108" y="8400"/>
                    <a:pt x="4179" y="8197"/>
                  </a:cubicBezTo>
                  <a:lnTo>
                    <a:pt x="4179" y="8197"/>
                  </a:lnTo>
                  <a:cubicBezTo>
                    <a:pt x="3965" y="8805"/>
                    <a:pt x="3786" y="9519"/>
                    <a:pt x="3822" y="10174"/>
                  </a:cubicBezTo>
                  <a:cubicBezTo>
                    <a:pt x="3846" y="10710"/>
                    <a:pt x="3822" y="11257"/>
                    <a:pt x="4024" y="11769"/>
                  </a:cubicBezTo>
                  <a:cubicBezTo>
                    <a:pt x="4072" y="11876"/>
                    <a:pt x="4132" y="11995"/>
                    <a:pt x="4227" y="12067"/>
                  </a:cubicBezTo>
                  <a:cubicBezTo>
                    <a:pt x="4278" y="12106"/>
                    <a:pt x="4347" y="12127"/>
                    <a:pt x="4413" y="12127"/>
                  </a:cubicBezTo>
                  <a:cubicBezTo>
                    <a:pt x="4469" y="12127"/>
                    <a:pt x="4522" y="12111"/>
                    <a:pt x="4560" y="12079"/>
                  </a:cubicBezTo>
                  <a:cubicBezTo>
                    <a:pt x="4632" y="12019"/>
                    <a:pt x="4655" y="11924"/>
                    <a:pt x="4667" y="11841"/>
                  </a:cubicBezTo>
                  <a:cubicBezTo>
                    <a:pt x="4727" y="11579"/>
                    <a:pt x="4786" y="11317"/>
                    <a:pt x="4846" y="11055"/>
                  </a:cubicBezTo>
                  <a:cubicBezTo>
                    <a:pt x="4905" y="11472"/>
                    <a:pt x="4977" y="11912"/>
                    <a:pt x="5156" y="12293"/>
                  </a:cubicBezTo>
                  <a:cubicBezTo>
                    <a:pt x="5346" y="12686"/>
                    <a:pt x="5679" y="13019"/>
                    <a:pt x="6096" y="13126"/>
                  </a:cubicBezTo>
                  <a:cubicBezTo>
                    <a:pt x="6111" y="13131"/>
                    <a:pt x="6128" y="13134"/>
                    <a:pt x="6146" y="13134"/>
                  </a:cubicBezTo>
                  <a:cubicBezTo>
                    <a:pt x="6171" y="13134"/>
                    <a:pt x="6199" y="13129"/>
                    <a:pt x="6227" y="13115"/>
                  </a:cubicBezTo>
                  <a:cubicBezTo>
                    <a:pt x="6299" y="13079"/>
                    <a:pt x="6299" y="12984"/>
                    <a:pt x="6287" y="12900"/>
                  </a:cubicBezTo>
                  <a:cubicBezTo>
                    <a:pt x="6267" y="12789"/>
                    <a:pt x="6244" y="12679"/>
                    <a:pt x="6215" y="12570"/>
                  </a:cubicBezTo>
                  <a:lnTo>
                    <a:pt x="6215" y="12570"/>
                  </a:lnTo>
                  <a:cubicBezTo>
                    <a:pt x="6279" y="12698"/>
                    <a:pt x="6373" y="12809"/>
                    <a:pt x="6489" y="12888"/>
                  </a:cubicBezTo>
                  <a:cubicBezTo>
                    <a:pt x="6526" y="12918"/>
                    <a:pt x="6572" y="12938"/>
                    <a:pt x="6613" y="12938"/>
                  </a:cubicBezTo>
                  <a:cubicBezTo>
                    <a:pt x="6638" y="12938"/>
                    <a:pt x="6661" y="12930"/>
                    <a:pt x="6680" y="12912"/>
                  </a:cubicBezTo>
                  <a:cubicBezTo>
                    <a:pt x="6703" y="12888"/>
                    <a:pt x="6703" y="12853"/>
                    <a:pt x="6715" y="12817"/>
                  </a:cubicBezTo>
                  <a:cubicBezTo>
                    <a:pt x="6739" y="12507"/>
                    <a:pt x="6644" y="12210"/>
                    <a:pt x="6668" y="11924"/>
                  </a:cubicBezTo>
                  <a:cubicBezTo>
                    <a:pt x="6691" y="11638"/>
                    <a:pt x="6787" y="11317"/>
                    <a:pt x="6822" y="11031"/>
                  </a:cubicBezTo>
                  <a:cubicBezTo>
                    <a:pt x="6906" y="10364"/>
                    <a:pt x="6989" y="9697"/>
                    <a:pt x="7049" y="9031"/>
                  </a:cubicBezTo>
                  <a:lnTo>
                    <a:pt x="7049" y="9031"/>
                  </a:lnTo>
                  <a:cubicBezTo>
                    <a:pt x="7037" y="9519"/>
                    <a:pt x="7049" y="10007"/>
                    <a:pt x="7156" y="10483"/>
                  </a:cubicBezTo>
                  <a:cubicBezTo>
                    <a:pt x="7275" y="10960"/>
                    <a:pt x="7489" y="11424"/>
                    <a:pt x="7846" y="11769"/>
                  </a:cubicBezTo>
                  <a:cubicBezTo>
                    <a:pt x="8049" y="11972"/>
                    <a:pt x="8323" y="12126"/>
                    <a:pt x="8608" y="12150"/>
                  </a:cubicBezTo>
                  <a:cubicBezTo>
                    <a:pt x="8704" y="12150"/>
                    <a:pt x="8799" y="12150"/>
                    <a:pt x="8870" y="12103"/>
                  </a:cubicBezTo>
                  <a:cubicBezTo>
                    <a:pt x="8989" y="12019"/>
                    <a:pt x="9025" y="11853"/>
                    <a:pt x="9037" y="11710"/>
                  </a:cubicBezTo>
                  <a:cubicBezTo>
                    <a:pt x="9096" y="11198"/>
                    <a:pt x="9120" y="10805"/>
                    <a:pt x="8966" y="10317"/>
                  </a:cubicBezTo>
                  <a:cubicBezTo>
                    <a:pt x="8775" y="9686"/>
                    <a:pt x="8585" y="9066"/>
                    <a:pt x="8394" y="8447"/>
                  </a:cubicBezTo>
                  <a:lnTo>
                    <a:pt x="8394" y="8447"/>
                  </a:lnTo>
                  <a:cubicBezTo>
                    <a:pt x="8727" y="9376"/>
                    <a:pt x="9335" y="10209"/>
                    <a:pt x="10109" y="10829"/>
                  </a:cubicBezTo>
                  <a:cubicBezTo>
                    <a:pt x="10251" y="10936"/>
                    <a:pt x="10394" y="11043"/>
                    <a:pt x="10573" y="11043"/>
                  </a:cubicBezTo>
                  <a:cubicBezTo>
                    <a:pt x="10585" y="11044"/>
                    <a:pt x="10596" y="11044"/>
                    <a:pt x="10608" y="11044"/>
                  </a:cubicBezTo>
                  <a:cubicBezTo>
                    <a:pt x="10891" y="11044"/>
                    <a:pt x="11134" y="10769"/>
                    <a:pt x="11180" y="10471"/>
                  </a:cubicBezTo>
                  <a:cubicBezTo>
                    <a:pt x="11228" y="10174"/>
                    <a:pt x="11132" y="9876"/>
                    <a:pt x="11025" y="9590"/>
                  </a:cubicBezTo>
                  <a:cubicBezTo>
                    <a:pt x="10799" y="8924"/>
                    <a:pt x="10609" y="8221"/>
                    <a:pt x="10335" y="7566"/>
                  </a:cubicBezTo>
                  <a:lnTo>
                    <a:pt x="10335" y="7566"/>
                  </a:lnTo>
                  <a:cubicBezTo>
                    <a:pt x="11073" y="7995"/>
                    <a:pt x="11466" y="8947"/>
                    <a:pt x="12383" y="9078"/>
                  </a:cubicBezTo>
                  <a:cubicBezTo>
                    <a:pt x="12395" y="9078"/>
                    <a:pt x="12412" y="9081"/>
                    <a:pt x="12430" y="9081"/>
                  </a:cubicBezTo>
                  <a:cubicBezTo>
                    <a:pt x="12448" y="9081"/>
                    <a:pt x="12466" y="9078"/>
                    <a:pt x="12478" y="9066"/>
                  </a:cubicBezTo>
                  <a:cubicBezTo>
                    <a:pt x="12514" y="9043"/>
                    <a:pt x="12514" y="8983"/>
                    <a:pt x="12502" y="8935"/>
                  </a:cubicBezTo>
                  <a:cubicBezTo>
                    <a:pt x="12466" y="8745"/>
                    <a:pt x="12418" y="8543"/>
                    <a:pt x="12347" y="8364"/>
                  </a:cubicBezTo>
                  <a:lnTo>
                    <a:pt x="12347" y="8364"/>
                  </a:lnTo>
                  <a:cubicBezTo>
                    <a:pt x="12430" y="8543"/>
                    <a:pt x="12573" y="8709"/>
                    <a:pt x="12740" y="8828"/>
                  </a:cubicBezTo>
                  <a:cubicBezTo>
                    <a:pt x="12752" y="8507"/>
                    <a:pt x="12597" y="8209"/>
                    <a:pt x="12442" y="7923"/>
                  </a:cubicBezTo>
                  <a:lnTo>
                    <a:pt x="12442" y="7923"/>
                  </a:lnTo>
                  <a:cubicBezTo>
                    <a:pt x="12585" y="8054"/>
                    <a:pt x="12716" y="8185"/>
                    <a:pt x="12847" y="8316"/>
                  </a:cubicBezTo>
                  <a:cubicBezTo>
                    <a:pt x="12905" y="8365"/>
                    <a:pt x="12971" y="8421"/>
                    <a:pt x="13039" y="8421"/>
                  </a:cubicBezTo>
                  <a:cubicBezTo>
                    <a:pt x="13054" y="8421"/>
                    <a:pt x="13070" y="8418"/>
                    <a:pt x="13085" y="8412"/>
                  </a:cubicBezTo>
                  <a:cubicBezTo>
                    <a:pt x="13168" y="8388"/>
                    <a:pt x="13192" y="8293"/>
                    <a:pt x="13204" y="8209"/>
                  </a:cubicBezTo>
                  <a:cubicBezTo>
                    <a:pt x="13252" y="7828"/>
                    <a:pt x="13133" y="7423"/>
                    <a:pt x="12930" y="7090"/>
                  </a:cubicBezTo>
                  <a:cubicBezTo>
                    <a:pt x="12645" y="6638"/>
                    <a:pt x="12204" y="6185"/>
                    <a:pt x="11716" y="5971"/>
                  </a:cubicBezTo>
                  <a:lnTo>
                    <a:pt x="11716" y="5971"/>
                  </a:lnTo>
                  <a:cubicBezTo>
                    <a:pt x="12323" y="6102"/>
                    <a:pt x="12930" y="6173"/>
                    <a:pt x="13549" y="6257"/>
                  </a:cubicBezTo>
                  <a:cubicBezTo>
                    <a:pt x="13859" y="6304"/>
                    <a:pt x="14145" y="6423"/>
                    <a:pt x="14466" y="6423"/>
                  </a:cubicBezTo>
                  <a:cubicBezTo>
                    <a:pt x="14538" y="6423"/>
                    <a:pt x="15323" y="6316"/>
                    <a:pt x="15312" y="6304"/>
                  </a:cubicBezTo>
                  <a:cubicBezTo>
                    <a:pt x="15189" y="6075"/>
                    <a:pt x="14993" y="5897"/>
                    <a:pt x="14767" y="5781"/>
                  </a:cubicBezTo>
                  <a:lnTo>
                    <a:pt x="14767" y="5781"/>
                  </a:lnTo>
                  <a:cubicBezTo>
                    <a:pt x="14921" y="5821"/>
                    <a:pt x="15079" y="5841"/>
                    <a:pt x="15237" y="5841"/>
                  </a:cubicBezTo>
                  <a:cubicBezTo>
                    <a:pt x="15262" y="5841"/>
                    <a:pt x="15287" y="5841"/>
                    <a:pt x="15312" y="5840"/>
                  </a:cubicBezTo>
                  <a:cubicBezTo>
                    <a:pt x="15300" y="5542"/>
                    <a:pt x="15002" y="5340"/>
                    <a:pt x="14740" y="5209"/>
                  </a:cubicBezTo>
                  <a:cubicBezTo>
                    <a:pt x="14391" y="5044"/>
                    <a:pt x="14029" y="4906"/>
                    <a:pt x="13656" y="4801"/>
                  </a:cubicBezTo>
                  <a:lnTo>
                    <a:pt x="13656" y="4801"/>
                  </a:lnTo>
                  <a:cubicBezTo>
                    <a:pt x="13708" y="4803"/>
                    <a:pt x="13760" y="4804"/>
                    <a:pt x="13812" y="4804"/>
                  </a:cubicBezTo>
                  <a:cubicBezTo>
                    <a:pt x="14186" y="4804"/>
                    <a:pt x="14558" y="4742"/>
                    <a:pt x="14907" y="4614"/>
                  </a:cubicBezTo>
                  <a:cubicBezTo>
                    <a:pt x="14816" y="4453"/>
                    <a:pt x="14650" y="4343"/>
                    <a:pt x="14472" y="4320"/>
                  </a:cubicBezTo>
                  <a:lnTo>
                    <a:pt x="14472" y="4320"/>
                  </a:lnTo>
                  <a:cubicBezTo>
                    <a:pt x="14526" y="4321"/>
                    <a:pt x="14581" y="4322"/>
                    <a:pt x="14636" y="4322"/>
                  </a:cubicBezTo>
                  <a:cubicBezTo>
                    <a:pt x="14814" y="4322"/>
                    <a:pt x="14994" y="4312"/>
                    <a:pt x="15169" y="4280"/>
                  </a:cubicBezTo>
                  <a:cubicBezTo>
                    <a:pt x="15169" y="4066"/>
                    <a:pt x="14883" y="3971"/>
                    <a:pt x="14669" y="3935"/>
                  </a:cubicBezTo>
                  <a:cubicBezTo>
                    <a:pt x="13800" y="3802"/>
                    <a:pt x="12913" y="3739"/>
                    <a:pt x="12032" y="3739"/>
                  </a:cubicBezTo>
                  <a:cubicBezTo>
                    <a:pt x="11887" y="3739"/>
                    <a:pt x="11742" y="3741"/>
                    <a:pt x="11597" y="3744"/>
                  </a:cubicBezTo>
                  <a:cubicBezTo>
                    <a:pt x="12525" y="3554"/>
                    <a:pt x="13466" y="3459"/>
                    <a:pt x="14407" y="3459"/>
                  </a:cubicBezTo>
                  <a:cubicBezTo>
                    <a:pt x="14478" y="3459"/>
                    <a:pt x="14573" y="3447"/>
                    <a:pt x="14633" y="3399"/>
                  </a:cubicBezTo>
                  <a:cubicBezTo>
                    <a:pt x="14716" y="3328"/>
                    <a:pt x="14692" y="3173"/>
                    <a:pt x="14609" y="3090"/>
                  </a:cubicBezTo>
                  <a:cubicBezTo>
                    <a:pt x="14526" y="3006"/>
                    <a:pt x="14419" y="2970"/>
                    <a:pt x="14300" y="2947"/>
                  </a:cubicBezTo>
                  <a:cubicBezTo>
                    <a:pt x="14478" y="2935"/>
                    <a:pt x="14657" y="2923"/>
                    <a:pt x="14835" y="2923"/>
                  </a:cubicBezTo>
                  <a:cubicBezTo>
                    <a:pt x="14333" y="2381"/>
                    <a:pt x="13637" y="2168"/>
                    <a:pt x="12915" y="2168"/>
                  </a:cubicBezTo>
                  <a:cubicBezTo>
                    <a:pt x="12115" y="2168"/>
                    <a:pt x="11283" y="2429"/>
                    <a:pt x="10644" y="2792"/>
                  </a:cubicBezTo>
                  <a:cubicBezTo>
                    <a:pt x="10918" y="2518"/>
                    <a:pt x="11299" y="2399"/>
                    <a:pt x="11656" y="2268"/>
                  </a:cubicBezTo>
                  <a:cubicBezTo>
                    <a:pt x="11894" y="2185"/>
                    <a:pt x="12097" y="2042"/>
                    <a:pt x="12335" y="1935"/>
                  </a:cubicBezTo>
                  <a:cubicBezTo>
                    <a:pt x="12395" y="1911"/>
                    <a:pt x="12466" y="1875"/>
                    <a:pt x="12454" y="1804"/>
                  </a:cubicBezTo>
                  <a:cubicBezTo>
                    <a:pt x="12444" y="1754"/>
                    <a:pt x="12385" y="1729"/>
                    <a:pt x="12331" y="1729"/>
                  </a:cubicBezTo>
                  <a:cubicBezTo>
                    <a:pt x="12320" y="1729"/>
                    <a:pt x="12309" y="1730"/>
                    <a:pt x="12299" y="1732"/>
                  </a:cubicBezTo>
                  <a:cubicBezTo>
                    <a:pt x="12192" y="1732"/>
                    <a:pt x="12085" y="1768"/>
                    <a:pt x="11990" y="1816"/>
                  </a:cubicBezTo>
                  <a:cubicBezTo>
                    <a:pt x="12025" y="1697"/>
                    <a:pt x="12180" y="1661"/>
                    <a:pt x="12299" y="1613"/>
                  </a:cubicBezTo>
                  <a:cubicBezTo>
                    <a:pt x="12430" y="1577"/>
                    <a:pt x="12561" y="1446"/>
                    <a:pt x="12478" y="1339"/>
                  </a:cubicBezTo>
                  <a:cubicBezTo>
                    <a:pt x="12442" y="1280"/>
                    <a:pt x="12359" y="1280"/>
                    <a:pt x="12299" y="1280"/>
                  </a:cubicBezTo>
                  <a:cubicBezTo>
                    <a:pt x="12290" y="1280"/>
                    <a:pt x="12280" y="1280"/>
                    <a:pt x="12271" y="1280"/>
                  </a:cubicBezTo>
                  <a:cubicBezTo>
                    <a:pt x="11636" y="1280"/>
                    <a:pt x="11055" y="1549"/>
                    <a:pt x="10514" y="1893"/>
                  </a:cubicBezTo>
                  <a:lnTo>
                    <a:pt x="10514" y="1893"/>
                  </a:lnTo>
                  <a:cubicBezTo>
                    <a:pt x="10928" y="1605"/>
                    <a:pt x="11343" y="1315"/>
                    <a:pt x="11763" y="1030"/>
                  </a:cubicBezTo>
                  <a:cubicBezTo>
                    <a:pt x="11978" y="875"/>
                    <a:pt x="12204" y="720"/>
                    <a:pt x="12335" y="482"/>
                  </a:cubicBezTo>
                  <a:cubicBezTo>
                    <a:pt x="12347" y="458"/>
                    <a:pt x="12359" y="423"/>
                    <a:pt x="12347" y="399"/>
                  </a:cubicBezTo>
                  <a:cubicBezTo>
                    <a:pt x="12335" y="375"/>
                    <a:pt x="12299" y="363"/>
                    <a:pt x="12264" y="351"/>
                  </a:cubicBezTo>
                  <a:cubicBezTo>
                    <a:pt x="12226" y="346"/>
                    <a:pt x="12189" y="344"/>
                    <a:pt x="12152" y="344"/>
                  </a:cubicBezTo>
                  <a:cubicBezTo>
                    <a:pt x="12011" y="344"/>
                    <a:pt x="11874" y="378"/>
                    <a:pt x="11752" y="434"/>
                  </a:cubicBezTo>
                  <a:cubicBezTo>
                    <a:pt x="11847" y="387"/>
                    <a:pt x="11930" y="327"/>
                    <a:pt x="12014" y="244"/>
                  </a:cubicBezTo>
                  <a:cubicBezTo>
                    <a:pt x="11972" y="240"/>
                    <a:pt x="11930" y="238"/>
                    <a:pt x="11888" y="238"/>
                  </a:cubicBezTo>
                  <a:cubicBezTo>
                    <a:pt x="11677" y="238"/>
                    <a:pt x="11466" y="288"/>
                    <a:pt x="11287" y="387"/>
                  </a:cubicBezTo>
                  <a:cubicBezTo>
                    <a:pt x="11418" y="303"/>
                    <a:pt x="11537" y="208"/>
                    <a:pt x="11644" y="77"/>
                  </a:cubicBezTo>
                  <a:cubicBezTo>
                    <a:pt x="11523" y="23"/>
                    <a:pt x="11394" y="1"/>
                    <a:pt x="11263" y="1"/>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42"/>
            <p:cNvSpPr/>
            <p:nvPr/>
          </p:nvSpPr>
          <p:spPr>
            <a:xfrm>
              <a:off x="7542405" y="4884461"/>
              <a:ext cx="400177" cy="353525"/>
            </a:xfrm>
            <a:custGeom>
              <a:avLst/>
              <a:gdLst/>
              <a:ahLst/>
              <a:cxnLst/>
              <a:rect l="l" t="t" r="r" b="b"/>
              <a:pathLst>
                <a:path w="13431" h="11591" extrusionOk="0">
                  <a:moveTo>
                    <a:pt x="10049" y="1"/>
                  </a:moveTo>
                  <a:cubicBezTo>
                    <a:pt x="9698" y="1"/>
                    <a:pt x="9360" y="201"/>
                    <a:pt x="9073" y="421"/>
                  </a:cubicBezTo>
                  <a:cubicBezTo>
                    <a:pt x="8752" y="635"/>
                    <a:pt x="8442" y="897"/>
                    <a:pt x="8180" y="1183"/>
                  </a:cubicBezTo>
                  <a:cubicBezTo>
                    <a:pt x="7978" y="1386"/>
                    <a:pt x="7752" y="1862"/>
                    <a:pt x="7513" y="1969"/>
                  </a:cubicBezTo>
                  <a:cubicBezTo>
                    <a:pt x="7561" y="1552"/>
                    <a:pt x="7692" y="1124"/>
                    <a:pt x="7775" y="719"/>
                  </a:cubicBezTo>
                  <a:cubicBezTo>
                    <a:pt x="7799" y="612"/>
                    <a:pt x="7823" y="505"/>
                    <a:pt x="7811" y="397"/>
                  </a:cubicBezTo>
                  <a:cubicBezTo>
                    <a:pt x="7799" y="290"/>
                    <a:pt x="7728" y="183"/>
                    <a:pt x="7632" y="147"/>
                  </a:cubicBezTo>
                  <a:cubicBezTo>
                    <a:pt x="7607" y="139"/>
                    <a:pt x="7581" y="135"/>
                    <a:pt x="7554" y="135"/>
                  </a:cubicBezTo>
                  <a:cubicBezTo>
                    <a:pt x="7469" y="135"/>
                    <a:pt x="7381" y="173"/>
                    <a:pt x="7299" y="219"/>
                  </a:cubicBezTo>
                  <a:cubicBezTo>
                    <a:pt x="6763" y="540"/>
                    <a:pt x="6394" y="1100"/>
                    <a:pt x="6061" y="1624"/>
                  </a:cubicBezTo>
                  <a:cubicBezTo>
                    <a:pt x="5870" y="1933"/>
                    <a:pt x="5668" y="2255"/>
                    <a:pt x="5608" y="2624"/>
                  </a:cubicBezTo>
                  <a:cubicBezTo>
                    <a:pt x="5044" y="2279"/>
                    <a:pt x="4414" y="2111"/>
                    <a:pt x="3759" y="2111"/>
                  </a:cubicBezTo>
                  <a:cubicBezTo>
                    <a:pt x="3737" y="2111"/>
                    <a:pt x="3714" y="2111"/>
                    <a:pt x="3692" y="2112"/>
                  </a:cubicBezTo>
                  <a:cubicBezTo>
                    <a:pt x="3322" y="2124"/>
                    <a:pt x="2965" y="2183"/>
                    <a:pt x="2632" y="2302"/>
                  </a:cubicBezTo>
                  <a:cubicBezTo>
                    <a:pt x="2421" y="2373"/>
                    <a:pt x="1910" y="2743"/>
                    <a:pt x="1724" y="2743"/>
                  </a:cubicBezTo>
                  <a:cubicBezTo>
                    <a:pt x="1721" y="2743"/>
                    <a:pt x="1718" y="2743"/>
                    <a:pt x="1715" y="2743"/>
                  </a:cubicBezTo>
                  <a:lnTo>
                    <a:pt x="1715" y="2743"/>
                  </a:lnTo>
                  <a:cubicBezTo>
                    <a:pt x="2203" y="2779"/>
                    <a:pt x="2691" y="2886"/>
                    <a:pt x="3168" y="3052"/>
                  </a:cubicBezTo>
                  <a:cubicBezTo>
                    <a:pt x="2810" y="3433"/>
                    <a:pt x="2275" y="3600"/>
                    <a:pt x="1822" y="3862"/>
                  </a:cubicBezTo>
                  <a:cubicBezTo>
                    <a:pt x="1382" y="4112"/>
                    <a:pt x="989" y="4434"/>
                    <a:pt x="679" y="4826"/>
                  </a:cubicBezTo>
                  <a:cubicBezTo>
                    <a:pt x="548" y="4993"/>
                    <a:pt x="417" y="5207"/>
                    <a:pt x="489" y="5410"/>
                  </a:cubicBezTo>
                  <a:cubicBezTo>
                    <a:pt x="727" y="5255"/>
                    <a:pt x="977" y="5124"/>
                    <a:pt x="1239" y="5017"/>
                  </a:cubicBezTo>
                  <a:lnTo>
                    <a:pt x="1239" y="5017"/>
                  </a:lnTo>
                  <a:cubicBezTo>
                    <a:pt x="834" y="5767"/>
                    <a:pt x="453" y="6529"/>
                    <a:pt x="96" y="7303"/>
                  </a:cubicBezTo>
                  <a:cubicBezTo>
                    <a:pt x="48" y="7410"/>
                    <a:pt x="1" y="7541"/>
                    <a:pt x="72" y="7636"/>
                  </a:cubicBezTo>
                  <a:cubicBezTo>
                    <a:pt x="109" y="7691"/>
                    <a:pt x="160" y="7714"/>
                    <a:pt x="218" y="7714"/>
                  </a:cubicBezTo>
                  <a:cubicBezTo>
                    <a:pt x="348" y="7714"/>
                    <a:pt x="513" y="7601"/>
                    <a:pt x="620" y="7493"/>
                  </a:cubicBezTo>
                  <a:cubicBezTo>
                    <a:pt x="1025" y="7077"/>
                    <a:pt x="1525" y="6731"/>
                    <a:pt x="2060" y="6517"/>
                  </a:cubicBezTo>
                  <a:cubicBezTo>
                    <a:pt x="2214" y="6451"/>
                    <a:pt x="2391" y="6399"/>
                    <a:pt x="2556" y="6399"/>
                  </a:cubicBezTo>
                  <a:cubicBezTo>
                    <a:pt x="2660" y="6399"/>
                    <a:pt x="2759" y="6419"/>
                    <a:pt x="2846" y="6470"/>
                  </a:cubicBezTo>
                  <a:cubicBezTo>
                    <a:pt x="2084" y="7101"/>
                    <a:pt x="1548" y="8017"/>
                    <a:pt x="1394" y="9006"/>
                  </a:cubicBezTo>
                  <a:cubicBezTo>
                    <a:pt x="1346" y="9279"/>
                    <a:pt x="1334" y="9565"/>
                    <a:pt x="1394" y="9851"/>
                  </a:cubicBezTo>
                  <a:cubicBezTo>
                    <a:pt x="1406" y="9922"/>
                    <a:pt x="1417" y="9982"/>
                    <a:pt x="1465" y="10029"/>
                  </a:cubicBezTo>
                  <a:cubicBezTo>
                    <a:pt x="1513" y="10083"/>
                    <a:pt x="1577" y="10105"/>
                    <a:pt x="1643" y="10105"/>
                  </a:cubicBezTo>
                  <a:cubicBezTo>
                    <a:pt x="1725" y="10105"/>
                    <a:pt x="1810" y="10070"/>
                    <a:pt x="1870" y="10018"/>
                  </a:cubicBezTo>
                  <a:cubicBezTo>
                    <a:pt x="1989" y="9910"/>
                    <a:pt x="2037" y="9768"/>
                    <a:pt x="2084" y="9625"/>
                  </a:cubicBezTo>
                  <a:cubicBezTo>
                    <a:pt x="2322" y="8970"/>
                    <a:pt x="2644" y="8339"/>
                    <a:pt x="3096" y="7815"/>
                  </a:cubicBezTo>
                  <a:cubicBezTo>
                    <a:pt x="3498" y="7343"/>
                    <a:pt x="3852" y="6800"/>
                    <a:pt x="4381" y="6454"/>
                  </a:cubicBezTo>
                  <a:lnTo>
                    <a:pt x="4381" y="6454"/>
                  </a:lnTo>
                  <a:cubicBezTo>
                    <a:pt x="3936" y="6751"/>
                    <a:pt x="3631" y="7760"/>
                    <a:pt x="3525" y="8255"/>
                  </a:cubicBezTo>
                  <a:cubicBezTo>
                    <a:pt x="3370" y="9029"/>
                    <a:pt x="3144" y="9684"/>
                    <a:pt x="3441" y="10482"/>
                  </a:cubicBezTo>
                  <a:cubicBezTo>
                    <a:pt x="3465" y="10553"/>
                    <a:pt x="3501" y="10637"/>
                    <a:pt x="3572" y="10661"/>
                  </a:cubicBezTo>
                  <a:cubicBezTo>
                    <a:pt x="3595" y="10670"/>
                    <a:pt x="3618" y="10675"/>
                    <a:pt x="3641" y="10675"/>
                  </a:cubicBezTo>
                  <a:cubicBezTo>
                    <a:pt x="3700" y="10675"/>
                    <a:pt x="3756" y="10644"/>
                    <a:pt x="3799" y="10601"/>
                  </a:cubicBezTo>
                  <a:cubicBezTo>
                    <a:pt x="3846" y="10553"/>
                    <a:pt x="3882" y="10470"/>
                    <a:pt x="3918" y="10399"/>
                  </a:cubicBezTo>
                  <a:cubicBezTo>
                    <a:pt x="4192" y="9708"/>
                    <a:pt x="4477" y="9017"/>
                    <a:pt x="4751" y="8327"/>
                  </a:cubicBezTo>
                  <a:lnTo>
                    <a:pt x="4751" y="8327"/>
                  </a:lnTo>
                  <a:cubicBezTo>
                    <a:pt x="4596" y="8720"/>
                    <a:pt x="4454" y="9137"/>
                    <a:pt x="4394" y="9553"/>
                  </a:cubicBezTo>
                  <a:cubicBezTo>
                    <a:pt x="4311" y="10149"/>
                    <a:pt x="4370" y="10851"/>
                    <a:pt x="4704" y="11351"/>
                  </a:cubicBezTo>
                  <a:cubicBezTo>
                    <a:pt x="4775" y="11470"/>
                    <a:pt x="4882" y="11577"/>
                    <a:pt x="5013" y="11589"/>
                  </a:cubicBezTo>
                  <a:cubicBezTo>
                    <a:pt x="5023" y="11590"/>
                    <a:pt x="5032" y="11591"/>
                    <a:pt x="5041" y="11591"/>
                  </a:cubicBezTo>
                  <a:cubicBezTo>
                    <a:pt x="5275" y="11591"/>
                    <a:pt x="5420" y="11306"/>
                    <a:pt x="5477" y="11077"/>
                  </a:cubicBezTo>
                  <a:cubicBezTo>
                    <a:pt x="5978" y="9315"/>
                    <a:pt x="5894" y="7482"/>
                    <a:pt x="6347" y="5684"/>
                  </a:cubicBezTo>
                  <a:cubicBezTo>
                    <a:pt x="6430" y="7243"/>
                    <a:pt x="6359" y="8720"/>
                    <a:pt x="7073" y="10149"/>
                  </a:cubicBezTo>
                  <a:cubicBezTo>
                    <a:pt x="7124" y="10231"/>
                    <a:pt x="7212" y="10322"/>
                    <a:pt x="7303" y="10322"/>
                  </a:cubicBezTo>
                  <a:cubicBezTo>
                    <a:pt x="7318" y="10322"/>
                    <a:pt x="7332" y="10320"/>
                    <a:pt x="7347" y="10315"/>
                  </a:cubicBezTo>
                  <a:cubicBezTo>
                    <a:pt x="7442" y="10280"/>
                    <a:pt x="7466" y="10149"/>
                    <a:pt x="7478" y="10041"/>
                  </a:cubicBezTo>
                  <a:cubicBezTo>
                    <a:pt x="7565" y="8702"/>
                    <a:pt x="7323" y="7244"/>
                    <a:pt x="7008" y="5912"/>
                  </a:cubicBezTo>
                  <a:lnTo>
                    <a:pt x="7008" y="5912"/>
                  </a:lnTo>
                  <a:cubicBezTo>
                    <a:pt x="7223" y="6773"/>
                    <a:pt x="7566" y="7977"/>
                    <a:pt x="8061" y="8565"/>
                  </a:cubicBezTo>
                  <a:cubicBezTo>
                    <a:pt x="8347" y="8904"/>
                    <a:pt x="8666" y="9053"/>
                    <a:pt x="8946" y="9053"/>
                  </a:cubicBezTo>
                  <a:cubicBezTo>
                    <a:pt x="9484" y="9053"/>
                    <a:pt x="9883" y="8509"/>
                    <a:pt x="9657" y="7720"/>
                  </a:cubicBezTo>
                  <a:cubicBezTo>
                    <a:pt x="9311" y="6470"/>
                    <a:pt x="7811" y="5886"/>
                    <a:pt x="7347" y="4707"/>
                  </a:cubicBezTo>
                  <a:lnTo>
                    <a:pt x="7347" y="4707"/>
                  </a:lnTo>
                  <a:cubicBezTo>
                    <a:pt x="8156" y="5362"/>
                    <a:pt x="9026" y="5934"/>
                    <a:pt x="9942" y="6422"/>
                  </a:cubicBezTo>
                  <a:cubicBezTo>
                    <a:pt x="9490" y="5731"/>
                    <a:pt x="8918" y="5136"/>
                    <a:pt x="8347" y="4541"/>
                  </a:cubicBezTo>
                  <a:lnTo>
                    <a:pt x="8347" y="4541"/>
                  </a:lnTo>
                  <a:cubicBezTo>
                    <a:pt x="8918" y="4660"/>
                    <a:pt x="9442" y="4946"/>
                    <a:pt x="9978" y="5172"/>
                  </a:cubicBezTo>
                  <a:cubicBezTo>
                    <a:pt x="10359" y="5321"/>
                    <a:pt x="10768" y="5435"/>
                    <a:pt x="11170" y="5435"/>
                  </a:cubicBezTo>
                  <a:cubicBezTo>
                    <a:pt x="11347" y="5435"/>
                    <a:pt x="11522" y="5413"/>
                    <a:pt x="11693" y="5362"/>
                  </a:cubicBezTo>
                  <a:lnTo>
                    <a:pt x="8965" y="3975"/>
                  </a:lnTo>
                  <a:lnTo>
                    <a:pt x="8965" y="3975"/>
                  </a:lnTo>
                  <a:cubicBezTo>
                    <a:pt x="9164" y="4071"/>
                    <a:pt x="9702" y="4080"/>
                    <a:pt x="10219" y="4080"/>
                  </a:cubicBezTo>
                  <a:cubicBezTo>
                    <a:pt x="10339" y="4080"/>
                    <a:pt x="10457" y="4079"/>
                    <a:pt x="10570" y="4079"/>
                  </a:cubicBezTo>
                  <a:cubicBezTo>
                    <a:pt x="10837" y="4079"/>
                    <a:pt x="11071" y="4082"/>
                    <a:pt x="11216" y="4100"/>
                  </a:cubicBezTo>
                  <a:cubicBezTo>
                    <a:pt x="11476" y="4128"/>
                    <a:pt x="11749" y="4155"/>
                    <a:pt x="12022" y="4155"/>
                  </a:cubicBezTo>
                  <a:cubicBezTo>
                    <a:pt x="12461" y="4155"/>
                    <a:pt x="12897" y="4084"/>
                    <a:pt x="13264" y="3826"/>
                  </a:cubicBezTo>
                  <a:cubicBezTo>
                    <a:pt x="12901" y="3517"/>
                    <a:pt x="12422" y="3475"/>
                    <a:pt x="11925" y="3475"/>
                  </a:cubicBezTo>
                  <a:cubicBezTo>
                    <a:pt x="11742" y="3475"/>
                    <a:pt x="11556" y="3481"/>
                    <a:pt x="11373" y="3481"/>
                  </a:cubicBezTo>
                  <a:cubicBezTo>
                    <a:pt x="11059" y="3481"/>
                    <a:pt x="10753" y="3464"/>
                    <a:pt x="10478" y="3374"/>
                  </a:cubicBezTo>
                  <a:cubicBezTo>
                    <a:pt x="11407" y="2957"/>
                    <a:pt x="12431" y="2779"/>
                    <a:pt x="13431" y="2600"/>
                  </a:cubicBezTo>
                  <a:cubicBezTo>
                    <a:pt x="12812" y="2362"/>
                    <a:pt x="12145" y="2243"/>
                    <a:pt x="11478" y="2243"/>
                  </a:cubicBezTo>
                  <a:cubicBezTo>
                    <a:pt x="10811" y="2243"/>
                    <a:pt x="10145" y="2362"/>
                    <a:pt x="9526" y="2600"/>
                  </a:cubicBezTo>
                  <a:cubicBezTo>
                    <a:pt x="9514" y="2600"/>
                    <a:pt x="9680" y="2314"/>
                    <a:pt x="9716" y="2279"/>
                  </a:cubicBezTo>
                  <a:cubicBezTo>
                    <a:pt x="9835" y="2171"/>
                    <a:pt x="10038" y="2112"/>
                    <a:pt x="10169" y="2040"/>
                  </a:cubicBezTo>
                  <a:cubicBezTo>
                    <a:pt x="10395" y="1933"/>
                    <a:pt x="10645" y="1790"/>
                    <a:pt x="10740" y="1552"/>
                  </a:cubicBezTo>
                  <a:cubicBezTo>
                    <a:pt x="10752" y="1505"/>
                    <a:pt x="10764" y="1457"/>
                    <a:pt x="10752" y="1421"/>
                  </a:cubicBezTo>
                  <a:cubicBezTo>
                    <a:pt x="10723" y="1349"/>
                    <a:pt x="10655" y="1325"/>
                    <a:pt x="10580" y="1325"/>
                  </a:cubicBezTo>
                  <a:cubicBezTo>
                    <a:pt x="10530" y="1325"/>
                    <a:pt x="10478" y="1336"/>
                    <a:pt x="10430" y="1350"/>
                  </a:cubicBezTo>
                  <a:cubicBezTo>
                    <a:pt x="9776" y="1564"/>
                    <a:pt x="9192" y="1969"/>
                    <a:pt x="8752" y="2493"/>
                  </a:cubicBezTo>
                  <a:cubicBezTo>
                    <a:pt x="8752" y="2267"/>
                    <a:pt x="8906" y="2076"/>
                    <a:pt x="9037" y="1898"/>
                  </a:cubicBezTo>
                  <a:cubicBezTo>
                    <a:pt x="9264" y="1612"/>
                    <a:pt x="9454" y="1421"/>
                    <a:pt x="9752" y="1243"/>
                  </a:cubicBezTo>
                  <a:cubicBezTo>
                    <a:pt x="10038" y="1076"/>
                    <a:pt x="10335" y="886"/>
                    <a:pt x="10490" y="576"/>
                  </a:cubicBezTo>
                  <a:cubicBezTo>
                    <a:pt x="10526" y="516"/>
                    <a:pt x="10561" y="433"/>
                    <a:pt x="10561" y="362"/>
                  </a:cubicBezTo>
                  <a:cubicBezTo>
                    <a:pt x="10550" y="159"/>
                    <a:pt x="10335" y="28"/>
                    <a:pt x="10133" y="4"/>
                  </a:cubicBezTo>
                  <a:cubicBezTo>
                    <a:pt x="10105" y="2"/>
                    <a:pt x="10077" y="1"/>
                    <a:pt x="10049" y="1"/>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42"/>
            <p:cNvSpPr/>
            <p:nvPr/>
          </p:nvSpPr>
          <p:spPr>
            <a:xfrm>
              <a:off x="7658754" y="4964829"/>
              <a:ext cx="129847" cy="84271"/>
            </a:xfrm>
            <a:custGeom>
              <a:avLst/>
              <a:gdLst/>
              <a:ahLst/>
              <a:cxnLst/>
              <a:rect l="l" t="t" r="r" b="b"/>
              <a:pathLst>
                <a:path w="4358" h="2763" extrusionOk="0">
                  <a:moveTo>
                    <a:pt x="723" y="2589"/>
                  </a:moveTo>
                  <a:lnTo>
                    <a:pt x="723" y="2589"/>
                  </a:lnTo>
                  <a:cubicBezTo>
                    <a:pt x="724" y="2591"/>
                    <a:pt x="725" y="2594"/>
                    <a:pt x="727" y="2596"/>
                  </a:cubicBezTo>
                  <a:cubicBezTo>
                    <a:pt x="726" y="2594"/>
                    <a:pt x="725" y="2591"/>
                    <a:pt x="723" y="2589"/>
                  </a:cubicBezTo>
                  <a:close/>
                  <a:moveTo>
                    <a:pt x="3329" y="0"/>
                  </a:moveTo>
                  <a:cubicBezTo>
                    <a:pt x="3269" y="0"/>
                    <a:pt x="3207" y="41"/>
                    <a:pt x="3180" y="96"/>
                  </a:cubicBezTo>
                  <a:cubicBezTo>
                    <a:pt x="3145" y="188"/>
                    <a:pt x="3155" y="358"/>
                    <a:pt x="3048" y="358"/>
                  </a:cubicBezTo>
                  <a:cubicBezTo>
                    <a:pt x="3044" y="358"/>
                    <a:pt x="3041" y="358"/>
                    <a:pt x="3037" y="358"/>
                  </a:cubicBezTo>
                  <a:cubicBezTo>
                    <a:pt x="2989" y="346"/>
                    <a:pt x="2965" y="286"/>
                    <a:pt x="2930" y="251"/>
                  </a:cubicBezTo>
                  <a:cubicBezTo>
                    <a:pt x="2914" y="235"/>
                    <a:pt x="2894" y="228"/>
                    <a:pt x="2876" y="228"/>
                  </a:cubicBezTo>
                  <a:cubicBezTo>
                    <a:pt x="2866" y="228"/>
                    <a:pt x="2856" y="230"/>
                    <a:pt x="2848" y="233"/>
                  </a:cubicBezTo>
                  <a:lnTo>
                    <a:pt x="2848" y="233"/>
                  </a:lnTo>
                  <a:cubicBezTo>
                    <a:pt x="2861" y="181"/>
                    <a:pt x="2843" y="122"/>
                    <a:pt x="2799" y="96"/>
                  </a:cubicBezTo>
                  <a:cubicBezTo>
                    <a:pt x="2779" y="83"/>
                    <a:pt x="2757" y="77"/>
                    <a:pt x="2736" y="77"/>
                  </a:cubicBezTo>
                  <a:cubicBezTo>
                    <a:pt x="2681" y="77"/>
                    <a:pt x="2629" y="116"/>
                    <a:pt x="2620" y="167"/>
                  </a:cubicBezTo>
                  <a:cubicBezTo>
                    <a:pt x="2587" y="100"/>
                    <a:pt x="2516" y="70"/>
                    <a:pt x="2444" y="70"/>
                  </a:cubicBezTo>
                  <a:cubicBezTo>
                    <a:pt x="2338" y="70"/>
                    <a:pt x="2227" y="134"/>
                    <a:pt x="2216" y="244"/>
                  </a:cubicBezTo>
                  <a:lnTo>
                    <a:pt x="2216" y="244"/>
                  </a:lnTo>
                  <a:cubicBezTo>
                    <a:pt x="2218" y="184"/>
                    <a:pt x="2155" y="150"/>
                    <a:pt x="2095" y="150"/>
                  </a:cubicBezTo>
                  <a:cubicBezTo>
                    <a:pt x="2063" y="150"/>
                    <a:pt x="2033" y="159"/>
                    <a:pt x="2013" y="179"/>
                  </a:cubicBezTo>
                  <a:cubicBezTo>
                    <a:pt x="1953" y="251"/>
                    <a:pt x="1965" y="370"/>
                    <a:pt x="2013" y="453"/>
                  </a:cubicBezTo>
                  <a:cubicBezTo>
                    <a:pt x="1930" y="406"/>
                    <a:pt x="1822" y="382"/>
                    <a:pt x="1727" y="382"/>
                  </a:cubicBezTo>
                  <a:cubicBezTo>
                    <a:pt x="1751" y="477"/>
                    <a:pt x="1775" y="596"/>
                    <a:pt x="1727" y="691"/>
                  </a:cubicBezTo>
                  <a:cubicBezTo>
                    <a:pt x="1701" y="737"/>
                    <a:pt x="1643" y="765"/>
                    <a:pt x="1587" y="765"/>
                  </a:cubicBezTo>
                  <a:cubicBezTo>
                    <a:pt x="1542" y="765"/>
                    <a:pt x="1499" y="746"/>
                    <a:pt x="1477" y="703"/>
                  </a:cubicBezTo>
                  <a:cubicBezTo>
                    <a:pt x="1418" y="763"/>
                    <a:pt x="1358" y="834"/>
                    <a:pt x="1299" y="894"/>
                  </a:cubicBezTo>
                  <a:cubicBezTo>
                    <a:pt x="1288" y="830"/>
                    <a:pt x="1229" y="785"/>
                    <a:pt x="1174" y="785"/>
                  </a:cubicBezTo>
                  <a:cubicBezTo>
                    <a:pt x="1168" y="785"/>
                    <a:pt x="1162" y="785"/>
                    <a:pt x="1156" y="787"/>
                  </a:cubicBezTo>
                  <a:cubicBezTo>
                    <a:pt x="1084" y="798"/>
                    <a:pt x="1049" y="882"/>
                    <a:pt x="1060" y="941"/>
                  </a:cubicBezTo>
                  <a:cubicBezTo>
                    <a:pt x="1034" y="909"/>
                    <a:pt x="990" y="890"/>
                    <a:pt x="946" y="890"/>
                  </a:cubicBezTo>
                  <a:cubicBezTo>
                    <a:pt x="909" y="890"/>
                    <a:pt x="873" y="903"/>
                    <a:pt x="846" y="929"/>
                  </a:cubicBezTo>
                  <a:cubicBezTo>
                    <a:pt x="787" y="977"/>
                    <a:pt x="775" y="1096"/>
                    <a:pt x="846" y="1144"/>
                  </a:cubicBezTo>
                  <a:cubicBezTo>
                    <a:pt x="812" y="1127"/>
                    <a:pt x="769" y="1118"/>
                    <a:pt x="726" y="1118"/>
                  </a:cubicBezTo>
                  <a:cubicBezTo>
                    <a:pt x="619" y="1118"/>
                    <a:pt x="511" y="1169"/>
                    <a:pt x="537" y="1263"/>
                  </a:cubicBezTo>
                  <a:cubicBezTo>
                    <a:pt x="560" y="1346"/>
                    <a:pt x="668" y="1370"/>
                    <a:pt x="715" y="1441"/>
                  </a:cubicBezTo>
                  <a:cubicBezTo>
                    <a:pt x="731" y="1459"/>
                    <a:pt x="741" y="1480"/>
                    <a:pt x="745" y="1502"/>
                  </a:cubicBezTo>
                  <a:lnTo>
                    <a:pt x="745" y="1502"/>
                  </a:lnTo>
                  <a:cubicBezTo>
                    <a:pt x="722" y="1529"/>
                    <a:pt x="700" y="1556"/>
                    <a:pt x="679" y="1584"/>
                  </a:cubicBezTo>
                  <a:cubicBezTo>
                    <a:pt x="647" y="1628"/>
                    <a:pt x="619" y="1670"/>
                    <a:pt x="596" y="1709"/>
                  </a:cubicBezTo>
                  <a:lnTo>
                    <a:pt x="596" y="1709"/>
                  </a:lnTo>
                  <a:cubicBezTo>
                    <a:pt x="591" y="1710"/>
                    <a:pt x="585" y="1710"/>
                    <a:pt x="580" y="1710"/>
                  </a:cubicBezTo>
                  <a:cubicBezTo>
                    <a:pt x="566" y="1710"/>
                    <a:pt x="551" y="1708"/>
                    <a:pt x="537" y="1703"/>
                  </a:cubicBezTo>
                  <a:cubicBezTo>
                    <a:pt x="489" y="1691"/>
                    <a:pt x="441" y="1644"/>
                    <a:pt x="394" y="1644"/>
                  </a:cubicBezTo>
                  <a:cubicBezTo>
                    <a:pt x="298" y="1644"/>
                    <a:pt x="251" y="1799"/>
                    <a:pt x="334" y="1846"/>
                  </a:cubicBezTo>
                  <a:lnTo>
                    <a:pt x="120" y="1834"/>
                  </a:lnTo>
                  <a:lnTo>
                    <a:pt x="120" y="1834"/>
                  </a:lnTo>
                  <a:cubicBezTo>
                    <a:pt x="120" y="1941"/>
                    <a:pt x="179" y="2049"/>
                    <a:pt x="275" y="2096"/>
                  </a:cubicBezTo>
                  <a:cubicBezTo>
                    <a:pt x="237" y="2081"/>
                    <a:pt x="190" y="2066"/>
                    <a:pt x="148" y="2066"/>
                  </a:cubicBezTo>
                  <a:cubicBezTo>
                    <a:pt x="124" y="2066"/>
                    <a:pt x="102" y="2071"/>
                    <a:pt x="84" y="2084"/>
                  </a:cubicBezTo>
                  <a:cubicBezTo>
                    <a:pt x="1" y="2144"/>
                    <a:pt x="72" y="2275"/>
                    <a:pt x="168" y="2311"/>
                  </a:cubicBezTo>
                  <a:cubicBezTo>
                    <a:pt x="191" y="2316"/>
                    <a:pt x="215" y="2319"/>
                    <a:pt x="239" y="2319"/>
                  </a:cubicBezTo>
                  <a:cubicBezTo>
                    <a:pt x="311" y="2319"/>
                    <a:pt x="385" y="2299"/>
                    <a:pt x="465" y="2299"/>
                  </a:cubicBezTo>
                  <a:cubicBezTo>
                    <a:pt x="519" y="2299"/>
                    <a:pt x="562" y="2318"/>
                    <a:pt x="600" y="2345"/>
                  </a:cubicBezTo>
                  <a:lnTo>
                    <a:pt x="600" y="2345"/>
                  </a:lnTo>
                  <a:cubicBezTo>
                    <a:pt x="635" y="2419"/>
                    <a:pt x="678" y="2499"/>
                    <a:pt x="723" y="2589"/>
                  </a:cubicBezTo>
                  <a:lnTo>
                    <a:pt x="723" y="2589"/>
                  </a:lnTo>
                  <a:cubicBezTo>
                    <a:pt x="717" y="2569"/>
                    <a:pt x="739" y="2555"/>
                    <a:pt x="762" y="2555"/>
                  </a:cubicBezTo>
                  <a:cubicBezTo>
                    <a:pt x="776" y="2555"/>
                    <a:pt x="790" y="2560"/>
                    <a:pt x="799" y="2572"/>
                  </a:cubicBezTo>
                  <a:cubicBezTo>
                    <a:pt x="834" y="2596"/>
                    <a:pt x="834" y="2644"/>
                    <a:pt x="858" y="2680"/>
                  </a:cubicBezTo>
                  <a:cubicBezTo>
                    <a:pt x="882" y="2715"/>
                    <a:pt x="924" y="2727"/>
                    <a:pt x="970" y="2727"/>
                  </a:cubicBezTo>
                  <a:cubicBezTo>
                    <a:pt x="1016" y="2727"/>
                    <a:pt x="1066" y="2715"/>
                    <a:pt x="1108" y="2703"/>
                  </a:cubicBezTo>
                  <a:cubicBezTo>
                    <a:pt x="1178" y="2675"/>
                    <a:pt x="1244" y="2647"/>
                    <a:pt x="1311" y="2619"/>
                  </a:cubicBezTo>
                  <a:lnTo>
                    <a:pt x="1311" y="2619"/>
                  </a:lnTo>
                  <a:cubicBezTo>
                    <a:pt x="1315" y="2620"/>
                    <a:pt x="1319" y="2620"/>
                    <a:pt x="1322" y="2620"/>
                  </a:cubicBezTo>
                  <a:cubicBezTo>
                    <a:pt x="1360" y="2622"/>
                    <a:pt x="1397" y="2623"/>
                    <a:pt x="1435" y="2623"/>
                  </a:cubicBezTo>
                  <a:lnTo>
                    <a:pt x="1435" y="2623"/>
                  </a:lnTo>
                  <a:cubicBezTo>
                    <a:pt x="1439" y="2693"/>
                    <a:pt x="1511" y="2763"/>
                    <a:pt x="1584" y="2763"/>
                  </a:cubicBezTo>
                  <a:cubicBezTo>
                    <a:pt x="1680" y="2763"/>
                    <a:pt x="1763" y="2680"/>
                    <a:pt x="1822" y="2596"/>
                  </a:cubicBezTo>
                  <a:cubicBezTo>
                    <a:pt x="1824" y="2595"/>
                    <a:pt x="1825" y="2593"/>
                    <a:pt x="1826" y="2591"/>
                  </a:cubicBezTo>
                  <a:lnTo>
                    <a:pt x="1826" y="2591"/>
                  </a:lnTo>
                  <a:cubicBezTo>
                    <a:pt x="1949" y="2572"/>
                    <a:pt x="2072" y="2545"/>
                    <a:pt x="2194" y="2512"/>
                  </a:cubicBezTo>
                  <a:lnTo>
                    <a:pt x="2194" y="2512"/>
                  </a:lnTo>
                  <a:cubicBezTo>
                    <a:pt x="2238" y="2535"/>
                    <a:pt x="2285" y="2549"/>
                    <a:pt x="2334" y="2549"/>
                  </a:cubicBezTo>
                  <a:cubicBezTo>
                    <a:pt x="2341" y="2549"/>
                    <a:pt x="2347" y="2549"/>
                    <a:pt x="2353" y="2549"/>
                  </a:cubicBezTo>
                  <a:cubicBezTo>
                    <a:pt x="2451" y="2549"/>
                    <a:pt x="2545" y="2479"/>
                    <a:pt x="2569" y="2393"/>
                  </a:cubicBezTo>
                  <a:lnTo>
                    <a:pt x="2569" y="2393"/>
                  </a:lnTo>
                  <a:cubicBezTo>
                    <a:pt x="2585" y="2387"/>
                    <a:pt x="2601" y="2381"/>
                    <a:pt x="2617" y="2376"/>
                  </a:cubicBezTo>
                  <a:lnTo>
                    <a:pt x="2617" y="2376"/>
                  </a:lnTo>
                  <a:cubicBezTo>
                    <a:pt x="2639" y="2390"/>
                    <a:pt x="2665" y="2396"/>
                    <a:pt x="2693" y="2396"/>
                  </a:cubicBezTo>
                  <a:cubicBezTo>
                    <a:pt x="2771" y="2396"/>
                    <a:pt x="2856" y="2345"/>
                    <a:pt x="2870" y="2268"/>
                  </a:cubicBezTo>
                  <a:lnTo>
                    <a:pt x="2870" y="2268"/>
                  </a:lnTo>
                  <a:cubicBezTo>
                    <a:pt x="2885" y="2261"/>
                    <a:pt x="2900" y="2254"/>
                    <a:pt x="2915" y="2247"/>
                  </a:cubicBezTo>
                  <a:lnTo>
                    <a:pt x="2915" y="2247"/>
                  </a:lnTo>
                  <a:cubicBezTo>
                    <a:pt x="2923" y="2248"/>
                    <a:pt x="2930" y="2249"/>
                    <a:pt x="2937" y="2249"/>
                  </a:cubicBezTo>
                  <a:cubicBezTo>
                    <a:pt x="2988" y="2249"/>
                    <a:pt x="3039" y="2215"/>
                    <a:pt x="3068" y="2169"/>
                  </a:cubicBezTo>
                  <a:lnTo>
                    <a:pt x="3068" y="2169"/>
                  </a:lnTo>
                  <a:cubicBezTo>
                    <a:pt x="3125" y="2139"/>
                    <a:pt x="3180" y="2108"/>
                    <a:pt x="3233" y="2076"/>
                  </a:cubicBezTo>
                  <a:lnTo>
                    <a:pt x="3233" y="2076"/>
                  </a:lnTo>
                  <a:cubicBezTo>
                    <a:pt x="3233" y="2076"/>
                    <a:pt x="3233" y="2076"/>
                    <a:pt x="3233" y="2076"/>
                  </a:cubicBezTo>
                  <a:cubicBezTo>
                    <a:pt x="3349" y="2076"/>
                    <a:pt x="3471" y="2003"/>
                    <a:pt x="3504" y="1894"/>
                  </a:cubicBezTo>
                  <a:lnTo>
                    <a:pt x="3504" y="1894"/>
                  </a:lnTo>
                  <a:cubicBezTo>
                    <a:pt x="3627" y="1803"/>
                    <a:pt x="3734" y="1708"/>
                    <a:pt x="3824" y="1612"/>
                  </a:cubicBezTo>
                  <a:lnTo>
                    <a:pt x="3824" y="1612"/>
                  </a:lnTo>
                  <a:cubicBezTo>
                    <a:pt x="3835" y="1612"/>
                    <a:pt x="3845" y="1613"/>
                    <a:pt x="3855" y="1613"/>
                  </a:cubicBezTo>
                  <a:cubicBezTo>
                    <a:pt x="3877" y="1613"/>
                    <a:pt x="3898" y="1611"/>
                    <a:pt x="3918" y="1608"/>
                  </a:cubicBezTo>
                  <a:cubicBezTo>
                    <a:pt x="4061" y="1584"/>
                    <a:pt x="4144" y="1429"/>
                    <a:pt x="4085" y="1298"/>
                  </a:cubicBezTo>
                  <a:lnTo>
                    <a:pt x="4085" y="1298"/>
                  </a:lnTo>
                  <a:cubicBezTo>
                    <a:pt x="4097" y="1303"/>
                    <a:pt x="4110" y="1305"/>
                    <a:pt x="4122" y="1305"/>
                  </a:cubicBezTo>
                  <a:cubicBezTo>
                    <a:pt x="4180" y="1305"/>
                    <a:pt x="4232" y="1262"/>
                    <a:pt x="4251" y="1203"/>
                  </a:cubicBezTo>
                  <a:cubicBezTo>
                    <a:pt x="4263" y="1144"/>
                    <a:pt x="4228" y="1060"/>
                    <a:pt x="4156" y="1048"/>
                  </a:cubicBezTo>
                  <a:lnTo>
                    <a:pt x="4156" y="1048"/>
                  </a:lnTo>
                  <a:cubicBezTo>
                    <a:pt x="4162" y="1049"/>
                    <a:pt x="4167" y="1049"/>
                    <a:pt x="4172" y="1049"/>
                  </a:cubicBezTo>
                  <a:cubicBezTo>
                    <a:pt x="4273" y="1049"/>
                    <a:pt x="4358" y="948"/>
                    <a:pt x="4347" y="846"/>
                  </a:cubicBezTo>
                  <a:cubicBezTo>
                    <a:pt x="4275" y="822"/>
                    <a:pt x="4204" y="798"/>
                    <a:pt x="4132" y="775"/>
                  </a:cubicBezTo>
                  <a:cubicBezTo>
                    <a:pt x="4192" y="751"/>
                    <a:pt x="4251" y="703"/>
                    <a:pt x="4263" y="632"/>
                  </a:cubicBezTo>
                  <a:lnTo>
                    <a:pt x="4061" y="620"/>
                  </a:lnTo>
                  <a:cubicBezTo>
                    <a:pt x="4171" y="587"/>
                    <a:pt x="4128" y="390"/>
                    <a:pt x="4017" y="390"/>
                  </a:cubicBezTo>
                  <a:cubicBezTo>
                    <a:pt x="4008" y="390"/>
                    <a:pt x="3999" y="391"/>
                    <a:pt x="3989" y="394"/>
                  </a:cubicBezTo>
                  <a:cubicBezTo>
                    <a:pt x="4006" y="311"/>
                    <a:pt x="3919" y="245"/>
                    <a:pt x="3840" y="245"/>
                  </a:cubicBezTo>
                  <a:cubicBezTo>
                    <a:pt x="3806" y="245"/>
                    <a:pt x="3773" y="258"/>
                    <a:pt x="3751" y="286"/>
                  </a:cubicBezTo>
                  <a:cubicBezTo>
                    <a:pt x="3763" y="215"/>
                    <a:pt x="3727" y="144"/>
                    <a:pt x="3656" y="120"/>
                  </a:cubicBezTo>
                  <a:cubicBezTo>
                    <a:pt x="3641" y="115"/>
                    <a:pt x="3626" y="112"/>
                    <a:pt x="3612" y="112"/>
                  </a:cubicBezTo>
                  <a:cubicBezTo>
                    <a:pt x="3557" y="112"/>
                    <a:pt x="3508" y="147"/>
                    <a:pt x="3489" y="203"/>
                  </a:cubicBezTo>
                  <a:cubicBezTo>
                    <a:pt x="3513" y="120"/>
                    <a:pt x="3466" y="36"/>
                    <a:pt x="3382" y="13"/>
                  </a:cubicBezTo>
                  <a:cubicBezTo>
                    <a:pt x="3365" y="4"/>
                    <a:pt x="3347" y="0"/>
                    <a:pt x="3329" y="0"/>
                  </a:cubicBezTo>
                  <a:close/>
                </a:path>
              </a:pathLst>
            </a:custGeom>
            <a:solidFill>
              <a:srgbClr val="6D52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42"/>
            <p:cNvSpPr/>
            <p:nvPr/>
          </p:nvSpPr>
          <p:spPr>
            <a:xfrm>
              <a:off x="8104748" y="4548687"/>
              <a:ext cx="284542" cy="720532"/>
            </a:xfrm>
            <a:custGeom>
              <a:avLst/>
              <a:gdLst/>
              <a:ahLst/>
              <a:cxnLst/>
              <a:rect l="l" t="t" r="r" b="b"/>
              <a:pathLst>
                <a:path w="9550" h="23624" extrusionOk="0">
                  <a:moveTo>
                    <a:pt x="8609" y="0"/>
                  </a:moveTo>
                  <a:cubicBezTo>
                    <a:pt x="8466" y="0"/>
                    <a:pt x="8335" y="12"/>
                    <a:pt x="8192" y="12"/>
                  </a:cubicBezTo>
                  <a:cubicBezTo>
                    <a:pt x="8787" y="7561"/>
                    <a:pt x="7561" y="15443"/>
                    <a:pt x="1703" y="20800"/>
                  </a:cubicBezTo>
                  <a:cubicBezTo>
                    <a:pt x="1072" y="21372"/>
                    <a:pt x="774" y="21753"/>
                    <a:pt x="262" y="22432"/>
                  </a:cubicBezTo>
                  <a:cubicBezTo>
                    <a:pt x="143" y="22586"/>
                    <a:pt x="12" y="22753"/>
                    <a:pt x="0" y="22955"/>
                  </a:cubicBezTo>
                  <a:cubicBezTo>
                    <a:pt x="0" y="23151"/>
                    <a:pt x="556" y="23624"/>
                    <a:pt x="776" y="23624"/>
                  </a:cubicBezTo>
                  <a:cubicBezTo>
                    <a:pt x="784" y="23624"/>
                    <a:pt x="791" y="23623"/>
                    <a:pt x="798" y="23622"/>
                  </a:cubicBezTo>
                  <a:cubicBezTo>
                    <a:pt x="1798" y="21789"/>
                    <a:pt x="3358" y="20336"/>
                    <a:pt x="4656" y="18705"/>
                  </a:cubicBezTo>
                  <a:cubicBezTo>
                    <a:pt x="8775" y="13502"/>
                    <a:pt x="9549" y="6394"/>
                    <a:pt x="8609" y="0"/>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42"/>
            <p:cNvSpPr/>
            <p:nvPr/>
          </p:nvSpPr>
          <p:spPr>
            <a:xfrm>
              <a:off x="8101560" y="4537798"/>
              <a:ext cx="271045" cy="715225"/>
            </a:xfrm>
            <a:custGeom>
              <a:avLst/>
              <a:gdLst/>
              <a:ahLst/>
              <a:cxnLst/>
              <a:rect l="l" t="t" r="r" b="b"/>
              <a:pathLst>
                <a:path w="9097" h="23450" extrusionOk="0">
                  <a:moveTo>
                    <a:pt x="8406" y="0"/>
                  </a:moveTo>
                  <a:cubicBezTo>
                    <a:pt x="8418" y="2000"/>
                    <a:pt x="8573" y="3989"/>
                    <a:pt x="8442" y="6001"/>
                  </a:cubicBezTo>
                  <a:cubicBezTo>
                    <a:pt x="8073" y="11632"/>
                    <a:pt x="6144" y="17181"/>
                    <a:pt x="1893" y="21074"/>
                  </a:cubicBezTo>
                  <a:cubicBezTo>
                    <a:pt x="1262" y="21646"/>
                    <a:pt x="965" y="22027"/>
                    <a:pt x="453" y="22705"/>
                  </a:cubicBezTo>
                  <a:cubicBezTo>
                    <a:pt x="346" y="22836"/>
                    <a:pt x="0" y="23324"/>
                    <a:pt x="334" y="23443"/>
                  </a:cubicBezTo>
                  <a:cubicBezTo>
                    <a:pt x="344" y="23448"/>
                    <a:pt x="355" y="23450"/>
                    <a:pt x="367" y="23450"/>
                  </a:cubicBezTo>
                  <a:cubicBezTo>
                    <a:pt x="423" y="23450"/>
                    <a:pt x="493" y="23407"/>
                    <a:pt x="572" y="23348"/>
                  </a:cubicBezTo>
                  <a:cubicBezTo>
                    <a:pt x="762" y="23205"/>
                    <a:pt x="977" y="22967"/>
                    <a:pt x="1060" y="22884"/>
                  </a:cubicBezTo>
                  <a:cubicBezTo>
                    <a:pt x="1524" y="22479"/>
                    <a:pt x="1965" y="22038"/>
                    <a:pt x="2393" y="21586"/>
                  </a:cubicBezTo>
                  <a:cubicBezTo>
                    <a:pt x="3251" y="20681"/>
                    <a:pt x="4025" y="19705"/>
                    <a:pt x="4715" y="18669"/>
                  </a:cubicBezTo>
                  <a:cubicBezTo>
                    <a:pt x="6084" y="16633"/>
                    <a:pt x="7120" y="14359"/>
                    <a:pt x="7751" y="11990"/>
                  </a:cubicBezTo>
                  <a:cubicBezTo>
                    <a:pt x="7989" y="11109"/>
                    <a:pt x="8168" y="10216"/>
                    <a:pt x="8323" y="9323"/>
                  </a:cubicBezTo>
                  <a:cubicBezTo>
                    <a:pt x="8859" y="6239"/>
                    <a:pt x="9097" y="3048"/>
                    <a:pt x="8406" y="0"/>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42"/>
            <p:cNvSpPr/>
            <p:nvPr/>
          </p:nvSpPr>
          <p:spPr>
            <a:xfrm>
              <a:off x="8133471" y="4266165"/>
              <a:ext cx="442396" cy="305275"/>
            </a:xfrm>
            <a:custGeom>
              <a:avLst/>
              <a:gdLst/>
              <a:ahLst/>
              <a:cxnLst/>
              <a:rect l="l" t="t" r="r" b="b"/>
              <a:pathLst>
                <a:path w="14848" h="10009" extrusionOk="0">
                  <a:moveTo>
                    <a:pt x="4787" y="0"/>
                  </a:moveTo>
                  <a:lnTo>
                    <a:pt x="4787" y="0"/>
                  </a:lnTo>
                  <a:cubicBezTo>
                    <a:pt x="5013" y="393"/>
                    <a:pt x="5252" y="774"/>
                    <a:pt x="5478" y="1167"/>
                  </a:cubicBezTo>
                  <a:cubicBezTo>
                    <a:pt x="4876" y="642"/>
                    <a:pt x="4074" y="338"/>
                    <a:pt x="3274" y="338"/>
                  </a:cubicBezTo>
                  <a:cubicBezTo>
                    <a:pt x="3203" y="338"/>
                    <a:pt x="3132" y="341"/>
                    <a:pt x="3061" y="345"/>
                  </a:cubicBezTo>
                  <a:cubicBezTo>
                    <a:pt x="4025" y="1024"/>
                    <a:pt x="4954" y="2048"/>
                    <a:pt x="4787" y="3215"/>
                  </a:cubicBezTo>
                  <a:cubicBezTo>
                    <a:pt x="4728" y="3643"/>
                    <a:pt x="4525" y="4024"/>
                    <a:pt x="4442" y="4441"/>
                  </a:cubicBezTo>
                  <a:cubicBezTo>
                    <a:pt x="4217" y="5497"/>
                    <a:pt x="4766" y="6532"/>
                    <a:pt x="5329" y="7456"/>
                  </a:cubicBezTo>
                  <a:lnTo>
                    <a:pt x="5329" y="7456"/>
                  </a:lnTo>
                  <a:cubicBezTo>
                    <a:pt x="4426" y="6052"/>
                    <a:pt x="2775" y="5152"/>
                    <a:pt x="1107" y="5152"/>
                  </a:cubicBezTo>
                  <a:cubicBezTo>
                    <a:pt x="980" y="5152"/>
                    <a:pt x="854" y="5157"/>
                    <a:pt x="727" y="5167"/>
                  </a:cubicBezTo>
                  <a:cubicBezTo>
                    <a:pt x="1227" y="5584"/>
                    <a:pt x="1727" y="6013"/>
                    <a:pt x="2227" y="6430"/>
                  </a:cubicBezTo>
                  <a:cubicBezTo>
                    <a:pt x="1561" y="6025"/>
                    <a:pt x="787" y="5798"/>
                    <a:pt x="1" y="5798"/>
                  </a:cubicBezTo>
                  <a:cubicBezTo>
                    <a:pt x="1001" y="5858"/>
                    <a:pt x="1799" y="6668"/>
                    <a:pt x="2394" y="7465"/>
                  </a:cubicBezTo>
                  <a:cubicBezTo>
                    <a:pt x="2454" y="7561"/>
                    <a:pt x="2513" y="7644"/>
                    <a:pt x="2585" y="7727"/>
                  </a:cubicBezTo>
                  <a:cubicBezTo>
                    <a:pt x="3823" y="9250"/>
                    <a:pt x="5492" y="10008"/>
                    <a:pt x="7101" y="10008"/>
                  </a:cubicBezTo>
                  <a:cubicBezTo>
                    <a:pt x="9142" y="10008"/>
                    <a:pt x="11085" y="8788"/>
                    <a:pt x="11931" y="6358"/>
                  </a:cubicBezTo>
                  <a:cubicBezTo>
                    <a:pt x="12157" y="5715"/>
                    <a:pt x="12455" y="5072"/>
                    <a:pt x="13002" y="4679"/>
                  </a:cubicBezTo>
                  <a:cubicBezTo>
                    <a:pt x="13274" y="4474"/>
                    <a:pt x="13625" y="4358"/>
                    <a:pt x="13965" y="4358"/>
                  </a:cubicBezTo>
                  <a:cubicBezTo>
                    <a:pt x="14297" y="4358"/>
                    <a:pt x="14619" y="4468"/>
                    <a:pt x="14848" y="4715"/>
                  </a:cubicBezTo>
                  <a:cubicBezTo>
                    <a:pt x="14669" y="4001"/>
                    <a:pt x="14074" y="3417"/>
                    <a:pt x="13360" y="3262"/>
                  </a:cubicBezTo>
                  <a:cubicBezTo>
                    <a:pt x="13230" y="3234"/>
                    <a:pt x="13098" y="3221"/>
                    <a:pt x="12966" y="3221"/>
                  </a:cubicBezTo>
                  <a:cubicBezTo>
                    <a:pt x="12371" y="3221"/>
                    <a:pt x="11777" y="3497"/>
                    <a:pt x="11407" y="3965"/>
                  </a:cubicBezTo>
                  <a:cubicBezTo>
                    <a:pt x="11705" y="3262"/>
                    <a:pt x="12276" y="2667"/>
                    <a:pt x="12967" y="2334"/>
                  </a:cubicBezTo>
                  <a:lnTo>
                    <a:pt x="12967" y="2334"/>
                  </a:lnTo>
                  <a:cubicBezTo>
                    <a:pt x="11015" y="2376"/>
                    <a:pt x="9246" y="3945"/>
                    <a:pt x="8832" y="5831"/>
                  </a:cubicBezTo>
                  <a:lnTo>
                    <a:pt x="8832" y="5831"/>
                  </a:lnTo>
                  <a:cubicBezTo>
                    <a:pt x="8917" y="3313"/>
                    <a:pt x="7216" y="774"/>
                    <a:pt x="4787" y="0"/>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42"/>
            <p:cNvSpPr/>
            <p:nvPr/>
          </p:nvSpPr>
          <p:spPr>
            <a:xfrm>
              <a:off x="8209389" y="4315545"/>
              <a:ext cx="294136" cy="253150"/>
            </a:xfrm>
            <a:custGeom>
              <a:avLst/>
              <a:gdLst/>
              <a:ahLst/>
              <a:cxnLst/>
              <a:rect l="l" t="t" r="r" b="b"/>
              <a:pathLst>
                <a:path w="9872" h="8300" extrusionOk="0">
                  <a:moveTo>
                    <a:pt x="8371" y="1893"/>
                  </a:moveTo>
                  <a:cubicBezTo>
                    <a:pt x="8117" y="2011"/>
                    <a:pt x="7917" y="2200"/>
                    <a:pt x="7748" y="2418"/>
                  </a:cubicBezTo>
                  <a:lnTo>
                    <a:pt x="7748" y="2418"/>
                  </a:lnTo>
                  <a:cubicBezTo>
                    <a:pt x="7941" y="2227"/>
                    <a:pt x="8149" y="2051"/>
                    <a:pt x="8371" y="1893"/>
                  </a:cubicBezTo>
                  <a:close/>
                  <a:moveTo>
                    <a:pt x="3394" y="2489"/>
                  </a:moveTo>
                  <a:cubicBezTo>
                    <a:pt x="3380" y="2563"/>
                    <a:pt x="3370" y="2637"/>
                    <a:pt x="3363" y="2711"/>
                  </a:cubicBezTo>
                  <a:lnTo>
                    <a:pt x="3363" y="2711"/>
                  </a:lnTo>
                  <a:cubicBezTo>
                    <a:pt x="3372" y="2637"/>
                    <a:pt x="3382" y="2562"/>
                    <a:pt x="3394" y="2489"/>
                  </a:cubicBezTo>
                  <a:close/>
                  <a:moveTo>
                    <a:pt x="394" y="6347"/>
                  </a:moveTo>
                  <a:cubicBezTo>
                    <a:pt x="606" y="6664"/>
                    <a:pt x="870" y="6936"/>
                    <a:pt x="1177" y="7153"/>
                  </a:cubicBezTo>
                  <a:lnTo>
                    <a:pt x="1177" y="7153"/>
                  </a:lnTo>
                  <a:cubicBezTo>
                    <a:pt x="1088" y="7082"/>
                    <a:pt x="1001" y="7007"/>
                    <a:pt x="918" y="6930"/>
                  </a:cubicBezTo>
                  <a:cubicBezTo>
                    <a:pt x="739" y="6751"/>
                    <a:pt x="537" y="6561"/>
                    <a:pt x="394" y="6347"/>
                  </a:cubicBezTo>
                  <a:close/>
                  <a:moveTo>
                    <a:pt x="2525" y="0"/>
                  </a:moveTo>
                  <a:lnTo>
                    <a:pt x="2525" y="0"/>
                  </a:lnTo>
                  <a:cubicBezTo>
                    <a:pt x="2870" y="858"/>
                    <a:pt x="2513" y="1798"/>
                    <a:pt x="2406" y="2715"/>
                  </a:cubicBezTo>
                  <a:cubicBezTo>
                    <a:pt x="2227" y="4310"/>
                    <a:pt x="2918" y="6037"/>
                    <a:pt x="4299" y="6846"/>
                  </a:cubicBezTo>
                  <a:cubicBezTo>
                    <a:pt x="4241" y="6854"/>
                    <a:pt x="4184" y="6857"/>
                    <a:pt x="4127" y="6857"/>
                  </a:cubicBezTo>
                  <a:cubicBezTo>
                    <a:pt x="3514" y="6857"/>
                    <a:pt x="2946" y="6462"/>
                    <a:pt x="2477" y="6037"/>
                  </a:cubicBezTo>
                  <a:cubicBezTo>
                    <a:pt x="1965" y="5584"/>
                    <a:pt x="1489" y="5049"/>
                    <a:pt x="846" y="4799"/>
                  </a:cubicBezTo>
                  <a:lnTo>
                    <a:pt x="846" y="4799"/>
                  </a:lnTo>
                  <a:cubicBezTo>
                    <a:pt x="1250" y="5282"/>
                    <a:pt x="1671" y="5757"/>
                    <a:pt x="2101" y="6217"/>
                  </a:cubicBezTo>
                  <a:lnTo>
                    <a:pt x="2101" y="6217"/>
                  </a:lnTo>
                  <a:cubicBezTo>
                    <a:pt x="1570" y="5677"/>
                    <a:pt x="974" y="5193"/>
                    <a:pt x="334" y="4787"/>
                  </a:cubicBezTo>
                  <a:lnTo>
                    <a:pt x="334" y="4787"/>
                  </a:lnTo>
                  <a:cubicBezTo>
                    <a:pt x="1078" y="5464"/>
                    <a:pt x="1760" y="6214"/>
                    <a:pt x="2341" y="7027"/>
                  </a:cubicBezTo>
                  <a:lnTo>
                    <a:pt x="2341" y="7027"/>
                  </a:lnTo>
                  <a:cubicBezTo>
                    <a:pt x="1731" y="6219"/>
                    <a:pt x="761" y="5733"/>
                    <a:pt x="60" y="4977"/>
                  </a:cubicBezTo>
                  <a:lnTo>
                    <a:pt x="60" y="4977"/>
                  </a:lnTo>
                  <a:cubicBezTo>
                    <a:pt x="620" y="5942"/>
                    <a:pt x="1453" y="6739"/>
                    <a:pt x="2430" y="7263"/>
                  </a:cubicBezTo>
                  <a:cubicBezTo>
                    <a:pt x="1453" y="6835"/>
                    <a:pt x="608" y="6156"/>
                    <a:pt x="1" y="5287"/>
                  </a:cubicBezTo>
                  <a:lnTo>
                    <a:pt x="1" y="5287"/>
                  </a:lnTo>
                  <a:cubicBezTo>
                    <a:pt x="489" y="6215"/>
                    <a:pt x="1251" y="7001"/>
                    <a:pt x="2180" y="7501"/>
                  </a:cubicBezTo>
                  <a:cubicBezTo>
                    <a:pt x="1358" y="7156"/>
                    <a:pt x="644" y="6596"/>
                    <a:pt x="132" y="5882"/>
                  </a:cubicBezTo>
                  <a:lnTo>
                    <a:pt x="132" y="5882"/>
                  </a:lnTo>
                  <a:cubicBezTo>
                    <a:pt x="156" y="5918"/>
                    <a:pt x="179" y="5965"/>
                    <a:pt x="203" y="6013"/>
                  </a:cubicBezTo>
                  <a:cubicBezTo>
                    <a:pt x="525" y="6549"/>
                    <a:pt x="977" y="7025"/>
                    <a:pt x="1513" y="7358"/>
                  </a:cubicBezTo>
                  <a:cubicBezTo>
                    <a:pt x="1396" y="7297"/>
                    <a:pt x="1284" y="7228"/>
                    <a:pt x="1177" y="7153"/>
                  </a:cubicBezTo>
                  <a:lnTo>
                    <a:pt x="1177" y="7153"/>
                  </a:lnTo>
                  <a:cubicBezTo>
                    <a:pt x="2139" y="7920"/>
                    <a:pt x="3400" y="8299"/>
                    <a:pt x="4620" y="8299"/>
                  </a:cubicBezTo>
                  <a:cubicBezTo>
                    <a:pt x="5240" y="8299"/>
                    <a:pt x="5966" y="8239"/>
                    <a:pt x="6514" y="7930"/>
                  </a:cubicBezTo>
                  <a:cubicBezTo>
                    <a:pt x="7192" y="7561"/>
                    <a:pt x="7787" y="7025"/>
                    <a:pt x="8323" y="6465"/>
                  </a:cubicBezTo>
                  <a:cubicBezTo>
                    <a:pt x="9264" y="5453"/>
                    <a:pt x="9597" y="4025"/>
                    <a:pt x="9871" y="2691"/>
                  </a:cubicBezTo>
                  <a:lnTo>
                    <a:pt x="9871" y="2691"/>
                  </a:lnTo>
                  <a:cubicBezTo>
                    <a:pt x="9550" y="3834"/>
                    <a:pt x="9014" y="4918"/>
                    <a:pt x="8299" y="5870"/>
                  </a:cubicBezTo>
                  <a:cubicBezTo>
                    <a:pt x="8919" y="4918"/>
                    <a:pt x="9538" y="3918"/>
                    <a:pt x="9657" y="2798"/>
                  </a:cubicBezTo>
                  <a:lnTo>
                    <a:pt x="9657" y="2798"/>
                  </a:lnTo>
                  <a:cubicBezTo>
                    <a:pt x="9228" y="4096"/>
                    <a:pt x="8490" y="5287"/>
                    <a:pt x="7514" y="6239"/>
                  </a:cubicBezTo>
                  <a:cubicBezTo>
                    <a:pt x="8204" y="5358"/>
                    <a:pt x="8788" y="4394"/>
                    <a:pt x="9228" y="3358"/>
                  </a:cubicBezTo>
                  <a:lnTo>
                    <a:pt x="9228" y="3358"/>
                  </a:lnTo>
                  <a:cubicBezTo>
                    <a:pt x="8657" y="4441"/>
                    <a:pt x="7883" y="5418"/>
                    <a:pt x="6942" y="6215"/>
                  </a:cubicBezTo>
                  <a:cubicBezTo>
                    <a:pt x="7907" y="5203"/>
                    <a:pt x="8657" y="3989"/>
                    <a:pt x="9121" y="2679"/>
                  </a:cubicBezTo>
                  <a:lnTo>
                    <a:pt x="9121" y="2679"/>
                  </a:lnTo>
                  <a:cubicBezTo>
                    <a:pt x="8764" y="3513"/>
                    <a:pt x="7740" y="3882"/>
                    <a:pt x="7287" y="4668"/>
                  </a:cubicBezTo>
                  <a:cubicBezTo>
                    <a:pt x="7037" y="5084"/>
                    <a:pt x="6978" y="5573"/>
                    <a:pt x="6918" y="6049"/>
                  </a:cubicBezTo>
                  <a:cubicBezTo>
                    <a:pt x="6799" y="4763"/>
                    <a:pt x="7454" y="3537"/>
                    <a:pt x="8085" y="2405"/>
                  </a:cubicBezTo>
                  <a:lnTo>
                    <a:pt x="8085" y="2405"/>
                  </a:lnTo>
                  <a:cubicBezTo>
                    <a:pt x="7418" y="3382"/>
                    <a:pt x="6871" y="4453"/>
                    <a:pt x="6478" y="5573"/>
                  </a:cubicBezTo>
                  <a:cubicBezTo>
                    <a:pt x="6430" y="4680"/>
                    <a:pt x="6883" y="3846"/>
                    <a:pt x="7335" y="3060"/>
                  </a:cubicBezTo>
                  <a:cubicBezTo>
                    <a:pt x="7461" y="2844"/>
                    <a:pt x="7591" y="2619"/>
                    <a:pt x="7748" y="2418"/>
                  </a:cubicBezTo>
                  <a:lnTo>
                    <a:pt x="7748" y="2418"/>
                  </a:lnTo>
                  <a:cubicBezTo>
                    <a:pt x="6643" y="3509"/>
                    <a:pt x="6023" y="5096"/>
                    <a:pt x="6144" y="6656"/>
                  </a:cubicBezTo>
                  <a:cubicBezTo>
                    <a:pt x="5894" y="6037"/>
                    <a:pt x="5954" y="5346"/>
                    <a:pt x="5918" y="4680"/>
                  </a:cubicBezTo>
                  <a:cubicBezTo>
                    <a:pt x="5847" y="3203"/>
                    <a:pt x="5299" y="1763"/>
                    <a:pt x="4394" y="596"/>
                  </a:cubicBezTo>
                  <a:lnTo>
                    <a:pt x="4394" y="596"/>
                  </a:lnTo>
                  <a:cubicBezTo>
                    <a:pt x="4704" y="1548"/>
                    <a:pt x="4954" y="2501"/>
                    <a:pt x="5144" y="3477"/>
                  </a:cubicBezTo>
                  <a:cubicBezTo>
                    <a:pt x="4942" y="2477"/>
                    <a:pt x="4692" y="1441"/>
                    <a:pt x="3977" y="715"/>
                  </a:cubicBezTo>
                  <a:lnTo>
                    <a:pt x="3977" y="715"/>
                  </a:lnTo>
                  <a:cubicBezTo>
                    <a:pt x="4319" y="1606"/>
                    <a:pt x="4589" y="2524"/>
                    <a:pt x="4787" y="3462"/>
                  </a:cubicBezTo>
                  <a:lnTo>
                    <a:pt x="4787" y="3462"/>
                  </a:lnTo>
                  <a:cubicBezTo>
                    <a:pt x="4664" y="2893"/>
                    <a:pt x="4500" y="2338"/>
                    <a:pt x="4251" y="1822"/>
                  </a:cubicBezTo>
                  <a:cubicBezTo>
                    <a:pt x="3942" y="1179"/>
                    <a:pt x="3477" y="596"/>
                    <a:pt x="2858" y="227"/>
                  </a:cubicBezTo>
                  <a:lnTo>
                    <a:pt x="2858" y="227"/>
                  </a:lnTo>
                  <a:cubicBezTo>
                    <a:pt x="3299" y="834"/>
                    <a:pt x="3596" y="1560"/>
                    <a:pt x="3704" y="2298"/>
                  </a:cubicBezTo>
                  <a:cubicBezTo>
                    <a:pt x="3799" y="2870"/>
                    <a:pt x="3787" y="3441"/>
                    <a:pt x="3847" y="4013"/>
                  </a:cubicBezTo>
                  <a:cubicBezTo>
                    <a:pt x="3898" y="4506"/>
                    <a:pt x="4011" y="5009"/>
                    <a:pt x="4271" y="5420"/>
                  </a:cubicBezTo>
                  <a:lnTo>
                    <a:pt x="4271" y="5420"/>
                  </a:lnTo>
                  <a:cubicBezTo>
                    <a:pt x="3711" y="4615"/>
                    <a:pt x="3273" y="3668"/>
                    <a:pt x="3363" y="2711"/>
                  </a:cubicBezTo>
                  <a:lnTo>
                    <a:pt x="3363" y="2711"/>
                  </a:lnTo>
                  <a:cubicBezTo>
                    <a:pt x="3240" y="3756"/>
                    <a:pt x="3402" y="4885"/>
                    <a:pt x="4051" y="5694"/>
                  </a:cubicBezTo>
                  <a:lnTo>
                    <a:pt x="4051" y="5694"/>
                  </a:lnTo>
                  <a:cubicBezTo>
                    <a:pt x="3381" y="4919"/>
                    <a:pt x="2853" y="4009"/>
                    <a:pt x="2799" y="3001"/>
                  </a:cubicBezTo>
                  <a:cubicBezTo>
                    <a:pt x="2775" y="2489"/>
                    <a:pt x="2870" y="1977"/>
                    <a:pt x="2882" y="1465"/>
                  </a:cubicBezTo>
                  <a:cubicBezTo>
                    <a:pt x="2906" y="953"/>
                    <a:pt x="2834" y="405"/>
                    <a:pt x="2525" y="0"/>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42"/>
            <p:cNvSpPr/>
            <p:nvPr/>
          </p:nvSpPr>
          <p:spPr>
            <a:xfrm>
              <a:off x="7564607" y="4698021"/>
              <a:ext cx="1002185" cy="502274"/>
            </a:xfrm>
            <a:custGeom>
              <a:avLst/>
              <a:gdLst/>
              <a:ahLst/>
              <a:cxnLst/>
              <a:rect l="l" t="t" r="r" b="b"/>
              <a:pathLst>
                <a:path w="33636" h="16468" extrusionOk="0">
                  <a:moveTo>
                    <a:pt x="23551" y="0"/>
                  </a:moveTo>
                  <a:cubicBezTo>
                    <a:pt x="23548" y="5"/>
                    <a:pt x="23545" y="11"/>
                    <a:pt x="23542" y="16"/>
                  </a:cubicBezTo>
                  <a:lnTo>
                    <a:pt x="23542" y="16"/>
                  </a:lnTo>
                  <a:cubicBezTo>
                    <a:pt x="23545" y="11"/>
                    <a:pt x="23548" y="5"/>
                    <a:pt x="23551" y="0"/>
                  </a:cubicBezTo>
                  <a:close/>
                  <a:moveTo>
                    <a:pt x="23542" y="16"/>
                  </a:moveTo>
                  <a:lnTo>
                    <a:pt x="23542" y="16"/>
                  </a:lnTo>
                  <a:cubicBezTo>
                    <a:pt x="22737" y="1428"/>
                    <a:pt x="22097" y="2935"/>
                    <a:pt x="21646" y="4501"/>
                  </a:cubicBezTo>
                  <a:cubicBezTo>
                    <a:pt x="21396" y="3620"/>
                    <a:pt x="21372" y="2667"/>
                    <a:pt x="21611" y="1774"/>
                  </a:cubicBezTo>
                  <a:lnTo>
                    <a:pt x="21611" y="1774"/>
                  </a:lnTo>
                  <a:cubicBezTo>
                    <a:pt x="20670" y="3286"/>
                    <a:pt x="20349" y="5096"/>
                    <a:pt x="20241" y="6858"/>
                  </a:cubicBezTo>
                  <a:cubicBezTo>
                    <a:pt x="20122" y="8870"/>
                    <a:pt x="20896" y="13549"/>
                    <a:pt x="18384" y="14454"/>
                  </a:cubicBezTo>
                  <a:cubicBezTo>
                    <a:pt x="18682" y="13907"/>
                    <a:pt x="18979" y="13323"/>
                    <a:pt x="18956" y="12692"/>
                  </a:cubicBezTo>
                  <a:cubicBezTo>
                    <a:pt x="18922" y="12105"/>
                    <a:pt x="18459" y="11496"/>
                    <a:pt x="17883" y="11496"/>
                  </a:cubicBezTo>
                  <a:cubicBezTo>
                    <a:pt x="17852" y="11496"/>
                    <a:pt x="17820" y="11498"/>
                    <a:pt x="17789" y="11501"/>
                  </a:cubicBezTo>
                  <a:cubicBezTo>
                    <a:pt x="18301" y="10882"/>
                    <a:pt x="18384" y="9942"/>
                    <a:pt x="17991" y="9251"/>
                  </a:cubicBezTo>
                  <a:cubicBezTo>
                    <a:pt x="17636" y="8646"/>
                    <a:pt x="16943" y="8251"/>
                    <a:pt x="16248" y="8251"/>
                  </a:cubicBezTo>
                  <a:cubicBezTo>
                    <a:pt x="16150" y="8251"/>
                    <a:pt x="16052" y="8259"/>
                    <a:pt x="15955" y="8275"/>
                  </a:cubicBezTo>
                  <a:cubicBezTo>
                    <a:pt x="15872" y="7299"/>
                    <a:pt x="15431" y="6358"/>
                    <a:pt x="14729" y="5667"/>
                  </a:cubicBezTo>
                  <a:lnTo>
                    <a:pt x="14729" y="5667"/>
                  </a:lnTo>
                  <a:cubicBezTo>
                    <a:pt x="14193" y="7025"/>
                    <a:pt x="14479" y="8656"/>
                    <a:pt x="15443" y="9751"/>
                  </a:cubicBezTo>
                  <a:lnTo>
                    <a:pt x="14550" y="9751"/>
                  </a:lnTo>
                  <a:cubicBezTo>
                    <a:pt x="15288" y="10013"/>
                    <a:pt x="15777" y="10847"/>
                    <a:pt x="15657" y="11621"/>
                  </a:cubicBezTo>
                  <a:cubicBezTo>
                    <a:pt x="15527" y="12394"/>
                    <a:pt x="14800" y="13025"/>
                    <a:pt x="14014" y="13037"/>
                  </a:cubicBezTo>
                  <a:cubicBezTo>
                    <a:pt x="14348" y="12406"/>
                    <a:pt x="14431" y="11644"/>
                    <a:pt x="14229" y="10954"/>
                  </a:cubicBezTo>
                  <a:lnTo>
                    <a:pt x="14229" y="10954"/>
                  </a:lnTo>
                  <a:cubicBezTo>
                    <a:pt x="13360" y="11859"/>
                    <a:pt x="12621" y="12895"/>
                    <a:pt x="12050" y="14002"/>
                  </a:cubicBezTo>
                  <a:cubicBezTo>
                    <a:pt x="13681" y="10799"/>
                    <a:pt x="9859" y="6799"/>
                    <a:pt x="7014" y="6072"/>
                  </a:cubicBezTo>
                  <a:lnTo>
                    <a:pt x="7014" y="6072"/>
                  </a:lnTo>
                  <a:cubicBezTo>
                    <a:pt x="8942" y="7906"/>
                    <a:pt x="7645" y="11335"/>
                    <a:pt x="9002" y="13526"/>
                  </a:cubicBezTo>
                  <a:cubicBezTo>
                    <a:pt x="8180" y="12930"/>
                    <a:pt x="7323" y="12299"/>
                    <a:pt x="6811" y="11406"/>
                  </a:cubicBezTo>
                  <a:cubicBezTo>
                    <a:pt x="6275" y="10454"/>
                    <a:pt x="6192" y="9311"/>
                    <a:pt x="6121" y="8227"/>
                  </a:cubicBezTo>
                  <a:cubicBezTo>
                    <a:pt x="4954" y="9418"/>
                    <a:pt x="4799" y="11466"/>
                    <a:pt x="5799" y="12811"/>
                  </a:cubicBezTo>
                  <a:cubicBezTo>
                    <a:pt x="5133" y="12545"/>
                    <a:pt x="4418" y="12415"/>
                    <a:pt x="3702" y="12415"/>
                  </a:cubicBezTo>
                  <a:cubicBezTo>
                    <a:pt x="2368" y="12415"/>
                    <a:pt x="1031" y="12864"/>
                    <a:pt x="1" y="13716"/>
                  </a:cubicBezTo>
                  <a:cubicBezTo>
                    <a:pt x="239" y="13683"/>
                    <a:pt x="478" y="13667"/>
                    <a:pt x="717" y="13667"/>
                  </a:cubicBezTo>
                  <a:cubicBezTo>
                    <a:pt x="2562" y="13667"/>
                    <a:pt x="4394" y="14619"/>
                    <a:pt x="5406" y="16169"/>
                  </a:cubicBezTo>
                  <a:cubicBezTo>
                    <a:pt x="5504" y="16306"/>
                    <a:pt x="5642" y="16467"/>
                    <a:pt x="5788" y="16467"/>
                  </a:cubicBezTo>
                  <a:cubicBezTo>
                    <a:pt x="5819" y="16467"/>
                    <a:pt x="5851" y="16459"/>
                    <a:pt x="5882" y="16443"/>
                  </a:cubicBezTo>
                  <a:lnTo>
                    <a:pt x="31005" y="16228"/>
                  </a:lnTo>
                  <a:cubicBezTo>
                    <a:pt x="31921" y="15562"/>
                    <a:pt x="32802" y="14835"/>
                    <a:pt x="33636" y="14073"/>
                  </a:cubicBezTo>
                  <a:lnTo>
                    <a:pt x="33636" y="14073"/>
                  </a:lnTo>
                  <a:cubicBezTo>
                    <a:pt x="32660" y="14109"/>
                    <a:pt x="31695" y="14216"/>
                    <a:pt x="30731" y="14371"/>
                  </a:cubicBezTo>
                  <a:cubicBezTo>
                    <a:pt x="31243" y="13859"/>
                    <a:pt x="31910" y="13514"/>
                    <a:pt x="32612" y="13371"/>
                  </a:cubicBezTo>
                  <a:cubicBezTo>
                    <a:pt x="32330" y="13256"/>
                    <a:pt x="32026" y="13200"/>
                    <a:pt x="31721" y="13200"/>
                  </a:cubicBezTo>
                  <a:cubicBezTo>
                    <a:pt x="31205" y="13200"/>
                    <a:pt x="30686" y="13361"/>
                    <a:pt x="30266" y="13668"/>
                  </a:cubicBezTo>
                  <a:cubicBezTo>
                    <a:pt x="30695" y="13014"/>
                    <a:pt x="31136" y="12359"/>
                    <a:pt x="31362" y="11609"/>
                  </a:cubicBezTo>
                  <a:cubicBezTo>
                    <a:pt x="31588" y="10859"/>
                    <a:pt x="31576" y="10001"/>
                    <a:pt x="31148" y="9346"/>
                  </a:cubicBezTo>
                  <a:cubicBezTo>
                    <a:pt x="31127" y="9343"/>
                    <a:pt x="31107" y="9341"/>
                    <a:pt x="31088" y="9341"/>
                  </a:cubicBezTo>
                  <a:cubicBezTo>
                    <a:pt x="30808" y="9341"/>
                    <a:pt x="30680" y="9736"/>
                    <a:pt x="30636" y="10037"/>
                  </a:cubicBezTo>
                  <a:cubicBezTo>
                    <a:pt x="30481" y="11097"/>
                    <a:pt x="29945" y="12097"/>
                    <a:pt x="29147" y="12799"/>
                  </a:cubicBezTo>
                  <a:cubicBezTo>
                    <a:pt x="30076" y="11752"/>
                    <a:pt x="29778" y="10144"/>
                    <a:pt x="29969" y="8763"/>
                  </a:cubicBezTo>
                  <a:cubicBezTo>
                    <a:pt x="30088" y="7787"/>
                    <a:pt x="30493" y="6846"/>
                    <a:pt x="31100" y="6072"/>
                  </a:cubicBezTo>
                  <a:lnTo>
                    <a:pt x="31100" y="6072"/>
                  </a:lnTo>
                  <a:cubicBezTo>
                    <a:pt x="30112" y="6382"/>
                    <a:pt x="29290" y="7096"/>
                    <a:pt x="28719" y="7953"/>
                  </a:cubicBezTo>
                  <a:cubicBezTo>
                    <a:pt x="28135" y="8799"/>
                    <a:pt x="27790" y="9787"/>
                    <a:pt x="27528" y="10787"/>
                  </a:cubicBezTo>
                  <a:cubicBezTo>
                    <a:pt x="27116" y="12343"/>
                    <a:pt x="26441" y="13162"/>
                    <a:pt x="25787" y="14522"/>
                  </a:cubicBezTo>
                  <a:lnTo>
                    <a:pt x="25787" y="14522"/>
                  </a:lnTo>
                  <a:cubicBezTo>
                    <a:pt x="25974" y="14124"/>
                    <a:pt x="26162" y="13718"/>
                    <a:pt x="26349" y="13311"/>
                  </a:cubicBezTo>
                  <a:cubicBezTo>
                    <a:pt x="26097" y="13208"/>
                    <a:pt x="25827" y="13157"/>
                    <a:pt x="25559" y="13157"/>
                  </a:cubicBezTo>
                  <a:cubicBezTo>
                    <a:pt x="25333" y="13157"/>
                    <a:pt x="25109" y="13193"/>
                    <a:pt x="24897" y="13264"/>
                  </a:cubicBezTo>
                  <a:cubicBezTo>
                    <a:pt x="26135" y="12502"/>
                    <a:pt x="26921" y="11049"/>
                    <a:pt x="26873" y="9585"/>
                  </a:cubicBezTo>
                  <a:lnTo>
                    <a:pt x="26873" y="9585"/>
                  </a:lnTo>
                  <a:cubicBezTo>
                    <a:pt x="26576" y="9596"/>
                    <a:pt x="26278" y="9608"/>
                    <a:pt x="25980" y="9620"/>
                  </a:cubicBezTo>
                  <a:cubicBezTo>
                    <a:pt x="26695" y="8656"/>
                    <a:pt x="26647" y="7191"/>
                    <a:pt x="25873" y="6275"/>
                  </a:cubicBezTo>
                  <a:cubicBezTo>
                    <a:pt x="25647" y="7215"/>
                    <a:pt x="25421" y="8168"/>
                    <a:pt x="24885" y="8977"/>
                  </a:cubicBezTo>
                  <a:cubicBezTo>
                    <a:pt x="24377" y="9744"/>
                    <a:pt x="23539" y="10340"/>
                    <a:pt x="22632" y="10340"/>
                  </a:cubicBezTo>
                  <a:cubicBezTo>
                    <a:pt x="22581" y="10340"/>
                    <a:pt x="22531" y="10338"/>
                    <a:pt x="22480" y="10335"/>
                  </a:cubicBezTo>
                  <a:cubicBezTo>
                    <a:pt x="24087" y="9299"/>
                    <a:pt x="24944" y="7215"/>
                    <a:pt x="24528" y="5358"/>
                  </a:cubicBezTo>
                  <a:lnTo>
                    <a:pt x="24528" y="5358"/>
                  </a:lnTo>
                  <a:cubicBezTo>
                    <a:pt x="24016" y="5739"/>
                    <a:pt x="23492" y="6120"/>
                    <a:pt x="22980" y="6501"/>
                  </a:cubicBezTo>
                  <a:cubicBezTo>
                    <a:pt x="23837" y="5727"/>
                    <a:pt x="24301" y="4465"/>
                    <a:pt x="24159" y="3322"/>
                  </a:cubicBezTo>
                  <a:cubicBezTo>
                    <a:pt x="24064" y="2482"/>
                    <a:pt x="23076" y="854"/>
                    <a:pt x="23542" y="16"/>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42"/>
            <p:cNvSpPr/>
            <p:nvPr/>
          </p:nvSpPr>
          <p:spPr>
            <a:xfrm>
              <a:off x="7593536" y="4788221"/>
              <a:ext cx="858871" cy="294600"/>
            </a:xfrm>
            <a:custGeom>
              <a:avLst/>
              <a:gdLst/>
              <a:ahLst/>
              <a:cxnLst/>
              <a:rect l="l" t="t" r="r" b="b"/>
              <a:pathLst>
                <a:path w="28826" h="9659" extrusionOk="0">
                  <a:moveTo>
                    <a:pt x="4073" y="4894"/>
                  </a:moveTo>
                  <a:lnTo>
                    <a:pt x="4073" y="4894"/>
                  </a:lnTo>
                  <a:cubicBezTo>
                    <a:pt x="4182" y="5180"/>
                    <a:pt x="4310" y="5458"/>
                    <a:pt x="4457" y="5726"/>
                  </a:cubicBezTo>
                  <a:lnTo>
                    <a:pt x="4457" y="5726"/>
                  </a:lnTo>
                  <a:cubicBezTo>
                    <a:pt x="4343" y="5441"/>
                    <a:pt x="4215" y="5163"/>
                    <a:pt x="4073" y="4894"/>
                  </a:cubicBezTo>
                  <a:close/>
                  <a:moveTo>
                    <a:pt x="19051" y="1"/>
                  </a:moveTo>
                  <a:lnTo>
                    <a:pt x="19051" y="1"/>
                  </a:lnTo>
                  <a:cubicBezTo>
                    <a:pt x="18944" y="918"/>
                    <a:pt x="18825" y="1823"/>
                    <a:pt x="18706" y="2739"/>
                  </a:cubicBezTo>
                  <a:cubicBezTo>
                    <a:pt x="18587" y="3704"/>
                    <a:pt x="18467" y="4680"/>
                    <a:pt x="18158" y="5597"/>
                  </a:cubicBezTo>
                  <a:cubicBezTo>
                    <a:pt x="17705" y="6954"/>
                    <a:pt x="16848" y="8169"/>
                    <a:pt x="15741" y="9062"/>
                  </a:cubicBezTo>
                  <a:cubicBezTo>
                    <a:pt x="16170" y="8692"/>
                    <a:pt x="16539" y="8252"/>
                    <a:pt x="16812" y="7764"/>
                  </a:cubicBezTo>
                  <a:lnTo>
                    <a:pt x="16812" y="7764"/>
                  </a:lnTo>
                  <a:cubicBezTo>
                    <a:pt x="16027" y="8204"/>
                    <a:pt x="15229" y="8657"/>
                    <a:pt x="14443" y="9109"/>
                  </a:cubicBezTo>
                  <a:cubicBezTo>
                    <a:pt x="14979" y="8538"/>
                    <a:pt x="15443" y="7907"/>
                    <a:pt x="15800" y="7228"/>
                  </a:cubicBezTo>
                  <a:lnTo>
                    <a:pt x="15800" y="7228"/>
                  </a:lnTo>
                  <a:cubicBezTo>
                    <a:pt x="15158" y="7764"/>
                    <a:pt x="14503" y="8300"/>
                    <a:pt x="13848" y="8835"/>
                  </a:cubicBezTo>
                  <a:cubicBezTo>
                    <a:pt x="14538" y="7966"/>
                    <a:pt x="15050" y="6978"/>
                    <a:pt x="15348" y="5918"/>
                  </a:cubicBezTo>
                  <a:lnTo>
                    <a:pt x="15348" y="5918"/>
                  </a:lnTo>
                  <a:cubicBezTo>
                    <a:pt x="14800" y="6799"/>
                    <a:pt x="14241" y="7669"/>
                    <a:pt x="13693" y="8550"/>
                  </a:cubicBezTo>
                  <a:cubicBezTo>
                    <a:pt x="14646" y="6990"/>
                    <a:pt x="15003" y="5085"/>
                    <a:pt x="14705" y="3299"/>
                  </a:cubicBezTo>
                  <a:lnTo>
                    <a:pt x="14705" y="3299"/>
                  </a:lnTo>
                  <a:cubicBezTo>
                    <a:pt x="14634" y="4585"/>
                    <a:pt x="14396" y="5906"/>
                    <a:pt x="13776" y="7037"/>
                  </a:cubicBezTo>
                  <a:cubicBezTo>
                    <a:pt x="13157" y="8180"/>
                    <a:pt x="12110" y="9133"/>
                    <a:pt x="10836" y="9407"/>
                  </a:cubicBezTo>
                  <a:cubicBezTo>
                    <a:pt x="11478" y="8740"/>
                    <a:pt x="11919" y="7883"/>
                    <a:pt x="12074" y="6978"/>
                  </a:cubicBezTo>
                  <a:lnTo>
                    <a:pt x="12074" y="6978"/>
                  </a:lnTo>
                  <a:cubicBezTo>
                    <a:pt x="11628" y="7433"/>
                    <a:pt x="11211" y="7917"/>
                    <a:pt x="10823" y="8425"/>
                  </a:cubicBezTo>
                  <a:lnTo>
                    <a:pt x="10823" y="8425"/>
                  </a:lnTo>
                  <a:cubicBezTo>
                    <a:pt x="11203" y="7877"/>
                    <a:pt x="11523" y="7290"/>
                    <a:pt x="11776" y="6680"/>
                  </a:cubicBezTo>
                  <a:lnTo>
                    <a:pt x="11776" y="6680"/>
                  </a:lnTo>
                  <a:cubicBezTo>
                    <a:pt x="11109" y="7335"/>
                    <a:pt x="10574" y="8097"/>
                    <a:pt x="10169" y="8942"/>
                  </a:cubicBezTo>
                  <a:cubicBezTo>
                    <a:pt x="10574" y="7811"/>
                    <a:pt x="10978" y="6680"/>
                    <a:pt x="11383" y="5549"/>
                  </a:cubicBezTo>
                  <a:lnTo>
                    <a:pt x="11383" y="5549"/>
                  </a:lnTo>
                  <a:cubicBezTo>
                    <a:pt x="10657" y="6633"/>
                    <a:pt x="9919" y="7716"/>
                    <a:pt x="9192" y="8800"/>
                  </a:cubicBezTo>
                  <a:cubicBezTo>
                    <a:pt x="9419" y="6811"/>
                    <a:pt x="9085" y="4751"/>
                    <a:pt x="8240" y="2930"/>
                  </a:cubicBezTo>
                  <a:lnTo>
                    <a:pt x="8240" y="2930"/>
                  </a:lnTo>
                  <a:cubicBezTo>
                    <a:pt x="8419" y="3805"/>
                    <a:pt x="8550" y="4694"/>
                    <a:pt x="8640" y="5586"/>
                  </a:cubicBezTo>
                  <a:lnTo>
                    <a:pt x="8640" y="5586"/>
                  </a:lnTo>
                  <a:cubicBezTo>
                    <a:pt x="8440" y="4124"/>
                    <a:pt x="7873" y="2713"/>
                    <a:pt x="7002" y="1525"/>
                  </a:cubicBezTo>
                  <a:lnTo>
                    <a:pt x="7002" y="1525"/>
                  </a:lnTo>
                  <a:cubicBezTo>
                    <a:pt x="7609" y="3537"/>
                    <a:pt x="7776" y="5656"/>
                    <a:pt x="7930" y="7764"/>
                  </a:cubicBezTo>
                  <a:cubicBezTo>
                    <a:pt x="7430" y="6585"/>
                    <a:pt x="7204" y="5287"/>
                    <a:pt x="7264" y="4013"/>
                  </a:cubicBezTo>
                  <a:lnTo>
                    <a:pt x="7264" y="4013"/>
                  </a:lnTo>
                  <a:cubicBezTo>
                    <a:pt x="6978" y="5156"/>
                    <a:pt x="7085" y="6383"/>
                    <a:pt x="7561" y="7454"/>
                  </a:cubicBezTo>
                  <a:cubicBezTo>
                    <a:pt x="6704" y="5621"/>
                    <a:pt x="6371" y="3537"/>
                    <a:pt x="6621" y="1525"/>
                  </a:cubicBezTo>
                  <a:lnTo>
                    <a:pt x="6621" y="1525"/>
                  </a:lnTo>
                  <a:cubicBezTo>
                    <a:pt x="6204" y="3942"/>
                    <a:pt x="6549" y="6490"/>
                    <a:pt x="7597" y="8704"/>
                  </a:cubicBezTo>
                  <a:cubicBezTo>
                    <a:pt x="6267" y="8074"/>
                    <a:pt x="5157" y="7012"/>
                    <a:pt x="4457" y="5726"/>
                  </a:cubicBezTo>
                  <a:lnTo>
                    <a:pt x="4457" y="5726"/>
                  </a:lnTo>
                  <a:cubicBezTo>
                    <a:pt x="4599" y="6086"/>
                    <a:pt x="4718" y="6457"/>
                    <a:pt x="4811" y="6835"/>
                  </a:cubicBezTo>
                  <a:cubicBezTo>
                    <a:pt x="4216" y="5871"/>
                    <a:pt x="3811" y="4775"/>
                    <a:pt x="3632" y="3656"/>
                  </a:cubicBezTo>
                  <a:lnTo>
                    <a:pt x="3632" y="3656"/>
                  </a:lnTo>
                  <a:cubicBezTo>
                    <a:pt x="3663" y="4802"/>
                    <a:pt x="3986" y="5929"/>
                    <a:pt x="4553" y="6919"/>
                  </a:cubicBezTo>
                  <a:lnTo>
                    <a:pt x="4553" y="6919"/>
                  </a:lnTo>
                  <a:cubicBezTo>
                    <a:pt x="3902" y="5807"/>
                    <a:pt x="3483" y="4566"/>
                    <a:pt x="3335" y="3287"/>
                  </a:cubicBezTo>
                  <a:lnTo>
                    <a:pt x="3335" y="3287"/>
                  </a:lnTo>
                  <a:cubicBezTo>
                    <a:pt x="2989" y="5275"/>
                    <a:pt x="4109" y="7240"/>
                    <a:pt x="5406" y="8788"/>
                  </a:cubicBezTo>
                  <a:cubicBezTo>
                    <a:pt x="4394" y="7966"/>
                    <a:pt x="3251" y="7288"/>
                    <a:pt x="2037" y="6799"/>
                  </a:cubicBezTo>
                  <a:lnTo>
                    <a:pt x="2037" y="6799"/>
                  </a:lnTo>
                  <a:cubicBezTo>
                    <a:pt x="2977" y="7418"/>
                    <a:pt x="3847" y="8133"/>
                    <a:pt x="4644" y="8919"/>
                  </a:cubicBezTo>
                  <a:cubicBezTo>
                    <a:pt x="3490" y="7871"/>
                    <a:pt x="2083" y="6832"/>
                    <a:pt x="571" y="6832"/>
                  </a:cubicBezTo>
                  <a:cubicBezTo>
                    <a:pt x="383" y="6832"/>
                    <a:pt x="192" y="6848"/>
                    <a:pt x="1" y="6883"/>
                  </a:cubicBezTo>
                  <a:cubicBezTo>
                    <a:pt x="65" y="6879"/>
                    <a:pt x="129" y="6878"/>
                    <a:pt x="193" y="6878"/>
                  </a:cubicBezTo>
                  <a:cubicBezTo>
                    <a:pt x="1723" y="6878"/>
                    <a:pt x="3219" y="7822"/>
                    <a:pt x="3870" y="9216"/>
                  </a:cubicBezTo>
                  <a:cubicBezTo>
                    <a:pt x="3275" y="8371"/>
                    <a:pt x="2406" y="7728"/>
                    <a:pt x="1430" y="7395"/>
                  </a:cubicBezTo>
                  <a:lnTo>
                    <a:pt x="1430" y="7395"/>
                  </a:lnTo>
                  <a:cubicBezTo>
                    <a:pt x="1668" y="7526"/>
                    <a:pt x="1894" y="7645"/>
                    <a:pt x="2132" y="7776"/>
                  </a:cubicBezTo>
                  <a:cubicBezTo>
                    <a:pt x="1811" y="7621"/>
                    <a:pt x="1465" y="7526"/>
                    <a:pt x="1108" y="7502"/>
                  </a:cubicBezTo>
                  <a:lnTo>
                    <a:pt x="1108" y="7502"/>
                  </a:lnTo>
                  <a:cubicBezTo>
                    <a:pt x="1882" y="7954"/>
                    <a:pt x="2620" y="8621"/>
                    <a:pt x="3120" y="9359"/>
                  </a:cubicBezTo>
                  <a:cubicBezTo>
                    <a:pt x="3208" y="9505"/>
                    <a:pt x="3343" y="9658"/>
                    <a:pt x="3486" y="9658"/>
                  </a:cubicBezTo>
                  <a:cubicBezTo>
                    <a:pt x="3519" y="9658"/>
                    <a:pt x="3552" y="9651"/>
                    <a:pt x="3585" y="9633"/>
                  </a:cubicBezTo>
                  <a:lnTo>
                    <a:pt x="27576" y="9609"/>
                  </a:lnTo>
                  <a:cubicBezTo>
                    <a:pt x="28171" y="9300"/>
                    <a:pt x="28635" y="8752"/>
                    <a:pt x="28826" y="8109"/>
                  </a:cubicBezTo>
                  <a:lnTo>
                    <a:pt x="28826" y="8109"/>
                  </a:lnTo>
                  <a:cubicBezTo>
                    <a:pt x="28254" y="8633"/>
                    <a:pt x="27564" y="9038"/>
                    <a:pt x="26826" y="9288"/>
                  </a:cubicBezTo>
                  <a:cubicBezTo>
                    <a:pt x="27123" y="9133"/>
                    <a:pt x="27397" y="8931"/>
                    <a:pt x="27635" y="8681"/>
                  </a:cubicBezTo>
                  <a:lnTo>
                    <a:pt x="27635" y="8681"/>
                  </a:lnTo>
                  <a:cubicBezTo>
                    <a:pt x="27094" y="8816"/>
                    <a:pt x="26575" y="9004"/>
                    <a:pt x="26077" y="9236"/>
                  </a:cubicBezTo>
                  <a:lnTo>
                    <a:pt x="26077" y="9236"/>
                  </a:lnTo>
                  <a:cubicBezTo>
                    <a:pt x="26824" y="8871"/>
                    <a:pt x="27434" y="8236"/>
                    <a:pt x="27778" y="7478"/>
                  </a:cubicBezTo>
                  <a:lnTo>
                    <a:pt x="27778" y="7478"/>
                  </a:lnTo>
                  <a:cubicBezTo>
                    <a:pt x="27016" y="8204"/>
                    <a:pt x="26064" y="8716"/>
                    <a:pt x="25052" y="8966"/>
                  </a:cubicBezTo>
                  <a:cubicBezTo>
                    <a:pt x="25802" y="8490"/>
                    <a:pt x="26409" y="7811"/>
                    <a:pt x="26790" y="7014"/>
                  </a:cubicBezTo>
                  <a:lnTo>
                    <a:pt x="26790" y="7014"/>
                  </a:lnTo>
                  <a:cubicBezTo>
                    <a:pt x="25826" y="7930"/>
                    <a:pt x="24647" y="8633"/>
                    <a:pt x="23373" y="9014"/>
                  </a:cubicBezTo>
                  <a:cubicBezTo>
                    <a:pt x="24456" y="8288"/>
                    <a:pt x="25290" y="7180"/>
                    <a:pt x="25647" y="5918"/>
                  </a:cubicBezTo>
                  <a:lnTo>
                    <a:pt x="25647" y="5918"/>
                  </a:lnTo>
                  <a:cubicBezTo>
                    <a:pt x="24956" y="6704"/>
                    <a:pt x="24254" y="7502"/>
                    <a:pt x="23409" y="8121"/>
                  </a:cubicBezTo>
                  <a:cubicBezTo>
                    <a:pt x="22584" y="8705"/>
                    <a:pt x="21616" y="9135"/>
                    <a:pt x="20600" y="9135"/>
                  </a:cubicBezTo>
                  <a:cubicBezTo>
                    <a:pt x="20560" y="9135"/>
                    <a:pt x="20520" y="9134"/>
                    <a:pt x="20480" y="9133"/>
                  </a:cubicBezTo>
                  <a:cubicBezTo>
                    <a:pt x="21039" y="8835"/>
                    <a:pt x="21468" y="8323"/>
                    <a:pt x="21670" y="7728"/>
                  </a:cubicBezTo>
                  <a:lnTo>
                    <a:pt x="21670" y="7728"/>
                  </a:lnTo>
                  <a:cubicBezTo>
                    <a:pt x="20837" y="8097"/>
                    <a:pt x="20003" y="8490"/>
                    <a:pt x="19182" y="8883"/>
                  </a:cubicBezTo>
                  <a:cubicBezTo>
                    <a:pt x="19991" y="8335"/>
                    <a:pt x="20622" y="7502"/>
                    <a:pt x="20920" y="6561"/>
                  </a:cubicBezTo>
                  <a:lnTo>
                    <a:pt x="20920" y="6561"/>
                  </a:lnTo>
                  <a:cubicBezTo>
                    <a:pt x="20111" y="7014"/>
                    <a:pt x="19349" y="7538"/>
                    <a:pt x="18646" y="8145"/>
                  </a:cubicBezTo>
                  <a:cubicBezTo>
                    <a:pt x="19206" y="7418"/>
                    <a:pt x="19706" y="6633"/>
                    <a:pt x="20122" y="5823"/>
                  </a:cubicBezTo>
                  <a:lnTo>
                    <a:pt x="20122" y="5823"/>
                  </a:lnTo>
                  <a:cubicBezTo>
                    <a:pt x="19372" y="6859"/>
                    <a:pt x="18503" y="7811"/>
                    <a:pt x="17551" y="8657"/>
                  </a:cubicBezTo>
                  <a:cubicBezTo>
                    <a:pt x="17801" y="8002"/>
                    <a:pt x="18420" y="7538"/>
                    <a:pt x="18622" y="6871"/>
                  </a:cubicBezTo>
                  <a:cubicBezTo>
                    <a:pt x="18717" y="6537"/>
                    <a:pt x="18706" y="6168"/>
                    <a:pt x="18717" y="5823"/>
                  </a:cubicBezTo>
                  <a:cubicBezTo>
                    <a:pt x="18801" y="4347"/>
                    <a:pt x="19468" y="2977"/>
                    <a:pt x="20134" y="1644"/>
                  </a:cubicBezTo>
                  <a:lnTo>
                    <a:pt x="20134" y="1644"/>
                  </a:lnTo>
                  <a:cubicBezTo>
                    <a:pt x="18825" y="3085"/>
                    <a:pt x="18920" y="5299"/>
                    <a:pt x="18075" y="7049"/>
                  </a:cubicBezTo>
                  <a:cubicBezTo>
                    <a:pt x="18860" y="4787"/>
                    <a:pt x="19194" y="2382"/>
                    <a:pt x="1905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42"/>
            <p:cNvSpPr/>
            <p:nvPr/>
          </p:nvSpPr>
          <p:spPr>
            <a:xfrm>
              <a:off x="7658756" y="4605058"/>
              <a:ext cx="1093030" cy="595939"/>
            </a:xfrm>
            <a:custGeom>
              <a:avLst/>
              <a:gdLst/>
              <a:ahLst/>
              <a:cxnLst/>
              <a:rect l="l" t="t" r="r" b="b"/>
              <a:pathLst>
                <a:path w="36685" h="19539" extrusionOk="0">
                  <a:moveTo>
                    <a:pt x="30731" y="8394"/>
                  </a:moveTo>
                  <a:lnTo>
                    <a:pt x="30731" y="8394"/>
                  </a:lnTo>
                  <a:cubicBezTo>
                    <a:pt x="30728" y="8403"/>
                    <a:pt x="30725" y="8412"/>
                    <a:pt x="30722" y="8421"/>
                  </a:cubicBezTo>
                  <a:lnTo>
                    <a:pt x="30722" y="8421"/>
                  </a:lnTo>
                  <a:cubicBezTo>
                    <a:pt x="30725" y="8412"/>
                    <a:pt x="30728" y="8403"/>
                    <a:pt x="30731" y="8394"/>
                  </a:cubicBezTo>
                  <a:close/>
                  <a:moveTo>
                    <a:pt x="21301" y="0"/>
                  </a:moveTo>
                  <a:lnTo>
                    <a:pt x="21301" y="0"/>
                  </a:lnTo>
                  <a:cubicBezTo>
                    <a:pt x="21218" y="1024"/>
                    <a:pt x="20635" y="1989"/>
                    <a:pt x="19753" y="2524"/>
                  </a:cubicBezTo>
                  <a:cubicBezTo>
                    <a:pt x="19301" y="2798"/>
                    <a:pt x="18789" y="2965"/>
                    <a:pt x="18337" y="3263"/>
                  </a:cubicBezTo>
                  <a:cubicBezTo>
                    <a:pt x="17896" y="3548"/>
                    <a:pt x="17515" y="4036"/>
                    <a:pt x="17575" y="4560"/>
                  </a:cubicBezTo>
                  <a:cubicBezTo>
                    <a:pt x="17444" y="3429"/>
                    <a:pt x="17682" y="2262"/>
                    <a:pt x="18229" y="1274"/>
                  </a:cubicBezTo>
                  <a:lnTo>
                    <a:pt x="18229" y="1274"/>
                  </a:lnTo>
                  <a:cubicBezTo>
                    <a:pt x="16503" y="2572"/>
                    <a:pt x="15777" y="5072"/>
                    <a:pt x="16539" y="7108"/>
                  </a:cubicBezTo>
                  <a:cubicBezTo>
                    <a:pt x="15479" y="5727"/>
                    <a:pt x="14372" y="4191"/>
                    <a:pt x="14491" y="2465"/>
                  </a:cubicBezTo>
                  <a:lnTo>
                    <a:pt x="14491" y="2465"/>
                  </a:lnTo>
                  <a:cubicBezTo>
                    <a:pt x="13896" y="3382"/>
                    <a:pt x="14003" y="4584"/>
                    <a:pt x="14372" y="5608"/>
                  </a:cubicBezTo>
                  <a:cubicBezTo>
                    <a:pt x="14741" y="6620"/>
                    <a:pt x="15360" y="7537"/>
                    <a:pt x="15777" y="8537"/>
                  </a:cubicBezTo>
                  <a:cubicBezTo>
                    <a:pt x="16694" y="10799"/>
                    <a:pt x="16503" y="13419"/>
                    <a:pt x="15360" y="15562"/>
                  </a:cubicBezTo>
                  <a:cubicBezTo>
                    <a:pt x="15102" y="16067"/>
                    <a:pt x="14664" y="16604"/>
                    <a:pt x="14116" y="16604"/>
                  </a:cubicBezTo>
                  <a:cubicBezTo>
                    <a:pt x="14082" y="16604"/>
                    <a:pt x="14049" y="16602"/>
                    <a:pt x="14015" y="16598"/>
                  </a:cubicBezTo>
                  <a:cubicBezTo>
                    <a:pt x="14455" y="15943"/>
                    <a:pt x="14777" y="15204"/>
                    <a:pt x="14931" y="14431"/>
                  </a:cubicBezTo>
                  <a:cubicBezTo>
                    <a:pt x="14693" y="14431"/>
                    <a:pt x="14467" y="14419"/>
                    <a:pt x="14229" y="14419"/>
                  </a:cubicBezTo>
                  <a:cubicBezTo>
                    <a:pt x="14824" y="13847"/>
                    <a:pt x="15098" y="12966"/>
                    <a:pt x="14943" y="12156"/>
                  </a:cubicBezTo>
                  <a:lnTo>
                    <a:pt x="14943" y="12156"/>
                  </a:lnTo>
                  <a:cubicBezTo>
                    <a:pt x="14491" y="12680"/>
                    <a:pt x="13943" y="13121"/>
                    <a:pt x="13336" y="13442"/>
                  </a:cubicBezTo>
                  <a:cubicBezTo>
                    <a:pt x="13491" y="12788"/>
                    <a:pt x="14181" y="12395"/>
                    <a:pt x="14419" y="11764"/>
                  </a:cubicBezTo>
                  <a:cubicBezTo>
                    <a:pt x="14634" y="11216"/>
                    <a:pt x="14467" y="10597"/>
                    <a:pt x="14241" y="10049"/>
                  </a:cubicBezTo>
                  <a:cubicBezTo>
                    <a:pt x="13967" y="9359"/>
                    <a:pt x="13610" y="8716"/>
                    <a:pt x="13193" y="8108"/>
                  </a:cubicBezTo>
                  <a:lnTo>
                    <a:pt x="13193" y="8108"/>
                  </a:lnTo>
                  <a:cubicBezTo>
                    <a:pt x="13241" y="8835"/>
                    <a:pt x="13181" y="9573"/>
                    <a:pt x="13026" y="10287"/>
                  </a:cubicBezTo>
                  <a:cubicBezTo>
                    <a:pt x="12514" y="9263"/>
                    <a:pt x="12419" y="8049"/>
                    <a:pt x="12764" y="6953"/>
                  </a:cubicBezTo>
                  <a:lnTo>
                    <a:pt x="12764" y="6953"/>
                  </a:lnTo>
                  <a:cubicBezTo>
                    <a:pt x="12133" y="7882"/>
                    <a:pt x="11860" y="9037"/>
                    <a:pt x="12002" y="10144"/>
                  </a:cubicBezTo>
                  <a:cubicBezTo>
                    <a:pt x="10729" y="9180"/>
                    <a:pt x="10038" y="7489"/>
                    <a:pt x="10288" y="5906"/>
                  </a:cubicBezTo>
                  <a:lnTo>
                    <a:pt x="10288" y="5906"/>
                  </a:lnTo>
                  <a:cubicBezTo>
                    <a:pt x="9162" y="7645"/>
                    <a:pt x="9502" y="10166"/>
                    <a:pt x="11008" y="11572"/>
                  </a:cubicBezTo>
                  <a:lnTo>
                    <a:pt x="11008" y="11572"/>
                  </a:lnTo>
                  <a:cubicBezTo>
                    <a:pt x="10414" y="11104"/>
                    <a:pt x="9656" y="10851"/>
                    <a:pt x="8904" y="10851"/>
                  </a:cubicBezTo>
                  <a:cubicBezTo>
                    <a:pt x="8725" y="10851"/>
                    <a:pt x="8547" y="10865"/>
                    <a:pt x="8371" y="10894"/>
                  </a:cubicBezTo>
                  <a:cubicBezTo>
                    <a:pt x="9859" y="11540"/>
                    <a:pt x="12342" y="15383"/>
                    <a:pt x="9452" y="15383"/>
                  </a:cubicBezTo>
                  <a:cubicBezTo>
                    <a:pt x="9359" y="15383"/>
                    <a:pt x="9261" y="15379"/>
                    <a:pt x="9157" y="15371"/>
                  </a:cubicBezTo>
                  <a:cubicBezTo>
                    <a:pt x="9002" y="14526"/>
                    <a:pt x="8740" y="13704"/>
                    <a:pt x="8514" y="12883"/>
                  </a:cubicBezTo>
                  <a:cubicBezTo>
                    <a:pt x="8288" y="13514"/>
                    <a:pt x="7954" y="14109"/>
                    <a:pt x="7526" y="14609"/>
                  </a:cubicBezTo>
                  <a:cubicBezTo>
                    <a:pt x="7454" y="12799"/>
                    <a:pt x="6633" y="11252"/>
                    <a:pt x="6276" y="9513"/>
                  </a:cubicBezTo>
                  <a:lnTo>
                    <a:pt x="6276" y="9513"/>
                  </a:lnTo>
                  <a:cubicBezTo>
                    <a:pt x="6407" y="10168"/>
                    <a:pt x="5930" y="10775"/>
                    <a:pt x="5573" y="11335"/>
                  </a:cubicBezTo>
                  <a:cubicBezTo>
                    <a:pt x="4626" y="12851"/>
                    <a:pt x="4656" y="15627"/>
                    <a:pt x="6332" y="16711"/>
                  </a:cubicBezTo>
                  <a:lnTo>
                    <a:pt x="6332" y="16711"/>
                  </a:lnTo>
                  <a:cubicBezTo>
                    <a:pt x="4620" y="15613"/>
                    <a:pt x="3417" y="13670"/>
                    <a:pt x="3156" y="11585"/>
                  </a:cubicBezTo>
                  <a:lnTo>
                    <a:pt x="3156" y="11585"/>
                  </a:lnTo>
                  <a:cubicBezTo>
                    <a:pt x="2501" y="12859"/>
                    <a:pt x="3239" y="14419"/>
                    <a:pt x="3978" y="15645"/>
                  </a:cubicBezTo>
                  <a:cubicBezTo>
                    <a:pt x="2989" y="14978"/>
                    <a:pt x="1966" y="14371"/>
                    <a:pt x="918" y="13811"/>
                  </a:cubicBezTo>
                  <a:lnTo>
                    <a:pt x="918" y="13811"/>
                  </a:lnTo>
                  <a:cubicBezTo>
                    <a:pt x="763" y="14776"/>
                    <a:pt x="1287" y="15728"/>
                    <a:pt x="1930" y="16431"/>
                  </a:cubicBezTo>
                  <a:cubicBezTo>
                    <a:pt x="2561" y="17145"/>
                    <a:pt x="3335" y="17729"/>
                    <a:pt x="3859" y="18538"/>
                  </a:cubicBezTo>
                  <a:cubicBezTo>
                    <a:pt x="2906" y="17943"/>
                    <a:pt x="1823" y="17586"/>
                    <a:pt x="715" y="17490"/>
                  </a:cubicBezTo>
                  <a:cubicBezTo>
                    <a:pt x="672" y="17486"/>
                    <a:pt x="626" y="17483"/>
                    <a:pt x="580" y="17483"/>
                  </a:cubicBezTo>
                  <a:cubicBezTo>
                    <a:pt x="389" y="17483"/>
                    <a:pt x="195" y="17532"/>
                    <a:pt x="108" y="17705"/>
                  </a:cubicBezTo>
                  <a:cubicBezTo>
                    <a:pt x="1" y="17931"/>
                    <a:pt x="180" y="18193"/>
                    <a:pt x="346" y="18372"/>
                  </a:cubicBezTo>
                  <a:cubicBezTo>
                    <a:pt x="787" y="18812"/>
                    <a:pt x="1263" y="19205"/>
                    <a:pt x="1787" y="19538"/>
                  </a:cubicBezTo>
                  <a:lnTo>
                    <a:pt x="29957" y="19336"/>
                  </a:lnTo>
                  <a:cubicBezTo>
                    <a:pt x="31367" y="18819"/>
                    <a:pt x="32637" y="17966"/>
                    <a:pt x="34191" y="17966"/>
                  </a:cubicBezTo>
                  <a:cubicBezTo>
                    <a:pt x="34213" y="17966"/>
                    <a:pt x="34234" y="17966"/>
                    <a:pt x="34255" y="17967"/>
                  </a:cubicBezTo>
                  <a:cubicBezTo>
                    <a:pt x="34065" y="17538"/>
                    <a:pt x="33708" y="17181"/>
                    <a:pt x="33267" y="16990"/>
                  </a:cubicBezTo>
                  <a:cubicBezTo>
                    <a:pt x="33862" y="16801"/>
                    <a:pt x="34495" y="16710"/>
                    <a:pt x="35123" y="16710"/>
                  </a:cubicBezTo>
                  <a:cubicBezTo>
                    <a:pt x="35287" y="16710"/>
                    <a:pt x="35450" y="16716"/>
                    <a:pt x="35613" y="16728"/>
                  </a:cubicBezTo>
                  <a:cubicBezTo>
                    <a:pt x="35184" y="15847"/>
                    <a:pt x="34017" y="15681"/>
                    <a:pt x="33029" y="15621"/>
                  </a:cubicBezTo>
                  <a:cubicBezTo>
                    <a:pt x="34017" y="15096"/>
                    <a:pt x="35125" y="14821"/>
                    <a:pt x="36240" y="14821"/>
                  </a:cubicBezTo>
                  <a:cubicBezTo>
                    <a:pt x="36388" y="14821"/>
                    <a:pt x="36536" y="14826"/>
                    <a:pt x="36684" y="14835"/>
                  </a:cubicBezTo>
                  <a:cubicBezTo>
                    <a:pt x="36189" y="14321"/>
                    <a:pt x="35475" y="14058"/>
                    <a:pt x="34763" y="14058"/>
                  </a:cubicBezTo>
                  <a:cubicBezTo>
                    <a:pt x="34123" y="14058"/>
                    <a:pt x="33484" y="14271"/>
                    <a:pt x="33005" y="14704"/>
                  </a:cubicBezTo>
                  <a:cubicBezTo>
                    <a:pt x="33446" y="13990"/>
                    <a:pt x="33493" y="13038"/>
                    <a:pt x="33112" y="12287"/>
                  </a:cubicBezTo>
                  <a:lnTo>
                    <a:pt x="33112" y="12287"/>
                  </a:lnTo>
                  <a:cubicBezTo>
                    <a:pt x="32993" y="13192"/>
                    <a:pt x="32696" y="14073"/>
                    <a:pt x="32243" y="14871"/>
                  </a:cubicBezTo>
                  <a:cubicBezTo>
                    <a:pt x="32779" y="13442"/>
                    <a:pt x="32243" y="11692"/>
                    <a:pt x="31005" y="10799"/>
                  </a:cubicBezTo>
                  <a:cubicBezTo>
                    <a:pt x="30886" y="12216"/>
                    <a:pt x="30433" y="13609"/>
                    <a:pt x="29683" y="14823"/>
                  </a:cubicBezTo>
                  <a:cubicBezTo>
                    <a:pt x="29278" y="15466"/>
                    <a:pt x="28755" y="16097"/>
                    <a:pt x="28028" y="16347"/>
                  </a:cubicBezTo>
                  <a:cubicBezTo>
                    <a:pt x="27623" y="16490"/>
                    <a:pt x="27183" y="16502"/>
                    <a:pt x="26766" y="16645"/>
                  </a:cubicBezTo>
                  <a:cubicBezTo>
                    <a:pt x="26242" y="16836"/>
                    <a:pt x="25802" y="17240"/>
                    <a:pt x="25564" y="17752"/>
                  </a:cubicBezTo>
                  <a:cubicBezTo>
                    <a:pt x="25457" y="16657"/>
                    <a:pt x="26111" y="15538"/>
                    <a:pt x="27112" y="15085"/>
                  </a:cubicBezTo>
                  <a:cubicBezTo>
                    <a:pt x="28219" y="14585"/>
                    <a:pt x="28755" y="13692"/>
                    <a:pt x="29421" y="12716"/>
                  </a:cubicBezTo>
                  <a:cubicBezTo>
                    <a:pt x="30440" y="11236"/>
                    <a:pt x="30210" y="10003"/>
                    <a:pt x="30722" y="8421"/>
                  </a:cubicBezTo>
                  <a:lnTo>
                    <a:pt x="30722" y="8421"/>
                  </a:lnTo>
                  <a:cubicBezTo>
                    <a:pt x="30223" y="9949"/>
                    <a:pt x="29532" y="11613"/>
                    <a:pt x="28064" y="12287"/>
                  </a:cubicBezTo>
                  <a:cubicBezTo>
                    <a:pt x="27540" y="12526"/>
                    <a:pt x="26957" y="12621"/>
                    <a:pt x="26409" y="12823"/>
                  </a:cubicBezTo>
                  <a:cubicBezTo>
                    <a:pt x="24421" y="13609"/>
                    <a:pt x="23468" y="15824"/>
                    <a:pt x="22718" y="17824"/>
                  </a:cubicBezTo>
                  <a:cubicBezTo>
                    <a:pt x="21932" y="16919"/>
                    <a:pt x="22385" y="15264"/>
                    <a:pt x="23528" y="14883"/>
                  </a:cubicBezTo>
                  <a:cubicBezTo>
                    <a:pt x="23489" y="14881"/>
                    <a:pt x="23450" y="14880"/>
                    <a:pt x="23411" y="14880"/>
                  </a:cubicBezTo>
                  <a:cubicBezTo>
                    <a:pt x="22356" y="14880"/>
                    <a:pt x="21331" y="15501"/>
                    <a:pt x="20837" y="16431"/>
                  </a:cubicBezTo>
                  <a:cubicBezTo>
                    <a:pt x="20742" y="15121"/>
                    <a:pt x="21980" y="14109"/>
                    <a:pt x="23159" y="13526"/>
                  </a:cubicBezTo>
                  <a:cubicBezTo>
                    <a:pt x="24337" y="12942"/>
                    <a:pt x="25695" y="12430"/>
                    <a:pt x="26302" y="11264"/>
                  </a:cubicBezTo>
                  <a:cubicBezTo>
                    <a:pt x="26826" y="10240"/>
                    <a:pt x="26540" y="8870"/>
                    <a:pt x="25647" y="8144"/>
                  </a:cubicBezTo>
                  <a:cubicBezTo>
                    <a:pt x="25361" y="9549"/>
                    <a:pt x="24290" y="10752"/>
                    <a:pt x="22944" y="11228"/>
                  </a:cubicBezTo>
                  <a:cubicBezTo>
                    <a:pt x="23897" y="10502"/>
                    <a:pt x="24075" y="9180"/>
                    <a:pt x="24254" y="7989"/>
                  </a:cubicBezTo>
                  <a:cubicBezTo>
                    <a:pt x="24433" y="6811"/>
                    <a:pt x="24814" y="5465"/>
                    <a:pt x="25909" y="4989"/>
                  </a:cubicBezTo>
                  <a:lnTo>
                    <a:pt x="25909" y="4989"/>
                  </a:lnTo>
                  <a:cubicBezTo>
                    <a:pt x="24028" y="5489"/>
                    <a:pt x="22444" y="6930"/>
                    <a:pt x="21670" y="8704"/>
                  </a:cubicBezTo>
                  <a:cubicBezTo>
                    <a:pt x="21361" y="9418"/>
                    <a:pt x="21456" y="10644"/>
                    <a:pt x="21039" y="11228"/>
                  </a:cubicBezTo>
                  <a:cubicBezTo>
                    <a:pt x="20554" y="11902"/>
                    <a:pt x="19599" y="11683"/>
                    <a:pt x="18980" y="12100"/>
                  </a:cubicBezTo>
                  <a:lnTo>
                    <a:pt x="18980" y="12100"/>
                  </a:lnTo>
                  <a:cubicBezTo>
                    <a:pt x="19763" y="11565"/>
                    <a:pt x="20671" y="10794"/>
                    <a:pt x="20837" y="9811"/>
                  </a:cubicBezTo>
                  <a:cubicBezTo>
                    <a:pt x="20932" y="9204"/>
                    <a:pt x="20980" y="8501"/>
                    <a:pt x="21468" y="8132"/>
                  </a:cubicBezTo>
                  <a:lnTo>
                    <a:pt x="21468" y="8132"/>
                  </a:lnTo>
                  <a:cubicBezTo>
                    <a:pt x="20730" y="8620"/>
                    <a:pt x="19896" y="8978"/>
                    <a:pt x="19039" y="9180"/>
                  </a:cubicBezTo>
                  <a:cubicBezTo>
                    <a:pt x="20254" y="8537"/>
                    <a:pt x="21361" y="7620"/>
                    <a:pt x="22004" y="6406"/>
                  </a:cubicBezTo>
                  <a:cubicBezTo>
                    <a:pt x="22647" y="5191"/>
                    <a:pt x="22754" y="3644"/>
                    <a:pt x="22051" y="2465"/>
                  </a:cubicBezTo>
                  <a:lnTo>
                    <a:pt x="22051" y="2465"/>
                  </a:lnTo>
                  <a:cubicBezTo>
                    <a:pt x="21456" y="3905"/>
                    <a:pt x="20611" y="5441"/>
                    <a:pt x="19122" y="5918"/>
                  </a:cubicBezTo>
                  <a:cubicBezTo>
                    <a:pt x="20730" y="4441"/>
                    <a:pt x="21563" y="2167"/>
                    <a:pt x="21301" y="0"/>
                  </a:cubicBezTo>
                  <a:close/>
                </a:path>
              </a:pathLst>
            </a:custGeom>
            <a:solidFill>
              <a:srgbClr val="1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42"/>
            <p:cNvSpPr/>
            <p:nvPr/>
          </p:nvSpPr>
          <p:spPr>
            <a:xfrm>
              <a:off x="7846433" y="4528099"/>
              <a:ext cx="292319" cy="719282"/>
            </a:xfrm>
            <a:custGeom>
              <a:avLst/>
              <a:gdLst/>
              <a:ahLst/>
              <a:cxnLst/>
              <a:rect l="l" t="t" r="r" b="b"/>
              <a:pathLst>
                <a:path w="9811" h="23583" extrusionOk="0">
                  <a:moveTo>
                    <a:pt x="1432" y="1"/>
                  </a:moveTo>
                  <a:cubicBezTo>
                    <a:pt x="1394" y="1"/>
                    <a:pt x="1364" y="48"/>
                    <a:pt x="1334" y="151"/>
                  </a:cubicBezTo>
                  <a:cubicBezTo>
                    <a:pt x="0" y="4938"/>
                    <a:pt x="3715" y="8914"/>
                    <a:pt x="5965" y="12486"/>
                  </a:cubicBezTo>
                  <a:cubicBezTo>
                    <a:pt x="7787" y="15356"/>
                    <a:pt x="9668" y="20404"/>
                    <a:pt x="7573" y="23583"/>
                  </a:cubicBezTo>
                  <a:lnTo>
                    <a:pt x="9156" y="23107"/>
                  </a:lnTo>
                  <a:cubicBezTo>
                    <a:pt x="9811" y="19154"/>
                    <a:pt x="8418" y="15094"/>
                    <a:pt x="6311" y="11772"/>
                  </a:cubicBezTo>
                  <a:cubicBezTo>
                    <a:pt x="5215" y="10057"/>
                    <a:pt x="3917" y="8474"/>
                    <a:pt x="2941" y="6676"/>
                  </a:cubicBezTo>
                  <a:cubicBezTo>
                    <a:pt x="1965" y="4890"/>
                    <a:pt x="1298" y="2783"/>
                    <a:pt x="1608" y="735"/>
                  </a:cubicBezTo>
                  <a:cubicBezTo>
                    <a:pt x="1643" y="532"/>
                    <a:pt x="1679" y="294"/>
                    <a:pt x="1572" y="128"/>
                  </a:cubicBezTo>
                  <a:cubicBezTo>
                    <a:pt x="1513" y="46"/>
                    <a:pt x="1469" y="1"/>
                    <a:pt x="1432" y="1"/>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42"/>
            <p:cNvSpPr/>
            <p:nvPr/>
          </p:nvSpPr>
          <p:spPr>
            <a:xfrm>
              <a:off x="7948600" y="4487321"/>
              <a:ext cx="194770" cy="341356"/>
            </a:xfrm>
            <a:custGeom>
              <a:avLst/>
              <a:gdLst/>
              <a:ahLst/>
              <a:cxnLst/>
              <a:rect l="l" t="t" r="r" b="b"/>
              <a:pathLst>
                <a:path w="6537" h="11192" extrusionOk="0">
                  <a:moveTo>
                    <a:pt x="5608" y="0"/>
                  </a:moveTo>
                  <a:cubicBezTo>
                    <a:pt x="5834" y="1322"/>
                    <a:pt x="5418" y="2750"/>
                    <a:pt x="4525" y="3703"/>
                  </a:cubicBezTo>
                  <a:cubicBezTo>
                    <a:pt x="3929" y="4358"/>
                    <a:pt x="3132" y="4774"/>
                    <a:pt x="2489" y="5382"/>
                  </a:cubicBezTo>
                  <a:cubicBezTo>
                    <a:pt x="1024" y="6739"/>
                    <a:pt x="0" y="9442"/>
                    <a:pt x="1381" y="11192"/>
                  </a:cubicBezTo>
                  <a:cubicBezTo>
                    <a:pt x="1381" y="10668"/>
                    <a:pt x="1667" y="10239"/>
                    <a:pt x="2108" y="10013"/>
                  </a:cubicBezTo>
                  <a:cubicBezTo>
                    <a:pt x="2548" y="9787"/>
                    <a:pt x="3036" y="9739"/>
                    <a:pt x="3501" y="9585"/>
                  </a:cubicBezTo>
                  <a:cubicBezTo>
                    <a:pt x="5132" y="9049"/>
                    <a:pt x="6156" y="7203"/>
                    <a:pt x="6346" y="5394"/>
                  </a:cubicBezTo>
                  <a:cubicBezTo>
                    <a:pt x="6537" y="3572"/>
                    <a:pt x="6072" y="1750"/>
                    <a:pt x="5608" y="0"/>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42"/>
            <p:cNvSpPr/>
            <p:nvPr/>
          </p:nvSpPr>
          <p:spPr>
            <a:xfrm>
              <a:off x="7691767" y="4221849"/>
              <a:ext cx="412601" cy="330285"/>
            </a:xfrm>
            <a:custGeom>
              <a:avLst/>
              <a:gdLst/>
              <a:ahLst/>
              <a:cxnLst/>
              <a:rect l="l" t="t" r="r" b="b"/>
              <a:pathLst>
                <a:path w="13848" h="10829" extrusionOk="0">
                  <a:moveTo>
                    <a:pt x="7513" y="1"/>
                  </a:moveTo>
                  <a:lnTo>
                    <a:pt x="7513" y="1"/>
                  </a:lnTo>
                  <a:cubicBezTo>
                    <a:pt x="7549" y="1203"/>
                    <a:pt x="7013" y="2418"/>
                    <a:pt x="6132" y="3156"/>
                  </a:cubicBezTo>
                  <a:cubicBezTo>
                    <a:pt x="5918" y="3322"/>
                    <a:pt x="5691" y="3477"/>
                    <a:pt x="5513" y="3668"/>
                  </a:cubicBezTo>
                  <a:cubicBezTo>
                    <a:pt x="5084" y="4108"/>
                    <a:pt x="4905" y="4763"/>
                    <a:pt x="4894" y="5382"/>
                  </a:cubicBezTo>
                  <a:cubicBezTo>
                    <a:pt x="4884" y="5654"/>
                    <a:pt x="4897" y="5927"/>
                    <a:pt x="4955" y="6176"/>
                  </a:cubicBezTo>
                  <a:lnTo>
                    <a:pt x="4955" y="6176"/>
                  </a:lnTo>
                  <a:cubicBezTo>
                    <a:pt x="4876" y="5949"/>
                    <a:pt x="4759" y="5732"/>
                    <a:pt x="4620" y="5537"/>
                  </a:cubicBezTo>
                  <a:cubicBezTo>
                    <a:pt x="4073" y="4770"/>
                    <a:pt x="3137" y="4272"/>
                    <a:pt x="2246" y="4272"/>
                  </a:cubicBezTo>
                  <a:cubicBezTo>
                    <a:pt x="2127" y="4272"/>
                    <a:pt x="2009" y="4281"/>
                    <a:pt x="1893" y="4299"/>
                  </a:cubicBezTo>
                  <a:cubicBezTo>
                    <a:pt x="1203" y="4418"/>
                    <a:pt x="584" y="4763"/>
                    <a:pt x="0" y="5168"/>
                  </a:cubicBezTo>
                  <a:cubicBezTo>
                    <a:pt x="129" y="5142"/>
                    <a:pt x="258" y="5129"/>
                    <a:pt x="387" y="5129"/>
                  </a:cubicBezTo>
                  <a:cubicBezTo>
                    <a:pt x="1142" y="5129"/>
                    <a:pt x="1890" y="5554"/>
                    <a:pt x="2429" y="6144"/>
                  </a:cubicBezTo>
                  <a:cubicBezTo>
                    <a:pt x="3715" y="7549"/>
                    <a:pt x="3786" y="10490"/>
                    <a:pt x="5918" y="10800"/>
                  </a:cubicBezTo>
                  <a:cubicBezTo>
                    <a:pt x="6052" y="10819"/>
                    <a:pt x="6187" y="10828"/>
                    <a:pt x="6321" y="10828"/>
                  </a:cubicBezTo>
                  <a:cubicBezTo>
                    <a:pt x="7172" y="10828"/>
                    <a:pt x="8006" y="10455"/>
                    <a:pt x="8715" y="9930"/>
                  </a:cubicBezTo>
                  <a:cubicBezTo>
                    <a:pt x="10192" y="8835"/>
                    <a:pt x="10549" y="7454"/>
                    <a:pt x="11573" y="5942"/>
                  </a:cubicBezTo>
                  <a:cubicBezTo>
                    <a:pt x="12133" y="5132"/>
                    <a:pt x="12942" y="4501"/>
                    <a:pt x="13847" y="4203"/>
                  </a:cubicBezTo>
                  <a:cubicBezTo>
                    <a:pt x="13741" y="4196"/>
                    <a:pt x="13630" y="4192"/>
                    <a:pt x="13514" y="4192"/>
                  </a:cubicBezTo>
                  <a:cubicBezTo>
                    <a:pt x="11647" y="4192"/>
                    <a:pt x="8669" y="5193"/>
                    <a:pt x="8311" y="7323"/>
                  </a:cubicBezTo>
                  <a:cubicBezTo>
                    <a:pt x="8513" y="5727"/>
                    <a:pt x="9073" y="4144"/>
                    <a:pt x="8632" y="2537"/>
                  </a:cubicBezTo>
                  <a:cubicBezTo>
                    <a:pt x="8382" y="1644"/>
                    <a:pt x="7942" y="822"/>
                    <a:pt x="7513" y="1"/>
                  </a:cubicBezTo>
                  <a:close/>
                </a:path>
              </a:pathLst>
            </a:custGeom>
            <a:solidFill>
              <a:srgbClr val="FFC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42"/>
            <p:cNvSpPr/>
            <p:nvPr/>
          </p:nvSpPr>
          <p:spPr>
            <a:xfrm>
              <a:off x="7737175" y="4273058"/>
              <a:ext cx="401249" cy="975054"/>
            </a:xfrm>
            <a:custGeom>
              <a:avLst/>
              <a:gdLst/>
              <a:ahLst/>
              <a:cxnLst/>
              <a:rect l="l" t="t" r="r" b="b"/>
              <a:pathLst>
                <a:path w="13467" h="31969" extrusionOk="0">
                  <a:moveTo>
                    <a:pt x="6537" y="655"/>
                  </a:moveTo>
                  <a:cubicBezTo>
                    <a:pt x="6532" y="812"/>
                    <a:pt x="6525" y="968"/>
                    <a:pt x="6515" y="1125"/>
                  </a:cubicBezTo>
                  <a:lnTo>
                    <a:pt x="6515" y="1125"/>
                  </a:lnTo>
                  <a:cubicBezTo>
                    <a:pt x="6535" y="971"/>
                    <a:pt x="6542" y="814"/>
                    <a:pt x="6537" y="655"/>
                  </a:cubicBezTo>
                  <a:close/>
                  <a:moveTo>
                    <a:pt x="12680" y="9466"/>
                  </a:moveTo>
                  <a:lnTo>
                    <a:pt x="12680" y="9466"/>
                  </a:lnTo>
                  <a:cubicBezTo>
                    <a:pt x="12660" y="9708"/>
                    <a:pt x="12625" y="9949"/>
                    <a:pt x="12577" y="10187"/>
                  </a:cubicBezTo>
                  <a:lnTo>
                    <a:pt x="12577" y="10187"/>
                  </a:lnTo>
                  <a:cubicBezTo>
                    <a:pt x="12638" y="9953"/>
                    <a:pt x="12674" y="9713"/>
                    <a:pt x="12680" y="9466"/>
                  </a:cubicBezTo>
                  <a:close/>
                  <a:moveTo>
                    <a:pt x="6203" y="0"/>
                  </a:moveTo>
                  <a:lnTo>
                    <a:pt x="6203" y="0"/>
                  </a:lnTo>
                  <a:cubicBezTo>
                    <a:pt x="5953" y="1060"/>
                    <a:pt x="5322" y="1965"/>
                    <a:pt x="4798" y="2917"/>
                  </a:cubicBezTo>
                  <a:cubicBezTo>
                    <a:pt x="4477" y="3516"/>
                    <a:pt x="4197" y="4170"/>
                    <a:pt x="4102" y="4834"/>
                  </a:cubicBezTo>
                  <a:lnTo>
                    <a:pt x="4102" y="4834"/>
                  </a:lnTo>
                  <a:cubicBezTo>
                    <a:pt x="4148" y="3855"/>
                    <a:pt x="4418" y="2882"/>
                    <a:pt x="4894" y="2024"/>
                  </a:cubicBezTo>
                  <a:lnTo>
                    <a:pt x="4894" y="2024"/>
                  </a:lnTo>
                  <a:cubicBezTo>
                    <a:pt x="4179" y="2763"/>
                    <a:pt x="3798" y="3775"/>
                    <a:pt x="3691" y="4787"/>
                  </a:cubicBezTo>
                  <a:cubicBezTo>
                    <a:pt x="3572" y="5811"/>
                    <a:pt x="3703" y="6835"/>
                    <a:pt x="3858" y="7847"/>
                  </a:cubicBezTo>
                  <a:cubicBezTo>
                    <a:pt x="3310" y="6084"/>
                    <a:pt x="2631" y="4144"/>
                    <a:pt x="1012" y="3227"/>
                  </a:cubicBezTo>
                  <a:lnTo>
                    <a:pt x="1012" y="3227"/>
                  </a:lnTo>
                  <a:cubicBezTo>
                    <a:pt x="1953" y="4096"/>
                    <a:pt x="2584" y="5299"/>
                    <a:pt x="2750" y="6561"/>
                  </a:cubicBezTo>
                  <a:cubicBezTo>
                    <a:pt x="2512" y="5430"/>
                    <a:pt x="1846" y="4382"/>
                    <a:pt x="917" y="3691"/>
                  </a:cubicBezTo>
                  <a:lnTo>
                    <a:pt x="917" y="3691"/>
                  </a:lnTo>
                  <a:cubicBezTo>
                    <a:pt x="1429" y="4418"/>
                    <a:pt x="1857" y="5203"/>
                    <a:pt x="2191" y="6037"/>
                  </a:cubicBezTo>
                  <a:cubicBezTo>
                    <a:pt x="1750" y="4989"/>
                    <a:pt x="976" y="4084"/>
                    <a:pt x="0" y="3501"/>
                  </a:cubicBezTo>
                  <a:lnTo>
                    <a:pt x="0" y="3501"/>
                  </a:lnTo>
                  <a:cubicBezTo>
                    <a:pt x="976" y="4418"/>
                    <a:pt x="1619" y="5656"/>
                    <a:pt x="2155" y="6858"/>
                  </a:cubicBezTo>
                  <a:cubicBezTo>
                    <a:pt x="2608" y="7858"/>
                    <a:pt x="3179" y="8966"/>
                    <a:pt x="4394" y="9144"/>
                  </a:cubicBezTo>
                  <a:cubicBezTo>
                    <a:pt x="4548" y="9168"/>
                    <a:pt x="4691" y="9168"/>
                    <a:pt x="4846" y="9168"/>
                  </a:cubicBezTo>
                  <a:cubicBezTo>
                    <a:pt x="3989" y="13681"/>
                    <a:pt x="7465" y="17467"/>
                    <a:pt x="9632" y="20872"/>
                  </a:cubicBezTo>
                  <a:cubicBezTo>
                    <a:pt x="11442" y="23741"/>
                    <a:pt x="13335" y="28790"/>
                    <a:pt x="11228" y="31969"/>
                  </a:cubicBezTo>
                  <a:lnTo>
                    <a:pt x="12811" y="31504"/>
                  </a:lnTo>
                  <a:cubicBezTo>
                    <a:pt x="13466" y="27551"/>
                    <a:pt x="12073" y="23479"/>
                    <a:pt x="9966" y="20158"/>
                  </a:cubicBezTo>
                  <a:cubicBezTo>
                    <a:pt x="9549" y="19515"/>
                    <a:pt x="8977" y="18896"/>
                    <a:pt x="8620" y="18229"/>
                  </a:cubicBezTo>
                  <a:cubicBezTo>
                    <a:pt x="8346" y="17741"/>
                    <a:pt x="8692" y="17264"/>
                    <a:pt x="9144" y="16979"/>
                  </a:cubicBezTo>
                  <a:cubicBezTo>
                    <a:pt x="9216" y="16943"/>
                    <a:pt x="9287" y="16895"/>
                    <a:pt x="9358" y="16860"/>
                  </a:cubicBezTo>
                  <a:cubicBezTo>
                    <a:pt x="9870" y="16621"/>
                    <a:pt x="10454" y="16562"/>
                    <a:pt x="10978" y="16336"/>
                  </a:cubicBezTo>
                  <a:cubicBezTo>
                    <a:pt x="11883" y="15943"/>
                    <a:pt x="12585" y="15086"/>
                    <a:pt x="12871" y="14157"/>
                  </a:cubicBezTo>
                  <a:cubicBezTo>
                    <a:pt x="13228" y="13026"/>
                    <a:pt x="13049" y="11942"/>
                    <a:pt x="13180" y="10811"/>
                  </a:cubicBezTo>
                  <a:lnTo>
                    <a:pt x="13180" y="10811"/>
                  </a:lnTo>
                  <a:cubicBezTo>
                    <a:pt x="13033" y="12043"/>
                    <a:pt x="12652" y="13243"/>
                    <a:pt x="12069" y="14333"/>
                  </a:cubicBezTo>
                  <a:lnTo>
                    <a:pt x="12069" y="14333"/>
                  </a:lnTo>
                  <a:cubicBezTo>
                    <a:pt x="12589" y="13308"/>
                    <a:pt x="12881" y="12161"/>
                    <a:pt x="12906" y="11014"/>
                  </a:cubicBezTo>
                  <a:lnTo>
                    <a:pt x="12906" y="11014"/>
                  </a:lnTo>
                  <a:cubicBezTo>
                    <a:pt x="12799" y="12157"/>
                    <a:pt x="12359" y="13276"/>
                    <a:pt x="11656" y="14193"/>
                  </a:cubicBezTo>
                  <a:cubicBezTo>
                    <a:pt x="11349" y="14587"/>
                    <a:pt x="10994" y="14944"/>
                    <a:pt x="10669" y="15324"/>
                  </a:cubicBezTo>
                  <a:lnTo>
                    <a:pt x="10669" y="15324"/>
                  </a:lnTo>
                  <a:cubicBezTo>
                    <a:pt x="11600" y="14044"/>
                    <a:pt x="12329" y="12616"/>
                    <a:pt x="12811" y="11109"/>
                  </a:cubicBezTo>
                  <a:lnTo>
                    <a:pt x="12811" y="11109"/>
                  </a:lnTo>
                  <a:cubicBezTo>
                    <a:pt x="12156" y="13121"/>
                    <a:pt x="10835" y="14907"/>
                    <a:pt x="9108" y="16121"/>
                  </a:cubicBezTo>
                  <a:cubicBezTo>
                    <a:pt x="9942" y="15431"/>
                    <a:pt x="10620" y="14585"/>
                    <a:pt x="11121" y="13633"/>
                  </a:cubicBezTo>
                  <a:lnTo>
                    <a:pt x="11121" y="13633"/>
                  </a:lnTo>
                  <a:cubicBezTo>
                    <a:pt x="10239" y="14359"/>
                    <a:pt x="9489" y="15228"/>
                    <a:pt x="8882" y="16205"/>
                  </a:cubicBezTo>
                  <a:cubicBezTo>
                    <a:pt x="9239" y="14883"/>
                    <a:pt x="10454" y="14014"/>
                    <a:pt x="11299" y="12931"/>
                  </a:cubicBezTo>
                  <a:cubicBezTo>
                    <a:pt x="11934" y="12132"/>
                    <a:pt x="12375" y="11186"/>
                    <a:pt x="12577" y="10187"/>
                  </a:cubicBezTo>
                  <a:lnTo>
                    <a:pt x="12577" y="10187"/>
                  </a:lnTo>
                  <a:cubicBezTo>
                    <a:pt x="12292" y="11279"/>
                    <a:pt x="11464" y="12219"/>
                    <a:pt x="10620" y="13014"/>
                  </a:cubicBezTo>
                  <a:cubicBezTo>
                    <a:pt x="9608" y="13978"/>
                    <a:pt x="8477" y="14943"/>
                    <a:pt x="8061" y="16288"/>
                  </a:cubicBezTo>
                  <a:cubicBezTo>
                    <a:pt x="7918" y="15074"/>
                    <a:pt x="8751" y="13978"/>
                    <a:pt x="9644" y="13157"/>
                  </a:cubicBezTo>
                  <a:cubicBezTo>
                    <a:pt x="10525" y="12347"/>
                    <a:pt x="11573" y="11609"/>
                    <a:pt x="12097" y="10525"/>
                  </a:cubicBezTo>
                  <a:lnTo>
                    <a:pt x="12097" y="10525"/>
                  </a:lnTo>
                  <a:cubicBezTo>
                    <a:pt x="11347" y="11537"/>
                    <a:pt x="10228" y="12204"/>
                    <a:pt x="9287" y="13061"/>
                  </a:cubicBezTo>
                  <a:cubicBezTo>
                    <a:pt x="8715" y="13573"/>
                    <a:pt x="8192" y="14216"/>
                    <a:pt x="8013" y="14978"/>
                  </a:cubicBezTo>
                  <a:cubicBezTo>
                    <a:pt x="7823" y="15788"/>
                    <a:pt x="7906" y="16633"/>
                    <a:pt x="8001" y="17467"/>
                  </a:cubicBezTo>
                  <a:cubicBezTo>
                    <a:pt x="7608" y="16621"/>
                    <a:pt x="7037" y="15895"/>
                    <a:pt x="6596" y="15074"/>
                  </a:cubicBezTo>
                  <a:cubicBezTo>
                    <a:pt x="5620" y="13276"/>
                    <a:pt x="4953" y="11180"/>
                    <a:pt x="5263" y="9132"/>
                  </a:cubicBezTo>
                  <a:cubicBezTo>
                    <a:pt x="5953" y="9025"/>
                    <a:pt x="6608" y="8704"/>
                    <a:pt x="7180" y="8275"/>
                  </a:cubicBezTo>
                  <a:cubicBezTo>
                    <a:pt x="7918" y="7728"/>
                    <a:pt x="8334" y="6966"/>
                    <a:pt x="8739" y="6156"/>
                  </a:cubicBezTo>
                  <a:cubicBezTo>
                    <a:pt x="9216" y="5180"/>
                    <a:pt x="9799" y="4275"/>
                    <a:pt x="10501" y="3453"/>
                  </a:cubicBezTo>
                  <a:lnTo>
                    <a:pt x="10501" y="3453"/>
                  </a:lnTo>
                  <a:cubicBezTo>
                    <a:pt x="9406" y="4596"/>
                    <a:pt x="8311" y="5739"/>
                    <a:pt x="7227" y="6894"/>
                  </a:cubicBezTo>
                  <a:cubicBezTo>
                    <a:pt x="8180" y="5787"/>
                    <a:pt x="9132" y="4680"/>
                    <a:pt x="10097" y="3572"/>
                  </a:cubicBezTo>
                  <a:lnTo>
                    <a:pt x="10097" y="3572"/>
                  </a:lnTo>
                  <a:cubicBezTo>
                    <a:pt x="8906" y="4299"/>
                    <a:pt x="7882" y="5299"/>
                    <a:pt x="7156" y="6477"/>
                  </a:cubicBezTo>
                  <a:cubicBezTo>
                    <a:pt x="7632" y="5525"/>
                    <a:pt x="8239" y="4620"/>
                    <a:pt x="8942" y="3810"/>
                  </a:cubicBezTo>
                  <a:lnTo>
                    <a:pt x="8942" y="3810"/>
                  </a:lnTo>
                  <a:cubicBezTo>
                    <a:pt x="8132" y="4168"/>
                    <a:pt x="7430" y="4775"/>
                    <a:pt x="6965" y="5525"/>
                  </a:cubicBezTo>
                  <a:cubicBezTo>
                    <a:pt x="6537" y="6204"/>
                    <a:pt x="6299" y="7001"/>
                    <a:pt x="5906" y="7704"/>
                  </a:cubicBezTo>
                  <a:cubicBezTo>
                    <a:pt x="5858" y="7775"/>
                    <a:pt x="5810" y="7847"/>
                    <a:pt x="5727" y="7870"/>
                  </a:cubicBezTo>
                  <a:cubicBezTo>
                    <a:pt x="5713" y="7874"/>
                    <a:pt x="5700" y="7875"/>
                    <a:pt x="5688" y="7875"/>
                  </a:cubicBezTo>
                  <a:cubicBezTo>
                    <a:pt x="5517" y="7875"/>
                    <a:pt x="5468" y="7583"/>
                    <a:pt x="5513" y="7394"/>
                  </a:cubicBezTo>
                  <a:cubicBezTo>
                    <a:pt x="5870" y="5715"/>
                    <a:pt x="6227" y="4037"/>
                    <a:pt x="6596" y="2358"/>
                  </a:cubicBezTo>
                  <a:lnTo>
                    <a:pt x="6596" y="2358"/>
                  </a:lnTo>
                  <a:cubicBezTo>
                    <a:pt x="6394" y="2977"/>
                    <a:pt x="6191" y="3608"/>
                    <a:pt x="6001" y="4227"/>
                  </a:cubicBezTo>
                  <a:cubicBezTo>
                    <a:pt x="6280" y="3212"/>
                    <a:pt x="6452" y="2170"/>
                    <a:pt x="6515" y="1125"/>
                  </a:cubicBezTo>
                  <a:lnTo>
                    <a:pt x="6515" y="1125"/>
                  </a:lnTo>
                  <a:cubicBezTo>
                    <a:pt x="6294" y="2912"/>
                    <a:pt x="4554" y="4409"/>
                    <a:pt x="4620" y="6239"/>
                  </a:cubicBezTo>
                  <a:cubicBezTo>
                    <a:pt x="4286" y="4096"/>
                    <a:pt x="6215" y="2167"/>
                    <a:pt x="6203" y="0"/>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310"/>
                                        </p:tgtEl>
                                        <p:attrNameLst>
                                          <p:attrName>style.visibility</p:attrName>
                                        </p:attrNameLst>
                                      </p:cBhvr>
                                      <p:to>
                                        <p:strVal val="visible"/>
                                      </p:to>
                                    </p:set>
                                    <p:animEffect transition="in" filter="fade">
                                      <p:cBhvr>
                                        <p:cTn id="7" dur="1000"/>
                                        <p:tgtEl>
                                          <p:spTgt spid="5310"/>
                                        </p:tgtEl>
                                      </p:cBhvr>
                                    </p:animEffect>
                                    <p:anim calcmode="lin" valueType="num">
                                      <p:cBhvr>
                                        <p:cTn id="8" dur="1000" fill="hold"/>
                                        <p:tgtEl>
                                          <p:spTgt spid="5310"/>
                                        </p:tgtEl>
                                        <p:attrNameLst>
                                          <p:attrName>ppt_x</p:attrName>
                                        </p:attrNameLst>
                                      </p:cBhvr>
                                      <p:tavLst>
                                        <p:tav tm="0">
                                          <p:val>
                                            <p:strVal val="#ppt_x"/>
                                          </p:val>
                                        </p:tav>
                                        <p:tav tm="100000">
                                          <p:val>
                                            <p:strVal val="#ppt_x"/>
                                          </p:val>
                                        </p:tav>
                                      </p:tavLst>
                                    </p:anim>
                                    <p:anim calcmode="lin" valueType="num">
                                      <p:cBhvr>
                                        <p:cTn id="9" dur="1000" fill="hold"/>
                                        <p:tgtEl>
                                          <p:spTgt spid="531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5572"/>
                                        </p:tgtEl>
                                        <p:attrNameLst>
                                          <p:attrName>style.visibility</p:attrName>
                                        </p:attrNameLst>
                                      </p:cBhvr>
                                      <p:to>
                                        <p:strVal val="visible"/>
                                      </p:to>
                                    </p:set>
                                    <p:animEffect transition="in" filter="fade">
                                      <p:cBhvr>
                                        <p:cTn id="13" dur="500"/>
                                        <p:tgtEl>
                                          <p:spTgt spid="5572"/>
                                        </p:tgtEl>
                                      </p:cBhvr>
                                    </p:animEffect>
                                  </p:childTnLst>
                                </p:cTn>
                              </p:par>
                            </p:childTnLst>
                          </p:cTn>
                        </p:par>
                        <p:par>
                          <p:cTn id="14" fill="hold">
                            <p:stCondLst>
                              <p:cond delay="1500"/>
                            </p:stCondLst>
                            <p:childTnLst>
                              <p:par>
                                <p:cTn id="15" presetID="2" presetClass="entr" presetSubtype="4" fill="hold" nodeType="afterEffect">
                                  <p:stCondLst>
                                    <p:cond delay="0"/>
                                  </p:stCondLst>
                                  <p:childTnLst>
                                    <p:set>
                                      <p:cBhvr>
                                        <p:cTn id="16" dur="1" fill="hold">
                                          <p:stCondLst>
                                            <p:cond delay="0"/>
                                          </p:stCondLst>
                                        </p:cTn>
                                        <p:tgtEl>
                                          <p:spTgt spid="5631"/>
                                        </p:tgtEl>
                                        <p:attrNameLst>
                                          <p:attrName>style.visibility</p:attrName>
                                        </p:attrNameLst>
                                      </p:cBhvr>
                                      <p:to>
                                        <p:strVal val="visible"/>
                                      </p:to>
                                    </p:set>
                                    <p:anim calcmode="lin" valueType="num">
                                      <p:cBhvr additive="base">
                                        <p:cTn id="17" dur="500" fill="hold"/>
                                        <p:tgtEl>
                                          <p:spTgt spid="5631"/>
                                        </p:tgtEl>
                                        <p:attrNameLst>
                                          <p:attrName>ppt_x</p:attrName>
                                        </p:attrNameLst>
                                      </p:cBhvr>
                                      <p:tavLst>
                                        <p:tav tm="0">
                                          <p:val>
                                            <p:strVal val="#ppt_x"/>
                                          </p:val>
                                        </p:tav>
                                        <p:tav tm="100000">
                                          <p:val>
                                            <p:strVal val="#ppt_x"/>
                                          </p:val>
                                        </p:tav>
                                      </p:tavLst>
                                    </p:anim>
                                    <p:anim calcmode="lin" valueType="num">
                                      <p:cBhvr additive="base">
                                        <p:cTn id="18" dur="500" fill="hold"/>
                                        <p:tgtEl>
                                          <p:spTgt spid="5631"/>
                                        </p:tgtEl>
                                        <p:attrNameLst>
                                          <p:attrName>ppt_y</p:attrName>
                                        </p:attrNameLst>
                                      </p:cBhvr>
                                      <p:tavLst>
                                        <p:tav tm="0">
                                          <p:val>
                                            <p:strVal val="1+#ppt_h/2"/>
                                          </p:val>
                                        </p:tav>
                                        <p:tav tm="100000">
                                          <p:val>
                                            <p:strVal val="#ppt_y"/>
                                          </p:val>
                                        </p:tav>
                                      </p:tavLst>
                                    </p:anim>
                                  </p:childTnLst>
                                </p:cTn>
                              </p:par>
                            </p:childTnLst>
                          </p:cTn>
                        </p:par>
                        <p:par>
                          <p:cTn id="19" fill="hold">
                            <p:stCondLst>
                              <p:cond delay="2000"/>
                            </p:stCondLst>
                            <p:childTnLst>
                              <p:par>
                                <p:cTn id="20" presetID="26" presetClass="emph" presetSubtype="0" fill="hold" nodeType="afterEffect">
                                  <p:stCondLst>
                                    <p:cond delay="0"/>
                                  </p:stCondLst>
                                  <p:childTnLst>
                                    <p:animEffect transition="out" filter="fade">
                                      <p:cBhvr>
                                        <p:cTn id="21" dur="500" tmFilter="0, 0; .2, .5; .8, .5; 1, 0"/>
                                        <p:tgtEl>
                                          <p:spTgt spid="5572"/>
                                        </p:tgtEl>
                                      </p:cBhvr>
                                    </p:animEffect>
                                    <p:animScale>
                                      <p:cBhvr>
                                        <p:cTn id="22" dur="250" autoRev="1" fill="hold"/>
                                        <p:tgtEl>
                                          <p:spTgt spid="5572"/>
                                        </p:tgtEl>
                                      </p:cBhvr>
                                      <p:by x="105000" y="105000"/>
                                    </p:animScale>
                                  </p:childTnLst>
                                </p:cTn>
                              </p:par>
                            </p:childTnLst>
                          </p:cTn>
                        </p:par>
                        <p:par>
                          <p:cTn id="23" fill="hold">
                            <p:stCondLst>
                              <p:cond delay="2500"/>
                            </p:stCondLst>
                            <p:childTnLst>
                              <p:par>
                                <p:cTn id="24" presetID="50" presetClass="entr" presetSubtype="0" decel="100000" fill="hold" grpId="0" nodeType="afterEffect">
                                  <p:stCondLst>
                                    <p:cond delay="0"/>
                                  </p:stCondLst>
                                  <p:childTnLst>
                                    <p:set>
                                      <p:cBhvr>
                                        <p:cTn id="25" dur="1" fill="hold">
                                          <p:stCondLst>
                                            <p:cond delay="0"/>
                                          </p:stCondLst>
                                        </p:cTn>
                                        <p:tgtEl>
                                          <p:spTgt spid="5569"/>
                                        </p:tgtEl>
                                        <p:attrNameLst>
                                          <p:attrName>style.visibility</p:attrName>
                                        </p:attrNameLst>
                                      </p:cBhvr>
                                      <p:to>
                                        <p:strVal val="visible"/>
                                      </p:to>
                                    </p:set>
                                    <p:anim calcmode="lin" valueType="num">
                                      <p:cBhvr>
                                        <p:cTn id="26" dur="2000" fill="hold"/>
                                        <p:tgtEl>
                                          <p:spTgt spid="5569"/>
                                        </p:tgtEl>
                                        <p:attrNameLst>
                                          <p:attrName>ppt_w</p:attrName>
                                        </p:attrNameLst>
                                      </p:cBhvr>
                                      <p:tavLst>
                                        <p:tav tm="0">
                                          <p:val>
                                            <p:strVal val="#ppt_w+.3"/>
                                          </p:val>
                                        </p:tav>
                                        <p:tav tm="100000">
                                          <p:val>
                                            <p:strVal val="#ppt_w"/>
                                          </p:val>
                                        </p:tav>
                                      </p:tavLst>
                                    </p:anim>
                                    <p:anim calcmode="lin" valueType="num">
                                      <p:cBhvr>
                                        <p:cTn id="27" dur="2000" fill="hold"/>
                                        <p:tgtEl>
                                          <p:spTgt spid="5569"/>
                                        </p:tgtEl>
                                        <p:attrNameLst>
                                          <p:attrName>ppt_h</p:attrName>
                                        </p:attrNameLst>
                                      </p:cBhvr>
                                      <p:tavLst>
                                        <p:tav tm="0">
                                          <p:val>
                                            <p:strVal val="#ppt_h"/>
                                          </p:val>
                                        </p:tav>
                                        <p:tav tm="100000">
                                          <p:val>
                                            <p:strVal val="#ppt_h"/>
                                          </p:val>
                                        </p:tav>
                                      </p:tavLst>
                                    </p:anim>
                                    <p:animEffect transition="in" filter="fade">
                                      <p:cBhvr>
                                        <p:cTn id="28" dur="2000"/>
                                        <p:tgtEl>
                                          <p:spTgt spid="5569"/>
                                        </p:tgtEl>
                                      </p:cBhvr>
                                    </p:animEffect>
                                  </p:childTnLst>
                                </p:cTn>
                              </p:par>
                              <p:par>
                                <p:cTn id="29" presetID="50" presetClass="entr" presetSubtype="0" decel="100000" fill="hold" grpId="0" nodeType="withEffect">
                                  <p:stCondLst>
                                    <p:cond delay="500"/>
                                  </p:stCondLst>
                                  <p:childTnLst>
                                    <p:set>
                                      <p:cBhvr>
                                        <p:cTn id="30" dur="1" fill="hold">
                                          <p:stCondLst>
                                            <p:cond delay="0"/>
                                          </p:stCondLst>
                                        </p:cTn>
                                        <p:tgtEl>
                                          <p:spTgt spid="5570">
                                            <p:txEl>
                                              <p:pRg st="0" end="0"/>
                                            </p:txEl>
                                          </p:spTgt>
                                        </p:tgtEl>
                                        <p:attrNameLst>
                                          <p:attrName>style.visibility</p:attrName>
                                        </p:attrNameLst>
                                      </p:cBhvr>
                                      <p:to>
                                        <p:strVal val="visible"/>
                                      </p:to>
                                    </p:set>
                                    <p:anim calcmode="lin" valueType="num">
                                      <p:cBhvr>
                                        <p:cTn id="31" dur="2000" fill="hold"/>
                                        <p:tgtEl>
                                          <p:spTgt spid="5570">
                                            <p:txEl>
                                              <p:pRg st="0" end="0"/>
                                            </p:txEl>
                                          </p:spTgt>
                                        </p:tgtEl>
                                        <p:attrNameLst>
                                          <p:attrName>ppt_w</p:attrName>
                                        </p:attrNameLst>
                                      </p:cBhvr>
                                      <p:tavLst>
                                        <p:tav tm="0">
                                          <p:val>
                                            <p:strVal val="#ppt_w+.3"/>
                                          </p:val>
                                        </p:tav>
                                        <p:tav tm="100000">
                                          <p:val>
                                            <p:strVal val="#ppt_w"/>
                                          </p:val>
                                        </p:tav>
                                      </p:tavLst>
                                    </p:anim>
                                    <p:anim calcmode="lin" valueType="num">
                                      <p:cBhvr>
                                        <p:cTn id="32" dur="2000" fill="hold"/>
                                        <p:tgtEl>
                                          <p:spTgt spid="5570">
                                            <p:txEl>
                                              <p:pRg st="0" end="0"/>
                                            </p:txEl>
                                          </p:spTgt>
                                        </p:tgtEl>
                                        <p:attrNameLst>
                                          <p:attrName>ppt_h</p:attrName>
                                        </p:attrNameLst>
                                      </p:cBhvr>
                                      <p:tavLst>
                                        <p:tav tm="0">
                                          <p:val>
                                            <p:strVal val="#ppt_h"/>
                                          </p:val>
                                        </p:tav>
                                        <p:tav tm="100000">
                                          <p:val>
                                            <p:strVal val="#ppt_h"/>
                                          </p:val>
                                        </p:tav>
                                      </p:tavLst>
                                    </p:anim>
                                    <p:animEffect transition="in" filter="fade">
                                      <p:cBhvr>
                                        <p:cTn id="33" dur="2000"/>
                                        <p:tgtEl>
                                          <p:spTgt spid="557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69" grpId="0"/>
      <p:bldP spid="5570"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949"/>
        <p:cNvGrpSpPr/>
        <p:nvPr/>
      </p:nvGrpSpPr>
      <p:grpSpPr>
        <a:xfrm>
          <a:off x="0" y="0"/>
          <a:ext cx="0" cy="0"/>
          <a:chOff x="0" y="0"/>
          <a:chExt cx="0" cy="0"/>
        </a:xfrm>
      </p:grpSpPr>
      <p:sp>
        <p:nvSpPr>
          <p:cNvPr id="55" name="Title 1"/>
          <p:cNvSpPr>
            <a:spLocks noGrp="1"/>
          </p:cNvSpPr>
          <p:nvPr>
            <p:ph type="title"/>
          </p:nvPr>
        </p:nvSpPr>
        <p:spPr>
          <a:xfrm>
            <a:off x="685800" y="266700"/>
            <a:ext cx="7029450" cy="733011"/>
          </a:xfrm>
        </p:spPr>
        <p:txBody>
          <a:bodyPr/>
          <a:lstStyle/>
          <a:p>
            <a:pPr marL="0" indent="0" algn="l">
              <a:buNone/>
            </a:pPr>
            <a:r>
              <a:rPr lang="en-US" b="1" dirty="0">
                <a:latin typeface="Times New Roman" panose="02020603050405020304" pitchFamily="18" charset="0"/>
                <a:cs typeface="Times New Roman" panose="02020603050405020304" pitchFamily="18" charset="0"/>
              </a:rPr>
              <a:t>I. </a:t>
            </a:r>
            <a:r>
              <a:rPr lang="en-US" b="1" dirty="0" err="1">
                <a:latin typeface="Times New Roman" panose="02020603050405020304" pitchFamily="18" charset="0"/>
                <a:cs typeface="Times New Roman" panose="02020603050405020304" pitchFamily="18" charset="0"/>
              </a:rPr>
              <a:t>Nhận</a:t>
            </a:r>
            <a:r>
              <a:rPr lang="en-US" b="1" dirty="0">
                <a:latin typeface="Times New Roman" panose="02020603050405020304" pitchFamily="18" charset="0"/>
                <a:cs typeface="Times New Roman" panose="02020603050405020304" pitchFamily="18" charset="0"/>
              </a:rPr>
              <a:t> </a:t>
            </a:r>
            <a:r>
              <a:rPr lang="en-US" b="1" dirty="0" err="1" smtClean="0">
                <a:latin typeface="Times New Roman" panose="02020603050405020304" pitchFamily="18" charset="0"/>
                <a:cs typeface="Times New Roman" panose="02020603050405020304" pitchFamily="18" charset="0"/>
              </a:rPr>
              <a:t>xét</a:t>
            </a:r>
            <a:r>
              <a:rPr lang="en-US" b="1" dirty="0" smtClean="0">
                <a:latin typeface="Times New Roman" panose="02020603050405020304" pitchFamily="18" charset="0"/>
                <a:cs typeface="Times New Roman" panose="02020603050405020304" pitchFamily="18" charset="0"/>
              </a:rPr>
              <a:t/>
            </a:r>
            <a:br>
              <a:rPr lang="en-US" b="1" dirty="0" smtClean="0">
                <a:latin typeface="Times New Roman" panose="02020603050405020304" pitchFamily="18" charset="0"/>
                <a:cs typeface="Times New Roman" panose="02020603050405020304" pitchFamily="18" charset="0"/>
              </a:rPr>
            </a:br>
            <a:r>
              <a:rPr lang="en-US" sz="2400" b="1" dirty="0" smtClean="0">
                <a:solidFill>
                  <a:schemeClr val="accent3">
                    <a:lumMod val="75000"/>
                  </a:schemeClr>
                </a:solidFill>
                <a:latin typeface="Times New Roman" panose="02020603050405020304" pitchFamily="18" charset="0"/>
                <a:cs typeface="Times New Roman" panose="02020603050405020304" pitchFamily="18" charset="0"/>
              </a:rPr>
              <a:t>1. </a:t>
            </a:r>
            <a:r>
              <a:rPr lang="en-US" sz="2400" b="1" dirty="0" err="1" smtClean="0">
                <a:solidFill>
                  <a:schemeClr val="accent3">
                    <a:lumMod val="75000"/>
                  </a:schemeClr>
                </a:solidFill>
                <a:latin typeface="Times New Roman" panose="02020603050405020304" pitchFamily="18" charset="0"/>
                <a:cs typeface="Times New Roman" panose="02020603050405020304" pitchFamily="18" charset="0"/>
              </a:rPr>
              <a:t>Đọc</a:t>
            </a:r>
            <a:r>
              <a:rPr lang="en-US" sz="2400" b="1" dirty="0" smtClean="0">
                <a:solidFill>
                  <a:schemeClr val="accent3">
                    <a:lumMod val="75000"/>
                  </a:schemeClr>
                </a:solidFill>
                <a:latin typeface="Times New Roman" panose="02020603050405020304" pitchFamily="18" charset="0"/>
                <a:cs typeface="Times New Roman" panose="02020603050405020304" pitchFamily="18" charset="0"/>
              </a:rPr>
              <a:t> </a:t>
            </a:r>
            <a:r>
              <a:rPr lang="en-US" sz="2400" b="1" dirty="0" err="1" smtClean="0">
                <a:solidFill>
                  <a:schemeClr val="accent3">
                    <a:lumMod val="75000"/>
                  </a:schemeClr>
                </a:solidFill>
                <a:latin typeface="Times New Roman" panose="02020603050405020304" pitchFamily="18" charset="0"/>
                <a:cs typeface="Times New Roman" panose="02020603050405020304" pitchFamily="18" charset="0"/>
              </a:rPr>
              <a:t>đoạn</a:t>
            </a:r>
            <a:r>
              <a:rPr lang="en-US" sz="2400" b="1" dirty="0" smtClean="0">
                <a:solidFill>
                  <a:schemeClr val="accent3">
                    <a:lumMod val="75000"/>
                  </a:schemeClr>
                </a:solidFill>
                <a:latin typeface="Times New Roman" panose="02020603050405020304" pitchFamily="18" charset="0"/>
                <a:cs typeface="Times New Roman" panose="02020603050405020304" pitchFamily="18" charset="0"/>
              </a:rPr>
              <a:t> </a:t>
            </a:r>
            <a:r>
              <a:rPr lang="en-US" sz="2400" b="1" dirty="0" err="1" smtClean="0">
                <a:solidFill>
                  <a:schemeClr val="accent3">
                    <a:lumMod val="75000"/>
                  </a:schemeClr>
                </a:solidFill>
                <a:latin typeface="Times New Roman" panose="02020603050405020304" pitchFamily="18" charset="0"/>
                <a:cs typeface="Times New Roman" panose="02020603050405020304" pitchFamily="18" charset="0"/>
              </a:rPr>
              <a:t>văn</a:t>
            </a:r>
            <a:r>
              <a:rPr lang="en-US" sz="2400" b="1" dirty="0" smtClean="0">
                <a:solidFill>
                  <a:schemeClr val="accent3">
                    <a:lumMod val="75000"/>
                  </a:schemeClr>
                </a:solidFill>
                <a:latin typeface="Times New Roman" panose="02020603050405020304" pitchFamily="18" charset="0"/>
                <a:cs typeface="Times New Roman" panose="02020603050405020304" pitchFamily="18" charset="0"/>
              </a:rPr>
              <a:t> </a:t>
            </a:r>
            <a:r>
              <a:rPr lang="en-US" sz="2400" b="1" dirty="0" err="1" smtClean="0">
                <a:solidFill>
                  <a:schemeClr val="accent3">
                    <a:lumMod val="75000"/>
                  </a:schemeClr>
                </a:solidFill>
                <a:latin typeface="Times New Roman" panose="02020603050405020304" pitchFamily="18" charset="0"/>
                <a:cs typeface="Times New Roman" panose="02020603050405020304" pitchFamily="18" charset="0"/>
              </a:rPr>
              <a:t>sau</a:t>
            </a:r>
            <a:r>
              <a:rPr lang="en-US" sz="2400" b="1" dirty="0" smtClean="0">
                <a:solidFill>
                  <a:schemeClr val="accent3">
                    <a:lumMod val="75000"/>
                  </a:schemeClr>
                </a:solidFill>
                <a:latin typeface="Times New Roman" panose="02020603050405020304" pitchFamily="18" charset="0"/>
                <a:cs typeface="Times New Roman" panose="02020603050405020304" pitchFamily="18" charset="0"/>
              </a:rPr>
              <a:t>:</a:t>
            </a:r>
            <a:endParaRPr lang="en-US" b="1" dirty="0">
              <a:solidFill>
                <a:schemeClr val="accent3">
                  <a:lumMod val="75000"/>
                </a:schemeClr>
              </a:solidFill>
              <a:latin typeface="Times New Roman" panose="02020603050405020304" pitchFamily="18" charset="0"/>
              <a:cs typeface="Times New Roman" panose="02020603050405020304" pitchFamily="18" charset="0"/>
            </a:endParaRPr>
          </a:p>
        </p:txBody>
      </p:sp>
      <p:sp>
        <p:nvSpPr>
          <p:cNvPr id="56" name="Content Placeholder 2"/>
          <p:cNvSpPr txBox="1">
            <a:spLocks/>
          </p:cNvSpPr>
          <p:nvPr/>
        </p:nvSpPr>
        <p:spPr>
          <a:xfrm>
            <a:off x="266700" y="999711"/>
            <a:ext cx="8788400" cy="2391189"/>
          </a:xfrm>
          <a:prstGeom prst="rect">
            <a:avLst/>
          </a:prstGeom>
        </p:spPr>
        <p:txBody>
          <a:bodyPr>
            <a:normAutofit lnSpcReduction="10000"/>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33338" indent="309563" algn="just">
              <a:lnSpc>
                <a:spcPct val="200000"/>
              </a:lnSpc>
            </a:pP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Hôm</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ấy</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cô</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giáo</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dẫn</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một</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bạn</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gái</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vào</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lớp</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và</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nói</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với</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chúng</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tôi</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Đây</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là</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Diệu</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Chi,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bạn</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mới</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của</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lớp</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ta.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Bạn</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Diệu</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Chi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là</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học</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sinh</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cũ</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của</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Tr</a:t>
            </a:r>
            <a:r>
              <a:rPr lang="vi-VN" sz="1950" b="1" i="1" dirty="0" smtClean="0">
                <a:solidFill>
                  <a:schemeClr val="bg2">
                    <a:lumMod val="50000"/>
                  </a:schemeClr>
                </a:solidFill>
                <a:latin typeface="Times New Roman" panose="02020603050405020304" pitchFamily="18" charset="0"/>
                <a:cs typeface="Times New Roman" panose="02020603050405020304" pitchFamily="18" charset="0"/>
              </a:rPr>
              <a:t>ư</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ờng</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Tiểu</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học</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Thành</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Công</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Bạn</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ấy</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là</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một</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họa</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sĩ</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nhỏ</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b="1" i="1" dirty="0" err="1" smtClean="0">
                <a:solidFill>
                  <a:schemeClr val="bg2">
                    <a:lumMod val="50000"/>
                  </a:schemeClr>
                </a:solidFill>
                <a:latin typeface="Times New Roman" panose="02020603050405020304" pitchFamily="18" charset="0"/>
                <a:cs typeface="Times New Roman" panose="02020603050405020304" pitchFamily="18" charset="0"/>
              </a:rPr>
              <a:t>đấy</a:t>
            </a:r>
            <a:r>
              <a:rPr lang="en-US" sz="1950" b="1" i="1"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Các</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em</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hãy</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làm</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quen</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với</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nhau</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đi</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Cả</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lớp</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tôi</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vỗ</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tay</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rào</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rào</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đón</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chào</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ng</a:t>
            </a:r>
            <a:r>
              <a:rPr lang="vi-VN" sz="1950" dirty="0" smtClean="0">
                <a:solidFill>
                  <a:schemeClr val="bg2">
                    <a:lumMod val="50000"/>
                  </a:schemeClr>
                </a:solidFill>
                <a:latin typeface="Times New Roman" panose="02020603050405020304" pitchFamily="18" charset="0"/>
                <a:cs typeface="Times New Roman" panose="02020603050405020304" pitchFamily="18" charset="0"/>
              </a:rPr>
              <a:t>ư</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ời</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bạn</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mới</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Diệu</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Chi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bẽn</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lẽn</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gật</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đầu</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chào</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 </a:t>
            </a:r>
            <a:r>
              <a:rPr lang="en-US" sz="1950" dirty="0" err="1" smtClean="0">
                <a:solidFill>
                  <a:schemeClr val="bg2">
                    <a:lumMod val="50000"/>
                  </a:schemeClr>
                </a:solidFill>
                <a:latin typeface="Times New Roman" panose="02020603050405020304" pitchFamily="18" charset="0"/>
                <a:cs typeface="Times New Roman" panose="02020603050405020304" pitchFamily="18" charset="0"/>
              </a:rPr>
              <a:t>lại</a:t>
            </a:r>
            <a:r>
              <a:rPr lang="en-US" sz="1950" dirty="0" smtClean="0">
                <a:solidFill>
                  <a:schemeClr val="bg2">
                    <a:lumMod val="50000"/>
                  </a:schemeClr>
                </a:solidFill>
                <a:latin typeface="Times New Roman" panose="02020603050405020304" pitchFamily="18" charset="0"/>
                <a:cs typeface="Times New Roman" panose="02020603050405020304" pitchFamily="18" charset="0"/>
              </a:rPr>
              <a:t>.</a:t>
            </a:r>
            <a:endParaRPr lang="en-US" sz="1950" dirty="0">
              <a:solidFill>
                <a:schemeClr val="bg2">
                  <a:lumMod val="50000"/>
                </a:schemeClr>
              </a:solidFill>
              <a:latin typeface="Times New Roman" panose="02020603050405020304" pitchFamily="18" charset="0"/>
              <a:cs typeface="Times New Roman" panose="02020603050405020304" pitchFamily="18" charset="0"/>
            </a:endParaRPr>
          </a:p>
        </p:txBody>
      </p:sp>
      <p:sp>
        <p:nvSpPr>
          <p:cNvPr id="57" name="Title 1">
            <a:extLst>
              <a:ext uri="{FF2B5EF4-FFF2-40B4-BE49-F238E27FC236}">
                <a16:creationId xmlns:a16="http://schemas.microsoft.com/office/drawing/2014/main" xmlns="" id="{0F7EA116-7C57-48F0-A68A-F64821B4A4AB}"/>
              </a:ext>
            </a:extLst>
          </p:cNvPr>
          <p:cNvSpPr txBox="1">
            <a:spLocks/>
          </p:cNvSpPr>
          <p:nvPr/>
        </p:nvSpPr>
        <p:spPr>
          <a:xfrm>
            <a:off x="477252" y="3390900"/>
            <a:ext cx="8077200" cy="977348"/>
          </a:xfrm>
          <a:prstGeom prst="rect">
            <a:avLst/>
          </a:prstGeom>
          <a:effectLst/>
        </p:spPr>
        <p:txBody>
          <a:bodyPr vert="horz" lIns="91440" tIns="45720" rIns="91440" bIns="45720" rtlCol="0" anchor="t" anchorCtr="0">
            <a:normAutofit fontScale="97500"/>
          </a:bodyPr>
          <a:lstStyle>
            <a:lvl1pPr marL="320040" indent="-320040" algn="r" defTabSz="914400" rtl="0" eaLnBrk="1" latinLnBrk="0" hangingPunct="1">
              <a:spcBef>
                <a:spcPct val="0"/>
              </a:spcBef>
              <a:buClr>
                <a:schemeClr val="accent6">
                  <a:lumMod val="75000"/>
                </a:schemeClr>
              </a:buClr>
              <a:buSzPct val="128000"/>
              <a:buFont typeface="Georgia" pitchFamily="18" charset="0"/>
              <a:buChar char="*"/>
              <a:defRPr sz="4600" b="1" i="0" kern="1200">
                <a:gradFill>
                  <a:gsLst>
                    <a:gs pos="0">
                      <a:schemeClr val="tx1"/>
                    </a:gs>
                    <a:gs pos="40000">
                      <a:schemeClr val="tx1">
                        <a:lumMod val="75000"/>
                        <a:lumOff val="25000"/>
                      </a:schemeClr>
                    </a:gs>
                    <a:gs pos="100000">
                      <a:schemeClr val="tx2">
                        <a:alpha val="65000"/>
                      </a:schemeClr>
                    </a:gs>
                  </a:gsLst>
                  <a:lin ang="5400000" scaled="0"/>
                </a:gradFill>
                <a:effectLst>
                  <a:reflection blurRad="6350" stA="55000" endA="300" endPos="45500" dir="5400000" sy="-100000" algn="bl" rotWithShape="0"/>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a:lstStyle>
          <a:p>
            <a:pPr marL="0" indent="0" algn="just">
              <a:buNone/>
            </a:pPr>
            <a:r>
              <a:rPr lang="en-US" sz="2400" dirty="0" smtClean="0">
                <a:solidFill>
                  <a:srgbClr val="00B050"/>
                </a:solidFill>
                <a:latin typeface="Times New Roman" panose="02020603050405020304" pitchFamily="18" charset="0"/>
                <a:cs typeface="Times New Roman" panose="02020603050405020304" pitchFamily="18" charset="0"/>
              </a:rPr>
              <a:t>   2. </a:t>
            </a:r>
            <a:r>
              <a:rPr lang="en-US" sz="2400" dirty="0" err="1" smtClean="0">
                <a:solidFill>
                  <a:srgbClr val="00B050"/>
                </a:solidFill>
                <a:latin typeface="Times New Roman" panose="02020603050405020304" pitchFamily="18" charset="0"/>
                <a:cs typeface="Times New Roman" panose="02020603050405020304" pitchFamily="18" charset="0"/>
              </a:rPr>
              <a:t>Trong</a:t>
            </a:r>
            <a:r>
              <a:rPr lang="en-US" sz="2400" dirty="0" smtClean="0">
                <a:solidFill>
                  <a:srgbClr val="00B050"/>
                </a:solidFill>
                <a:latin typeface="Times New Roman" panose="02020603050405020304" pitchFamily="18" charset="0"/>
                <a:cs typeface="Times New Roman" panose="02020603050405020304" pitchFamily="18" charset="0"/>
              </a:rPr>
              <a:t> 3 </a:t>
            </a:r>
            <a:r>
              <a:rPr lang="en-US" sz="2400" dirty="0" err="1" smtClean="0">
                <a:solidFill>
                  <a:srgbClr val="00B050"/>
                </a:solidFill>
                <a:latin typeface="Times New Roman" panose="02020603050405020304" pitchFamily="18" charset="0"/>
                <a:cs typeface="Times New Roman" panose="02020603050405020304" pitchFamily="18" charset="0"/>
              </a:rPr>
              <a:t>câu</a:t>
            </a:r>
            <a:r>
              <a:rPr lang="en-US" sz="2400" dirty="0" smtClean="0">
                <a:solidFill>
                  <a:srgbClr val="00B050"/>
                </a:solidFill>
                <a:latin typeface="Times New Roman" panose="02020603050405020304" pitchFamily="18" charset="0"/>
                <a:cs typeface="Times New Roman" panose="02020603050405020304" pitchFamily="18" charset="0"/>
              </a:rPr>
              <a:t> </a:t>
            </a:r>
            <a:r>
              <a:rPr lang="en-US" sz="2400" dirty="0" err="1" smtClean="0">
                <a:solidFill>
                  <a:srgbClr val="00B050"/>
                </a:solidFill>
                <a:latin typeface="Times New Roman" panose="02020603050405020304" pitchFamily="18" charset="0"/>
                <a:cs typeface="Times New Roman" panose="02020603050405020304" pitchFamily="18" charset="0"/>
              </a:rPr>
              <a:t>trên</a:t>
            </a:r>
            <a:r>
              <a:rPr lang="en-US" sz="2400" dirty="0" smtClean="0">
                <a:solidFill>
                  <a:srgbClr val="00B050"/>
                </a:solidFill>
                <a:latin typeface="Times New Roman" panose="02020603050405020304" pitchFamily="18" charset="0"/>
                <a:cs typeface="Times New Roman" panose="02020603050405020304" pitchFamily="18" charset="0"/>
              </a:rPr>
              <a:t>, </a:t>
            </a:r>
            <a:r>
              <a:rPr lang="en-US" sz="2400" dirty="0" err="1" smtClean="0">
                <a:solidFill>
                  <a:srgbClr val="00B050"/>
                </a:solidFill>
                <a:latin typeface="Times New Roman" panose="02020603050405020304" pitchFamily="18" charset="0"/>
                <a:cs typeface="Times New Roman" panose="02020603050405020304" pitchFamily="18" charset="0"/>
              </a:rPr>
              <a:t>câu</a:t>
            </a:r>
            <a:r>
              <a:rPr lang="en-US" sz="2400" dirty="0" smtClean="0">
                <a:solidFill>
                  <a:srgbClr val="00B050"/>
                </a:solidFill>
                <a:latin typeface="Times New Roman" panose="02020603050405020304" pitchFamily="18" charset="0"/>
                <a:cs typeface="Times New Roman" panose="02020603050405020304" pitchFamily="18" charset="0"/>
              </a:rPr>
              <a:t> </a:t>
            </a:r>
            <a:r>
              <a:rPr lang="en-US" sz="2400" dirty="0" err="1" smtClean="0">
                <a:solidFill>
                  <a:srgbClr val="00B050"/>
                </a:solidFill>
                <a:latin typeface="Times New Roman" panose="02020603050405020304" pitchFamily="18" charset="0"/>
                <a:cs typeface="Times New Roman" panose="02020603050405020304" pitchFamily="18" charset="0"/>
              </a:rPr>
              <a:t>nào</a:t>
            </a:r>
            <a:r>
              <a:rPr lang="en-US" sz="2400" dirty="0" smtClean="0">
                <a:solidFill>
                  <a:srgbClr val="00B050"/>
                </a:solidFill>
                <a:latin typeface="Times New Roman" panose="02020603050405020304" pitchFamily="18" charset="0"/>
                <a:cs typeface="Times New Roman" panose="02020603050405020304" pitchFamily="18" charset="0"/>
              </a:rPr>
              <a:t> </a:t>
            </a:r>
            <a:r>
              <a:rPr lang="en-US" sz="2400" dirty="0" err="1" smtClean="0">
                <a:solidFill>
                  <a:srgbClr val="00B050"/>
                </a:solidFill>
                <a:latin typeface="Times New Roman" panose="02020603050405020304" pitchFamily="18" charset="0"/>
                <a:cs typeface="Times New Roman" panose="02020603050405020304" pitchFamily="18" charset="0"/>
              </a:rPr>
              <a:t>dùng</a:t>
            </a:r>
            <a:r>
              <a:rPr lang="en-US" sz="2400" dirty="0" smtClean="0">
                <a:solidFill>
                  <a:srgbClr val="00B050"/>
                </a:solidFill>
                <a:latin typeface="Times New Roman" panose="02020603050405020304" pitchFamily="18" charset="0"/>
                <a:cs typeface="Times New Roman" panose="02020603050405020304" pitchFamily="18" charset="0"/>
              </a:rPr>
              <a:t> </a:t>
            </a:r>
            <a:r>
              <a:rPr lang="en-US" sz="2400" dirty="0" err="1" smtClean="0">
                <a:solidFill>
                  <a:srgbClr val="00B050"/>
                </a:solidFill>
                <a:latin typeface="Times New Roman" panose="02020603050405020304" pitchFamily="18" charset="0"/>
                <a:cs typeface="Times New Roman" panose="02020603050405020304" pitchFamily="18" charset="0"/>
              </a:rPr>
              <a:t>để</a:t>
            </a:r>
            <a:r>
              <a:rPr lang="en-US" sz="2400" dirty="0" smtClean="0">
                <a:solidFill>
                  <a:srgbClr val="00B050"/>
                </a:solidFill>
                <a:latin typeface="Times New Roman" panose="02020603050405020304" pitchFamily="18" charset="0"/>
                <a:cs typeface="Times New Roman" panose="02020603050405020304" pitchFamily="18" charset="0"/>
              </a:rPr>
              <a:t> </a:t>
            </a:r>
            <a:r>
              <a:rPr lang="en-US" sz="2400" dirty="0" err="1" smtClean="0">
                <a:solidFill>
                  <a:srgbClr val="00B050"/>
                </a:solidFill>
                <a:latin typeface="Times New Roman" panose="02020603050405020304" pitchFamily="18" charset="0"/>
                <a:cs typeface="Times New Roman" panose="02020603050405020304" pitchFamily="18" charset="0"/>
              </a:rPr>
              <a:t>giới</a:t>
            </a:r>
            <a:r>
              <a:rPr lang="en-US" sz="2400" dirty="0" smtClean="0">
                <a:solidFill>
                  <a:srgbClr val="00B050"/>
                </a:solidFill>
                <a:latin typeface="Times New Roman" panose="02020603050405020304" pitchFamily="18" charset="0"/>
                <a:cs typeface="Times New Roman" panose="02020603050405020304" pitchFamily="18" charset="0"/>
              </a:rPr>
              <a:t> </a:t>
            </a:r>
            <a:r>
              <a:rPr lang="en-US" sz="2400" dirty="0" err="1" smtClean="0">
                <a:solidFill>
                  <a:srgbClr val="00B050"/>
                </a:solidFill>
                <a:latin typeface="Times New Roman" panose="02020603050405020304" pitchFamily="18" charset="0"/>
                <a:cs typeface="Times New Roman" panose="02020603050405020304" pitchFamily="18" charset="0"/>
              </a:rPr>
              <a:t>thiệu</a:t>
            </a:r>
            <a:r>
              <a:rPr lang="en-US" sz="2400" dirty="0" smtClean="0">
                <a:solidFill>
                  <a:srgbClr val="00B050"/>
                </a:solidFill>
                <a:latin typeface="Times New Roman" panose="02020603050405020304" pitchFamily="18" charset="0"/>
                <a:cs typeface="Times New Roman" panose="02020603050405020304" pitchFamily="18" charset="0"/>
              </a:rPr>
              <a:t>, </a:t>
            </a:r>
            <a:r>
              <a:rPr lang="en-US" sz="2400" dirty="0" err="1" smtClean="0">
                <a:solidFill>
                  <a:srgbClr val="00B050"/>
                </a:solidFill>
                <a:latin typeface="Times New Roman" panose="02020603050405020304" pitchFamily="18" charset="0"/>
                <a:cs typeface="Times New Roman" panose="02020603050405020304" pitchFamily="18" charset="0"/>
              </a:rPr>
              <a:t>câu</a:t>
            </a:r>
            <a:r>
              <a:rPr lang="en-US" sz="2400" dirty="0" smtClean="0">
                <a:solidFill>
                  <a:srgbClr val="00B050"/>
                </a:solidFill>
                <a:latin typeface="Times New Roman" panose="02020603050405020304" pitchFamily="18" charset="0"/>
                <a:cs typeface="Times New Roman" panose="02020603050405020304" pitchFamily="18" charset="0"/>
              </a:rPr>
              <a:t> </a:t>
            </a:r>
            <a:r>
              <a:rPr lang="en-US" sz="2400" dirty="0" err="1" smtClean="0">
                <a:solidFill>
                  <a:srgbClr val="00B050"/>
                </a:solidFill>
                <a:latin typeface="Times New Roman" panose="02020603050405020304" pitchFamily="18" charset="0"/>
                <a:cs typeface="Times New Roman" panose="02020603050405020304" pitchFamily="18" charset="0"/>
              </a:rPr>
              <a:t>nào</a:t>
            </a:r>
            <a:r>
              <a:rPr lang="en-US" sz="2400" dirty="0" smtClean="0">
                <a:solidFill>
                  <a:srgbClr val="00B050"/>
                </a:solidFill>
                <a:latin typeface="Times New Roman" panose="02020603050405020304" pitchFamily="18" charset="0"/>
                <a:cs typeface="Times New Roman" panose="02020603050405020304" pitchFamily="18" charset="0"/>
              </a:rPr>
              <a:t> </a:t>
            </a:r>
            <a:r>
              <a:rPr lang="en-US" sz="2400" dirty="0" err="1" smtClean="0">
                <a:solidFill>
                  <a:srgbClr val="00B050"/>
                </a:solidFill>
                <a:latin typeface="Times New Roman" panose="02020603050405020304" pitchFamily="18" charset="0"/>
                <a:cs typeface="Times New Roman" panose="02020603050405020304" pitchFamily="18" charset="0"/>
              </a:rPr>
              <a:t>dùng</a:t>
            </a:r>
            <a:r>
              <a:rPr lang="en-US" sz="2400" dirty="0" smtClean="0">
                <a:solidFill>
                  <a:srgbClr val="00B050"/>
                </a:solidFill>
                <a:latin typeface="Times New Roman" panose="02020603050405020304" pitchFamily="18" charset="0"/>
                <a:cs typeface="Times New Roman" panose="02020603050405020304" pitchFamily="18" charset="0"/>
              </a:rPr>
              <a:t> </a:t>
            </a:r>
            <a:r>
              <a:rPr lang="en-US" sz="2400" dirty="0" err="1" smtClean="0">
                <a:solidFill>
                  <a:srgbClr val="00B050"/>
                </a:solidFill>
                <a:latin typeface="Times New Roman" panose="02020603050405020304" pitchFamily="18" charset="0"/>
                <a:cs typeface="Times New Roman" panose="02020603050405020304" pitchFamily="18" charset="0"/>
              </a:rPr>
              <a:t>để</a:t>
            </a:r>
            <a:r>
              <a:rPr lang="en-US" sz="2400" dirty="0" smtClean="0">
                <a:solidFill>
                  <a:srgbClr val="00B050"/>
                </a:solidFill>
                <a:latin typeface="Times New Roman" panose="02020603050405020304" pitchFamily="18" charset="0"/>
                <a:cs typeface="Times New Roman" panose="02020603050405020304" pitchFamily="18" charset="0"/>
              </a:rPr>
              <a:t> </a:t>
            </a:r>
            <a:r>
              <a:rPr lang="en-US" sz="2400" dirty="0" err="1" smtClean="0">
                <a:solidFill>
                  <a:srgbClr val="00B050"/>
                </a:solidFill>
                <a:latin typeface="Times New Roman" panose="02020603050405020304" pitchFamily="18" charset="0"/>
                <a:cs typeface="Times New Roman" panose="02020603050405020304" pitchFamily="18" charset="0"/>
              </a:rPr>
              <a:t>nêu</a:t>
            </a:r>
            <a:r>
              <a:rPr lang="en-US" sz="2400" dirty="0" smtClean="0">
                <a:solidFill>
                  <a:srgbClr val="00B050"/>
                </a:solidFill>
                <a:latin typeface="Times New Roman" panose="02020603050405020304" pitchFamily="18" charset="0"/>
                <a:cs typeface="Times New Roman" panose="02020603050405020304" pitchFamily="18" charset="0"/>
              </a:rPr>
              <a:t> </a:t>
            </a:r>
            <a:r>
              <a:rPr lang="en-US" sz="2400" dirty="0" err="1" smtClean="0">
                <a:solidFill>
                  <a:srgbClr val="00B050"/>
                </a:solidFill>
                <a:latin typeface="Times New Roman" panose="02020603050405020304" pitchFamily="18" charset="0"/>
                <a:cs typeface="Times New Roman" panose="02020603050405020304" pitchFamily="18" charset="0"/>
              </a:rPr>
              <a:t>nhận</a:t>
            </a:r>
            <a:r>
              <a:rPr lang="en-US" sz="2400" dirty="0" smtClean="0">
                <a:solidFill>
                  <a:srgbClr val="00B050"/>
                </a:solidFill>
                <a:latin typeface="Times New Roman" panose="02020603050405020304" pitchFamily="18" charset="0"/>
                <a:cs typeface="Times New Roman" panose="02020603050405020304" pitchFamily="18" charset="0"/>
              </a:rPr>
              <a:t> </a:t>
            </a:r>
            <a:r>
              <a:rPr lang="en-US" sz="2400" dirty="0" err="1" smtClean="0">
                <a:solidFill>
                  <a:srgbClr val="00B050"/>
                </a:solidFill>
                <a:latin typeface="Times New Roman" panose="02020603050405020304" pitchFamily="18" charset="0"/>
                <a:cs typeface="Times New Roman" panose="02020603050405020304" pitchFamily="18" charset="0"/>
              </a:rPr>
              <a:t>định</a:t>
            </a:r>
            <a:r>
              <a:rPr lang="en-US" sz="2400" dirty="0" smtClean="0">
                <a:solidFill>
                  <a:srgbClr val="00B050"/>
                </a:solidFill>
                <a:latin typeface="Times New Roman" panose="02020603050405020304" pitchFamily="18" charset="0"/>
                <a:cs typeface="Times New Roman" panose="02020603050405020304" pitchFamily="18" charset="0"/>
              </a:rPr>
              <a:t> </a:t>
            </a:r>
            <a:r>
              <a:rPr lang="en-US" sz="2400" dirty="0" err="1" smtClean="0">
                <a:solidFill>
                  <a:srgbClr val="00B050"/>
                </a:solidFill>
                <a:latin typeface="Times New Roman" panose="02020603050405020304" pitchFamily="18" charset="0"/>
                <a:cs typeface="Times New Roman" panose="02020603050405020304" pitchFamily="18" charset="0"/>
              </a:rPr>
              <a:t>về</a:t>
            </a:r>
            <a:r>
              <a:rPr lang="en-US" sz="2400" dirty="0" smtClean="0">
                <a:solidFill>
                  <a:srgbClr val="00B050"/>
                </a:solidFill>
                <a:latin typeface="Times New Roman" panose="02020603050405020304" pitchFamily="18" charset="0"/>
                <a:cs typeface="Times New Roman" panose="02020603050405020304" pitchFamily="18" charset="0"/>
              </a:rPr>
              <a:t> </a:t>
            </a:r>
            <a:r>
              <a:rPr lang="en-US" sz="2400" dirty="0" err="1" smtClean="0">
                <a:solidFill>
                  <a:srgbClr val="00B050"/>
                </a:solidFill>
                <a:latin typeface="Times New Roman" panose="02020603050405020304" pitchFamily="18" charset="0"/>
                <a:cs typeface="Times New Roman" panose="02020603050405020304" pitchFamily="18" charset="0"/>
              </a:rPr>
              <a:t>bạn</a:t>
            </a:r>
            <a:r>
              <a:rPr lang="en-US" sz="2400" dirty="0" smtClean="0">
                <a:solidFill>
                  <a:srgbClr val="00B050"/>
                </a:solidFill>
                <a:latin typeface="Times New Roman" panose="02020603050405020304" pitchFamily="18" charset="0"/>
                <a:cs typeface="Times New Roman" panose="02020603050405020304" pitchFamily="18" charset="0"/>
              </a:rPr>
              <a:t> </a:t>
            </a:r>
            <a:r>
              <a:rPr lang="en-US" sz="2400" dirty="0" err="1" smtClean="0">
                <a:solidFill>
                  <a:srgbClr val="00B050"/>
                </a:solidFill>
                <a:latin typeface="Times New Roman" panose="02020603050405020304" pitchFamily="18" charset="0"/>
                <a:cs typeface="Times New Roman" panose="02020603050405020304" pitchFamily="18" charset="0"/>
              </a:rPr>
              <a:t>Diệu</a:t>
            </a:r>
            <a:r>
              <a:rPr lang="en-US" sz="2400" dirty="0" smtClean="0">
                <a:solidFill>
                  <a:srgbClr val="00B050"/>
                </a:solidFill>
                <a:latin typeface="Times New Roman" panose="02020603050405020304" pitchFamily="18" charset="0"/>
                <a:cs typeface="Times New Roman" panose="02020603050405020304" pitchFamily="18" charset="0"/>
              </a:rPr>
              <a:t> Chi?</a:t>
            </a:r>
            <a:endParaRPr lang="en-US" sz="2400" dirty="0">
              <a:solidFill>
                <a:srgbClr val="00B050"/>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ppt_x"/>
                                          </p:val>
                                        </p:tav>
                                        <p:tav tm="100000">
                                          <p:val>
                                            <p:strVal val="#ppt_x"/>
                                          </p:val>
                                        </p:tav>
                                      </p:tavLst>
                                    </p:anim>
                                    <p:anim calcmode="lin" valueType="num">
                                      <p:cBhvr additive="base">
                                        <p:cTn id="8"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56">
                                            <p:txEl>
                                              <p:pRg st="0" end="0"/>
                                            </p:txEl>
                                          </p:spTgt>
                                        </p:tgtEl>
                                        <p:attrNameLst>
                                          <p:attrName>style.visibility</p:attrName>
                                        </p:attrNameLst>
                                      </p:cBhvr>
                                      <p:to>
                                        <p:strVal val="visible"/>
                                      </p:to>
                                    </p:set>
                                    <p:animEffect transition="in" filter="wipe(down)">
                                      <p:cBhvr>
                                        <p:cTn id="13" dur="500"/>
                                        <p:tgtEl>
                                          <p:spTgt spid="56">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57"/>
                                        </p:tgtEl>
                                        <p:attrNameLst>
                                          <p:attrName>style.visibility</p:attrName>
                                        </p:attrNameLst>
                                      </p:cBhvr>
                                      <p:to>
                                        <p:strVal val="visible"/>
                                      </p:to>
                                    </p:set>
                                    <p:animEffect transition="in" filter="barn(inVertical)">
                                      <p:cBhvr>
                                        <p:cTn id="18"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P spid="56" grpId="0" build="p"/>
      <p:bldP spid="5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6209"/>
        <p:cNvGrpSpPr/>
        <p:nvPr/>
      </p:nvGrpSpPr>
      <p:grpSpPr>
        <a:xfrm>
          <a:off x="0" y="0"/>
          <a:ext cx="0" cy="0"/>
          <a:chOff x="0" y="0"/>
          <a:chExt cx="0" cy="0"/>
        </a:xfrm>
      </p:grpSpPr>
      <p:sp>
        <p:nvSpPr>
          <p:cNvPr id="7" name="TextBox 6">
            <a:extLst>
              <a:ext uri="{FF2B5EF4-FFF2-40B4-BE49-F238E27FC236}">
                <a16:creationId xmlns:a16="http://schemas.microsoft.com/office/drawing/2014/main" xmlns="" id="{0C628517-32CE-44E6-A1F9-29B7E88C9016}"/>
              </a:ext>
            </a:extLst>
          </p:cNvPr>
          <p:cNvSpPr txBox="1"/>
          <p:nvPr/>
        </p:nvSpPr>
        <p:spPr>
          <a:xfrm>
            <a:off x="835782" y="3439061"/>
            <a:ext cx="7049948" cy="1323439"/>
          </a:xfrm>
          <a:prstGeom prst="rect">
            <a:avLst/>
          </a:prstGeom>
          <a:noFill/>
        </p:spPr>
        <p:txBody>
          <a:bodyPr wrap="square" rtlCol="0">
            <a:spAutoFit/>
          </a:bodyPr>
          <a:lstStyle/>
          <a:p>
            <a:pPr algn="just"/>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Giới</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thiệu</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cho</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biết</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một</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vài</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thông</a:t>
            </a:r>
            <a:r>
              <a:rPr lang="en-US" sz="2000" i="1" dirty="0">
                <a:solidFill>
                  <a:schemeClr val="bg2">
                    <a:lumMod val="50000"/>
                  </a:schemeClr>
                </a:solidFill>
                <a:latin typeface="Times New Roman" panose="02020603050405020304" pitchFamily="18" charset="0"/>
                <a:cs typeface="Times New Roman" panose="02020603050405020304" pitchFamily="18" charset="0"/>
              </a:rPr>
              <a:t> tin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cơ</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bản</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cần</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thiết</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về</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một</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người</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một</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sự</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vật</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một</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sự</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việc</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nào</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đó</a:t>
            </a:r>
            <a:r>
              <a:rPr lang="en-US" sz="2000" i="1" dirty="0">
                <a:solidFill>
                  <a:schemeClr val="bg2">
                    <a:lumMod val="50000"/>
                  </a:schemeClr>
                </a:solidFill>
                <a:latin typeface="Times New Roman" panose="02020603050405020304" pitchFamily="18" charset="0"/>
                <a:cs typeface="Times New Roman" panose="02020603050405020304" pitchFamily="18" charset="0"/>
              </a:rPr>
              <a:t>.</a:t>
            </a:r>
          </a:p>
          <a:p>
            <a:pPr algn="just"/>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Nhận</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định</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Đưa</a:t>
            </a:r>
            <a:r>
              <a:rPr lang="en-US" sz="2000" i="1" dirty="0">
                <a:solidFill>
                  <a:schemeClr val="bg2">
                    <a:lumMod val="50000"/>
                  </a:schemeClr>
                </a:solidFill>
                <a:latin typeface="Times New Roman" panose="02020603050405020304" pitchFamily="18" charset="0"/>
                <a:cs typeface="Times New Roman" panose="02020603050405020304" pitchFamily="18" charset="0"/>
              </a:rPr>
              <a:t> ra ý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kiến</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nhận</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xét</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đánh</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giá</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về</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một</a:t>
            </a:r>
            <a:r>
              <a:rPr lang="en-US" sz="2000" i="1" dirty="0">
                <a:solidFill>
                  <a:schemeClr val="bg2">
                    <a:lumMod val="50000"/>
                  </a:schemeClr>
                </a:solidFill>
                <a:latin typeface="Times New Roman" panose="02020603050405020304" pitchFamily="18" charset="0"/>
                <a:cs typeface="Times New Roman" panose="02020603050405020304" pitchFamily="18" charset="0"/>
              </a:rPr>
              <a:t> ng</a:t>
            </a:r>
            <a:r>
              <a:rPr lang="vi-VN" sz="2000" i="1" dirty="0">
                <a:solidFill>
                  <a:schemeClr val="bg2">
                    <a:lumMod val="50000"/>
                  </a:schemeClr>
                </a:solidFill>
                <a:latin typeface="Times New Roman" panose="02020603050405020304" pitchFamily="18" charset="0"/>
                <a:cs typeface="Times New Roman" panose="02020603050405020304" pitchFamily="18" charset="0"/>
              </a:rPr>
              <a:t>ư</a:t>
            </a:r>
            <a:r>
              <a:rPr lang="en-US" sz="2000" i="1" dirty="0" err="1">
                <a:solidFill>
                  <a:schemeClr val="bg2">
                    <a:lumMod val="50000"/>
                  </a:schemeClr>
                </a:solidFill>
                <a:latin typeface="Times New Roman" panose="02020603050405020304" pitchFamily="18" charset="0"/>
                <a:cs typeface="Times New Roman" panose="02020603050405020304" pitchFamily="18" charset="0"/>
              </a:rPr>
              <a:t>ời</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một</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sự</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vật</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một</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sự</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việc</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nào</a:t>
            </a:r>
            <a:r>
              <a:rPr lang="en-US" sz="2000" i="1" dirty="0">
                <a:solidFill>
                  <a:schemeClr val="bg2">
                    <a:lumMod val="50000"/>
                  </a:schemeClr>
                </a:solidFill>
                <a:latin typeface="Times New Roman" panose="02020603050405020304" pitchFamily="18" charset="0"/>
                <a:cs typeface="Times New Roman" panose="02020603050405020304" pitchFamily="18" charset="0"/>
              </a:rPr>
              <a:t> </a:t>
            </a:r>
            <a:r>
              <a:rPr lang="en-US" sz="2000" i="1" dirty="0" err="1">
                <a:solidFill>
                  <a:schemeClr val="bg2">
                    <a:lumMod val="50000"/>
                  </a:schemeClr>
                </a:solidFill>
                <a:latin typeface="Times New Roman" panose="02020603050405020304" pitchFamily="18" charset="0"/>
                <a:cs typeface="Times New Roman" panose="02020603050405020304" pitchFamily="18" charset="0"/>
              </a:rPr>
              <a:t>đó</a:t>
            </a:r>
            <a:r>
              <a:rPr lang="en-US" sz="2000" i="1" dirty="0">
                <a:solidFill>
                  <a:schemeClr val="bg2">
                    <a:lumMod val="50000"/>
                  </a:schemeClr>
                </a:solidFill>
                <a:latin typeface="Times New Roman" panose="02020603050405020304" pitchFamily="18" charset="0"/>
                <a:cs typeface="Times New Roman" panose="02020603050405020304" pitchFamily="18" charset="0"/>
              </a:rPr>
              <a:t>.</a:t>
            </a:r>
          </a:p>
        </p:txBody>
      </p:sp>
      <p:sp>
        <p:nvSpPr>
          <p:cNvPr id="8" name="Flowchart: Alternate Process 7">
            <a:extLst>
              <a:ext uri="{FF2B5EF4-FFF2-40B4-BE49-F238E27FC236}">
                <a16:creationId xmlns:a16="http://schemas.microsoft.com/office/drawing/2014/main" xmlns="" id="{B355658E-8CA9-43AF-B34F-ED96F1C1828A}"/>
              </a:ext>
            </a:extLst>
          </p:cNvPr>
          <p:cNvSpPr/>
          <p:nvPr/>
        </p:nvSpPr>
        <p:spPr>
          <a:xfrm>
            <a:off x="835782" y="296027"/>
            <a:ext cx="4640954" cy="439807"/>
          </a:xfrm>
          <a:prstGeom prst="flowChartAlternateProcess">
            <a:avLst/>
          </a:prstGeom>
        </p:spPr>
        <p:style>
          <a:lnRef idx="2">
            <a:schemeClr val="accent6"/>
          </a:lnRef>
          <a:fillRef idx="1">
            <a:schemeClr val="lt1"/>
          </a:fillRef>
          <a:effectRef idx="0">
            <a:schemeClr val="accent6"/>
          </a:effectRef>
          <a:fontRef idx="minor">
            <a:schemeClr val="dk1"/>
          </a:fontRef>
        </p:style>
        <p:txBody>
          <a:bodyPr rtlCol="0" anchor="ctr"/>
          <a:lstStyle/>
          <a:p>
            <a:pPr lvl="0">
              <a:lnSpc>
                <a:spcPct val="150000"/>
              </a:lnSpc>
              <a:defRPr/>
            </a:pPr>
            <a:r>
              <a:rPr lang="en-US" sz="2000" b="1" i="1" dirty="0">
                <a:solidFill>
                  <a:schemeClr val="bg2">
                    <a:lumMod val="50000"/>
                  </a:schemeClr>
                </a:solidFill>
                <a:latin typeface="Times New Roman" panose="02020603050405020304" pitchFamily="18" charset="0"/>
                <a:cs typeface="Times New Roman" panose="02020603050405020304" pitchFamily="18" charset="0"/>
              </a:rPr>
              <a:t>(1)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Đây</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là</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Diệu</a:t>
            </a:r>
            <a:r>
              <a:rPr lang="en-US" sz="2000" b="1" i="1" dirty="0">
                <a:solidFill>
                  <a:schemeClr val="bg2">
                    <a:lumMod val="50000"/>
                  </a:schemeClr>
                </a:solidFill>
                <a:latin typeface="Times New Roman" panose="02020603050405020304" pitchFamily="18" charset="0"/>
                <a:cs typeface="Times New Roman" panose="02020603050405020304" pitchFamily="18" charset="0"/>
              </a:rPr>
              <a:t> Chi,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bạn</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mới</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của</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lớp</a:t>
            </a:r>
            <a:r>
              <a:rPr lang="en-US" sz="2000" b="1" i="1" dirty="0">
                <a:solidFill>
                  <a:schemeClr val="bg2">
                    <a:lumMod val="50000"/>
                  </a:schemeClr>
                </a:solidFill>
                <a:latin typeface="Times New Roman" panose="02020603050405020304" pitchFamily="18" charset="0"/>
                <a:cs typeface="Times New Roman" panose="02020603050405020304" pitchFamily="18" charset="0"/>
              </a:rPr>
              <a:t> ta. </a:t>
            </a:r>
          </a:p>
        </p:txBody>
      </p:sp>
      <p:sp>
        <p:nvSpPr>
          <p:cNvPr id="9" name="Flowchart: Alternate Process 8">
            <a:extLst>
              <a:ext uri="{FF2B5EF4-FFF2-40B4-BE49-F238E27FC236}">
                <a16:creationId xmlns:a16="http://schemas.microsoft.com/office/drawing/2014/main" xmlns="" id="{D3A4BBC1-B78D-4626-BB99-EAD501A32811}"/>
              </a:ext>
            </a:extLst>
          </p:cNvPr>
          <p:cNvSpPr/>
          <p:nvPr/>
        </p:nvSpPr>
        <p:spPr>
          <a:xfrm>
            <a:off x="835782" y="1213750"/>
            <a:ext cx="4640954" cy="901976"/>
          </a:xfrm>
          <a:prstGeom prst="flowChartAlternateProcess">
            <a:avLst/>
          </a:prstGeom>
        </p:spPr>
        <p:style>
          <a:lnRef idx="2">
            <a:schemeClr val="accent6"/>
          </a:lnRef>
          <a:fillRef idx="1">
            <a:schemeClr val="lt1"/>
          </a:fillRef>
          <a:effectRef idx="0">
            <a:schemeClr val="accent6"/>
          </a:effectRef>
          <a:fontRef idx="minor">
            <a:schemeClr val="dk1"/>
          </a:fontRef>
        </p:style>
        <p:txBody>
          <a:bodyPr rtlCol="0" anchor="ctr"/>
          <a:lstStyle/>
          <a:p>
            <a:pPr lvl="0">
              <a:lnSpc>
                <a:spcPct val="150000"/>
              </a:lnSpc>
              <a:defRPr/>
            </a:pPr>
            <a:r>
              <a:rPr lang="en-US" sz="2000" b="1" i="1" dirty="0">
                <a:solidFill>
                  <a:schemeClr val="bg2">
                    <a:lumMod val="50000"/>
                  </a:schemeClr>
                </a:solidFill>
                <a:latin typeface="Times New Roman" panose="02020603050405020304" pitchFamily="18" charset="0"/>
                <a:cs typeface="Times New Roman" panose="02020603050405020304" pitchFamily="18" charset="0"/>
              </a:rPr>
              <a:t>(2)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Bạn</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Diệu</a:t>
            </a:r>
            <a:r>
              <a:rPr lang="en-US" sz="2000" b="1" i="1" dirty="0">
                <a:solidFill>
                  <a:schemeClr val="bg2">
                    <a:lumMod val="50000"/>
                  </a:schemeClr>
                </a:solidFill>
                <a:latin typeface="Times New Roman" panose="02020603050405020304" pitchFamily="18" charset="0"/>
                <a:cs typeface="Times New Roman" panose="02020603050405020304" pitchFamily="18" charset="0"/>
              </a:rPr>
              <a:t> Chi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là</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học</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sinh</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cũ</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của</a:t>
            </a:r>
            <a:r>
              <a:rPr lang="en-US" sz="2000" b="1" i="1" dirty="0">
                <a:solidFill>
                  <a:schemeClr val="bg2">
                    <a:lumMod val="50000"/>
                  </a:schemeClr>
                </a:solidFill>
                <a:latin typeface="Times New Roman" panose="02020603050405020304" pitchFamily="18" charset="0"/>
                <a:cs typeface="Times New Roman" panose="02020603050405020304" pitchFamily="18" charset="0"/>
              </a:rPr>
              <a:t> Tr</a:t>
            </a:r>
            <a:r>
              <a:rPr lang="vi-VN" sz="2000" b="1" i="1" dirty="0">
                <a:solidFill>
                  <a:schemeClr val="bg2">
                    <a:lumMod val="50000"/>
                  </a:schemeClr>
                </a:solidFill>
                <a:latin typeface="Times New Roman" panose="02020603050405020304" pitchFamily="18" charset="0"/>
                <a:cs typeface="Times New Roman" panose="02020603050405020304" pitchFamily="18" charset="0"/>
              </a:rPr>
              <a:t>ư</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ờng</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Tiểu</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học</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Thành</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Công</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p>
        </p:txBody>
      </p:sp>
      <p:sp>
        <p:nvSpPr>
          <p:cNvPr id="10" name="Flowchart: Alternate Process 9">
            <a:extLst>
              <a:ext uri="{FF2B5EF4-FFF2-40B4-BE49-F238E27FC236}">
                <a16:creationId xmlns:a16="http://schemas.microsoft.com/office/drawing/2014/main" xmlns="" id="{0B95864C-FC56-4D1A-81A6-F3D29D8A0C18}"/>
              </a:ext>
            </a:extLst>
          </p:cNvPr>
          <p:cNvSpPr/>
          <p:nvPr/>
        </p:nvSpPr>
        <p:spPr>
          <a:xfrm>
            <a:off x="812800" y="2627513"/>
            <a:ext cx="4640954" cy="439807"/>
          </a:xfrm>
          <a:prstGeom prst="flowChartAlternateProcess">
            <a:avLst/>
          </a:prstGeom>
        </p:spPr>
        <p:style>
          <a:lnRef idx="2">
            <a:schemeClr val="accent6"/>
          </a:lnRef>
          <a:fillRef idx="1">
            <a:schemeClr val="lt1"/>
          </a:fillRef>
          <a:effectRef idx="0">
            <a:schemeClr val="accent6"/>
          </a:effectRef>
          <a:fontRef idx="minor">
            <a:schemeClr val="dk1"/>
          </a:fontRef>
        </p:style>
        <p:txBody>
          <a:bodyPr rtlCol="0" anchor="ctr"/>
          <a:lstStyle/>
          <a:p>
            <a:pPr lvl="0">
              <a:lnSpc>
                <a:spcPct val="150000"/>
              </a:lnSpc>
              <a:defRPr/>
            </a:pPr>
            <a:r>
              <a:rPr lang="en-US" sz="2000" b="1" i="1" dirty="0">
                <a:solidFill>
                  <a:schemeClr val="bg2">
                    <a:lumMod val="50000"/>
                  </a:schemeClr>
                </a:solidFill>
                <a:latin typeface="Times New Roman" panose="02020603050405020304" pitchFamily="18" charset="0"/>
                <a:cs typeface="Times New Roman" panose="02020603050405020304" pitchFamily="18" charset="0"/>
              </a:rPr>
              <a:t>(3)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Bạn</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ấy</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là</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một</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họa</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sĩ</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nhỏ</a:t>
            </a:r>
            <a:r>
              <a:rPr lang="en-US" sz="2000" b="1" i="1" dirty="0">
                <a:solidFill>
                  <a:schemeClr val="bg2">
                    <a:lumMod val="50000"/>
                  </a:schemeClr>
                </a:solidFill>
                <a:latin typeface="Times New Roman" panose="02020603050405020304" pitchFamily="18" charset="0"/>
                <a:cs typeface="Times New Roman" panose="02020603050405020304" pitchFamily="18" charset="0"/>
              </a:rPr>
              <a:t> </a:t>
            </a:r>
            <a:r>
              <a:rPr lang="en-US" sz="2000" b="1" i="1" dirty="0" err="1">
                <a:solidFill>
                  <a:schemeClr val="bg2">
                    <a:lumMod val="50000"/>
                  </a:schemeClr>
                </a:solidFill>
                <a:latin typeface="Times New Roman" panose="02020603050405020304" pitchFamily="18" charset="0"/>
                <a:cs typeface="Times New Roman" panose="02020603050405020304" pitchFamily="18" charset="0"/>
              </a:rPr>
              <a:t>đấy</a:t>
            </a:r>
            <a:r>
              <a:rPr lang="en-US" sz="2000" b="1" i="1" dirty="0">
                <a:solidFill>
                  <a:schemeClr val="bg2">
                    <a:lumMod val="50000"/>
                  </a:schemeClr>
                </a:solidFill>
                <a:latin typeface="Times New Roman" panose="02020603050405020304" pitchFamily="18" charset="0"/>
                <a:cs typeface="Times New Roman" panose="02020603050405020304" pitchFamily="18" charset="0"/>
              </a:rPr>
              <a:t>.</a:t>
            </a:r>
            <a:endParaRPr lang="en-US" sz="2000" b="1" dirty="0">
              <a:solidFill>
                <a:schemeClr val="bg2">
                  <a:lumMod val="50000"/>
                </a:schemeClr>
              </a:solidFill>
            </a:endParaRPr>
          </a:p>
        </p:txBody>
      </p:sp>
      <p:sp>
        <p:nvSpPr>
          <p:cNvPr id="11" name="Callout: Line 11">
            <a:extLst>
              <a:ext uri="{FF2B5EF4-FFF2-40B4-BE49-F238E27FC236}">
                <a16:creationId xmlns:a16="http://schemas.microsoft.com/office/drawing/2014/main" xmlns="" id="{514FF004-99CF-481D-9D51-87A7D20F5A61}"/>
              </a:ext>
            </a:extLst>
          </p:cNvPr>
          <p:cNvSpPr/>
          <p:nvPr/>
        </p:nvSpPr>
        <p:spPr>
          <a:xfrm>
            <a:off x="6333986" y="448427"/>
            <a:ext cx="1856132" cy="402535"/>
          </a:xfrm>
          <a:prstGeom prst="borderCallout1">
            <a:avLst>
              <a:gd name="adj1" fmla="val 16685"/>
              <a:gd name="adj2" fmla="val -272"/>
              <a:gd name="adj3" fmla="val 18056"/>
              <a:gd name="adj4" fmla="val -46365"/>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en-US" sz="1800" b="1" dirty="0" err="1">
                <a:solidFill>
                  <a:schemeClr val="bg2">
                    <a:lumMod val="50000"/>
                  </a:schemeClr>
                </a:solidFill>
                <a:latin typeface="Times New Roman" panose="02020603050405020304" pitchFamily="18" charset="0"/>
                <a:cs typeface="Times New Roman" panose="02020603050405020304" pitchFamily="18" charset="0"/>
              </a:rPr>
              <a:t>Giới</a:t>
            </a:r>
            <a:r>
              <a:rPr lang="en-US" sz="1800" b="1" dirty="0">
                <a:solidFill>
                  <a:schemeClr val="bg2">
                    <a:lumMod val="50000"/>
                  </a:schemeClr>
                </a:solidFill>
                <a:latin typeface="Times New Roman" panose="02020603050405020304" pitchFamily="18" charset="0"/>
                <a:cs typeface="Times New Roman" panose="02020603050405020304" pitchFamily="18" charset="0"/>
              </a:rPr>
              <a:t> </a:t>
            </a:r>
            <a:r>
              <a:rPr lang="en-US" sz="1800" b="1" dirty="0" err="1">
                <a:solidFill>
                  <a:schemeClr val="bg2">
                    <a:lumMod val="50000"/>
                  </a:schemeClr>
                </a:solidFill>
                <a:latin typeface="Times New Roman" panose="02020603050405020304" pitchFamily="18" charset="0"/>
                <a:cs typeface="Times New Roman" panose="02020603050405020304" pitchFamily="18" charset="0"/>
              </a:rPr>
              <a:t>thiệu</a:t>
            </a:r>
            <a:endParaRPr lang="en-US" sz="1800" b="1" dirty="0">
              <a:solidFill>
                <a:schemeClr val="bg2">
                  <a:lumMod val="50000"/>
                </a:schemeClr>
              </a:solidFill>
              <a:latin typeface="Times New Roman" panose="02020603050405020304" pitchFamily="18" charset="0"/>
              <a:cs typeface="Times New Roman" panose="02020603050405020304" pitchFamily="18" charset="0"/>
            </a:endParaRPr>
          </a:p>
        </p:txBody>
      </p:sp>
      <p:sp>
        <p:nvSpPr>
          <p:cNvPr id="12" name="Callout: Line 12">
            <a:extLst>
              <a:ext uri="{FF2B5EF4-FFF2-40B4-BE49-F238E27FC236}">
                <a16:creationId xmlns:a16="http://schemas.microsoft.com/office/drawing/2014/main" xmlns="" id="{CFE0D519-5755-4519-A292-4F7116070D5F}"/>
              </a:ext>
            </a:extLst>
          </p:cNvPr>
          <p:cNvSpPr/>
          <p:nvPr/>
        </p:nvSpPr>
        <p:spPr>
          <a:xfrm>
            <a:off x="6333986" y="1498138"/>
            <a:ext cx="1856132" cy="402535"/>
          </a:xfrm>
          <a:prstGeom prst="borderCallout1">
            <a:avLst>
              <a:gd name="adj1" fmla="val 20815"/>
              <a:gd name="adj2" fmla="val -720"/>
              <a:gd name="adj3" fmla="val 18056"/>
              <a:gd name="adj4" fmla="val -46365"/>
            </a:avLst>
          </a:prstGeom>
        </p:spPr>
        <p:style>
          <a:lnRef idx="1">
            <a:schemeClr val="accent1"/>
          </a:lnRef>
          <a:fillRef idx="2">
            <a:schemeClr val="accent1"/>
          </a:fillRef>
          <a:effectRef idx="1">
            <a:schemeClr val="accent1"/>
          </a:effectRef>
          <a:fontRef idx="minor">
            <a:schemeClr val="dk1"/>
          </a:fontRef>
        </p:style>
        <p:txBody>
          <a:bodyPr rtlCol="0" anchor="ctr"/>
          <a:lstStyle/>
          <a:p>
            <a:pPr algn="ctr">
              <a:lnSpc>
                <a:spcPct val="150000"/>
              </a:lnSpc>
            </a:pPr>
            <a:r>
              <a:rPr lang="en-US" sz="1800" b="1" dirty="0" err="1">
                <a:solidFill>
                  <a:schemeClr val="bg2">
                    <a:lumMod val="50000"/>
                  </a:schemeClr>
                </a:solidFill>
                <a:latin typeface="Times New Roman" panose="02020603050405020304" pitchFamily="18" charset="0"/>
                <a:cs typeface="Times New Roman" panose="02020603050405020304" pitchFamily="18" charset="0"/>
              </a:rPr>
              <a:t>Giới</a:t>
            </a:r>
            <a:r>
              <a:rPr lang="en-US" sz="1800" b="1" dirty="0">
                <a:solidFill>
                  <a:schemeClr val="bg2">
                    <a:lumMod val="50000"/>
                  </a:schemeClr>
                </a:solidFill>
                <a:latin typeface="Times New Roman" panose="02020603050405020304" pitchFamily="18" charset="0"/>
                <a:cs typeface="Times New Roman" panose="02020603050405020304" pitchFamily="18" charset="0"/>
              </a:rPr>
              <a:t> </a:t>
            </a:r>
            <a:r>
              <a:rPr lang="en-US" sz="1800" b="1" dirty="0" err="1">
                <a:solidFill>
                  <a:schemeClr val="bg2">
                    <a:lumMod val="50000"/>
                  </a:schemeClr>
                </a:solidFill>
                <a:latin typeface="Times New Roman" panose="02020603050405020304" pitchFamily="18" charset="0"/>
                <a:cs typeface="Times New Roman" panose="02020603050405020304" pitchFamily="18" charset="0"/>
              </a:rPr>
              <a:t>thiệu</a:t>
            </a:r>
            <a:endParaRPr lang="en-US" sz="1800" b="1" dirty="0">
              <a:solidFill>
                <a:schemeClr val="bg2">
                  <a:lumMod val="50000"/>
                </a:schemeClr>
              </a:solidFill>
              <a:latin typeface="Times New Roman" panose="02020603050405020304" pitchFamily="18" charset="0"/>
              <a:cs typeface="Times New Roman" panose="02020603050405020304" pitchFamily="18" charset="0"/>
            </a:endParaRPr>
          </a:p>
        </p:txBody>
      </p:sp>
      <p:sp>
        <p:nvSpPr>
          <p:cNvPr id="13" name="Callout: Line 13">
            <a:extLst>
              <a:ext uri="{FF2B5EF4-FFF2-40B4-BE49-F238E27FC236}">
                <a16:creationId xmlns:a16="http://schemas.microsoft.com/office/drawing/2014/main" xmlns="" id="{B3074F1D-79B5-4883-A260-882C571AC584}"/>
              </a:ext>
            </a:extLst>
          </p:cNvPr>
          <p:cNvSpPr/>
          <p:nvPr/>
        </p:nvSpPr>
        <p:spPr>
          <a:xfrm>
            <a:off x="6333986" y="2666909"/>
            <a:ext cx="1856132" cy="402535"/>
          </a:xfrm>
          <a:prstGeom prst="borderCallout1">
            <a:avLst>
              <a:gd name="adj1" fmla="val 16685"/>
              <a:gd name="adj2" fmla="val -1167"/>
              <a:gd name="adj3" fmla="val 18056"/>
              <a:gd name="adj4" fmla="val -46365"/>
            </a:avLst>
          </a:prstGeom>
        </p:spPr>
        <p:style>
          <a:lnRef idx="1">
            <a:schemeClr val="accent1"/>
          </a:lnRef>
          <a:fillRef idx="2">
            <a:schemeClr val="accent1"/>
          </a:fillRef>
          <a:effectRef idx="1">
            <a:schemeClr val="accent1"/>
          </a:effectRef>
          <a:fontRef idx="minor">
            <a:schemeClr val="dk1"/>
          </a:fontRef>
        </p:style>
        <p:txBody>
          <a:bodyPr rtlCol="0" anchor="ctr"/>
          <a:lstStyle/>
          <a:p>
            <a:pPr algn="ctr">
              <a:lnSpc>
                <a:spcPct val="150000"/>
              </a:lnSpc>
            </a:pPr>
            <a:r>
              <a:rPr lang="en-US" sz="1800" b="1" dirty="0" err="1">
                <a:solidFill>
                  <a:schemeClr val="bg2">
                    <a:lumMod val="50000"/>
                  </a:schemeClr>
                </a:solidFill>
                <a:latin typeface="Times New Roman" panose="02020603050405020304" pitchFamily="18" charset="0"/>
                <a:cs typeface="Times New Roman" panose="02020603050405020304" pitchFamily="18" charset="0"/>
              </a:rPr>
              <a:t>Nêu</a:t>
            </a:r>
            <a:r>
              <a:rPr lang="en-US" sz="1800" b="1" dirty="0">
                <a:solidFill>
                  <a:schemeClr val="bg2">
                    <a:lumMod val="50000"/>
                  </a:schemeClr>
                </a:solidFill>
                <a:latin typeface="Times New Roman" panose="02020603050405020304" pitchFamily="18" charset="0"/>
                <a:cs typeface="Times New Roman" panose="02020603050405020304" pitchFamily="18" charset="0"/>
              </a:rPr>
              <a:t> </a:t>
            </a:r>
            <a:r>
              <a:rPr lang="en-US" sz="1800" b="1" dirty="0" err="1">
                <a:solidFill>
                  <a:schemeClr val="bg2">
                    <a:lumMod val="50000"/>
                  </a:schemeClr>
                </a:solidFill>
                <a:latin typeface="Times New Roman" panose="02020603050405020304" pitchFamily="18" charset="0"/>
                <a:cs typeface="Times New Roman" panose="02020603050405020304" pitchFamily="18" charset="0"/>
              </a:rPr>
              <a:t>nhận</a:t>
            </a:r>
            <a:r>
              <a:rPr lang="en-US" sz="1800" b="1" dirty="0">
                <a:solidFill>
                  <a:schemeClr val="bg2">
                    <a:lumMod val="50000"/>
                  </a:schemeClr>
                </a:solidFill>
                <a:latin typeface="Times New Roman" panose="02020603050405020304" pitchFamily="18" charset="0"/>
                <a:cs typeface="Times New Roman" panose="02020603050405020304" pitchFamily="18" charset="0"/>
              </a:rPr>
              <a:t> </a:t>
            </a:r>
            <a:r>
              <a:rPr lang="en-US" sz="1800" b="1" dirty="0" err="1">
                <a:solidFill>
                  <a:schemeClr val="bg2">
                    <a:lumMod val="50000"/>
                  </a:schemeClr>
                </a:solidFill>
                <a:latin typeface="Times New Roman" panose="02020603050405020304" pitchFamily="18" charset="0"/>
                <a:cs typeface="Times New Roman" panose="02020603050405020304" pitchFamily="18" charset="0"/>
              </a:rPr>
              <a:t>định</a:t>
            </a:r>
            <a:endParaRPr lang="en-US" sz="1800" b="1" dirty="0">
              <a:solidFill>
                <a:schemeClr val="bg2">
                  <a:lumMod val="50000"/>
                </a:schemeClr>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80">
                                          <p:stCondLst>
                                            <p:cond delay="0"/>
                                          </p:stCondLst>
                                        </p:cTn>
                                        <p:tgtEl>
                                          <p:spTgt spid="8"/>
                                        </p:tgtEl>
                                      </p:cBhvr>
                                    </p:animEffect>
                                    <p:anim calcmode="lin" valueType="num">
                                      <p:cBhvr>
                                        <p:cTn id="8"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13" dur="26">
                                          <p:stCondLst>
                                            <p:cond delay="650"/>
                                          </p:stCondLst>
                                        </p:cTn>
                                        <p:tgtEl>
                                          <p:spTgt spid="8"/>
                                        </p:tgtEl>
                                      </p:cBhvr>
                                      <p:to x="100000" y="60000"/>
                                    </p:animScale>
                                    <p:animScale>
                                      <p:cBhvr>
                                        <p:cTn id="14" dur="166" decel="50000">
                                          <p:stCondLst>
                                            <p:cond delay="676"/>
                                          </p:stCondLst>
                                        </p:cTn>
                                        <p:tgtEl>
                                          <p:spTgt spid="8"/>
                                        </p:tgtEl>
                                      </p:cBhvr>
                                      <p:to x="100000" y="100000"/>
                                    </p:animScale>
                                    <p:animScale>
                                      <p:cBhvr>
                                        <p:cTn id="15" dur="26">
                                          <p:stCondLst>
                                            <p:cond delay="1312"/>
                                          </p:stCondLst>
                                        </p:cTn>
                                        <p:tgtEl>
                                          <p:spTgt spid="8"/>
                                        </p:tgtEl>
                                      </p:cBhvr>
                                      <p:to x="100000" y="80000"/>
                                    </p:animScale>
                                    <p:animScale>
                                      <p:cBhvr>
                                        <p:cTn id="16" dur="166" decel="50000">
                                          <p:stCondLst>
                                            <p:cond delay="1338"/>
                                          </p:stCondLst>
                                        </p:cTn>
                                        <p:tgtEl>
                                          <p:spTgt spid="8"/>
                                        </p:tgtEl>
                                      </p:cBhvr>
                                      <p:to x="100000" y="100000"/>
                                    </p:animScale>
                                    <p:animScale>
                                      <p:cBhvr>
                                        <p:cTn id="17" dur="26">
                                          <p:stCondLst>
                                            <p:cond delay="1642"/>
                                          </p:stCondLst>
                                        </p:cTn>
                                        <p:tgtEl>
                                          <p:spTgt spid="8"/>
                                        </p:tgtEl>
                                      </p:cBhvr>
                                      <p:to x="100000" y="90000"/>
                                    </p:animScale>
                                    <p:animScale>
                                      <p:cBhvr>
                                        <p:cTn id="18" dur="166" decel="50000">
                                          <p:stCondLst>
                                            <p:cond delay="1668"/>
                                          </p:stCondLst>
                                        </p:cTn>
                                        <p:tgtEl>
                                          <p:spTgt spid="8"/>
                                        </p:tgtEl>
                                      </p:cBhvr>
                                      <p:to x="100000" y="100000"/>
                                    </p:animScale>
                                    <p:animScale>
                                      <p:cBhvr>
                                        <p:cTn id="19" dur="26">
                                          <p:stCondLst>
                                            <p:cond delay="1808"/>
                                          </p:stCondLst>
                                        </p:cTn>
                                        <p:tgtEl>
                                          <p:spTgt spid="8"/>
                                        </p:tgtEl>
                                      </p:cBhvr>
                                      <p:to x="100000" y="95000"/>
                                    </p:animScale>
                                    <p:animScale>
                                      <p:cBhvr>
                                        <p:cTn id="20" dur="166" decel="50000">
                                          <p:stCondLst>
                                            <p:cond delay="1834"/>
                                          </p:stCondLst>
                                        </p:cTn>
                                        <p:tgtEl>
                                          <p:spTgt spid="8"/>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ppt_x"/>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1" presetClass="entr" presetSubtype="1"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wheel(1)">
                                      <p:cBhvr>
                                        <p:cTn id="31" dur="2000"/>
                                        <p:tgtEl>
                                          <p:spTgt spid="10"/>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grpId="0" nodeType="clickEffect">
                                  <p:stCondLst>
                                    <p:cond delay="0"/>
                                  </p:stCondLst>
                                  <p:childTnLst>
                                    <p:set>
                                      <p:cBhvr>
                                        <p:cTn id="35" dur="1" fill="hold">
                                          <p:stCondLst>
                                            <p:cond delay="0"/>
                                          </p:stCondLst>
                                        </p:cTn>
                                        <p:tgtEl>
                                          <p:spTgt spid="7"/>
                                        </p:tgtEl>
                                        <p:attrNameLst>
                                          <p:attrName>style.visibility</p:attrName>
                                        </p:attrNameLst>
                                      </p:cBhvr>
                                      <p:to>
                                        <p:strVal val="visible"/>
                                      </p:to>
                                    </p:set>
                                    <p:anim calcmode="lin" valueType="num">
                                      <p:cBhvr additive="base">
                                        <p:cTn id="36" dur="500" fill="hold"/>
                                        <p:tgtEl>
                                          <p:spTgt spid="7"/>
                                        </p:tgtEl>
                                        <p:attrNameLst>
                                          <p:attrName>ppt_x</p:attrName>
                                        </p:attrNameLst>
                                      </p:cBhvr>
                                      <p:tavLst>
                                        <p:tav tm="0">
                                          <p:val>
                                            <p:strVal val="#ppt_x"/>
                                          </p:val>
                                        </p:tav>
                                        <p:tav tm="100000">
                                          <p:val>
                                            <p:strVal val="#ppt_x"/>
                                          </p:val>
                                        </p:tav>
                                      </p:tavLst>
                                    </p:anim>
                                    <p:anim calcmode="lin" valueType="num">
                                      <p:cBhvr additive="base">
                                        <p:cTn id="37"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13" presetClass="entr" presetSubtype="16"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plus(in)">
                                      <p:cBhvr>
                                        <p:cTn id="42" dur="2000"/>
                                        <p:tgtEl>
                                          <p:spTgt spid="11"/>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wipe(down)">
                                      <p:cBhvr>
                                        <p:cTn id="47" dur="500"/>
                                        <p:tgtEl>
                                          <p:spTgt spid="12"/>
                                        </p:tgtEl>
                                      </p:cBhvr>
                                    </p:animEffect>
                                  </p:childTnLst>
                                </p:cTn>
                              </p:par>
                            </p:childTnLst>
                          </p:cTn>
                        </p:par>
                      </p:childTnLst>
                    </p:cTn>
                  </p:par>
                  <p:par>
                    <p:cTn id="48" fill="hold">
                      <p:stCondLst>
                        <p:cond delay="indefinite"/>
                      </p:stCondLst>
                      <p:childTnLst>
                        <p:par>
                          <p:cTn id="49" fill="hold">
                            <p:stCondLst>
                              <p:cond delay="0"/>
                            </p:stCondLst>
                            <p:childTnLst>
                              <p:par>
                                <p:cTn id="50" presetID="21" presetClass="entr" presetSubtype="1" fill="hold" grpId="0" nodeType="click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wheel(1)">
                                      <p:cBhvr>
                                        <p:cTn id="52"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9" grpId="0" animBg="1"/>
      <p:bldP spid="10" grpId="0" animBg="1"/>
      <p:bldP spid="11" grpId="0" animBg="1"/>
      <p:bldP spid="12" grpId="0" animBg="1"/>
      <p:bldP spid="1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813"/>
        <p:cNvGrpSpPr/>
        <p:nvPr/>
      </p:nvGrpSpPr>
      <p:grpSpPr>
        <a:xfrm>
          <a:off x="0" y="0"/>
          <a:ext cx="0" cy="0"/>
          <a:chOff x="0" y="0"/>
          <a:chExt cx="0" cy="0"/>
        </a:xfrm>
      </p:grpSpPr>
      <p:sp>
        <p:nvSpPr>
          <p:cNvPr id="8" name="Explosion 1 7"/>
          <p:cNvSpPr/>
          <p:nvPr/>
        </p:nvSpPr>
        <p:spPr>
          <a:xfrm>
            <a:off x="1086788" y="753980"/>
            <a:ext cx="6063753" cy="2763231"/>
          </a:xfrm>
          <a:prstGeom prst="irregularSeal1">
            <a:avLst/>
          </a:prstGeom>
          <a:solidFill>
            <a:schemeClr val="accent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2800" b="1" i="1" dirty="0" err="1">
                <a:solidFill>
                  <a:srgbClr val="FF0000"/>
                </a:solidFill>
                <a:latin typeface="Times New Roman" panose="02020603050405020304" pitchFamily="18" charset="0"/>
                <a:cs typeface="Times New Roman" panose="02020603050405020304" pitchFamily="18" charset="0"/>
              </a:rPr>
              <a:t>Câu</a:t>
            </a:r>
            <a:r>
              <a:rPr lang="en-US" sz="2800" b="1" i="1" dirty="0">
                <a:solidFill>
                  <a:srgbClr val="FF0000"/>
                </a:solidFill>
                <a:latin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cs typeface="Times New Roman" panose="02020603050405020304" pitchFamily="18" charset="0"/>
              </a:rPr>
              <a:t>kể</a:t>
            </a:r>
            <a:r>
              <a:rPr lang="en-US" sz="2800" b="1" i="1" dirty="0">
                <a:solidFill>
                  <a:srgbClr val="FF0000"/>
                </a:solidFill>
                <a:latin typeface="Times New Roman" panose="02020603050405020304" pitchFamily="18" charset="0"/>
                <a:cs typeface="Times New Roman" panose="02020603050405020304" pitchFamily="18" charset="0"/>
              </a:rPr>
              <a:t> Ai </a:t>
            </a:r>
            <a:r>
              <a:rPr lang="en-US" sz="2800" b="1" i="1" dirty="0" err="1" smtClean="0">
                <a:solidFill>
                  <a:srgbClr val="FF0000"/>
                </a:solidFill>
                <a:latin typeface="Times New Roman" panose="02020603050405020304" pitchFamily="18" charset="0"/>
                <a:cs typeface="Times New Roman" panose="02020603050405020304" pitchFamily="18" charset="0"/>
              </a:rPr>
              <a:t>là</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cs typeface="Times New Roman" panose="02020603050405020304" pitchFamily="18" charset="0"/>
              </a:rPr>
              <a:t>gì</a:t>
            </a:r>
            <a:r>
              <a:rPr lang="en-US" sz="2800" b="1" i="1" dirty="0">
                <a:solidFill>
                  <a:srgbClr val="FF0000"/>
                </a:solidFill>
                <a:latin typeface="Times New Roman" panose="02020603050405020304" pitchFamily="18" charset="0"/>
                <a:cs typeface="Times New Roman" panose="02020603050405020304" pitchFamily="18" charset="0"/>
              </a:rPr>
              <a:t>? </a:t>
            </a:r>
            <a:r>
              <a:rPr lang="en-US" sz="2800" b="1" dirty="0" err="1" smtClean="0">
                <a:solidFill>
                  <a:srgbClr val="0000FF"/>
                </a:solidFill>
                <a:latin typeface="Times New Roman" panose="02020603050405020304" pitchFamily="18" charset="0"/>
                <a:cs typeface="Times New Roman" panose="02020603050405020304" pitchFamily="18" charset="0"/>
              </a:rPr>
              <a:t>được</a:t>
            </a:r>
            <a:r>
              <a:rPr lang="en-US" sz="2800" b="1" dirty="0" smtClean="0">
                <a:solidFill>
                  <a:srgbClr val="0000FF"/>
                </a:solidFill>
                <a:latin typeface="Times New Roman" panose="02020603050405020304" pitchFamily="18" charset="0"/>
                <a:cs typeface="Times New Roman" panose="02020603050405020304" pitchFamily="18" charset="0"/>
              </a:rPr>
              <a:t> </a:t>
            </a:r>
            <a:r>
              <a:rPr lang="en-US" sz="2800" b="1" dirty="0" err="1" smtClean="0">
                <a:solidFill>
                  <a:srgbClr val="0000FF"/>
                </a:solidFill>
                <a:latin typeface="Times New Roman" panose="02020603050405020304" pitchFamily="18" charset="0"/>
                <a:cs typeface="Times New Roman" panose="02020603050405020304" pitchFamily="18" charset="0"/>
              </a:rPr>
              <a:t>dùng</a:t>
            </a:r>
            <a:r>
              <a:rPr lang="en-US" sz="2800" b="1" dirty="0" smtClean="0">
                <a:solidFill>
                  <a:srgbClr val="0000FF"/>
                </a:solidFill>
                <a:latin typeface="Times New Roman" panose="02020603050405020304" pitchFamily="18" charset="0"/>
                <a:cs typeface="Times New Roman" panose="02020603050405020304" pitchFamily="18" charset="0"/>
              </a:rPr>
              <a:t> </a:t>
            </a:r>
            <a:r>
              <a:rPr lang="en-US" sz="2800" b="1" dirty="0" err="1" smtClean="0">
                <a:solidFill>
                  <a:srgbClr val="0000FF"/>
                </a:solidFill>
                <a:latin typeface="Times New Roman" panose="02020603050405020304" pitchFamily="18" charset="0"/>
                <a:cs typeface="Times New Roman" panose="02020603050405020304" pitchFamily="18" charset="0"/>
              </a:rPr>
              <a:t>để</a:t>
            </a:r>
            <a:r>
              <a:rPr lang="en-US" sz="2800" b="1" dirty="0" smtClean="0">
                <a:solidFill>
                  <a:srgbClr val="0000FF"/>
                </a:solidFill>
                <a:latin typeface="Times New Roman" panose="02020603050405020304" pitchFamily="18" charset="0"/>
                <a:cs typeface="Times New Roman" panose="02020603050405020304" pitchFamily="18" charset="0"/>
              </a:rPr>
              <a:t> </a:t>
            </a:r>
          </a:p>
          <a:p>
            <a:pPr lvl="0" algn="ctr"/>
            <a:r>
              <a:rPr lang="en-US" sz="2800" b="1" dirty="0" err="1" smtClean="0">
                <a:solidFill>
                  <a:srgbClr val="0000FF"/>
                </a:solidFill>
                <a:latin typeface="Times New Roman" panose="02020603050405020304" pitchFamily="18" charset="0"/>
                <a:cs typeface="Times New Roman" panose="02020603050405020304" pitchFamily="18" charset="0"/>
              </a:rPr>
              <a:t>làm</a:t>
            </a:r>
            <a:r>
              <a:rPr lang="en-US" sz="2800" b="1" dirty="0" smtClean="0">
                <a:solidFill>
                  <a:srgbClr val="0000FF"/>
                </a:solidFill>
                <a:latin typeface="Times New Roman" panose="02020603050405020304" pitchFamily="18" charset="0"/>
                <a:cs typeface="Times New Roman" panose="02020603050405020304" pitchFamily="18" charset="0"/>
              </a:rPr>
              <a:t> </a:t>
            </a:r>
            <a:r>
              <a:rPr lang="en-US" sz="2800" b="1" dirty="0" err="1" smtClean="0">
                <a:solidFill>
                  <a:srgbClr val="0000FF"/>
                </a:solidFill>
                <a:latin typeface="Times New Roman" panose="02020603050405020304" pitchFamily="18" charset="0"/>
                <a:cs typeface="Times New Roman" panose="02020603050405020304" pitchFamily="18" charset="0"/>
              </a:rPr>
              <a:t>gì</a:t>
            </a:r>
            <a:r>
              <a:rPr lang="en-US" sz="2800" b="1" dirty="0" smtClean="0">
                <a:solidFill>
                  <a:srgbClr val="0000FF"/>
                </a:solidFill>
                <a:latin typeface="Times New Roman" panose="02020603050405020304" pitchFamily="18" charset="0"/>
                <a:cs typeface="Times New Roman" panose="02020603050405020304" pitchFamily="18" charset="0"/>
              </a:rPr>
              <a:t>?</a:t>
            </a:r>
            <a:endParaRPr lang="en-US" sz="2800" b="1" dirty="0">
              <a:solidFill>
                <a:srgbClr val="0000FF"/>
              </a:solidFill>
              <a:latin typeface="Times New Roman" panose="02020603050405020304" pitchFamily="18" charset="0"/>
              <a:cs typeface="Times New Roman" panose="02020603050405020304" pitchFamily="18" charset="0"/>
            </a:endParaRPr>
          </a:p>
        </p:txBody>
      </p:sp>
      <p:sp>
        <p:nvSpPr>
          <p:cNvPr id="9" name="Cloud Callout 8"/>
          <p:cNvSpPr/>
          <p:nvPr/>
        </p:nvSpPr>
        <p:spPr>
          <a:xfrm>
            <a:off x="629506" y="554111"/>
            <a:ext cx="7620000" cy="3708400"/>
          </a:xfrm>
          <a:prstGeom prst="cloudCallout">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defTabSz="913964"/>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Câu</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kể</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i="1" dirty="0">
                <a:solidFill>
                  <a:srgbClr val="FF0000"/>
                </a:solidFill>
                <a:latin typeface="Times New Roman" panose="02020603050405020304" pitchFamily="18" charset="0"/>
                <a:cs typeface="Times New Roman" panose="02020603050405020304" pitchFamily="18" charset="0"/>
              </a:rPr>
              <a:t>Ai </a:t>
            </a:r>
            <a:r>
              <a:rPr lang="en-US" sz="3600" b="1" i="1" dirty="0" err="1">
                <a:solidFill>
                  <a:srgbClr val="FF0000"/>
                </a:solidFill>
                <a:latin typeface="Times New Roman" panose="02020603050405020304" pitchFamily="18" charset="0"/>
                <a:cs typeface="Times New Roman" panose="02020603050405020304" pitchFamily="18" charset="0"/>
              </a:rPr>
              <a:t>là</a:t>
            </a:r>
            <a:r>
              <a:rPr lang="en-US" sz="3600" b="1" i="1" dirty="0">
                <a:solidFill>
                  <a:srgbClr val="FF0000"/>
                </a:solidFill>
                <a:latin typeface="Times New Roman" panose="02020603050405020304" pitchFamily="18" charset="0"/>
                <a:cs typeface="Times New Roman" panose="02020603050405020304" pitchFamily="18" charset="0"/>
              </a:rPr>
              <a:t> </a:t>
            </a:r>
            <a:r>
              <a:rPr lang="en-US" sz="3600" b="1" i="1" dirty="0" err="1">
                <a:solidFill>
                  <a:srgbClr val="FF0000"/>
                </a:solidFill>
                <a:latin typeface="Times New Roman" panose="02020603050405020304" pitchFamily="18" charset="0"/>
                <a:cs typeface="Times New Roman" panose="02020603050405020304" pitchFamily="18" charset="0"/>
              </a:rPr>
              <a:t>gì</a:t>
            </a:r>
            <a:r>
              <a:rPr lang="en-US" sz="3600" b="1" i="1" dirty="0">
                <a:solidFill>
                  <a:srgbClr val="FF0000"/>
                </a:solidFill>
                <a:latin typeface="Times New Roman" panose="02020603050405020304" pitchFamily="18" charset="0"/>
                <a:cs typeface="Times New Roman" panose="02020603050405020304" pitchFamily="18" charset="0"/>
              </a:rPr>
              <a:t>? </a:t>
            </a:r>
            <a:r>
              <a:rPr lang="en-US" sz="3600" b="1" dirty="0" err="1">
                <a:solidFill>
                  <a:srgbClr val="0000FF"/>
                </a:solidFill>
                <a:latin typeface="Times New Roman" panose="02020603050405020304" pitchFamily="18" charset="0"/>
                <a:cs typeface="Times New Roman" panose="02020603050405020304" pitchFamily="18" charset="0"/>
              </a:rPr>
              <a:t>được</a:t>
            </a:r>
            <a:r>
              <a:rPr lang="en-US" sz="3600" b="1" dirty="0">
                <a:solidFill>
                  <a:srgbClr val="0000FF"/>
                </a:solidFill>
                <a:latin typeface="Times New Roman" panose="02020603050405020304" pitchFamily="18" charset="0"/>
                <a:cs typeface="Times New Roman" panose="02020603050405020304" pitchFamily="18" charset="0"/>
              </a:rPr>
              <a:t> </a:t>
            </a:r>
            <a:r>
              <a:rPr lang="en-US" sz="3600" b="1" dirty="0" err="1">
                <a:solidFill>
                  <a:srgbClr val="0000FF"/>
                </a:solidFill>
                <a:latin typeface="Times New Roman" panose="02020603050405020304" pitchFamily="18" charset="0"/>
                <a:cs typeface="Times New Roman" panose="02020603050405020304" pitchFamily="18" charset="0"/>
              </a:rPr>
              <a:t>dùng</a:t>
            </a:r>
            <a:r>
              <a:rPr lang="en-US" sz="3600" b="1" dirty="0">
                <a:solidFill>
                  <a:srgbClr val="0000FF"/>
                </a:solidFill>
                <a:latin typeface="Times New Roman" panose="02020603050405020304" pitchFamily="18" charset="0"/>
                <a:cs typeface="Times New Roman" panose="02020603050405020304" pitchFamily="18" charset="0"/>
              </a:rPr>
              <a:t> </a:t>
            </a:r>
            <a:r>
              <a:rPr lang="en-US" sz="3600" b="1" dirty="0" err="1">
                <a:solidFill>
                  <a:srgbClr val="0000FF"/>
                </a:solidFill>
                <a:latin typeface="Times New Roman" panose="02020603050405020304" pitchFamily="18" charset="0"/>
                <a:cs typeface="Times New Roman" panose="02020603050405020304" pitchFamily="18" charset="0"/>
              </a:rPr>
              <a:t>để</a:t>
            </a:r>
            <a:r>
              <a:rPr lang="en-US" sz="3600" b="1" dirty="0">
                <a:solidFill>
                  <a:srgbClr val="0000FF"/>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giới</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thiệu</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dirty="0" err="1">
                <a:solidFill>
                  <a:srgbClr val="0000FF"/>
                </a:solidFill>
                <a:latin typeface="Times New Roman" panose="02020603050405020304" pitchFamily="18" charset="0"/>
                <a:cs typeface="Times New Roman" panose="02020603050405020304" pitchFamily="18" charset="0"/>
              </a:rPr>
              <a:t>hoặc</a:t>
            </a:r>
            <a:r>
              <a:rPr lang="en-US" sz="3600" b="1" dirty="0">
                <a:solidFill>
                  <a:srgbClr val="0000FF"/>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nêu</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nhận</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định</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dirty="0" err="1">
                <a:solidFill>
                  <a:srgbClr val="0000FF"/>
                </a:solidFill>
                <a:latin typeface="Times New Roman" panose="02020603050405020304" pitchFamily="18" charset="0"/>
                <a:cs typeface="Times New Roman" panose="02020603050405020304" pitchFamily="18" charset="0"/>
              </a:rPr>
              <a:t>về</a:t>
            </a:r>
            <a:r>
              <a:rPr lang="en-US" sz="3600" b="1" dirty="0">
                <a:solidFill>
                  <a:srgbClr val="0000FF"/>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một</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người</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một</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vật</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dirty="0" err="1">
                <a:solidFill>
                  <a:srgbClr val="0000FF"/>
                </a:solidFill>
                <a:latin typeface="Times New Roman" panose="02020603050405020304" pitchFamily="18" charset="0"/>
                <a:cs typeface="Times New Roman" panose="02020603050405020304" pitchFamily="18" charset="0"/>
              </a:rPr>
              <a:t>nào</a:t>
            </a:r>
            <a:r>
              <a:rPr lang="en-US" sz="3600" b="1" dirty="0">
                <a:solidFill>
                  <a:srgbClr val="0000FF"/>
                </a:solidFill>
                <a:latin typeface="Times New Roman" panose="02020603050405020304" pitchFamily="18" charset="0"/>
                <a:cs typeface="Times New Roman" panose="02020603050405020304" pitchFamily="18" charset="0"/>
              </a:rPr>
              <a:t> </a:t>
            </a:r>
            <a:r>
              <a:rPr lang="en-US" sz="3600" b="1" dirty="0" err="1">
                <a:solidFill>
                  <a:srgbClr val="0000FF"/>
                </a:solidFill>
                <a:latin typeface="Times New Roman" panose="02020603050405020304" pitchFamily="18" charset="0"/>
                <a:cs typeface="Times New Roman" panose="02020603050405020304" pitchFamily="18" charset="0"/>
              </a:rPr>
              <a:t>đó</a:t>
            </a:r>
            <a:r>
              <a:rPr lang="en-US" sz="3600" b="1" dirty="0">
                <a:solidFill>
                  <a:srgbClr val="0000FF"/>
                </a:solidFill>
                <a:latin typeface="Times New Roman" panose="02020603050405020304" pitchFamily="18" charset="0"/>
                <a:cs typeface="Times New Roman" panose="02020603050405020304"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6222"/>
        <p:cNvGrpSpPr/>
        <p:nvPr/>
      </p:nvGrpSpPr>
      <p:grpSpPr>
        <a:xfrm>
          <a:off x="0" y="0"/>
          <a:ext cx="0" cy="0"/>
          <a:chOff x="0" y="0"/>
          <a:chExt cx="0" cy="0"/>
        </a:xfrm>
      </p:grpSpPr>
      <p:graphicFrame>
        <p:nvGraphicFramePr>
          <p:cNvPr id="6" name="Table 29">
            <a:extLst>
              <a:ext uri="{FF2B5EF4-FFF2-40B4-BE49-F238E27FC236}">
                <a16:creationId xmlns:a16="http://schemas.microsoft.com/office/drawing/2014/main" xmlns="" id="{3A1EC836-47B0-4239-BAE7-B7EE68C7B4ED}"/>
              </a:ext>
            </a:extLst>
          </p:cNvPr>
          <p:cNvGraphicFramePr>
            <a:graphicFrameLocks/>
          </p:cNvGraphicFramePr>
          <p:nvPr>
            <p:extLst>
              <p:ext uri="{D42A27DB-BD31-4B8C-83A1-F6EECF244321}">
                <p14:modId xmlns:p14="http://schemas.microsoft.com/office/powerpoint/2010/main" val="358939058"/>
              </p:ext>
            </p:extLst>
          </p:nvPr>
        </p:nvGraphicFramePr>
        <p:xfrm>
          <a:off x="0" y="1169389"/>
          <a:ext cx="9144000" cy="2934528"/>
        </p:xfrm>
        <a:graphic>
          <a:graphicData uri="http://schemas.openxmlformats.org/drawingml/2006/table">
            <a:tbl>
              <a:tblPr firstRow="1" bandRow="1">
                <a:tableStyleId>{1FECB4D8-DB02-4DC6-A0A2-4F2EBAE1DC90}</a:tableStyleId>
              </a:tblPr>
              <a:tblGrid>
                <a:gridCol w="4084982">
                  <a:extLst>
                    <a:ext uri="{9D8B030D-6E8A-4147-A177-3AD203B41FA5}">
                      <a16:colId xmlns:a16="http://schemas.microsoft.com/office/drawing/2014/main" xmlns="" val="1591377229"/>
                    </a:ext>
                  </a:extLst>
                </a:gridCol>
                <a:gridCol w="1757965">
                  <a:extLst>
                    <a:ext uri="{9D8B030D-6E8A-4147-A177-3AD203B41FA5}">
                      <a16:colId xmlns:a16="http://schemas.microsoft.com/office/drawing/2014/main" xmlns="" val="2405363883"/>
                    </a:ext>
                  </a:extLst>
                </a:gridCol>
                <a:gridCol w="3301053">
                  <a:extLst>
                    <a:ext uri="{9D8B030D-6E8A-4147-A177-3AD203B41FA5}">
                      <a16:colId xmlns:a16="http://schemas.microsoft.com/office/drawing/2014/main" xmlns="" val="73186314"/>
                    </a:ext>
                  </a:extLst>
                </a:gridCol>
              </a:tblGrid>
              <a:tr h="891540">
                <a:tc>
                  <a:txBody>
                    <a:bodyPr/>
                    <a:lstStyle/>
                    <a:p>
                      <a:pPr algn="ctr"/>
                      <a:r>
                        <a:rPr lang="en-US" sz="2700" dirty="0" err="1">
                          <a:solidFill>
                            <a:schemeClr val="bg2">
                              <a:lumMod val="50000"/>
                            </a:schemeClr>
                          </a:solidFill>
                          <a:latin typeface="Times New Roman" panose="02020603050405020304" pitchFamily="18" charset="0"/>
                          <a:cs typeface="Times New Roman" panose="02020603050405020304" pitchFamily="18" charset="0"/>
                        </a:rPr>
                        <a:t>Câu</a:t>
                      </a:r>
                      <a:endParaRPr lang="en-US" sz="2700" dirty="0">
                        <a:solidFill>
                          <a:schemeClr val="bg2">
                            <a:lumMod val="50000"/>
                          </a:schemeClr>
                        </a:solidFill>
                        <a:latin typeface="Times New Roman" panose="02020603050405020304" pitchFamily="18" charset="0"/>
                        <a:cs typeface="Times New Roman" panose="02020603050405020304" pitchFamily="18"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700" dirty="0">
                          <a:solidFill>
                            <a:schemeClr val="bg2">
                              <a:lumMod val="50000"/>
                            </a:schemeClr>
                          </a:solidFill>
                          <a:latin typeface="Times New Roman" panose="02020603050405020304" pitchFamily="18" charset="0"/>
                          <a:cs typeface="Times New Roman" panose="02020603050405020304" pitchFamily="18" charset="0"/>
                        </a:rPr>
                        <a:t>Ai (</a:t>
                      </a:r>
                      <a:r>
                        <a:rPr lang="en-US" sz="2700" dirty="0" err="1">
                          <a:solidFill>
                            <a:schemeClr val="bg2">
                              <a:lumMod val="50000"/>
                            </a:schemeClr>
                          </a:solidFill>
                          <a:latin typeface="Times New Roman" panose="02020603050405020304" pitchFamily="18" charset="0"/>
                          <a:cs typeface="Times New Roman" panose="02020603050405020304" pitchFamily="18" charset="0"/>
                        </a:rPr>
                        <a:t>cái</a:t>
                      </a:r>
                      <a:r>
                        <a:rPr lang="en-US" sz="2700" dirty="0">
                          <a:solidFill>
                            <a:schemeClr val="bg2">
                              <a:lumMod val="50000"/>
                            </a:schemeClr>
                          </a:solidFill>
                          <a:latin typeface="Times New Roman" panose="02020603050405020304" pitchFamily="18" charset="0"/>
                          <a:cs typeface="Times New Roman" panose="02020603050405020304" pitchFamily="18" charset="0"/>
                        </a:rPr>
                        <a:t> </a:t>
                      </a:r>
                      <a:r>
                        <a:rPr lang="en-US" sz="2700" dirty="0" err="1">
                          <a:solidFill>
                            <a:schemeClr val="bg2">
                              <a:lumMod val="50000"/>
                            </a:schemeClr>
                          </a:solidFill>
                          <a:latin typeface="Times New Roman" panose="02020603050405020304" pitchFamily="18" charset="0"/>
                          <a:cs typeface="Times New Roman" panose="02020603050405020304" pitchFamily="18" charset="0"/>
                        </a:rPr>
                        <a:t>gì</a:t>
                      </a:r>
                      <a:r>
                        <a:rPr lang="en-US" sz="2700" dirty="0">
                          <a:solidFill>
                            <a:schemeClr val="bg2">
                              <a:lumMod val="50000"/>
                            </a:schemeClr>
                          </a:solidFill>
                          <a:latin typeface="Times New Roman" panose="02020603050405020304" pitchFamily="18" charset="0"/>
                          <a:cs typeface="Times New Roman" panose="02020603050405020304" pitchFamily="18" charset="0"/>
                        </a:rPr>
                        <a:t>, con </a:t>
                      </a:r>
                      <a:r>
                        <a:rPr lang="en-US" sz="2700" dirty="0" err="1">
                          <a:solidFill>
                            <a:schemeClr val="bg2">
                              <a:lumMod val="50000"/>
                            </a:schemeClr>
                          </a:solidFill>
                          <a:latin typeface="Times New Roman" panose="02020603050405020304" pitchFamily="18" charset="0"/>
                          <a:cs typeface="Times New Roman" panose="02020603050405020304" pitchFamily="18" charset="0"/>
                        </a:rPr>
                        <a:t>gì</a:t>
                      </a:r>
                      <a:r>
                        <a:rPr lang="en-US" sz="2700" dirty="0">
                          <a:solidFill>
                            <a:schemeClr val="bg2">
                              <a:lumMod val="50000"/>
                            </a:schemeClr>
                          </a:solidFill>
                          <a:latin typeface="Times New Roman" panose="02020603050405020304" pitchFamily="18" charset="0"/>
                          <a:cs typeface="Times New Roman" panose="02020603050405020304" pitchFamily="18" charset="0"/>
                        </a:rPr>
                        <a:t>)?</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700" dirty="0" err="1">
                          <a:solidFill>
                            <a:schemeClr val="bg2">
                              <a:lumMod val="50000"/>
                            </a:schemeClr>
                          </a:solidFill>
                          <a:latin typeface="Times New Roman" panose="02020603050405020304" pitchFamily="18" charset="0"/>
                          <a:cs typeface="Times New Roman" panose="02020603050405020304" pitchFamily="18" charset="0"/>
                        </a:rPr>
                        <a:t>Là</a:t>
                      </a:r>
                      <a:r>
                        <a:rPr lang="en-US" sz="2700" dirty="0">
                          <a:solidFill>
                            <a:schemeClr val="bg2">
                              <a:lumMod val="50000"/>
                            </a:schemeClr>
                          </a:solidFill>
                          <a:latin typeface="Times New Roman" panose="02020603050405020304" pitchFamily="18" charset="0"/>
                          <a:cs typeface="Times New Roman" panose="02020603050405020304" pitchFamily="18" charset="0"/>
                        </a:rPr>
                        <a:t> </a:t>
                      </a:r>
                      <a:r>
                        <a:rPr lang="en-US" sz="2700" dirty="0" err="1">
                          <a:solidFill>
                            <a:schemeClr val="bg2">
                              <a:lumMod val="50000"/>
                            </a:schemeClr>
                          </a:solidFill>
                          <a:latin typeface="Times New Roman" panose="02020603050405020304" pitchFamily="18" charset="0"/>
                          <a:cs typeface="Times New Roman" panose="02020603050405020304" pitchFamily="18" charset="0"/>
                        </a:rPr>
                        <a:t>gì</a:t>
                      </a:r>
                      <a:r>
                        <a:rPr lang="en-US" sz="2700" dirty="0">
                          <a:solidFill>
                            <a:schemeClr val="bg2">
                              <a:lumMod val="50000"/>
                            </a:schemeClr>
                          </a:solidFill>
                          <a:latin typeface="Times New Roman" panose="02020603050405020304" pitchFamily="18" charset="0"/>
                          <a:cs typeface="Times New Roman" panose="02020603050405020304" pitchFamily="18" charset="0"/>
                        </a:rPr>
                        <a:t> (</a:t>
                      </a:r>
                      <a:r>
                        <a:rPr lang="en-US" sz="2700" dirty="0" err="1">
                          <a:solidFill>
                            <a:schemeClr val="bg2">
                              <a:lumMod val="50000"/>
                            </a:schemeClr>
                          </a:solidFill>
                          <a:latin typeface="Times New Roman" panose="02020603050405020304" pitchFamily="18" charset="0"/>
                          <a:cs typeface="Times New Roman" panose="02020603050405020304" pitchFamily="18" charset="0"/>
                        </a:rPr>
                        <a:t>là</a:t>
                      </a:r>
                      <a:r>
                        <a:rPr lang="en-US" sz="2700" dirty="0">
                          <a:solidFill>
                            <a:schemeClr val="bg2">
                              <a:lumMod val="50000"/>
                            </a:schemeClr>
                          </a:solidFill>
                          <a:latin typeface="Times New Roman" panose="02020603050405020304" pitchFamily="18" charset="0"/>
                          <a:cs typeface="Times New Roman" panose="02020603050405020304" pitchFamily="18" charset="0"/>
                        </a:rPr>
                        <a:t> ai, </a:t>
                      </a:r>
                      <a:r>
                        <a:rPr lang="en-US" sz="2700" dirty="0" err="1">
                          <a:solidFill>
                            <a:schemeClr val="bg2">
                              <a:lumMod val="50000"/>
                            </a:schemeClr>
                          </a:solidFill>
                          <a:latin typeface="Times New Roman" panose="02020603050405020304" pitchFamily="18" charset="0"/>
                          <a:cs typeface="Times New Roman" panose="02020603050405020304" pitchFamily="18" charset="0"/>
                        </a:rPr>
                        <a:t>là</a:t>
                      </a:r>
                      <a:r>
                        <a:rPr lang="en-US" sz="2700" dirty="0">
                          <a:solidFill>
                            <a:schemeClr val="bg2">
                              <a:lumMod val="50000"/>
                            </a:schemeClr>
                          </a:solidFill>
                          <a:latin typeface="Times New Roman" panose="02020603050405020304" pitchFamily="18" charset="0"/>
                          <a:cs typeface="Times New Roman" panose="02020603050405020304" pitchFamily="18" charset="0"/>
                        </a:rPr>
                        <a:t> con </a:t>
                      </a:r>
                      <a:r>
                        <a:rPr lang="en-US" sz="2700" dirty="0" err="1">
                          <a:solidFill>
                            <a:schemeClr val="bg2">
                              <a:lumMod val="50000"/>
                            </a:schemeClr>
                          </a:solidFill>
                          <a:latin typeface="Times New Roman" panose="02020603050405020304" pitchFamily="18" charset="0"/>
                          <a:cs typeface="Times New Roman" panose="02020603050405020304" pitchFamily="18" charset="0"/>
                        </a:rPr>
                        <a:t>gì</a:t>
                      </a:r>
                      <a:r>
                        <a:rPr lang="en-US" sz="2700" dirty="0">
                          <a:solidFill>
                            <a:schemeClr val="bg2">
                              <a:lumMod val="50000"/>
                            </a:schemeClr>
                          </a:solidFill>
                          <a:latin typeface="Times New Roman" panose="02020603050405020304" pitchFamily="18" charset="0"/>
                          <a:cs typeface="Times New Roman" panose="02020603050405020304" pitchFamily="18" charset="0"/>
                        </a:rPr>
                        <a:t>)?</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878920892"/>
                  </a:ext>
                </a:extLst>
              </a:tr>
              <a:tr h="7086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2100" dirty="0">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US" sz="2100" dirty="0">
                        <a:latin typeface="Times New Roman" panose="02020603050405020304" pitchFamily="18" charset="0"/>
                        <a:cs typeface="Times New Roman" panose="02020603050405020304" pitchFamily="18"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endParaRPr lang="en-US" sz="2100" dirty="0">
                        <a:latin typeface="Times New Roman" panose="02020603050405020304" pitchFamily="18" charset="0"/>
                        <a:cs typeface="Times New Roman" panose="02020603050405020304" pitchFamily="18" charset="0"/>
                      </a:endParaRPr>
                    </a:p>
                    <a:p>
                      <a:pPr algn="just"/>
                      <a:endParaRPr lang="en-US" sz="2100" dirty="0">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851717607"/>
                  </a:ext>
                </a:extLst>
              </a:tr>
              <a:tr h="812524">
                <a:tc>
                  <a:txBody>
                    <a:bodyPr/>
                    <a:lstStyle/>
                    <a:p>
                      <a:endParaRPr lang="en-US" sz="2100" dirty="0">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100" dirty="0">
                        <a:latin typeface="Times New Roman" panose="02020603050405020304" pitchFamily="18" charset="0"/>
                        <a:cs typeface="Times New Roman" panose="02020603050405020304" pitchFamily="18"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endParaRPr lang="en-US" sz="2100" dirty="0">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540040881"/>
                  </a:ext>
                </a:extLst>
              </a:tr>
              <a:tr h="521804">
                <a:tc>
                  <a:txBody>
                    <a:bodyPr/>
                    <a:lstStyle/>
                    <a:p>
                      <a:endParaRPr lang="en-US" sz="2100" dirty="0">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US" sz="2100" dirty="0">
                        <a:latin typeface="Times New Roman" panose="02020603050405020304" pitchFamily="18" charset="0"/>
                        <a:cs typeface="Times New Roman" panose="02020603050405020304" pitchFamily="18"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endParaRPr lang="en-US" sz="2100" dirty="0">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427014093"/>
                  </a:ext>
                </a:extLst>
              </a:tr>
            </a:tbl>
          </a:graphicData>
        </a:graphic>
      </p:graphicFrame>
      <p:sp>
        <p:nvSpPr>
          <p:cNvPr id="7" name="Title 1">
            <a:extLst>
              <a:ext uri="{FF2B5EF4-FFF2-40B4-BE49-F238E27FC236}">
                <a16:creationId xmlns:a16="http://schemas.microsoft.com/office/drawing/2014/main" xmlns="" id="{822B0C09-5A27-438B-B704-BECEE7EFEA0E}"/>
              </a:ext>
            </a:extLst>
          </p:cNvPr>
          <p:cNvSpPr>
            <a:spLocks noGrp="1"/>
          </p:cNvSpPr>
          <p:nvPr>
            <p:ph type="title"/>
          </p:nvPr>
        </p:nvSpPr>
        <p:spPr/>
        <p:txBody>
          <a:bodyPr>
            <a:noAutofit/>
          </a:bodyPr>
          <a:lstStyle/>
          <a:p>
            <a:pPr marL="0" indent="0" algn="just">
              <a:buNone/>
            </a:pPr>
            <a:r>
              <a:rPr lang="en-US" sz="2100" dirty="0">
                <a:solidFill>
                  <a:schemeClr val="bg2">
                    <a:lumMod val="50000"/>
                  </a:schemeClr>
                </a:solidFill>
                <a:latin typeface="Times New Roman" panose="02020603050405020304" pitchFamily="18" charset="0"/>
                <a:cs typeface="Times New Roman" panose="02020603050405020304" pitchFamily="18" charset="0"/>
              </a:rPr>
              <a:t>3. </a:t>
            </a:r>
            <a:r>
              <a:rPr lang="en-US" sz="2100" dirty="0" err="1">
                <a:solidFill>
                  <a:schemeClr val="bg2">
                    <a:lumMod val="50000"/>
                  </a:schemeClr>
                </a:solidFill>
                <a:latin typeface="Times New Roman" panose="02020603050405020304" pitchFamily="18" charset="0"/>
                <a:cs typeface="Times New Roman" panose="02020603050405020304" pitchFamily="18" charset="0"/>
              </a:rPr>
              <a:t>Trong</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các</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câu</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trên</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bộ</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phận</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nào</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trả</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lời</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cho</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câu</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hỏi</a:t>
            </a:r>
            <a:r>
              <a:rPr lang="en-US" sz="2100" dirty="0">
                <a:solidFill>
                  <a:schemeClr val="bg2">
                    <a:lumMod val="50000"/>
                  </a:schemeClr>
                </a:solidFill>
                <a:latin typeface="Times New Roman" panose="02020603050405020304" pitchFamily="18" charset="0"/>
                <a:cs typeface="Times New Roman" panose="02020603050405020304" pitchFamily="18" charset="0"/>
              </a:rPr>
              <a:t> Ai (</a:t>
            </a:r>
            <a:r>
              <a:rPr lang="en-US" sz="2100" dirty="0" err="1">
                <a:solidFill>
                  <a:schemeClr val="bg2">
                    <a:lumMod val="50000"/>
                  </a:schemeClr>
                </a:solidFill>
                <a:latin typeface="Times New Roman" panose="02020603050405020304" pitchFamily="18" charset="0"/>
                <a:cs typeface="Times New Roman" panose="02020603050405020304" pitchFamily="18" charset="0"/>
              </a:rPr>
              <a:t>cái</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gì</a:t>
            </a:r>
            <a:r>
              <a:rPr lang="en-US" sz="2100" dirty="0">
                <a:solidFill>
                  <a:schemeClr val="bg2">
                    <a:lumMod val="50000"/>
                  </a:schemeClr>
                </a:solidFill>
                <a:latin typeface="Times New Roman" panose="02020603050405020304" pitchFamily="18" charset="0"/>
                <a:cs typeface="Times New Roman" panose="02020603050405020304" pitchFamily="18" charset="0"/>
              </a:rPr>
              <a:t>, con </a:t>
            </a:r>
            <a:r>
              <a:rPr lang="en-US" sz="2100" dirty="0" err="1">
                <a:solidFill>
                  <a:schemeClr val="bg2">
                    <a:lumMod val="50000"/>
                  </a:schemeClr>
                </a:solidFill>
                <a:latin typeface="Times New Roman" panose="02020603050405020304" pitchFamily="18" charset="0"/>
                <a:cs typeface="Times New Roman" panose="02020603050405020304" pitchFamily="18" charset="0"/>
              </a:rPr>
              <a:t>gì</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bộ</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phận</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nào</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trả</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lời</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câu</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hỏi</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Là</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smtClean="0">
                <a:solidFill>
                  <a:schemeClr val="bg2">
                    <a:lumMod val="50000"/>
                  </a:schemeClr>
                </a:solidFill>
                <a:latin typeface="Times New Roman" panose="02020603050405020304" pitchFamily="18" charset="0"/>
                <a:cs typeface="Times New Roman" panose="02020603050405020304" pitchFamily="18" charset="0"/>
              </a:rPr>
              <a:t>gì</a:t>
            </a:r>
            <a:r>
              <a:rPr lang="en-US" sz="2100" dirty="0" smtClean="0">
                <a:solidFill>
                  <a:schemeClr val="bg2">
                    <a:lumMod val="50000"/>
                  </a:schemeClr>
                </a:solidFill>
                <a:latin typeface="Times New Roman" panose="02020603050405020304" pitchFamily="18" charset="0"/>
                <a:cs typeface="Times New Roman" panose="02020603050405020304" pitchFamily="18" charset="0"/>
              </a:rPr>
              <a:t>? </a:t>
            </a:r>
            <a:r>
              <a:rPr lang="en-US" sz="2100" dirty="0">
                <a:solidFill>
                  <a:schemeClr val="bg2">
                    <a:lumMod val="50000"/>
                  </a:schemeClr>
                </a:solidFill>
                <a:latin typeface="Times New Roman" panose="02020603050405020304" pitchFamily="18" charset="0"/>
                <a:cs typeface="Times New Roman" panose="02020603050405020304" pitchFamily="18" charset="0"/>
              </a:rPr>
              <a:t>(</a:t>
            </a:r>
            <a:r>
              <a:rPr lang="en-US" sz="2100" dirty="0" err="1">
                <a:solidFill>
                  <a:schemeClr val="bg2">
                    <a:lumMod val="50000"/>
                  </a:schemeClr>
                </a:solidFill>
                <a:latin typeface="Times New Roman" panose="02020603050405020304" pitchFamily="18" charset="0"/>
                <a:cs typeface="Times New Roman" panose="02020603050405020304" pitchFamily="18" charset="0"/>
              </a:rPr>
              <a:t>là</a:t>
            </a:r>
            <a:r>
              <a:rPr lang="en-US" sz="2100" dirty="0">
                <a:solidFill>
                  <a:schemeClr val="bg2">
                    <a:lumMod val="50000"/>
                  </a:schemeClr>
                </a:solidFill>
                <a:latin typeface="Times New Roman" panose="02020603050405020304" pitchFamily="18" charset="0"/>
                <a:cs typeface="Times New Roman" panose="02020603050405020304" pitchFamily="18" charset="0"/>
              </a:rPr>
              <a:t> ai, </a:t>
            </a:r>
            <a:r>
              <a:rPr lang="en-US" sz="2100" dirty="0" err="1">
                <a:solidFill>
                  <a:schemeClr val="bg2">
                    <a:lumMod val="50000"/>
                  </a:schemeClr>
                </a:solidFill>
                <a:latin typeface="Times New Roman" panose="02020603050405020304" pitchFamily="18" charset="0"/>
                <a:cs typeface="Times New Roman" panose="02020603050405020304" pitchFamily="18" charset="0"/>
              </a:rPr>
              <a:t>là</a:t>
            </a:r>
            <a:r>
              <a:rPr lang="en-US" sz="2100" dirty="0">
                <a:solidFill>
                  <a:schemeClr val="bg2">
                    <a:lumMod val="50000"/>
                  </a:schemeClr>
                </a:solidFill>
                <a:latin typeface="Times New Roman" panose="02020603050405020304" pitchFamily="18" charset="0"/>
                <a:cs typeface="Times New Roman" panose="02020603050405020304" pitchFamily="18" charset="0"/>
              </a:rPr>
              <a:t> con </a:t>
            </a:r>
            <a:r>
              <a:rPr lang="en-US" sz="2100" dirty="0" err="1">
                <a:solidFill>
                  <a:schemeClr val="bg2">
                    <a:lumMod val="50000"/>
                  </a:schemeClr>
                </a:solidFill>
                <a:latin typeface="Times New Roman" panose="02020603050405020304" pitchFamily="18" charset="0"/>
                <a:cs typeface="Times New Roman" panose="02020603050405020304" pitchFamily="18" charset="0"/>
              </a:rPr>
              <a:t>gì</a:t>
            </a:r>
            <a:r>
              <a:rPr lang="en-US" sz="2100" dirty="0">
                <a:solidFill>
                  <a:schemeClr val="bg2">
                    <a:lumMod val="50000"/>
                  </a:schemeClr>
                </a:solidFill>
                <a:latin typeface="Times New Roman" panose="02020603050405020304" pitchFamily="18" charset="0"/>
                <a:cs typeface="Times New Roman" panose="02020603050405020304" pitchFamily="18" charset="0"/>
              </a:rPr>
              <a:t>)?</a:t>
            </a:r>
          </a:p>
        </p:txBody>
      </p:sp>
      <p:sp>
        <p:nvSpPr>
          <p:cNvPr id="8" name="TextBox 7">
            <a:extLst>
              <a:ext uri="{FF2B5EF4-FFF2-40B4-BE49-F238E27FC236}">
                <a16:creationId xmlns:a16="http://schemas.microsoft.com/office/drawing/2014/main" xmlns="" id="{D38A7393-4DAC-4904-9399-8D75692292AD}"/>
              </a:ext>
            </a:extLst>
          </p:cNvPr>
          <p:cNvSpPr txBox="1"/>
          <p:nvPr/>
        </p:nvSpPr>
        <p:spPr>
          <a:xfrm>
            <a:off x="52129" y="2064632"/>
            <a:ext cx="4107346" cy="738664"/>
          </a:xfrm>
          <a:prstGeom prst="rect">
            <a:avLst/>
          </a:prstGeom>
          <a:noFill/>
        </p:spPr>
        <p:txBody>
          <a:bodyPr wrap="square" rtlCol="0">
            <a:spAutoFit/>
          </a:bodyPr>
          <a:lstStyle/>
          <a:p>
            <a:r>
              <a:rPr lang="en-US" sz="2100" dirty="0" err="1">
                <a:solidFill>
                  <a:schemeClr val="bg2">
                    <a:lumMod val="50000"/>
                  </a:schemeClr>
                </a:solidFill>
                <a:latin typeface="Times New Roman" panose="02020603050405020304" pitchFamily="18" charset="0"/>
                <a:cs typeface="Times New Roman" panose="02020603050405020304" pitchFamily="18" charset="0"/>
              </a:rPr>
              <a:t>Đây</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là</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Diệu</a:t>
            </a:r>
            <a:r>
              <a:rPr lang="en-US" sz="2100" dirty="0">
                <a:solidFill>
                  <a:schemeClr val="bg2">
                    <a:lumMod val="50000"/>
                  </a:schemeClr>
                </a:solidFill>
                <a:latin typeface="Times New Roman" panose="02020603050405020304" pitchFamily="18" charset="0"/>
                <a:cs typeface="Times New Roman" panose="02020603050405020304" pitchFamily="18" charset="0"/>
              </a:rPr>
              <a:t> Chi, </a:t>
            </a:r>
            <a:r>
              <a:rPr lang="en-US" sz="2100" dirty="0" err="1">
                <a:solidFill>
                  <a:schemeClr val="bg2">
                    <a:lumMod val="50000"/>
                  </a:schemeClr>
                </a:solidFill>
                <a:latin typeface="Times New Roman" panose="02020603050405020304" pitchFamily="18" charset="0"/>
                <a:cs typeface="Times New Roman" panose="02020603050405020304" pitchFamily="18" charset="0"/>
              </a:rPr>
              <a:t>bạn</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mới</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của</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lớp</a:t>
            </a:r>
            <a:r>
              <a:rPr lang="en-US" sz="2100" dirty="0">
                <a:solidFill>
                  <a:schemeClr val="bg2">
                    <a:lumMod val="50000"/>
                  </a:schemeClr>
                </a:solidFill>
                <a:latin typeface="Times New Roman" panose="02020603050405020304" pitchFamily="18" charset="0"/>
                <a:cs typeface="Times New Roman" panose="02020603050405020304" pitchFamily="18" charset="0"/>
              </a:rPr>
              <a:t> ta. </a:t>
            </a:r>
          </a:p>
        </p:txBody>
      </p:sp>
      <p:sp>
        <p:nvSpPr>
          <p:cNvPr id="9" name="TextBox 8">
            <a:extLst>
              <a:ext uri="{FF2B5EF4-FFF2-40B4-BE49-F238E27FC236}">
                <a16:creationId xmlns:a16="http://schemas.microsoft.com/office/drawing/2014/main" xmlns="" id="{77253100-2A64-4723-BEC0-E367BE896332}"/>
              </a:ext>
            </a:extLst>
          </p:cNvPr>
          <p:cNvSpPr txBox="1"/>
          <p:nvPr/>
        </p:nvSpPr>
        <p:spPr>
          <a:xfrm>
            <a:off x="5906330" y="2118117"/>
            <a:ext cx="3414092" cy="738664"/>
          </a:xfrm>
          <a:prstGeom prst="rect">
            <a:avLst/>
          </a:prstGeom>
          <a:noFill/>
        </p:spPr>
        <p:txBody>
          <a:bodyPr wrap="square" rtlCol="0">
            <a:spAutoFit/>
          </a:bodyPr>
          <a:lstStyle/>
          <a:p>
            <a:r>
              <a:rPr lang="en-US" sz="2100" dirty="0" err="1">
                <a:solidFill>
                  <a:schemeClr val="bg2">
                    <a:lumMod val="50000"/>
                  </a:schemeClr>
                </a:solidFill>
                <a:latin typeface="Times New Roman" panose="02020603050405020304" pitchFamily="18" charset="0"/>
                <a:cs typeface="Times New Roman" panose="02020603050405020304" pitchFamily="18" charset="0"/>
              </a:rPr>
              <a:t>là</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Diệu</a:t>
            </a:r>
            <a:r>
              <a:rPr lang="en-US" sz="2100" dirty="0">
                <a:solidFill>
                  <a:schemeClr val="bg2">
                    <a:lumMod val="50000"/>
                  </a:schemeClr>
                </a:solidFill>
                <a:latin typeface="Times New Roman" panose="02020603050405020304" pitchFamily="18" charset="0"/>
                <a:cs typeface="Times New Roman" panose="02020603050405020304" pitchFamily="18" charset="0"/>
              </a:rPr>
              <a:t> Chi, </a:t>
            </a:r>
            <a:r>
              <a:rPr lang="en-US" sz="2100" dirty="0" err="1">
                <a:solidFill>
                  <a:schemeClr val="bg2">
                    <a:lumMod val="50000"/>
                  </a:schemeClr>
                </a:solidFill>
                <a:latin typeface="Times New Roman" panose="02020603050405020304" pitchFamily="18" charset="0"/>
                <a:cs typeface="Times New Roman" panose="02020603050405020304" pitchFamily="18" charset="0"/>
              </a:rPr>
              <a:t>bạn</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mới</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của</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lớp</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smtClean="0">
                <a:solidFill>
                  <a:schemeClr val="bg2">
                    <a:lumMod val="50000"/>
                  </a:schemeClr>
                </a:solidFill>
                <a:latin typeface="Times New Roman" panose="02020603050405020304" pitchFamily="18" charset="0"/>
                <a:cs typeface="Times New Roman" panose="02020603050405020304" pitchFamily="18" charset="0"/>
              </a:rPr>
              <a:t>ta.</a:t>
            </a:r>
            <a:endParaRPr lang="en-US" sz="2100" dirty="0">
              <a:solidFill>
                <a:schemeClr val="bg2">
                  <a:lumMod val="50000"/>
                </a:schemeClr>
              </a:solidFill>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xmlns="" id="{77A88EE3-3C47-4AAB-9953-2FD53A14BA04}"/>
              </a:ext>
            </a:extLst>
          </p:cNvPr>
          <p:cNvSpPr txBox="1"/>
          <p:nvPr/>
        </p:nvSpPr>
        <p:spPr>
          <a:xfrm>
            <a:off x="127655" y="2863526"/>
            <a:ext cx="3965713" cy="738664"/>
          </a:xfrm>
          <a:prstGeom prst="rect">
            <a:avLst/>
          </a:prstGeom>
          <a:noFill/>
        </p:spPr>
        <p:txBody>
          <a:bodyPr wrap="square" rtlCol="0">
            <a:spAutoFit/>
          </a:bodyPr>
          <a:lstStyle/>
          <a:p>
            <a:r>
              <a:rPr lang="en-US" sz="2100" dirty="0" err="1">
                <a:solidFill>
                  <a:schemeClr val="bg2">
                    <a:lumMod val="50000"/>
                  </a:schemeClr>
                </a:solidFill>
                <a:latin typeface="Times New Roman" panose="02020603050405020304" pitchFamily="18" charset="0"/>
                <a:cs typeface="Times New Roman" panose="02020603050405020304" pitchFamily="18" charset="0"/>
              </a:rPr>
              <a:t>Bạn</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Diệu</a:t>
            </a:r>
            <a:r>
              <a:rPr lang="en-US" sz="2100" dirty="0">
                <a:solidFill>
                  <a:schemeClr val="bg2">
                    <a:lumMod val="50000"/>
                  </a:schemeClr>
                </a:solidFill>
                <a:latin typeface="Times New Roman" panose="02020603050405020304" pitchFamily="18" charset="0"/>
                <a:cs typeface="Times New Roman" panose="02020603050405020304" pitchFamily="18" charset="0"/>
              </a:rPr>
              <a:t> Chi </a:t>
            </a:r>
            <a:r>
              <a:rPr lang="en-US" sz="2100" dirty="0" err="1">
                <a:solidFill>
                  <a:schemeClr val="bg2">
                    <a:lumMod val="50000"/>
                  </a:schemeClr>
                </a:solidFill>
                <a:latin typeface="Times New Roman" panose="02020603050405020304" pitchFamily="18" charset="0"/>
                <a:cs typeface="Times New Roman" panose="02020603050405020304" pitchFamily="18" charset="0"/>
              </a:rPr>
              <a:t>là</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học</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sinh</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cũ</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của</a:t>
            </a:r>
            <a:r>
              <a:rPr lang="en-US" sz="2100" dirty="0">
                <a:solidFill>
                  <a:schemeClr val="bg2">
                    <a:lumMod val="50000"/>
                  </a:schemeClr>
                </a:solidFill>
                <a:latin typeface="Times New Roman" panose="02020603050405020304" pitchFamily="18" charset="0"/>
                <a:cs typeface="Times New Roman" panose="02020603050405020304" pitchFamily="18" charset="0"/>
              </a:rPr>
              <a:t> Tr</a:t>
            </a:r>
            <a:r>
              <a:rPr lang="vi-VN" sz="2100" dirty="0">
                <a:solidFill>
                  <a:schemeClr val="bg2">
                    <a:lumMod val="50000"/>
                  </a:schemeClr>
                </a:solidFill>
                <a:latin typeface="Times New Roman" panose="02020603050405020304" pitchFamily="18" charset="0"/>
                <a:cs typeface="Times New Roman" panose="02020603050405020304" pitchFamily="18" charset="0"/>
              </a:rPr>
              <a:t>ư</a:t>
            </a:r>
            <a:r>
              <a:rPr lang="en-US" sz="2100" dirty="0" err="1">
                <a:solidFill>
                  <a:schemeClr val="bg2">
                    <a:lumMod val="50000"/>
                  </a:schemeClr>
                </a:solidFill>
                <a:latin typeface="Times New Roman" panose="02020603050405020304" pitchFamily="18" charset="0"/>
                <a:cs typeface="Times New Roman" panose="02020603050405020304" pitchFamily="18" charset="0"/>
              </a:rPr>
              <a:t>ờng</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Tiểu</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học</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Thành</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Công</a:t>
            </a:r>
            <a:r>
              <a:rPr lang="en-US" sz="2100" dirty="0">
                <a:solidFill>
                  <a:schemeClr val="bg2">
                    <a:lumMod val="50000"/>
                  </a:schemeClr>
                </a:solidFill>
                <a:latin typeface="Times New Roman" panose="02020603050405020304" pitchFamily="18" charset="0"/>
                <a:cs typeface="Times New Roman" panose="02020603050405020304" pitchFamily="18" charset="0"/>
              </a:rPr>
              <a:t>. </a:t>
            </a:r>
          </a:p>
        </p:txBody>
      </p:sp>
      <p:sp>
        <p:nvSpPr>
          <p:cNvPr id="11" name="TextBox 10">
            <a:extLst>
              <a:ext uri="{FF2B5EF4-FFF2-40B4-BE49-F238E27FC236}">
                <a16:creationId xmlns:a16="http://schemas.microsoft.com/office/drawing/2014/main" xmlns="" id="{A6920E37-C5C4-4D4F-B035-591636B38339}"/>
              </a:ext>
            </a:extLst>
          </p:cNvPr>
          <p:cNvSpPr txBox="1"/>
          <p:nvPr/>
        </p:nvSpPr>
        <p:spPr>
          <a:xfrm>
            <a:off x="5953539" y="2803296"/>
            <a:ext cx="3183007" cy="738664"/>
          </a:xfrm>
          <a:prstGeom prst="rect">
            <a:avLst/>
          </a:prstGeom>
          <a:noFill/>
        </p:spPr>
        <p:txBody>
          <a:bodyPr wrap="square" rtlCol="0">
            <a:spAutoFit/>
          </a:bodyPr>
          <a:lstStyle/>
          <a:p>
            <a:r>
              <a:rPr lang="en-US" sz="2100" dirty="0" err="1">
                <a:solidFill>
                  <a:schemeClr val="bg2">
                    <a:lumMod val="50000"/>
                  </a:schemeClr>
                </a:solidFill>
                <a:latin typeface="Times New Roman" panose="02020603050405020304" pitchFamily="18" charset="0"/>
                <a:cs typeface="Times New Roman" panose="02020603050405020304" pitchFamily="18" charset="0"/>
              </a:rPr>
              <a:t>là</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học</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sinh</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cũ</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của</a:t>
            </a:r>
            <a:r>
              <a:rPr lang="en-US" sz="2100" dirty="0">
                <a:solidFill>
                  <a:schemeClr val="bg2">
                    <a:lumMod val="50000"/>
                  </a:schemeClr>
                </a:solidFill>
                <a:latin typeface="Times New Roman" panose="02020603050405020304" pitchFamily="18" charset="0"/>
                <a:cs typeface="Times New Roman" panose="02020603050405020304" pitchFamily="18" charset="0"/>
              </a:rPr>
              <a:t> Tr</a:t>
            </a:r>
            <a:r>
              <a:rPr lang="vi-VN" sz="2100" dirty="0">
                <a:solidFill>
                  <a:schemeClr val="bg2">
                    <a:lumMod val="50000"/>
                  </a:schemeClr>
                </a:solidFill>
                <a:latin typeface="Times New Roman" panose="02020603050405020304" pitchFamily="18" charset="0"/>
                <a:cs typeface="Times New Roman" panose="02020603050405020304" pitchFamily="18" charset="0"/>
              </a:rPr>
              <a:t>ư</a:t>
            </a:r>
            <a:r>
              <a:rPr lang="en-US" sz="2100" dirty="0" err="1">
                <a:solidFill>
                  <a:schemeClr val="bg2">
                    <a:lumMod val="50000"/>
                  </a:schemeClr>
                </a:solidFill>
                <a:latin typeface="Times New Roman" panose="02020603050405020304" pitchFamily="18" charset="0"/>
                <a:cs typeface="Times New Roman" panose="02020603050405020304" pitchFamily="18" charset="0"/>
              </a:rPr>
              <a:t>ờng</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Tiểu</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học</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Thành</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smtClean="0">
                <a:solidFill>
                  <a:schemeClr val="bg2">
                    <a:lumMod val="50000"/>
                  </a:schemeClr>
                </a:solidFill>
                <a:latin typeface="Times New Roman" panose="02020603050405020304" pitchFamily="18" charset="0"/>
                <a:cs typeface="Times New Roman" panose="02020603050405020304" pitchFamily="18" charset="0"/>
              </a:rPr>
              <a:t>Công</a:t>
            </a:r>
            <a:r>
              <a:rPr lang="en-US" sz="2100" dirty="0" smtClean="0">
                <a:solidFill>
                  <a:schemeClr val="bg2">
                    <a:lumMod val="50000"/>
                  </a:schemeClr>
                </a:solidFill>
                <a:latin typeface="Times New Roman" panose="02020603050405020304" pitchFamily="18" charset="0"/>
                <a:cs typeface="Times New Roman" panose="02020603050405020304" pitchFamily="18" charset="0"/>
              </a:rPr>
              <a:t>.</a:t>
            </a:r>
            <a:endParaRPr lang="en-US" sz="2100" dirty="0">
              <a:solidFill>
                <a:schemeClr val="bg2">
                  <a:lumMod val="50000"/>
                </a:schemeClr>
              </a:solidFill>
              <a:latin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xmlns="" id="{8D7C6D54-0460-4C45-AC99-48C7CF9E2257}"/>
              </a:ext>
            </a:extLst>
          </p:cNvPr>
          <p:cNvSpPr txBox="1"/>
          <p:nvPr/>
        </p:nvSpPr>
        <p:spPr>
          <a:xfrm>
            <a:off x="148464" y="3628189"/>
            <a:ext cx="3510998" cy="415498"/>
          </a:xfrm>
          <a:prstGeom prst="rect">
            <a:avLst/>
          </a:prstGeom>
          <a:noFill/>
        </p:spPr>
        <p:txBody>
          <a:bodyPr wrap="square" rtlCol="0">
            <a:spAutoFit/>
          </a:bodyPr>
          <a:lstStyle/>
          <a:p>
            <a:r>
              <a:rPr lang="en-US" sz="2100" dirty="0" err="1">
                <a:solidFill>
                  <a:schemeClr val="bg2">
                    <a:lumMod val="50000"/>
                  </a:schemeClr>
                </a:solidFill>
                <a:latin typeface="Times New Roman" panose="02020603050405020304" pitchFamily="18" charset="0"/>
                <a:cs typeface="Times New Roman" panose="02020603050405020304" pitchFamily="18" charset="0"/>
              </a:rPr>
              <a:t>Bạn</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ấy</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là</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một</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họa</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sĩ</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nhỏ</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đấy</a:t>
            </a:r>
            <a:r>
              <a:rPr lang="en-US" sz="2100" dirty="0">
                <a:solidFill>
                  <a:schemeClr val="bg2">
                    <a:lumMod val="50000"/>
                  </a:schemeClr>
                </a:solidFill>
                <a:latin typeface="Times New Roman" panose="02020603050405020304" pitchFamily="18" charset="0"/>
                <a:cs typeface="Times New Roman" panose="02020603050405020304" pitchFamily="18" charset="0"/>
              </a:rPr>
              <a:t>.</a:t>
            </a:r>
          </a:p>
        </p:txBody>
      </p:sp>
      <p:sp>
        <p:nvSpPr>
          <p:cNvPr id="13" name="TextBox 12">
            <a:extLst>
              <a:ext uri="{FF2B5EF4-FFF2-40B4-BE49-F238E27FC236}">
                <a16:creationId xmlns:a16="http://schemas.microsoft.com/office/drawing/2014/main" xmlns="" id="{2E1BC8E9-ED7A-47B1-AB76-15348C1D21BB}"/>
              </a:ext>
            </a:extLst>
          </p:cNvPr>
          <p:cNvSpPr txBox="1"/>
          <p:nvPr/>
        </p:nvSpPr>
        <p:spPr>
          <a:xfrm>
            <a:off x="4651513" y="2203411"/>
            <a:ext cx="924339" cy="415498"/>
          </a:xfrm>
          <a:prstGeom prst="rect">
            <a:avLst/>
          </a:prstGeom>
          <a:noFill/>
        </p:spPr>
        <p:txBody>
          <a:bodyPr wrap="square" rtlCol="0">
            <a:spAutoFit/>
          </a:bodyPr>
          <a:lstStyle/>
          <a:p>
            <a:r>
              <a:rPr lang="en-US" sz="2100" dirty="0" err="1">
                <a:solidFill>
                  <a:schemeClr val="bg2">
                    <a:lumMod val="50000"/>
                  </a:schemeClr>
                </a:solidFill>
                <a:latin typeface="Times New Roman" panose="02020603050405020304" pitchFamily="18" charset="0"/>
                <a:cs typeface="Times New Roman" panose="02020603050405020304" pitchFamily="18" charset="0"/>
              </a:rPr>
              <a:t>Đây</a:t>
            </a:r>
            <a:endParaRPr lang="en-US" sz="2100" dirty="0">
              <a:solidFill>
                <a:schemeClr val="bg2">
                  <a:lumMod val="50000"/>
                </a:schemeClr>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xmlns="" id="{C03A4939-D1AE-4BD7-8EAE-80398B7D4C75}"/>
              </a:ext>
            </a:extLst>
          </p:cNvPr>
          <p:cNvSpPr txBox="1"/>
          <p:nvPr/>
        </p:nvSpPr>
        <p:spPr>
          <a:xfrm>
            <a:off x="4131227" y="2803296"/>
            <a:ext cx="1708996" cy="415498"/>
          </a:xfrm>
          <a:prstGeom prst="rect">
            <a:avLst/>
          </a:prstGeom>
          <a:noFill/>
        </p:spPr>
        <p:txBody>
          <a:bodyPr wrap="square" rtlCol="0">
            <a:spAutoFit/>
          </a:bodyPr>
          <a:lstStyle/>
          <a:p>
            <a:r>
              <a:rPr lang="en-US" sz="2100" dirty="0" err="1">
                <a:solidFill>
                  <a:schemeClr val="bg2">
                    <a:lumMod val="50000"/>
                  </a:schemeClr>
                </a:solidFill>
                <a:latin typeface="Times New Roman" panose="02020603050405020304" pitchFamily="18" charset="0"/>
                <a:cs typeface="Times New Roman" panose="02020603050405020304" pitchFamily="18" charset="0"/>
              </a:rPr>
              <a:t>Bạn</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Diệu</a:t>
            </a:r>
            <a:r>
              <a:rPr lang="en-US" sz="2100" dirty="0">
                <a:solidFill>
                  <a:schemeClr val="bg2">
                    <a:lumMod val="50000"/>
                  </a:schemeClr>
                </a:solidFill>
                <a:latin typeface="Times New Roman" panose="02020603050405020304" pitchFamily="18" charset="0"/>
                <a:cs typeface="Times New Roman" panose="02020603050405020304" pitchFamily="18" charset="0"/>
              </a:rPr>
              <a:t> Chi</a:t>
            </a:r>
          </a:p>
        </p:txBody>
      </p:sp>
      <p:sp>
        <p:nvSpPr>
          <p:cNvPr id="15" name="TextBox 14">
            <a:extLst>
              <a:ext uri="{FF2B5EF4-FFF2-40B4-BE49-F238E27FC236}">
                <a16:creationId xmlns:a16="http://schemas.microsoft.com/office/drawing/2014/main" xmlns="" id="{260976BD-80DA-4FB4-93A0-AB7CB468ACBC}"/>
              </a:ext>
            </a:extLst>
          </p:cNvPr>
          <p:cNvSpPr txBox="1"/>
          <p:nvPr/>
        </p:nvSpPr>
        <p:spPr>
          <a:xfrm>
            <a:off x="4507395" y="3628189"/>
            <a:ext cx="1398935" cy="415498"/>
          </a:xfrm>
          <a:prstGeom prst="rect">
            <a:avLst/>
          </a:prstGeom>
          <a:noFill/>
        </p:spPr>
        <p:txBody>
          <a:bodyPr wrap="square" rtlCol="0">
            <a:spAutoFit/>
          </a:bodyPr>
          <a:lstStyle/>
          <a:p>
            <a:r>
              <a:rPr lang="en-US" sz="2100" dirty="0" err="1">
                <a:solidFill>
                  <a:schemeClr val="bg2">
                    <a:lumMod val="50000"/>
                  </a:schemeClr>
                </a:solidFill>
                <a:latin typeface="Times New Roman" panose="02020603050405020304" pitchFamily="18" charset="0"/>
                <a:cs typeface="Times New Roman" panose="02020603050405020304" pitchFamily="18" charset="0"/>
              </a:rPr>
              <a:t>Bạn</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ấy</a:t>
            </a:r>
            <a:endParaRPr lang="en-US" sz="2100" dirty="0">
              <a:solidFill>
                <a:schemeClr val="bg2">
                  <a:lumMod val="50000"/>
                </a:schemeClr>
              </a:solidFill>
              <a:latin typeface="Times New Roman" panose="02020603050405020304" pitchFamily="18" charset="0"/>
              <a:cs typeface="Times New Roman" panose="02020603050405020304" pitchFamily="18" charset="0"/>
            </a:endParaRPr>
          </a:p>
        </p:txBody>
      </p:sp>
      <p:sp>
        <p:nvSpPr>
          <p:cNvPr id="16" name="TextBox 15">
            <a:extLst>
              <a:ext uri="{FF2B5EF4-FFF2-40B4-BE49-F238E27FC236}">
                <a16:creationId xmlns:a16="http://schemas.microsoft.com/office/drawing/2014/main" xmlns="" id="{4BED87BD-B8B7-4C8E-A30A-2E34D05A4BE3}"/>
              </a:ext>
            </a:extLst>
          </p:cNvPr>
          <p:cNvSpPr txBox="1"/>
          <p:nvPr/>
        </p:nvSpPr>
        <p:spPr>
          <a:xfrm>
            <a:off x="5991051" y="3628189"/>
            <a:ext cx="2930802" cy="415498"/>
          </a:xfrm>
          <a:prstGeom prst="rect">
            <a:avLst/>
          </a:prstGeom>
          <a:noFill/>
        </p:spPr>
        <p:txBody>
          <a:bodyPr wrap="square" rtlCol="0">
            <a:spAutoFit/>
          </a:bodyPr>
          <a:lstStyle/>
          <a:p>
            <a:r>
              <a:rPr lang="en-US" sz="2100" dirty="0" err="1">
                <a:solidFill>
                  <a:schemeClr val="bg2">
                    <a:lumMod val="50000"/>
                  </a:schemeClr>
                </a:solidFill>
                <a:latin typeface="Times New Roman" panose="02020603050405020304" pitchFamily="18" charset="0"/>
                <a:cs typeface="Times New Roman" panose="02020603050405020304" pitchFamily="18" charset="0"/>
              </a:rPr>
              <a:t>là</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một</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họa</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sĩ</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nhỏ</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smtClean="0">
                <a:solidFill>
                  <a:schemeClr val="bg2">
                    <a:lumMod val="50000"/>
                  </a:schemeClr>
                </a:solidFill>
                <a:latin typeface="Times New Roman" panose="02020603050405020304" pitchFamily="18" charset="0"/>
                <a:cs typeface="Times New Roman" panose="02020603050405020304" pitchFamily="18" charset="0"/>
              </a:rPr>
              <a:t>đấy</a:t>
            </a:r>
            <a:r>
              <a:rPr lang="en-US" sz="2100" dirty="0" smtClean="0">
                <a:solidFill>
                  <a:schemeClr val="bg2">
                    <a:lumMod val="50000"/>
                  </a:schemeClr>
                </a:solidFill>
                <a:latin typeface="Times New Roman" panose="02020603050405020304" pitchFamily="18" charset="0"/>
                <a:cs typeface="Times New Roman" panose="02020603050405020304" pitchFamily="18" charset="0"/>
              </a:rPr>
              <a:t>.</a:t>
            </a:r>
            <a:endParaRPr lang="en-US" sz="2100" dirty="0">
              <a:solidFill>
                <a:schemeClr val="bg2">
                  <a:lumMod val="50000"/>
                </a:schemeClr>
              </a:solidFill>
              <a:latin typeface="Times New Roman" panose="02020603050405020304" pitchFamily="18" charset="0"/>
              <a:cs typeface="Times New Roman" panose="02020603050405020304" pitchFamily="18" charset="0"/>
            </a:endParaRPr>
          </a:p>
        </p:txBody>
      </p:sp>
      <p:sp>
        <p:nvSpPr>
          <p:cNvPr id="17" name="Callout: Line 2">
            <a:extLst>
              <a:ext uri="{FF2B5EF4-FFF2-40B4-BE49-F238E27FC236}">
                <a16:creationId xmlns:a16="http://schemas.microsoft.com/office/drawing/2014/main" xmlns="" id="{D7B818BF-7082-46DE-9491-1CA90BD820DD}"/>
              </a:ext>
            </a:extLst>
          </p:cNvPr>
          <p:cNvSpPr/>
          <p:nvPr/>
        </p:nvSpPr>
        <p:spPr>
          <a:xfrm>
            <a:off x="4460805" y="4494972"/>
            <a:ext cx="1305755" cy="648528"/>
          </a:xfrm>
          <a:prstGeom prst="borderCallout1">
            <a:avLst>
              <a:gd name="adj1" fmla="val -4238"/>
              <a:gd name="adj2" fmla="val 47614"/>
              <a:gd name="adj3" fmla="val -54166"/>
              <a:gd name="adj4" fmla="val 47300"/>
            </a:avLst>
          </a:prstGeom>
          <a:ln w="12700">
            <a:solidFill>
              <a:schemeClr val="tx1">
                <a:lumMod val="50000"/>
              </a:schemeClr>
            </a:solidFill>
          </a:ln>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2100" dirty="0" err="1">
                <a:solidFill>
                  <a:schemeClr val="bg2">
                    <a:lumMod val="50000"/>
                  </a:schemeClr>
                </a:solidFill>
                <a:latin typeface="Times New Roman" panose="02020603050405020304" pitchFamily="18" charset="0"/>
                <a:cs typeface="Times New Roman" panose="02020603050405020304" pitchFamily="18" charset="0"/>
              </a:rPr>
              <a:t>Chủ</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ngữ</a:t>
            </a:r>
            <a:endParaRPr lang="en-US" sz="2100" dirty="0">
              <a:solidFill>
                <a:schemeClr val="bg2">
                  <a:lumMod val="50000"/>
                </a:schemeClr>
              </a:solidFill>
              <a:latin typeface="Times New Roman" panose="02020603050405020304" pitchFamily="18" charset="0"/>
              <a:cs typeface="Times New Roman" panose="02020603050405020304" pitchFamily="18" charset="0"/>
            </a:endParaRPr>
          </a:p>
        </p:txBody>
      </p:sp>
      <p:sp>
        <p:nvSpPr>
          <p:cNvPr id="18" name="Callout: Line 14">
            <a:extLst>
              <a:ext uri="{FF2B5EF4-FFF2-40B4-BE49-F238E27FC236}">
                <a16:creationId xmlns:a16="http://schemas.microsoft.com/office/drawing/2014/main" xmlns="" id="{C37EA9AF-6BDC-4993-A275-BF43ED1F2972}"/>
              </a:ext>
            </a:extLst>
          </p:cNvPr>
          <p:cNvSpPr/>
          <p:nvPr/>
        </p:nvSpPr>
        <p:spPr>
          <a:xfrm>
            <a:off x="6960498" y="4494972"/>
            <a:ext cx="1305755" cy="648528"/>
          </a:xfrm>
          <a:prstGeom prst="borderCallout1">
            <a:avLst>
              <a:gd name="adj1" fmla="val -4238"/>
              <a:gd name="adj2" fmla="val 47614"/>
              <a:gd name="adj3" fmla="val -54166"/>
              <a:gd name="adj4" fmla="val 47300"/>
            </a:avLst>
          </a:prstGeom>
          <a:ln w="12700">
            <a:solidFill>
              <a:schemeClr val="tx1">
                <a:lumMod val="50000"/>
              </a:schemeClr>
            </a:solidFill>
          </a:ln>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2100" dirty="0" err="1">
                <a:solidFill>
                  <a:schemeClr val="bg2">
                    <a:lumMod val="50000"/>
                  </a:schemeClr>
                </a:solidFill>
                <a:latin typeface="Times New Roman" panose="02020603050405020304" pitchFamily="18" charset="0"/>
                <a:cs typeface="Times New Roman" panose="02020603050405020304" pitchFamily="18" charset="0"/>
              </a:rPr>
              <a:t>Vị</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ngữ</a:t>
            </a:r>
            <a:endParaRPr lang="en-US" sz="2100" dirty="0">
              <a:solidFill>
                <a:schemeClr val="bg2">
                  <a:lumMod val="50000"/>
                </a:schemeClr>
              </a:solidFill>
              <a:latin typeface="Times New Roman" panose="02020603050405020304" pitchFamily="18" charset="0"/>
              <a:cs typeface="Times New Roman" panose="02020603050405020304" pitchFamily="18" charset="0"/>
            </a:endParaRPr>
          </a:p>
        </p:txBody>
      </p:sp>
      <p:sp>
        <p:nvSpPr>
          <p:cNvPr id="19" name="Callout: Line 16">
            <a:extLst>
              <a:ext uri="{FF2B5EF4-FFF2-40B4-BE49-F238E27FC236}">
                <a16:creationId xmlns:a16="http://schemas.microsoft.com/office/drawing/2014/main" xmlns="" id="{C18C632B-9D22-4417-8EC1-777FC74B690A}"/>
              </a:ext>
            </a:extLst>
          </p:cNvPr>
          <p:cNvSpPr/>
          <p:nvPr/>
        </p:nvSpPr>
        <p:spPr>
          <a:xfrm>
            <a:off x="905391" y="4419588"/>
            <a:ext cx="1997145" cy="648528"/>
          </a:xfrm>
          <a:prstGeom prst="borderCallout1">
            <a:avLst>
              <a:gd name="adj1" fmla="val 52084"/>
              <a:gd name="adj2" fmla="val 100706"/>
              <a:gd name="adj3" fmla="val 52731"/>
              <a:gd name="adj4" fmla="val 178651"/>
            </a:avLst>
          </a:prstGeom>
          <a:ln w="12700">
            <a:solidFill>
              <a:schemeClr val="tx1">
                <a:lumMod val="50000"/>
              </a:schemeClr>
            </a:solidFill>
          </a:ln>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2100" dirty="0" err="1">
                <a:solidFill>
                  <a:schemeClr val="bg2">
                    <a:lumMod val="50000"/>
                  </a:schemeClr>
                </a:solidFill>
                <a:latin typeface="Times New Roman" panose="02020603050405020304" pitchFamily="18" charset="0"/>
                <a:cs typeface="Times New Roman" panose="02020603050405020304" pitchFamily="18" charset="0"/>
              </a:rPr>
              <a:t>Câu</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kể</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b="1" i="1" dirty="0">
                <a:solidFill>
                  <a:schemeClr val="bg2">
                    <a:lumMod val="50000"/>
                  </a:schemeClr>
                </a:solidFill>
                <a:latin typeface="Times New Roman" panose="02020603050405020304" pitchFamily="18" charset="0"/>
                <a:cs typeface="Times New Roman" panose="02020603050405020304" pitchFamily="18" charset="0"/>
              </a:rPr>
              <a:t>Ai </a:t>
            </a:r>
            <a:r>
              <a:rPr lang="en-US" sz="2100" b="1" i="1" dirty="0" err="1">
                <a:solidFill>
                  <a:schemeClr val="bg2">
                    <a:lumMod val="50000"/>
                  </a:schemeClr>
                </a:solidFill>
                <a:latin typeface="Times New Roman" panose="02020603050405020304" pitchFamily="18" charset="0"/>
                <a:cs typeface="Times New Roman" panose="02020603050405020304" pitchFamily="18" charset="0"/>
              </a:rPr>
              <a:t>là</a:t>
            </a:r>
            <a:r>
              <a:rPr lang="en-US" sz="2100" b="1" i="1" dirty="0">
                <a:solidFill>
                  <a:schemeClr val="bg2">
                    <a:lumMod val="50000"/>
                  </a:schemeClr>
                </a:solidFill>
                <a:latin typeface="Times New Roman" panose="02020603050405020304" pitchFamily="18" charset="0"/>
                <a:cs typeface="Times New Roman" panose="02020603050405020304" pitchFamily="18" charset="0"/>
              </a:rPr>
              <a:t> </a:t>
            </a:r>
            <a:r>
              <a:rPr lang="en-US" sz="2100" b="1" i="1" dirty="0" err="1">
                <a:solidFill>
                  <a:schemeClr val="bg2">
                    <a:lumMod val="50000"/>
                  </a:schemeClr>
                </a:solidFill>
                <a:latin typeface="Times New Roman" panose="02020603050405020304" pitchFamily="18" charset="0"/>
                <a:cs typeface="Times New Roman" panose="02020603050405020304" pitchFamily="18" charset="0"/>
              </a:rPr>
              <a:t>gì</a:t>
            </a:r>
            <a:r>
              <a:rPr lang="en-US" sz="2100" b="1" i="1" dirty="0">
                <a:solidFill>
                  <a:schemeClr val="bg2">
                    <a:lumMod val="50000"/>
                  </a:schemeClr>
                </a:solidFill>
                <a:latin typeface="Times New Roman" panose="02020603050405020304" pitchFamily="18" charset="0"/>
                <a:cs typeface="Times New Roman" panose="02020603050405020304" pitchFamily="18" charset="0"/>
              </a:rPr>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ntr" presetSubtype="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down)">
                                      <p:cBhvr>
                                        <p:cTn id="12" dur="362">
                                          <p:stCondLst>
                                            <p:cond delay="0"/>
                                          </p:stCondLst>
                                        </p:cTn>
                                        <p:tgtEl>
                                          <p:spTgt spid="6"/>
                                        </p:tgtEl>
                                      </p:cBhvr>
                                    </p:animEffect>
                                    <p:anim calcmode="lin" valueType="num">
                                      <p:cBhvr>
                                        <p:cTn id="13" dur="1139"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14" dur="415"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5" dur="415" tmFilter="0, 0; 0.125,0.2665; 0.25,0.4; 0.375,0.465; 0.5,0.5;  0.625,0.535; 0.75,0.6; 0.875,0.7335; 1,1">
                                          <p:stCondLst>
                                            <p:cond delay="415"/>
                                          </p:stCondLst>
                                        </p:cTn>
                                        <p:tgtEl>
                                          <p:spTgt spid="6"/>
                                        </p:tgtEl>
                                        <p:attrNameLst>
                                          <p:attrName>ppt_y</p:attrName>
                                        </p:attrNameLst>
                                      </p:cBhvr>
                                      <p:tavLst>
                                        <p:tav tm="0" fmla="#ppt_y-sin(pi*$)/9">
                                          <p:val>
                                            <p:fltVal val="0"/>
                                          </p:val>
                                        </p:tav>
                                        <p:tav tm="100000">
                                          <p:val>
                                            <p:fltVal val="1"/>
                                          </p:val>
                                        </p:tav>
                                      </p:tavLst>
                                    </p:anim>
                                    <p:anim calcmode="lin" valueType="num">
                                      <p:cBhvr>
                                        <p:cTn id="16" dur="208" tmFilter="0, 0; 0.125,0.2665; 0.25,0.4; 0.375,0.465; 0.5,0.5;  0.625,0.535; 0.75,0.6; 0.875,0.7335; 1,1">
                                          <p:stCondLst>
                                            <p:cond delay="827"/>
                                          </p:stCondLst>
                                        </p:cTn>
                                        <p:tgtEl>
                                          <p:spTgt spid="6"/>
                                        </p:tgtEl>
                                        <p:attrNameLst>
                                          <p:attrName>ppt_y</p:attrName>
                                        </p:attrNameLst>
                                      </p:cBhvr>
                                      <p:tavLst>
                                        <p:tav tm="0" fmla="#ppt_y-sin(pi*$)/27">
                                          <p:val>
                                            <p:fltVal val="0"/>
                                          </p:val>
                                        </p:tav>
                                        <p:tav tm="100000">
                                          <p:val>
                                            <p:fltVal val="1"/>
                                          </p:val>
                                        </p:tav>
                                      </p:tavLst>
                                    </p:anim>
                                    <p:anim calcmode="lin" valueType="num">
                                      <p:cBhvr>
                                        <p:cTn id="17" dur="103" tmFilter="0, 0; 0.125,0.2665; 0.25,0.4; 0.375,0.465; 0.5,0.5;  0.625,0.535; 0.75,0.6; 0.875,0.7335; 1,1">
                                          <p:stCondLst>
                                            <p:cond delay="1035"/>
                                          </p:stCondLst>
                                        </p:cTn>
                                        <p:tgtEl>
                                          <p:spTgt spid="6"/>
                                        </p:tgtEl>
                                        <p:attrNameLst>
                                          <p:attrName>ppt_y</p:attrName>
                                        </p:attrNameLst>
                                      </p:cBhvr>
                                      <p:tavLst>
                                        <p:tav tm="0" fmla="#ppt_y-sin(pi*$)/81">
                                          <p:val>
                                            <p:fltVal val="0"/>
                                          </p:val>
                                        </p:tav>
                                        <p:tav tm="100000">
                                          <p:val>
                                            <p:fltVal val="1"/>
                                          </p:val>
                                        </p:tav>
                                      </p:tavLst>
                                    </p:anim>
                                    <p:animScale>
                                      <p:cBhvr>
                                        <p:cTn id="18" dur="16">
                                          <p:stCondLst>
                                            <p:cond delay="406"/>
                                          </p:stCondLst>
                                        </p:cTn>
                                        <p:tgtEl>
                                          <p:spTgt spid="6"/>
                                        </p:tgtEl>
                                      </p:cBhvr>
                                      <p:to x="100000" y="60000"/>
                                    </p:animScale>
                                    <p:animScale>
                                      <p:cBhvr>
                                        <p:cTn id="19" dur="104" decel="50000">
                                          <p:stCondLst>
                                            <p:cond delay="422"/>
                                          </p:stCondLst>
                                        </p:cTn>
                                        <p:tgtEl>
                                          <p:spTgt spid="6"/>
                                        </p:tgtEl>
                                      </p:cBhvr>
                                      <p:to x="100000" y="100000"/>
                                    </p:animScale>
                                    <p:animScale>
                                      <p:cBhvr>
                                        <p:cTn id="20" dur="16">
                                          <p:stCondLst>
                                            <p:cond delay="820"/>
                                          </p:stCondLst>
                                        </p:cTn>
                                        <p:tgtEl>
                                          <p:spTgt spid="6"/>
                                        </p:tgtEl>
                                      </p:cBhvr>
                                      <p:to x="100000" y="80000"/>
                                    </p:animScale>
                                    <p:animScale>
                                      <p:cBhvr>
                                        <p:cTn id="21" dur="104" decel="50000">
                                          <p:stCondLst>
                                            <p:cond delay="836"/>
                                          </p:stCondLst>
                                        </p:cTn>
                                        <p:tgtEl>
                                          <p:spTgt spid="6"/>
                                        </p:tgtEl>
                                      </p:cBhvr>
                                      <p:to x="100000" y="100000"/>
                                    </p:animScale>
                                    <p:animScale>
                                      <p:cBhvr>
                                        <p:cTn id="22" dur="16">
                                          <p:stCondLst>
                                            <p:cond delay="1026"/>
                                          </p:stCondLst>
                                        </p:cTn>
                                        <p:tgtEl>
                                          <p:spTgt spid="6"/>
                                        </p:tgtEl>
                                      </p:cBhvr>
                                      <p:to x="100000" y="90000"/>
                                    </p:animScale>
                                    <p:animScale>
                                      <p:cBhvr>
                                        <p:cTn id="23" dur="104" decel="50000">
                                          <p:stCondLst>
                                            <p:cond delay="1043"/>
                                          </p:stCondLst>
                                        </p:cTn>
                                        <p:tgtEl>
                                          <p:spTgt spid="6"/>
                                        </p:tgtEl>
                                      </p:cBhvr>
                                      <p:to x="100000" y="100000"/>
                                    </p:animScale>
                                    <p:animScale>
                                      <p:cBhvr>
                                        <p:cTn id="24" dur="16">
                                          <p:stCondLst>
                                            <p:cond delay="1130"/>
                                          </p:stCondLst>
                                        </p:cTn>
                                        <p:tgtEl>
                                          <p:spTgt spid="6"/>
                                        </p:tgtEl>
                                      </p:cBhvr>
                                      <p:to x="100000" y="95000"/>
                                    </p:animScale>
                                    <p:animScale>
                                      <p:cBhvr>
                                        <p:cTn id="25" dur="104" decel="50000">
                                          <p:stCondLst>
                                            <p:cond delay="1146"/>
                                          </p:stCondLst>
                                        </p:cTn>
                                        <p:tgtEl>
                                          <p:spTgt spid="6"/>
                                        </p:tgtEl>
                                      </p:cBhvr>
                                      <p:to x="100000" y="100000"/>
                                    </p:animScale>
                                  </p:childTnLst>
                                </p:cTn>
                              </p:par>
                            </p:childTnLst>
                          </p:cTn>
                        </p:par>
                      </p:childTnLst>
                    </p:cTn>
                  </p:par>
                  <p:par>
                    <p:cTn id="26" fill="hold">
                      <p:stCondLst>
                        <p:cond delay="indefinite"/>
                      </p:stCondLst>
                      <p:childTnLst>
                        <p:par>
                          <p:cTn id="27" fill="hold">
                            <p:stCondLst>
                              <p:cond delay="0"/>
                            </p:stCondLst>
                            <p:childTnLst>
                              <p:par>
                                <p:cTn id="28" presetID="26" presetClass="entr" presetSubtype="0"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wipe(down)">
                                      <p:cBhvr>
                                        <p:cTn id="30" dur="290">
                                          <p:stCondLst>
                                            <p:cond delay="0"/>
                                          </p:stCondLst>
                                        </p:cTn>
                                        <p:tgtEl>
                                          <p:spTgt spid="8"/>
                                        </p:tgtEl>
                                      </p:cBhvr>
                                    </p:animEffect>
                                    <p:anim calcmode="lin" valueType="num">
                                      <p:cBhvr>
                                        <p:cTn id="31" dur="911"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32" dur="332"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33" dur="332" tmFilter="0, 0; 0.125,0.2665; 0.25,0.4; 0.375,0.465; 0.5,0.5;  0.625,0.535; 0.75,0.6; 0.875,0.7335; 1,1">
                                          <p:stCondLst>
                                            <p:cond delay="332"/>
                                          </p:stCondLst>
                                        </p:cTn>
                                        <p:tgtEl>
                                          <p:spTgt spid="8"/>
                                        </p:tgtEl>
                                        <p:attrNameLst>
                                          <p:attrName>ppt_y</p:attrName>
                                        </p:attrNameLst>
                                      </p:cBhvr>
                                      <p:tavLst>
                                        <p:tav tm="0" fmla="#ppt_y-sin(pi*$)/9">
                                          <p:val>
                                            <p:fltVal val="0"/>
                                          </p:val>
                                        </p:tav>
                                        <p:tav tm="100000">
                                          <p:val>
                                            <p:fltVal val="1"/>
                                          </p:val>
                                        </p:tav>
                                      </p:tavLst>
                                    </p:anim>
                                    <p:anim calcmode="lin" valueType="num">
                                      <p:cBhvr>
                                        <p:cTn id="34" dur="166" tmFilter="0, 0; 0.125,0.2665; 0.25,0.4; 0.375,0.465; 0.5,0.5;  0.625,0.535; 0.75,0.6; 0.875,0.7335; 1,1">
                                          <p:stCondLst>
                                            <p:cond delay="662"/>
                                          </p:stCondLst>
                                        </p:cTn>
                                        <p:tgtEl>
                                          <p:spTgt spid="8"/>
                                        </p:tgtEl>
                                        <p:attrNameLst>
                                          <p:attrName>ppt_y</p:attrName>
                                        </p:attrNameLst>
                                      </p:cBhvr>
                                      <p:tavLst>
                                        <p:tav tm="0" fmla="#ppt_y-sin(pi*$)/27">
                                          <p:val>
                                            <p:fltVal val="0"/>
                                          </p:val>
                                        </p:tav>
                                        <p:tav tm="100000">
                                          <p:val>
                                            <p:fltVal val="1"/>
                                          </p:val>
                                        </p:tav>
                                      </p:tavLst>
                                    </p:anim>
                                    <p:anim calcmode="lin" valueType="num">
                                      <p:cBhvr>
                                        <p:cTn id="35" dur="82" tmFilter="0, 0; 0.125,0.2665; 0.25,0.4; 0.375,0.465; 0.5,0.5;  0.625,0.535; 0.75,0.6; 0.875,0.7335; 1,1">
                                          <p:stCondLst>
                                            <p:cond delay="828"/>
                                          </p:stCondLst>
                                        </p:cTn>
                                        <p:tgtEl>
                                          <p:spTgt spid="8"/>
                                        </p:tgtEl>
                                        <p:attrNameLst>
                                          <p:attrName>ppt_y</p:attrName>
                                        </p:attrNameLst>
                                      </p:cBhvr>
                                      <p:tavLst>
                                        <p:tav tm="0" fmla="#ppt_y-sin(pi*$)/81">
                                          <p:val>
                                            <p:fltVal val="0"/>
                                          </p:val>
                                        </p:tav>
                                        <p:tav tm="100000">
                                          <p:val>
                                            <p:fltVal val="1"/>
                                          </p:val>
                                        </p:tav>
                                      </p:tavLst>
                                    </p:anim>
                                    <p:animScale>
                                      <p:cBhvr>
                                        <p:cTn id="36" dur="13">
                                          <p:stCondLst>
                                            <p:cond delay="325"/>
                                          </p:stCondLst>
                                        </p:cTn>
                                        <p:tgtEl>
                                          <p:spTgt spid="8"/>
                                        </p:tgtEl>
                                      </p:cBhvr>
                                      <p:to x="100000" y="60000"/>
                                    </p:animScale>
                                    <p:animScale>
                                      <p:cBhvr>
                                        <p:cTn id="37" dur="83" decel="50000">
                                          <p:stCondLst>
                                            <p:cond delay="338"/>
                                          </p:stCondLst>
                                        </p:cTn>
                                        <p:tgtEl>
                                          <p:spTgt spid="8"/>
                                        </p:tgtEl>
                                      </p:cBhvr>
                                      <p:to x="100000" y="100000"/>
                                    </p:animScale>
                                    <p:animScale>
                                      <p:cBhvr>
                                        <p:cTn id="38" dur="13">
                                          <p:stCondLst>
                                            <p:cond delay="656"/>
                                          </p:stCondLst>
                                        </p:cTn>
                                        <p:tgtEl>
                                          <p:spTgt spid="8"/>
                                        </p:tgtEl>
                                      </p:cBhvr>
                                      <p:to x="100000" y="80000"/>
                                    </p:animScale>
                                    <p:animScale>
                                      <p:cBhvr>
                                        <p:cTn id="39" dur="83" decel="50000">
                                          <p:stCondLst>
                                            <p:cond delay="669"/>
                                          </p:stCondLst>
                                        </p:cTn>
                                        <p:tgtEl>
                                          <p:spTgt spid="8"/>
                                        </p:tgtEl>
                                      </p:cBhvr>
                                      <p:to x="100000" y="100000"/>
                                    </p:animScale>
                                    <p:animScale>
                                      <p:cBhvr>
                                        <p:cTn id="40" dur="13">
                                          <p:stCondLst>
                                            <p:cond delay="821"/>
                                          </p:stCondLst>
                                        </p:cTn>
                                        <p:tgtEl>
                                          <p:spTgt spid="8"/>
                                        </p:tgtEl>
                                      </p:cBhvr>
                                      <p:to x="100000" y="90000"/>
                                    </p:animScale>
                                    <p:animScale>
                                      <p:cBhvr>
                                        <p:cTn id="41" dur="83" decel="50000">
                                          <p:stCondLst>
                                            <p:cond delay="834"/>
                                          </p:stCondLst>
                                        </p:cTn>
                                        <p:tgtEl>
                                          <p:spTgt spid="8"/>
                                        </p:tgtEl>
                                      </p:cBhvr>
                                      <p:to x="100000" y="100000"/>
                                    </p:animScale>
                                    <p:animScale>
                                      <p:cBhvr>
                                        <p:cTn id="42" dur="13">
                                          <p:stCondLst>
                                            <p:cond delay="904"/>
                                          </p:stCondLst>
                                        </p:cTn>
                                        <p:tgtEl>
                                          <p:spTgt spid="8"/>
                                        </p:tgtEl>
                                      </p:cBhvr>
                                      <p:to x="100000" y="95000"/>
                                    </p:animScale>
                                    <p:animScale>
                                      <p:cBhvr>
                                        <p:cTn id="43" dur="83" decel="50000">
                                          <p:stCondLst>
                                            <p:cond delay="917"/>
                                          </p:stCondLst>
                                        </p:cTn>
                                        <p:tgtEl>
                                          <p:spTgt spid="8"/>
                                        </p:tgtEl>
                                      </p:cBhvr>
                                      <p:to x="100000" y="100000"/>
                                    </p:animScale>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grpId="0" nodeType="clickEffect">
                                  <p:stCondLst>
                                    <p:cond delay="0"/>
                                  </p:stCondLst>
                                  <p:childTnLst>
                                    <p:set>
                                      <p:cBhvr>
                                        <p:cTn id="47" dur="1" fill="hold">
                                          <p:stCondLst>
                                            <p:cond delay="0"/>
                                          </p:stCondLst>
                                        </p:cTn>
                                        <p:tgtEl>
                                          <p:spTgt spid="13"/>
                                        </p:tgtEl>
                                        <p:attrNameLst>
                                          <p:attrName>style.visibility</p:attrName>
                                        </p:attrNameLst>
                                      </p:cBhvr>
                                      <p:to>
                                        <p:strVal val="visible"/>
                                      </p:to>
                                    </p:set>
                                    <p:animEffect transition="in" filter="fade">
                                      <p:cBhvr>
                                        <p:cTn id="48" dur="1000"/>
                                        <p:tgtEl>
                                          <p:spTgt spid="13"/>
                                        </p:tgtEl>
                                      </p:cBhvr>
                                    </p:animEffect>
                                    <p:anim calcmode="lin" valueType="num">
                                      <p:cBhvr>
                                        <p:cTn id="49" dur="1000" fill="hold"/>
                                        <p:tgtEl>
                                          <p:spTgt spid="13"/>
                                        </p:tgtEl>
                                        <p:attrNameLst>
                                          <p:attrName>ppt_x</p:attrName>
                                        </p:attrNameLst>
                                      </p:cBhvr>
                                      <p:tavLst>
                                        <p:tav tm="0">
                                          <p:val>
                                            <p:strVal val="#ppt_x"/>
                                          </p:val>
                                        </p:tav>
                                        <p:tav tm="100000">
                                          <p:val>
                                            <p:strVal val="#ppt_x"/>
                                          </p:val>
                                        </p:tav>
                                      </p:tavLst>
                                    </p:anim>
                                    <p:anim calcmode="lin" valueType="num">
                                      <p:cBhvr>
                                        <p:cTn id="50"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grpId="0" nodeType="click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fade">
                                      <p:cBhvr>
                                        <p:cTn id="55" dur="1000"/>
                                        <p:tgtEl>
                                          <p:spTgt spid="9"/>
                                        </p:tgtEl>
                                      </p:cBhvr>
                                    </p:animEffect>
                                    <p:anim calcmode="lin" valueType="num">
                                      <p:cBhvr>
                                        <p:cTn id="56" dur="1000" fill="hold"/>
                                        <p:tgtEl>
                                          <p:spTgt spid="9"/>
                                        </p:tgtEl>
                                        <p:attrNameLst>
                                          <p:attrName>ppt_x</p:attrName>
                                        </p:attrNameLst>
                                      </p:cBhvr>
                                      <p:tavLst>
                                        <p:tav tm="0">
                                          <p:val>
                                            <p:strVal val="#ppt_x"/>
                                          </p:val>
                                        </p:tav>
                                        <p:tav tm="100000">
                                          <p:val>
                                            <p:strVal val="#ppt_x"/>
                                          </p:val>
                                        </p:tav>
                                      </p:tavLst>
                                    </p:anim>
                                    <p:anim calcmode="lin" valueType="num">
                                      <p:cBhvr>
                                        <p:cTn id="5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16" presetClass="entr" presetSubtype="21" fill="hold" grpId="0" nodeType="clickEffect">
                                  <p:stCondLst>
                                    <p:cond delay="0"/>
                                  </p:stCondLst>
                                  <p:childTnLst>
                                    <p:set>
                                      <p:cBhvr>
                                        <p:cTn id="61" dur="1" fill="hold">
                                          <p:stCondLst>
                                            <p:cond delay="0"/>
                                          </p:stCondLst>
                                        </p:cTn>
                                        <p:tgtEl>
                                          <p:spTgt spid="10"/>
                                        </p:tgtEl>
                                        <p:attrNameLst>
                                          <p:attrName>style.visibility</p:attrName>
                                        </p:attrNameLst>
                                      </p:cBhvr>
                                      <p:to>
                                        <p:strVal val="visible"/>
                                      </p:to>
                                    </p:set>
                                    <p:animEffect transition="in" filter="barn(inVertical)">
                                      <p:cBhvr>
                                        <p:cTn id="62" dur="500"/>
                                        <p:tgtEl>
                                          <p:spTgt spid="10"/>
                                        </p:tgtEl>
                                      </p:cBhvr>
                                    </p:animEffect>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500" fill="hold"/>
                                        <p:tgtEl>
                                          <p:spTgt spid="14"/>
                                        </p:tgtEl>
                                        <p:attrNameLst>
                                          <p:attrName>ppt_x</p:attrName>
                                        </p:attrNameLst>
                                      </p:cBhvr>
                                      <p:tavLst>
                                        <p:tav tm="0">
                                          <p:val>
                                            <p:strVal val="#ppt_x"/>
                                          </p:val>
                                        </p:tav>
                                        <p:tav tm="100000">
                                          <p:val>
                                            <p:strVal val="#ppt_x"/>
                                          </p:val>
                                        </p:tav>
                                      </p:tavLst>
                                    </p:anim>
                                    <p:anim calcmode="lin" valueType="num">
                                      <p:cBhvr additive="base">
                                        <p:cTn id="6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11"/>
                                        </p:tgtEl>
                                        <p:attrNameLst>
                                          <p:attrName>style.visibility</p:attrName>
                                        </p:attrNameLst>
                                      </p:cBhvr>
                                      <p:to>
                                        <p:strVal val="visible"/>
                                      </p:to>
                                    </p:set>
                                    <p:anim calcmode="lin" valueType="num">
                                      <p:cBhvr>
                                        <p:cTn id="73" dur="500" fill="hold"/>
                                        <p:tgtEl>
                                          <p:spTgt spid="11"/>
                                        </p:tgtEl>
                                        <p:attrNameLst>
                                          <p:attrName>ppt_w</p:attrName>
                                        </p:attrNameLst>
                                      </p:cBhvr>
                                      <p:tavLst>
                                        <p:tav tm="0">
                                          <p:val>
                                            <p:fltVal val="0"/>
                                          </p:val>
                                        </p:tav>
                                        <p:tav tm="100000">
                                          <p:val>
                                            <p:strVal val="#ppt_w"/>
                                          </p:val>
                                        </p:tav>
                                      </p:tavLst>
                                    </p:anim>
                                    <p:anim calcmode="lin" valueType="num">
                                      <p:cBhvr>
                                        <p:cTn id="74" dur="500" fill="hold"/>
                                        <p:tgtEl>
                                          <p:spTgt spid="11"/>
                                        </p:tgtEl>
                                        <p:attrNameLst>
                                          <p:attrName>ppt_h</p:attrName>
                                        </p:attrNameLst>
                                      </p:cBhvr>
                                      <p:tavLst>
                                        <p:tav tm="0">
                                          <p:val>
                                            <p:fltVal val="0"/>
                                          </p:val>
                                        </p:tav>
                                        <p:tav tm="100000">
                                          <p:val>
                                            <p:strVal val="#ppt_h"/>
                                          </p:val>
                                        </p:tav>
                                      </p:tavLst>
                                    </p:anim>
                                    <p:animEffect transition="in" filter="fade">
                                      <p:cBhvr>
                                        <p:cTn id="75" dur="500"/>
                                        <p:tgtEl>
                                          <p:spTgt spid="11"/>
                                        </p:tgtEl>
                                      </p:cBhvr>
                                    </p:animEffect>
                                  </p:childTnLst>
                                </p:cTn>
                              </p:par>
                            </p:childTnLst>
                          </p:cTn>
                        </p:par>
                      </p:childTnLst>
                    </p:cTn>
                  </p:par>
                  <p:par>
                    <p:cTn id="76" fill="hold">
                      <p:stCondLst>
                        <p:cond delay="indefinite"/>
                      </p:stCondLst>
                      <p:childTnLst>
                        <p:par>
                          <p:cTn id="77" fill="hold">
                            <p:stCondLst>
                              <p:cond delay="0"/>
                            </p:stCondLst>
                            <p:childTnLst>
                              <p:par>
                                <p:cTn id="78" presetID="21" presetClass="entr" presetSubtype="1" fill="hold" grpId="0" nodeType="clickEffect">
                                  <p:stCondLst>
                                    <p:cond delay="0"/>
                                  </p:stCondLst>
                                  <p:childTnLst>
                                    <p:set>
                                      <p:cBhvr>
                                        <p:cTn id="79" dur="1" fill="hold">
                                          <p:stCondLst>
                                            <p:cond delay="0"/>
                                          </p:stCondLst>
                                        </p:cTn>
                                        <p:tgtEl>
                                          <p:spTgt spid="12"/>
                                        </p:tgtEl>
                                        <p:attrNameLst>
                                          <p:attrName>style.visibility</p:attrName>
                                        </p:attrNameLst>
                                      </p:cBhvr>
                                      <p:to>
                                        <p:strVal val="visible"/>
                                      </p:to>
                                    </p:set>
                                    <p:animEffect transition="in" filter="wheel(1)">
                                      <p:cBhvr>
                                        <p:cTn id="80" dur="1250"/>
                                        <p:tgtEl>
                                          <p:spTgt spid="12"/>
                                        </p:tgtEl>
                                      </p:cBhvr>
                                    </p:animEffect>
                                  </p:childTnLst>
                                </p:cTn>
                              </p:par>
                            </p:childTnLst>
                          </p:cTn>
                        </p:par>
                      </p:childTnLst>
                    </p:cTn>
                  </p:par>
                  <p:par>
                    <p:cTn id="81" fill="hold">
                      <p:stCondLst>
                        <p:cond delay="indefinite"/>
                      </p:stCondLst>
                      <p:childTnLst>
                        <p:par>
                          <p:cTn id="82" fill="hold">
                            <p:stCondLst>
                              <p:cond delay="0"/>
                            </p:stCondLst>
                            <p:childTnLst>
                              <p:par>
                                <p:cTn id="83" presetID="21" presetClass="entr" presetSubtype="1" fill="hold" grpId="0" nodeType="clickEffect">
                                  <p:stCondLst>
                                    <p:cond delay="0"/>
                                  </p:stCondLst>
                                  <p:childTnLst>
                                    <p:set>
                                      <p:cBhvr>
                                        <p:cTn id="84" dur="1" fill="hold">
                                          <p:stCondLst>
                                            <p:cond delay="0"/>
                                          </p:stCondLst>
                                        </p:cTn>
                                        <p:tgtEl>
                                          <p:spTgt spid="15"/>
                                        </p:tgtEl>
                                        <p:attrNameLst>
                                          <p:attrName>style.visibility</p:attrName>
                                        </p:attrNameLst>
                                      </p:cBhvr>
                                      <p:to>
                                        <p:strVal val="visible"/>
                                      </p:to>
                                    </p:set>
                                    <p:animEffect transition="in" filter="wheel(1)">
                                      <p:cBhvr>
                                        <p:cTn id="85" dur="1250"/>
                                        <p:tgtEl>
                                          <p:spTgt spid="15"/>
                                        </p:tgtEl>
                                      </p:cBhvr>
                                    </p:animEffect>
                                  </p:childTnLst>
                                </p:cTn>
                              </p:par>
                            </p:childTnLst>
                          </p:cTn>
                        </p:par>
                      </p:childTnLst>
                    </p:cTn>
                  </p:par>
                  <p:par>
                    <p:cTn id="86" fill="hold">
                      <p:stCondLst>
                        <p:cond delay="indefinite"/>
                      </p:stCondLst>
                      <p:childTnLst>
                        <p:par>
                          <p:cTn id="87" fill="hold">
                            <p:stCondLst>
                              <p:cond delay="0"/>
                            </p:stCondLst>
                            <p:childTnLst>
                              <p:par>
                                <p:cTn id="88" presetID="14" presetClass="entr" presetSubtype="10" fill="hold" grpId="0" nodeType="clickEffect">
                                  <p:stCondLst>
                                    <p:cond delay="0"/>
                                  </p:stCondLst>
                                  <p:childTnLst>
                                    <p:set>
                                      <p:cBhvr>
                                        <p:cTn id="89" dur="1" fill="hold">
                                          <p:stCondLst>
                                            <p:cond delay="0"/>
                                          </p:stCondLst>
                                        </p:cTn>
                                        <p:tgtEl>
                                          <p:spTgt spid="16"/>
                                        </p:tgtEl>
                                        <p:attrNameLst>
                                          <p:attrName>style.visibility</p:attrName>
                                        </p:attrNameLst>
                                      </p:cBhvr>
                                      <p:to>
                                        <p:strVal val="visible"/>
                                      </p:to>
                                    </p:set>
                                    <p:animEffect transition="in" filter="randombar(horizontal)">
                                      <p:cBhvr>
                                        <p:cTn id="90" dur="500"/>
                                        <p:tgtEl>
                                          <p:spTgt spid="16"/>
                                        </p:tgtEl>
                                      </p:cBhvr>
                                    </p:animEffect>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grpId="0" nodeType="clickEffect">
                                  <p:stCondLst>
                                    <p:cond delay="0"/>
                                  </p:stCondLst>
                                  <p:childTnLst>
                                    <p:set>
                                      <p:cBhvr>
                                        <p:cTn id="94" dur="1" fill="hold">
                                          <p:stCondLst>
                                            <p:cond delay="0"/>
                                          </p:stCondLst>
                                        </p:cTn>
                                        <p:tgtEl>
                                          <p:spTgt spid="17"/>
                                        </p:tgtEl>
                                        <p:attrNameLst>
                                          <p:attrName>style.visibility</p:attrName>
                                        </p:attrNameLst>
                                      </p:cBhvr>
                                      <p:to>
                                        <p:strVal val="visible"/>
                                      </p:to>
                                    </p:set>
                                    <p:anim calcmode="lin" valueType="num">
                                      <p:cBhvr additive="base">
                                        <p:cTn id="95" dur="500" fill="hold"/>
                                        <p:tgtEl>
                                          <p:spTgt spid="17"/>
                                        </p:tgtEl>
                                        <p:attrNameLst>
                                          <p:attrName>ppt_x</p:attrName>
                                        </p:attrNameLst>
                                      </p:cBhvr>
                                      <p:tavLst>
                                        <p:tav tm="0">
                                          <p:val>
                                            <p:strVal val="#ppt_x"/>
                                          </p:val>
                                        </p:tav>
                                        <p:tav tm="100000">
                                          <p:val>
                                            <p:strVal val="#ppt_x"/>
                                          </p:val>
                                        </p:tav>
                                      </p:tavLst>
                                    </p:anim>
                                    <p:anim calcmode="lin" valueType="num">
                                      <p:cBhvr additive="base">
                                        <p:cTn id="9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grpId="0" nodeType="clickEffect">
                                  <p:stCondLst>
                                    <p:cond delay="0"/>
                                  </p:stCondLst>
                                  <p:childTnLst>
                                    <p:set>
                                      <p:cBhvr>
                                        <p:cTn id="100" dur="1" fill="hold">
                                          <p:stCondLst>
                                            <p:cond delay="0"/>
                                          </p:stCondLst>
                                        </p:cTn>
                                        <p:tgtEl>
                                          <p:spTgt spid="18"/>
                                        </p:tgtEl>
                                        <p:attrNameLst>
                                          <p:attrName>style.visibility</p:attrName>
                                        </p:attrNameLst>
                                      </p:cBhvr>
                                      <p:to>
                                        <p:strVal val="visible"/>
                                      </p:to>
                                    </p:set>
                                    <p:anim calcmode="lin" valueType="num">
                                      <p:cBhvr additive="base">
                                        <p:cTn id="101" dur="500" fill="hold"/>
                                        <p:tgtEl>
                                          <p:spTgt spid="18"/>
                                        </p:tgtEl>
                                        <p:attrNameLst>
                                          <p:attrName>ppt_x</p:attrName>
                                        </p:attrNameLst>
                                      </p:cBhvr>
                                      <p:tavLst>
                                        <p:tav tm="0">
                                          <p:val>
                                            <p:strVal val="#ppt_x"/>
                                          </p:val>
                                        </p:tav>
                                        <p:tav tm="100000">
                                          <p:val>
                                            <p:strVal val="#ppt_x"/>
                                          </p:val>
                                        </p:tav>
                                      </p:tavLst>
                                    </p:anim>
                                    <p:anim calcmode="lin" valueType="num">
                                      <p:cBhvr additive="base">
                                        <p:cTn id="102"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4" fill="hold" grpId="0" nodeType="clickEffect">
                                  <p:stCondLst>
                                    <p:cond delay="0"/>
                                  </p:stCondLst>
                                  <p:childTnLst>
                                    <p:set>
                                      <p:cBhvr>
                                        <p:cTn id="106" dur="1" fill="hold">
                                          <p:stCondLst>
                                            <p:cond delay="0"/>
                                          </p:stCondLst>
                                        </p:cTn>
                                        <p:tgtEl>
                                          <p:spTgt spid="19"/>
                                        </p:tgtEl>
                                        <p:attrNameLst>
                                          <p:attrName>style.visibility</p:attrName>
                                        </p:attrNameLst>
                                      </p:cBhvr>
                                      <p:to>
                                        <p:strVal val="visible"/>
                                      </p:to>
                                    </p:set>
                                    <p:anim calcmode="lin" valueType="num">
                                      <p:cBhvr additive="base">
                                        <p:cTn id="107" dur="500" fill="hold"/>
                                        <p:tgtEl>
                                          <p:spTgt spid="19"/>
                                        </p:tgtEl>
                                        <p:attrNameLst>
                                          <p:attrName>ppt_x</p:attrName>
                                        </p:attrNameLst>
                                      </p:cBhvr>
                                      <p:tavLst>
                                        <p:tav tm="0">
                                          <p:val>
                                            <p:strVal val="#ppt_x"/>
                                          </p:val>
                                        </p:tav>
                                        <p:tav tm="100000">
                                          <p:val>
                                            <p:strVal val="#ppt_x"/>
                                          </p:val>
                                        </p:tav>
                                      </p:tavLst>
                                    </p:anim>
                                    <p:anim calcmode="lin" valueType="num">
                                      <p:cBhvr additive="base">
                                        <p:cTn id="10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3" grpId="0"/>
      <p:bldP spid="14" grpId="0"/>
      <p:bldP spid="15" grpId="0"/>
      <p:bldP spid="16" grpId="0"/>
      <p:bldP spid="17" grpId="0" animBg="1"/>
      <p:bldP spid="18" grpId="0" animBg="1"/>
      <p:bldP spid="19"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216"/>
        <p:cNvGrpSpPr/>
        <p:nvPr/>
      </p:nvGrpSpPr>
      <p:grpSpPr>
        <a:xfrm>
          <a:off x="0" y="0"/>
          <a:ext cx="0" cy="0"/>
          <a:chOff x="0" y="0"/>
          <a:chExt cx="0" cy="0"/>
        </a:xfrm>
      </p:grpSpPr>
      <p:sp>
        <p:nvSpPr>
          <p:cNvPr id="3" name="Cloud 2"/>
          <p:cNvSpPr/>
          <p:nvPr/>
        </p:nvSpPr>
        <p:spPr>
          <a:xfrm>
            <a:off x="1584158" y="2422357"/>
            <a:ext cx="6966284" cy="3520574"/>
          </a:xfrm>
          <a:prstGeom prst="cloud">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just" defTabSz="913964"/>
            <a:r>
              <a:rPr lang="en-US" sz="2200" b="1" dirty="0" err="1">
                <a:solidFill>
                  <a:srgbClr val="00B050"/>
                </a:solidFill>
                <a:latin typeface="Times New Roman" panose="02020603050405020304" pitchFamily="18" charset="0"/>
                <a:cs typeface="Times New Roman" panose="02020603050405020304" pitchFamily="18" charset="0"/>
              </a:rPr>
              <a:t>Câu</a:t>
            </a:r>
            <a:r>
              <a:rPr lang="en-US" sz="2200" b="1" dirty="0">
                <a:solidFill>
                  <a:srgbClr val="00B050"/>
                </a:solidFill>
                <a:latin typeface="Times New Roman" panose="02020603050405020304" pitchFamily="18" charset="0"/>
                <a:cs typeface="Times New Roman" panose="02020603050405020304" pitchFamily="18" charset="0"/>
              </a:rPr>
              <a:t> </a:t>
            </a:r>
            <a:r>
              <a:rPr lang="en-US" sz="2200" b="1" dirty="0" err="1">
                <a:solidFill>
                  <a:srgbClr val="00B050"/>
                </a:solidFill>
                <a:latin typeface="Times New Roman" panose="02020603050405020304" pitchFamily="18" charset="0"/>
                <a:cs typeface="Times New Roman" panose="02020603050405020304" pitchFamily="18" charset="0"/>
              </a:rPr>
              <a:t>kể</a:t>
            </a:r>
            <a:r>
              <a:rPr lang="en-US" sz="2200" b="1" dirty="0">
                <a:solidFill>
                  <a:srgbClr val="00B050"/>
                </a:solidFill>
                <a:latin typeface="Times New Roman" panose="02020603050405020304" pitchFamily="18" charset="0"/>
                <a:cs typeface="Times New Roman" panose="02020603050405020304" pitchFamily="18" charset="0"/>
              </a:rPr>
              <a:t> Ai </a:t>
            </a:r>
            <a:r>
              <a:rPr lang="en-US" sz="2200" b="1" dirty="0" err="1">
                <a:solidFill>
                  <a:srgbClr val="00B050"/>
                </a:solidFill>
                <a:latin typeface="Times New Roman" panose="02020603050405020304" pitchFamily="18" charset="0"/>
                <a:cs typeface="Times New Roman" panose="02020603050405020304" pitchFamily="18" charset="0"/>
              </a:rPr>
              <a:t>là</a:t>
            </a:r>
            <a:r>
              <a:rPr lang="en-US" sz="2200" b="1" dirty="0">
                <a:solidFill>
                  <a:srgbClr val="00B050"/>
                </a:solidFill>
                <a:latin typeface="Times New Roman" panose="02020603050405020304" pitchFamily="18" charset="0"/>
                <a:cs typeface="Times New Roman" panose="02020603050405020304" pitchFamily="18" charset="0"/>
              </a:rPr>
              <a:t> </a:t>
            </a:r>
            <a:r>
              <a:rPr lang="en-US" sz="2200" b="1" dirty="0" err="1">
                <a:solidFill>
                  <a:srgbClr val="00B050"/>
                </a:solidFill>
                <a:latin typeface="Times New Roman" panose="02020603050405020304" pitchFamily="18" charset="0"/>
                <a:cs typeface="Times New Roman" panose="02020603050405020304" pitchFamily="18" charset="0"/>
              </a:rPr>
              <a:t>gì</a:t>
            </a:r>
            <a:r>
              <a:rPr lang="en-US" sz="2200" b="1" dirty="0">
                <a:solidFill>
                  <a:srgbClr val="00B050"/>
                </a:solidFill>
                <a:latin typeface="Times New Roman" panose="02020603050405020304" pitchFamily="18" charset="0"/>
                <a:cs typeface="Times New Roman" panose="02020603050405020304" pitchFamily="18" charset="0"/>
              </a:rPr>
              <a:t>? </a:t>
            </a:r>
            <a:r>
              <a:rPr lang="en-US" sz="2200" b="1" dirty="0" err="1">
                <a:solidFill>
                  <a:srgbClr val="00B050"/>
                </a:solidFill>
                <a:latin typeface="Times New Roman" panose="02020603050405020304" pitchFamily="18" charset="0"/>
                <a:cs typeface="Times New Roman" panose="02020603050405020304" pitchFamily="18" charset="0"/>
              </a:rPr>
              <a:t>gồm</a:t>
            </a:r>
            <a:r>
              <a:rPr lang="en-US" sz="2200" b="1" dirty="0">
                <a:solidFill>
                  <a:srgbClr val="00B050"/>
                </a:solidFill>
                <a:latin typeface="Times New Roman" panose="02020603050405020304" pitchFamily="18" charset="0"/>
                <a:cs typeface="Times New Roman" panose="02020603050405020304" pitchFamily="18" charset="0"/>
              </a:rPr>
              <a:t> </a:t>
            </a:r>
            <a:r>
              <a:rPr lang="en-US" sz="2200" b="1" dirty="0" err="1">
                <a:solidFill>
                  <a:srgbClr val="00B050"/>
                </a:solidFill>
                <a:latin typeface="Times New Roman" panose="02020603050405020304" pitchFamily="18" charset="0"/>
                <a:cs typeface="Times New Roman" panose="02020603050405020304" pitchFamily="18" charset="0"/>
              </a:rPr>
              <a:t>hai</a:t>
            </a:r>
            <a:r>
              <a:rPr lang="en-US" sz="2200" b="1" dirty="0">
                <a:solidFill>
                  <a:srgbClr val="00B050"/>
                </a:solidFill>
                <a:latin typeface="Times New Roman" panose="02020603050405020304" pitchFamily="18" charset="0"/>
                <a:cs typeface="Times New Roman" panose="02020603050405020304" pitchFamily="18" charset="0"/>
              </a:rPr>
              <a:t> </a:t>
            </a:r>
            <a:r>
              <a:rPr lang="en-US" sz="2200" b="1" dirty="0" err="1">
                <a:solidFill>
                  <a:srgbClr val="00B050"/>
                </a:solidFill>
                <a:latin typeface="Times New Roman" panose="02020603050405020304" pitchFamily="18" charset="0"/>
                <a:cs typeface="Times New Roman" panose="02020603050405020304" pitchFamily="18" charset="0"/>
              </a:rPr>
              <a:t>bộ</a:t>
            </a:r>
            <a:r>
              <a:rPr lang="en-US" sz="2200" b="1" dirty="0">
                <a:solidFill>
                  <a:srgbClr val="00B050"/>
                </a:solidFill>
                <a:latin typeface="Times New Roman" panose="02020603050405020304" pitchFamily="18" charset="0"/>
                <a:cs typeface="Times New Roman" panose="02020603050405020304" pitchFamily="18" charset="0"/>
              </a:rPr>
              <a:t> </a:t>
            </a:r>
            <a:r>
              <a:rPr lang="en-US" sz="2200" b="1" dirty="0" err="1">
                <a:solidFill>
                  <a:srgbClr val="00B050"/>
                </a:solidFill>
                <a:latin typeface="Times New Roman" panose="02020603050405020304" pitchFamily="18" charset="0"/>
                <a:cs typeface="Times New Roman" panose="02020603050405020304" pitchFamily="18" charset="0"/>
              </a:rPr>
              <a:t>phận</a:t>
            </a:r>
            <a:r>
              <a:rPr lang="en-US" sz="2200" b="1" dirty="0">
                <a:solidFill>
                  <a:srgbClr val="00B050"/>
                </a:solidFill>
                <a:latin typeface="Times New Roman" panose="02020603050405020304" pitchFamily="18" charset="0"/>
                <a:cs typeface="Times New Roman" panose="02020603050405020304" pitchFamily="18" charset="0"/>
              </a:rPr>
              <a:t>:</a:t>
            </a:r>
          </a:p>
          <a:p>
            <a:pPr lvl="0" algn="just" defTabSz="1277938">
              <a:tabLst>
                <a:tab pos="4235450" algn="l"/>
              </a:tabLst>
            </a:pP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Bộ</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phận</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thứ</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nhất</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là</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rgbClr val="00B050"/>
                </a:solidFill>
                <a:latin typeface="Times New Roman" panose="02020603050405020304" pitchFamily="18" charset="0"/>
                <a:cs typeface="Times New Roman" panose="02020603050405020304" pitchFamily="18" charset="0"/>
              </a:rPr>
              <a:t>chủ</a:t>
            </a:r>
            <a:r>
              <a:rPr lang="en-US" sz="2200" b="1" dirty="0">
                <a:solidFill>
                  <a:srgbClr val="00B050"/>
                </a:solidFill>
                <a:latin typeface="Times New Roman" panose="02020603050405020304" pitchFamily="18" charset="0"/>
                <a:cs typeface="Times New Roman" panose="02020603050405020304" pitchFamily="18" charset="0"/>
              </a:rPr>
              <a:t> </a:t>
            </a:r>
            <a:r>
              <a:rPr lang="en-US" sz="2200" b="1" dirty="0" err="1">
                <a:solidFill>
                  <a:srgbClr val="00B050"/>
                </a:solidFill>
                <a:latin typeface="Times New Roman" panose="02020603050405020304" pitchFamily="18" charset="0"/>
                <a:cs typeface="Times New Roman" panose="02020603050405020304" pitchFamily="18" charset="0"/>
              </a:rPr>
              <a:t>ngữ</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trả</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lời</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cho</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câu</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hỏi</a:t>
            </a:r>
            <a:r>
              <a:rPr lang="en-US" sz="2200" b="1" dirty="0">
                <a:solidFill>
                  <a:schemeClr val="bg2">
                    <a:lumMod val="50000"/>
                  </a:schemeClr>
                </a:solidFill>
                <a:latin typeface="Times New Roman" panose="02020603050405020304" pitchFamily="18" charset="0"/>
                <a:cs typeface="Times New Roman" panose="02020603050405020304" pitchFamily="18" charset="0"/>
              </a:rPr>
              <a:t>: Ai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cái</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gì</a:t>
            </a:r>
            <a:r>
              <a:rPr lang="en-US" sz="2200" b="1" dirty="0">
                <a:solidFill>
                  <a:schemeClr val="bg2">
                    <a:lumMod val="50000"/>
                  </a:schemeClr>
                </a:solidFill>
                <a:latin typeface="Times New Roman" panose="02020603050405020304" pitchFamily="18" charset="0"/>
                <a:cs typeface="Times New Roman" panose="02020603050405020304" pitchFamily="18" charset="0"/>
              </a:rPr>
              <a:t>, con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gì</a:t>
            </a:r>
            <a:r>
              <a:rPr lang="en-US" sz="2200" b="1" dirty="0">
                <a:solidFill>
                  <a:schemeClr val="bg2">
                    <a:lumMod val="50000"/>
                  </a:schemeClr>
                </a:solidFill>
                <a:latin typeface="Times New Roman" panose="02020603050405020304" pitchFamily="18" charset="0"/>
                <a:cs typeface="Times New Roman" panose="02020603050405020304" pitchFamily="18" charset="0"/>
              </a:rPr>
              <a:t>)?</a:t>
            </a:r>
          </a:p>
          <a:p>
            <a:pPr algn="just"/>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Bộ</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phận</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thứ</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hai</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là</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rgbClr val="00B050"/>
                </a:solidFill>
                <a:latin typeface="Times New Roman" panose="02020603050405020304" pitchFamily="18" charset="0"/>
                <a:cs typeface="Times New Roman" panose="02020603050405020304" pitchFamily="18" charset="0"/>
              </a:rPr>
              <a:t>vị</a:t>
            </a:r>
            <a:r>
              <a:rPr lang="en-US" sz="2200" b="1" dirty="0">
                <a:solidFill>
                  <a:srgbClr val="00B050"/>
                </a:solidFill>
                <a:latin typeface="Times New Roman" panose="02020603050405020304" pitchFamily="18" charset="0"/>
                <a:cs typeface="Times New Roman" panose="02020603050405020304" pitchFamily="18" charset="0"/>
              </a:rPr>
              <a:t> </a:t>
            </a:r>
            <a:r>
              <a:rPr lang="en-US" sz="2200" b="1" dirty="0" err="1">
                <a:solidFill>
                  <a:srgbClr val="00B050"/>
                </a:solidFill>
                <a:latin typeface="Times New Roman" panose="02020603050405020304" pitchFamily="18" charset="0"/>
                <a:cs typeface="Times New Roman" panose="02020603050405020304" pitchFamily="18" charset="0"/>
              </a:rPr>
              <a:t>ngữ</a:t>
            </a:r>
            <a:r>
              <a:rPr lang="en-US" sz="2200" b="1" dirty="0">
                <a:solidFill>
                  <a:srgbClr val="00B050"/>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trả</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lời</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cho</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câu</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hỏi</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Là</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gì</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Là</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smtClean="0">
                <a:solidFill>
                  <a:schemeClr val="bg2">
                    <a:lumMod val="50000"/>
                  </a:schemeClr>
                </a:solidFill>
                <a:latin typeface="Times New Roman" panose="02020603050405020304" pitchFamily="18" charset="0"/>
                <a:cs typeface="Times New Roman" panose="02020603050405020304" pitchFamily="18" charset="0"/>
              </a:rPr>
              <a:t>ai</a:t>
            </a:r>
            <a:r>
              <a:rPr lang="en-US" sz="2200" b="1" dirty="0" smtClean="0">
                <a:solidFill>
                  <a:schemeClr val="bg2">
                    <a:lumMod val="50000"/>
                  </a:schemeClr>
                </a:solidFill>
                <a:latin typeface="Times New Roman" panose="02020603050405020304" pitchFamily="18" charset="0"/>
                <a:cs typeface="Times New Roman" panose="02020603050405020304" pitchFamily="18" charset="0"/>
              </a:rPr>
              <a:t>?,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là</a:t>
            </a:r>
            <a:r>
              <a:rPr lang="en-US" sz="2200" b="1" dirty="0">
                <a:solidFill>
                  <a:schemeClr val="bg2">
                    <a:lumMod val="50000"/>
                  </a:schemeClr>
                </a:solidFill>
                <a:latin typeface="Times New Roman" panose="02020603050405020304" pitchFamily="18" charset="0"/>
                <a:cs typeface="Times New Roman" panose="02020603050405020304" pitchFamily="18" charset="0"/>
              </a:rPr>
              <a:t> con </a:t>
            </a:r>
            <a:r>
              <a:rPr lang="en-US" sz="2200" b="1" dirty="0" err="1">
                <a:solidFill>
                  <a:schemeClr val="bg2">
                    <a:lumMod val="50000"/>
                  </a:schemeClr>
                </a:solidFill>
                <a:latin typeface="Times New Roman" panose="02020603050405020304" pitchFamily="18" charset="0"/>
                <a:cs typeface="Times New Roman" panose="02020603050405020304" pitchFamily="18" charset="0"/>
              </a:rPr>
              <a:t>gì</a:t>
            </a:r>
            <a:r>
              <a:rPr lang="en-US" sz="2200" b="1" dirty="0">
                <a:solidFill>
                  <a:schemeClr val="bg2">
                    <a:lumMod val="50000"/>
                  </a:schemeClr>
                </a:solidFill>
                <a:latin typeface="Times New Roman" panose="02020603050405020304" pitchFamily="18" charset="0"/>
                <a:cs typeface="Times New Roman" panose="02020603050405020304" pitchFamily="18" charset="0"/>
              </a:rPr>
              <a:t>?). </a:t>
            </a:r>
          </a:p>
          <a:p>
            <a:pPr algn="ctr"/>
            <a:endParaRPr lang="en-US"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6238"/>
        <p:cNvGrpSpPr/>
        <p:nvPr/>
      </p:nvGrpSpPr>
      <p:grpSpPr>
        <a:xfrm>
          <a:off x="0" y="0"/>
          <a:ext cx="0" cy="0"/>
          <a:chOff x="0" y="0"/>
          <a:chExt cx="0" cy="0"/>
        </a:xfrm>
      </p:grpSpPr>
      <p:sp>
        <p:nvSpPr>
          <p:cNvPr id="17" name="Title 1"/>
          <p:cNvSpPr>
            <a:spLocks noGrp="1"/>
          </p:cNvSpPr>
          <p:nvPr>
            <p:ph type="title"/>
          </p:nvPr>
        </p:nvSpPr>
        <p:spPr>
          <a:xfrm>
            <a:off x="380315" y="228600"/>
            <a:ext cx="8765070" cy="900312"/>
          </a:xfrm>
        </p:spPr>
        <p:txBody>
          <a:bodyPr/>
          <a:lstStyle/>
          <a:p>
            <a:pPr marL="0" indent="0" algn="just">
              <a:buNone/>
            </a:pPr>
            <a:r>
              <a:rPr lang="en-US" sz="3600" dirty="0">
                <a:solidFill>
                  <a:schemeClr val="bg2">
                    <a:lumMod val="50000"/>
                  </a:schemeClr>
                </a:solidFill>
                <a:latin typeface="Times New Roman" panose="02020603050405020304" pitchFamily="18" charset="0"/>
                <a:cs typeface="Times New Roman" panose="02020603050405020304" pitchFamily="18" charset="0"/>
              </a:rPr>
              <a:t>4. </a:t>
            </a:r>
            <a:r>
              <a:rPr lang="en-US" sz="3600" dirty="0" err="1">
                <a:solidFill>
                  <a:schemeClr val="bg2">
                    <a:lumMod val="50000"/>
                  </a:schemeClr>
                </a:solidFill>
                <a:latin typeface="Times New Roman" panose="02020603050405020304" pitchFamily="18" charset="0"/>
                <a:cs typeface="Times New Roman" panose="02020603050405020304" pitchFamily="18" charset="0"/>
              </a:rPr>
              <a:t>Kiểu</a:t>
            </a:r>
            <a:r>
              <a:rPr lang="en-US" sz="3600" dirty="0">
                <a:solidFill>
                  <a:schemeClr val="bg2">
                    <a:lumMod val="50000"/>
                  </a:schemeClr>
                </a:solidFill>
                <a:latin typeface="Times New Roman" panose="02020603050405020304" pitchFamily="18" charset="0"/>
                <a:cs typeface="Times New Roman" panose="02020603050405020304" pitchFamily="18" charset="0"/>
              </a:rPr>
              <a:t> </a:t>
            </a:r>
            <a:r>
              <a:rPr lang="en-US" sz="3600" dirty="0" err="1">
                <a:solidFill>
                  <a:schemeClr val="bg2">
                    <a:lumMod val="50000"/>
                  </a:schemeClr>
                </a:solidFill>
                <a:latin typeface="Times New Roman" panose="02020603050405020304" pitchFamily="18" charset="0"/>
                <a:cs typeface="Times New Roman" panose="02020603050405020304" pitchFamily="18" charset="0"/>
              </a:rPr>
              <a:t>câu</a:t>
            </a:r>
            <a:r>
              <a:rPr lang="en-US" sz="3600" dirty="0">
                <a:solidFill>
                  <a:schemeClr val="bg2">
                    <a:lumMod val="50000"/>
                  </a:schemeClr>
                </a:solidFill>
                <a:latin typeface="Times New Roman" panose="02020603050405020304" pitchFamily="18" charset="0"/>
                <a:cs typeface="Times New Roman" panose="02020603050405020304" pitchFamily="18" charset="0"/>
              </a:rPr>
              <a:t> </a:t>
            </a:r>
            <a:r>
              <a:rPr lang="en-US" sz="3600" dirty="0" err="1">
                <a:solidFill>
                  <a:schemeClr val="bg2">
                    <a:lumMod val="50000"/>
                  </a:schemeClr>
                </a:solidFill>
                <a:latin typeface="Times New Roman" panose="02020603050405020304" pitchFamily="18" charset="0"/>
                <a:cs typeface="Times New Roman" panose="02020603050405020304" pitchFamily="18" charset="0"/>
              </a:rPr>
              <a:t>trên</a:t>
            </a:r>
            <a:r>
              <a:rPr lang="en-US" sz="3600" dirty="0">
                <a:solidFill>
                  <a:schemeClr val="bg2">
                    <a:lumMod val="50000"/>
                  </a:schemeClr>
                </a:solidFill>
                <a:latin typeface="Times New Roman" panose="02020603050405020304" pitchFamily="18" charset="0"/>
                <a:cs typeface="Times New Roman" panose="02020603050405020304" pitchFamily="18" charset="0"/>
              </a:rPr>
              <a:t> </a:t>
            </a:r>
            <a:r>
              <a:rPr lang="en-US" sz="3600" dirty="0" err="1">
                <a:solidFill>
                  <a:schemeClr val="bg2">
                    <a:lumMod val="50000"/>
                  </a:schemeClr>
                </a:solidFill>
                <a:latin typeface="Times New Roman" panose="02020603050405020304" pitchFamily="18" charset="0"/>
                <a:cs typeface="Times New Roman" panose="02020603050405020304" pitchFamily="18" charset="0"/>
              </a:rPr>
              <a:t>khác</a:t>
            </a:r>
            <a:r>
              <a:rPr lang="en-US" sz="3600" dirty="0">
                <a:solidFill>
                  <a:schemeClr val="bg2">
                    <a:lumMod val="50000"/>
                  </a:schemeClr>
                </a:solidFill>
                <a:latin typeface="Times New Roman" panose="02020603050405020304" pitchFamily="18" charset="0"/>
                <a:cs typeface="Times New Roman" panose="02020603050405020304" pitchFamily="18" charset="0"/>
              </a:rPr>
              <a:t> </a:t>
            </a:r>
            <a:r>
              <a:rPr lang="en-US" sz="3600" dirty="0" err="1">
                <a:solidFill>
                  <a:schemeClr val="bg2">
                    <a:lumMod val="50000"/>
                  </a:schemeClr>
                </a:solidFill>
                <a:latin typeface="Times New Roman" panose="02020603050405020304" pitchFamily="18" charset="0"/>
                <a:cs typeface="Times New Roman" panose="02020603050405020304" pitchFamily="18" charset="0"/>
              </a:rPr>
              <a:t>hai</a:t>
            </a:r>
            <a:r>
              <a:rPr lang="en-US" sz="3600" dirty="0">
                <a:solidFill>
                  <a:schemeClr val="bg2">
                    <a:lumMod val="50000"/>
                  </a:schemeClr>
                </a:solidFill>
                <a:latin typeface="Times New Roman" panose="02020603050405020304" pitchFamily="18" charset="0"/>
                <a:cs typeface="Times New Roman" panose="02020603050405020304" pitchFamily="18" charset="0"/>
              </a:rPr>
              <a:t> </a:t>
            </a:r>
            <a:r>
              <a:rPr lang="en-US" sz="3600" dirty="0" err="1">
                <a:solidFill>
                  <a:schemeClr val="bg2">
                    <a:lumMod val="50000"/>
                  </a:schemeClr>
                </a:solidFill>
                <a:latin typeface="Times New Roman" panose="02020603050405020304" pitchFamily="18" charset="0"/>
                <a:cs typeface="Times New Roman" panose="02020603050405020304" pitchFamily="18" charset="0"/>
              </a:rPr>
              <a:t>kiểu</a:t>
            </a:r>
            <a:r>
              <a:rPr lang="en-US" sz="3600" dirty="0">
                <a:solidFill>
                  <a:schemeClr val="bg2">
                    <a:lumMod val="50000"/>
                  </a:schemeClr>
                </a:solidFill>
                <a:latin typeface="Times New Roman" panose="02020603050405020304" pitchFamily="18" charset="0"/>
                <a:cs typeface="Times New Roman" panose="02020603050405020304" pitchFamily="18" charset="0"/>
              </a:rPr>
              <a:t> </a:t>
            </a:r>
            <a:r>
              <a:rPr lang="en-US" sz="3600" dirty="0" err="1">
                <a:solidFill>
                  <a:schemeClr val="bg2">
                    <a:lumMod val="50000"/>
                  </a:schemeClr>
                </a:solidFill>
                <a:latin typeface="Times New Roman" panose="02020603050405020304" pitchFamily="18" charset="0"/>
                <a:cs typeface="Times New Roman" panose="02020603050405020304" pitchFamily="18" charset="0"/>
              </a:rPr>
              <a:t>câu</a:t>
            </a:r>
            <a:r>
              <a:rPr lang="en-US" sz="3600" dirty="0">
                <a:solidFill>
                  <a:schemeClr val="bg2">
                    <a:lumMod val="50000"/>
                  </a:schemeClr>
                </a:solidFill>
                <a:latin typeface="Times New Roman" panose="02020603050405020304" pitchFamily="18" charset="0"/>
                <a:cs typeface="Times New Roman" panose="02020603050405020304" pitchFamily="18" charset="0"/>
              </a:rPr>
              <a:t> </a:t>
            </a:r>
            <a:r>
              <a:rPr lang="en-US" sz="3600" dirty="0" err="1">
                <a:solidFill>
                  <a:schemeClr val="bg2">
                    <a:lumMod val="50000"/>
                  </a:schemeClr>
                </a:solidFill>
                <a:latin typeface="Times New Roman" panose="02020603050405020304" pitchFamily="18" charset="0"/>
                <a:cs typeface="Times New Roman" panose="02020603050405020304" pitchFamily="18" charset="0"/>
              </a:rPr>
              <a:t>đã</a:t>
            </a:r>
            <a:r>
              <a:rPr lang="en-US" sz="3600" dirty="0">
                <a:solidFill>
                  <a:schemeClr val="bg2">
                    <a:lumMod val="50000"/>
                  </a:schemeClr>
                </a:solidFill>
                <a:latin typeface="Times New Roman" panose="02020603050405020304" pitchFamily="18" charset="0"/>
                <a:cs typeface="Times New Roman" panose="02020603050405020304" pitchFamily="18" charset="0"/>
              </a:rPr>
              <a:t> </a:t>
            </a:r>
            <a:r>
              <a:rPr lang="en-US" sz="3600" dirty="0" err="1">
                <a:solidFill>
                  <a:schemeClr val="bg2">
                    <a:lumMod val="50000"/>
                  </a:schemeClr>
                </a:solidFill>
                <a:latin typeface="Times New Roman" panose="02020603050405020304" pitchFamily="18" charset="0"/>
                <a:cs typeface="Times New Roman" panose="02020603050405020304" pitchFamily="18" charset="0"/>
              </a:rPr>
              <a:t>học</a:t>
            </a:r>
            <a:r>
              <a:rPr lang="en-US" sz="3600" dirty="0">
                <a:solidFill>
                  <a:schemeClr val="bg2">
                    <a:lumMod val="50000"/>
                  </a:schemeClr>
                </a:solidFill>
                <a:latin typeface="Times New Roman" panose="02020603050405020304" pitchFamily="18" charset="0"/>
                <a:cs typeface="Times New Roman" panose="02020603050405020304" pitchFamily="18" charset="0"/>
              </a:rPr>
              <a:t> </a:t>
            </a:r>
            <a:r>
              <a:rPr lang="en-US" sz="3600" b="1" i="1" dirty="0">
                <a:solidFill>
                  <a:schemeClr val="bg2">
                    <a:lumMod val="50000"/>
                  </a:schemeClr>
                </a:solidFill>
                <a:latin typeface="Times New Roman" panose="02020603050405020304" pitchFamily="18" charset="0"/>
                <a:cs typeface="Times New Roman" panose="02020603050405020304" pitchFamily="18" charset="0"/>
              </a:rPr>
              <a:t>Ai </a:t>
            </a:r>
            <a:r>
              <a:rPr lang="en-US" sz="3600" b="1" i="1" dirty="0" err="1">
                <a:solidFill>
                  <a:schemeClr val="bg2">
                    <a:lumMod val="50000"/>
                  </a:schemeClr>
                </a:solidFill>
                <a:latin typeface="Times New Roman" panose="02020603050405020304" pitchFamily="18" charset="0"/>
                <a:cs typeface="Times New Roman" panose="02020603050405020304" pitchFamily="18" charset="0"/>
              </a:rPr>
              <a:t>làm</a:t>
            </a:r>
            <a:r>
              <a:rPr lang="en-US" sz="3600" b="1" i="1" dirty="0">
                <a:solidFill>
                  <a:schemeClr val="bg2">
                    <a:lumMod val="50000"/>
                  </a:schemeClr>
                </a:solidFill>
                <a:latin typeface="Times New Roman" panose="02020603050405020304" pitchFamily="18" charset="0"/>
                <a:cs typeface="Times New Roman" panose="02020603050405020304" pitchFamily="18" charset="0"/>
              </a:rPr>
              <a:t> </a:t>
            </a:r>
            <a:r>
              <a:rPr lang="en-US" sz="3600" b="1" i="1" dirty="0" err="1">
                <a:solidFill>
                  <a:schemeClr val="bg2">
                    <a:lumMod val="50000"/>
                  </a:schemeClr>
                </a:solidFill>
                <a:latin typeface="Times New Roman" panose="02020603050405020304" pitchFamily="18" charset="0"/>
                <a:cs typeface="Times New Roman" panose="02020603050405020304" pitchFamily="18" charset="0"/>
              </a:rPr>
              <a:t>gì</a:t>
            </a:r>
            <a:r>
              <a:rPr lang="en-US" sz="3600" b="1" i="1" dirty="0">
                <a:solidFill>
                  <a:schemeClr val="bg2">
                    <a:lumMod val="50000"/>
                  </a:schemeClr>
                </a:solidFill>
                <a:latin typeface="Times New Roman" panose="02020603050405020304" pitchFamily="18" charset="0"/>
                <a:cs typeface="Times New Roman" panose="02020603050405020304" pitchFamily="18" charset="0"/>
              </a:rPr>
              <a:t>?, Ai </a:t>
            </a:r>
            <a:r>
              <a:rPr lang="en-US" sz="3600" b="1" i="1" dirty="0" err="1">
                <a:solidFill>
                  <a:schemeClr val="bg2">
                    <a:lumMod val="50000"/>
                  </a:schemeClr>
                </a:solidFill>
                <a:latin typeface="Times New Roman" panose="02020603050405020304" pitchFamily="18" charset="0"/>
                <a:cs typeface="Times New Roman" panose="02020603050405020304" pitchFamily="18" charset="0"/>
              </a:rPr>
              <a:t>thế</a:t>
            </a:r>
            <a:r>
              <a:rPr lang="en-US" sz="3600" b="1" i="1" dirty="0">
                <a:solidFill>
                  <a:schemeClr val="bg2">
                    <a:lumMod val="50000"/>
                  </a:schemeClr>
                </a:solidFill>
                <a:latin typeface="Times New Roman" panose="02020603050405020304" pitchFamily="18" charset="0"/>
                <a:cs typeface="Times New Roman" panose="02020603050405020304" pitchFamily="18" charset="0"/>
              </a:rPr>
              <a:t> </a:t>
            </a:r>
            <a:r>
              <a:rPr lang="en-US" sz="3600" b="1" i="1" dirty="0" err="1">
                <a:solidFill>
                  <a:schemeClr val="bg2">
                    <a:lumMod val="50000"/>
                  </a:schemeClr>
                </a:solidFill>
                <a:latin typeface="Times New Roman" panose="02020603050405020304" pitchFamily="18" charset="0"/>
                <a:cs typeface="Times New Roman" panose="02020603050405020304" pitchFamily="18" charset="0"/>
              </a:rPr>
              <a:t>nào</a:t>
            </a:r>
            <a:r>
              <a:rPr lang="en-US" sz="3600" b="1" i="1" dirty="0">
                <a:solidFill>
                  <a:schemeClr val="bg2">
                    <a:lumMod val="50000"/>
                  </a:schemeClr>
                </a:solidFill>
                <a:latin typeface="Times New Roman" panose="02020603050405020304" pitchFamily="18" charset="0"/>
                <a:cs typeface="Times New Roman" panose="02020603050405020304" pitchFamily="18" charset="0"/>
              </a:rPr>
              <a:t>? </a:t>
            </a:r>
            <a:r>
              <a:rPr lang="en-US" sz="3600" dirty="0">
                <a:solidFill>
                  <a:schemeClr val="bg2">
                    <a:lumMod val="50000"/>
                  </a:schemeClr>
                </a:solidFill>
                <a:latin typeface="Times New Roman" panose="02020603050405020304" pitchFamily="18" charset="0"/>
                <a:cs typeface="Times New Roman" panose="02020603050405020304" pitchFamily="18" charset="0"/>
              </a:rPr>
              <a:t>ở </a:t>
            </a:r>
            <a:r>
              <a:rPr lang="en-US" sz="3600" dirty="0" err="1">
                <a:solidFill>
                  <a:schemeClr val="bg2">
                    <a:lumMod val="50000"/>
                  </a:schemeClr>
                </a:solidFill>
                <a:latin typeface="Times New Roman" panose="02020603050405020304" pitchFamily="18" charset="0"/>
                <a:cs typeface="Times New Roman" panose="02020603050405020304" pitchFamily="18" charset="0"/>
              </a:rPr>
              <a:t>chỗ</a:t>
            </a:r>
            <a:r>
              <a:rPr lang="en-US" sz="3600" dirty="0">
                <a:solidFill>
                  <a:schemeClr val="bg2">
                    <a:lumMod val="50000"/>
                  </a:schemeClr>
                </a:solidFill>
                <a:latin typeface="Times New Roman" panose="02020603050405020304" pitchFamily="18" charset="0"/>
                <a:cs typeface="Times New Roman" panose="02020603050405020304" pitchFamily="18" charset="0"/>
              </a:rPr>
              <a:t> </a:t>
            </a:r>
            <a:r>
              <a:rPr lang="en-US" sz="3600" dirty="0" err="1">
                <a:solidFill>
                  <a:schemeClr val="bg2">
                    <a:lumMod val="50000"/>
                  </a:schemeClr>
                </a:solidFill>
                <a:latin typeface="Times New Roman" panose="02020603050405020304" pitchFamily="18" charset="0"/>
                <a:cs typeface="Times New Roman" panose="02020603050405020304" pitchFamily="18" charset="0"/>
              </a:rPr>
              <a:t>nào</a:t>
            </a:r>
            <a:r>
              <a:rPr lang="en-US" sz="3600" dirty="0">
                <a:solidFill>
                  <a:schemeClr val="bg2">
                    <a:lumMod val="50000"/>
                  </a:schemeClr>
                </a:solidFill>
                <a:latin typeface="Times New Roman" panose="02020603050405020304" pitchFamily="18" charset="0"/>
                <a:cs typeface="Times New Roman" panose="02020603050405020304" pitchFamily="18" charset="0"/>
              </a:rPr>
              <a:t>?</a:t>
            </a:r>
          </a:p>
        </p:txBody>
      </p:sp>
      <p:graphicFrame>
        <p:nvGraphicFramePr>
          <p:cNvPr id="18" name="Table 17">
            <a:extLst>
              <a:ext uri="{FF2B5EF4-FFF2-40B4-BE49-F238E27FC236}">
                <a16:creationId xmlns:a16="http://schemas.microsoft.com/office/drawing/2014/main" xmlns="" id="{2855EF5A-80CE-4B71-AE07-72F9803CE69C}"/>
              </a:ext>
            </a:extLst>
          </p:cNvPr>
          <p:cNvGraphicFramePr>
            <a:graphicFrameLocks noGrp="1"/>
          </p:cNvGraphicFramePr>
          <p:nvPr>
            <p:extLst>
              <p:ext uri="{D42A27DB-BD31-4B8C-83A1-F6EECF244321}">
                <p14:modId xmlns:p14="http://schemas.microsoft.com/office/powerpoint/2010/main" val="3957468849"/>
              </p:ext>
            </p:extLst>
          </p:nvPr>
        </p:nvGraphicFramePr>
        <p:xfrm>
          <a:off x="642938" y="1375405"/>
          <a:ext cx="8000999" cy="3276600"/>
        </p:xfrm>
        <a:graphic>
          <a:graphicData uri="http://schemas.openxmlformats.org/drawingml/2006/table">
            <a:tbl>
              <a:tblPr firstRow="1" firstCol="1" bandRow="1">
                <a:tableStyleId>{B301B821-A1FF-4177-AEE7-76D212191A09}</a:tableStyleId>
              </a:tblPr>
              <a:tblGrid>
                <a:gridCol w="1798940">
                  <a:extLst>
                    <a:ext uri="{9D8B030D-6E8A-4147-A177-3AD203B41FA5}">
                      <a16:colId xmlns:a16="http://schemas.microsoft.com/office/drawing/2014/main" xmlns="" val="3875199715"/>
                    </a:ext>
                  </a:extLst>
                </a:gridCol>
                <a:gridCol w="2061818">
                  <a:extLst>
                    <a:ext uri="{9D8B030D-6E8A-4147-A177-3AD203B41FA5}">
                      <a16:colId xmlns:a16="http://schemas.microsoft.com/office/drawing/2014/main" xmlns="" val="124012680"/>
                    </a:ext>
                  </a:extLst>
                </a:gridCol>
                <a:gridCol w="4140241">
                  <a:extLst>
                    <a:ext uri="{9D8B030D-6E8A-4147-A177-3AD203B41FA5}">
                      <a16:colId xmlns:a16="http://schemas.microsoft.com/office/drawing/2014/main" xmlns="" val="3582664498"/>
                    </a:ext>
                  </a:extLst>
                </a:gridCol>
              </a:tblGrid>
              <a:tr h="647731">
                <a:tc>
                  <a:txBody>
                    <a:bodyPr/>
                    <a:lstStyle/>
                    <a:p>
                      <a:pPr algn="ctr">
                        <a:lnSpc>
                          <a:spcPct val="150000"/>
                        </a:lnSpc>
                        <a:spcAft>
                          <a:spcPts val="0"/>
                        </a:spcAft>
                      </a:pPr>
                      <a:r>
                        <a:rPr lang="en-US" sz="1800" dirty="0" err="1">
                          <a:effectLst/>
                          <a:latin typeface="Times New Roman" panose="02020603050405020304" pitchFamily="18" charset="0"/>
                          <a:cs typeface="Times New Roman" panose="02020603050405020304" pitchFamily="18" charset="0"/>
                        </a:rPr>
                        <a:t>Câu</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kể</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50000"/>
                        </a:lnSpc>
                        <a:spcAft>
                          <a:spcPts val="0"/>
                        </a:spcAft>
                      </a:pP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Chủ</a:t>
                      </a:r>
                      <a:r>
                        <a:rPr lang="en-US" sz="1800" dirty="0">
                          <a:effectLst/>
                          <a:latin typeface="Times New Roman" panose="02020603050405020304" pitchFamily="18" charset="0"/>
                          <a:ea typeface="Calibri" panose="020F0502020204030204" pitchFamily="34" charset="0"/>
                          <a:cs typeface="Times New Roman" panose="02020603050405020304" pitchFamily="18" charset="0"/>
                        </a:rPr>
                        <a:t> </a:t>
                      </a:r>
                      <a:r>
                        <a:rPr lang="en-US" sz="1800" dirty="0" err="1">
                          <a:effectLst/>
                          <a:latin typeface="Times New Roman" panose="02020603050405020304" pitchFamily="18" charset="0"/>
                          <a:ea typeface="Calibri" panose="020F0502020204030204" pitchFamily="34" charset="0"/>
                          <a:cs typeface="Times New Roman" panose="02020603050405020304" pitchFamily="18" charset="0"/>
                        </a:rPr>
                        <a:t>ngữ</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50000"/>
                        </a:lnSpc>
                        <a:spcAft>
                          <a:spcPts val="0"/>
                        </a:spcAft>
                      </a:pPr>
                      <a:r>
                        <a:rPr lang="en-US" sz="1800" dirty="0" err="1">
                          <a:effectLst/>
                          <a:latin typeface="Times New Roman" panose="02020603050405020304" pitchFamily="18" charset="0"/>
                          <a:cs typeface="Times New Roman" panose="02020603050405020304" pitchFamily="18" charset="0"/>
                        </a:rPr>
                        <a:t>Vị</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ngữ</a:t>
                      </a:r>
                      <a:r>
                        <a:rPr lang="en-US" sz="1800" dirty="0">
                          <a:effectLst/>
                          <a:latin typeface="Times New Roman" panose="02020603050405020304" pitchFamily="18" charset="0"/>
                          <a:cs typeface="Times New Roman" panose="02020603050405020304" pitchFamily="18" charset="0"/>
                        </a:rPr>
                        <a:t> </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872862548"/>
                  </a:ext>
                </a:extLst>
              </a:tr>
              <a:tr h="647731">
                <a:tc>
                  <a:txBody>
                    <a:bodyPr/>
                    <a:lstStyle/>
                    <a:p>
                      <a:pPr algn="ctr">
                        <a:lnSpc>
                          <a:spcPct val="150000"/>
                        </a:lnSpc>
                        <a:spcAft>
                          <a:spcPts val="0"/>
                        </a:spcAft>
                      </a:pPr>
                      <a:r>
                        <a:rPr lang="en-US" sz="1800" dirty="0">
                          <a:effectLst/>
                          <a:latin typeface="Times New Roman" panose="02020603050405020304" pitchFamily="18" charset="0"/>
                          <a:cs typeface="Times New Roman" panose="02020603050405020304" pitchFamily="18" charset="0"/>
                        </a:rPr>
                        <a:t>Ai </a:t>
                      </a:r>
                      <a:r>
                        <a:rPr lang="en-US" sz="1800" dirty="0" err="1">
                          <a:effectLst/>
                          <a:latin typeface="Times New Roman" panose="02020603050405020304" pitchFamily="18" charset="0"/>
                          <a:cs typeface="Times New Roman" panose="02020603050405020304" pitchFamily="18" charset="0"/>
                        </a:rPr>
                        <a:t>làm</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gì</a:t>
                      </a:r>
                      <a:r>
                        <a:rPr lang="en-US" sz="1800" dirty="0">
                          <a:effectLst/>
                          <a:latin typeface="Times New Roman" panose="02020603050405020304" pitchFamily="18" charset="0"/>
                          <a:cs typeface="Times New Roman" panose="02020603050405020304" pitchFamily="18" charset="0"/>
                        </a:rPr>
                        <a:t>?</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50000"/>
                        </a:lnSpc>
                        <a:spcAft>
                          <a:spcPts val="0"/>
                        </a:spcAft>
                      </a:pP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50000"/>
                        </a:lnSpc>
                        <a:spcAft>
                          <a:spcPts val="0"/>
                        </a:spcAft>
                      </a:pP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722279520"/>
                  </a:ext>
                </a:extLst>
              </a:tr>
              <a:tr h="990569">
                <a:tc>
                  <a:txBody>
                    <a:bodyPr/>
                    <a:lstStyle/>
                    <a:p>
                      <a:pPr algn="ctr">
                        <a:lnSpc>
                          <a:spcPct val="150000"/>
                        </a:lnSpc>
                        <a:spcAft>
                          <a:spcPts val="0"/>
                        </a:spcAft>
                      </a:pPr>
                      <a:r>
                        <a:rPr lang="en-US" sz="1800" dirty="0">
                          <a:effectLst/>
                          <a:latin typeface="Times New Roman" panose="02020603050405020304" pitchFamily="18" charset="0"/>
                          <a:cs typeface="Times New Roman" panose="02020603050405020304" pitchFamily="18" charset="0"/>
                        </a:rPr>
                        <a:t>Ai </a:t>
                      </a:r>
                      <a:r>
                        <a:rPr lang="en-US" sz="1800" dirty="0" err="1">
                          <a:effectLst/>
                          <a:latin typeface="Times New Roman" panose="02020603050405020304" pitchFamily="18" charset="0"/>
                          <a:cs typeface="Times New Roman" panose="02020603050405020304" pitchFamily="18" charset="0"/>
                        </a:rPr>
                        <a:t>thế</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nào</a:t>
                      </a:r>
                      <a:r>
                        <a:rPr lang="en-US" sz="1800" dirty="0">
                          <a:effectLst/>
                          <a:latin typeface="Times New Roman" panose="02020603050405020304" pitchFamily="18" charset="0"/>
                          <a:cs typeface="Times New Roman" panose="02020603050405020304" pitchFamily="18" charset="0"/>
                        </a:rPr>
                        <a:t>?</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50000"/>
                        </a:lnSpc>
                        <a:spcAft>
                          <a:spcPts val="0"/>
                        </a:spcAft>
                      </a:pP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50000"/>
                        </a:lnSpc>
                        <a:spcAft>
                          <a:spcPts val="0"/>
                        </a:spcAft>
                      </a:pP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594340466"/>
                  </a:ext>
                </a:extLst>
              </a:tr>
              <a:tr h="990569">
                <a:tc>
                  <a:txBody>
                    <a:bodyPr/>
                    <a:lstStyle/>
                    <a:p>
                      <a:pPr algn="ctr">
                        <a:lnSpc>
                          <a:spcPct val="150000"/>
                        </a:lnSpc>
                        <a:spcAft>
                          <a:spcPts val="0"/>
                        </a:spcAft>
                      </a:pPr>
                      <a:r>
                        <a:rPr lang="en-US" sz="1800" dirty="0">
                          <a:effectLst/>
                          <a:latin typeface="Times New Roman" panose="02020603050405020304" pitchFamily="18" charset="0"/>
                          <a:cs typeface="Times New Roman" panose="02020603050405020304" pitchFamily="18" charset="0"/>
                        </a:rPr>
                        <a:t>Ai </a:t>
                      </a:r>
                      <a:r>
                        <a:rPr lang="en-US" sz="1800" dirty="0" err="1">
                          <a:effectLst/>
                          <a:latin typeface="Times New Roman" panose="02020603050405020304" pitchFamily="18" charset="0"/>
                          <a:cs typeface="Times New Roman" panose="02020603050405020304" pitchFamily="18" charset="0"/>
                        </a:rPr>
                        <a:t>là</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gì</a:t>
                      </a:r>
                      <a:r>
                        <a:rPr lang="en-US" sz="1800" dirty="0">
                          <a:effectLst/>
                          <a:latin typeface="Times New Roman" panose="02020603050405020304" pitchFamily="18" charset="0"/>
                          <a:cs typeface="Times New Roman" panose="02020603050405020304" pitchFamily="18" charset="0"/>
                        </a:rPr>
                        <a:t>?</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50000"/>
                        </a:lnSpc>
                        <a:spcAft>
                          <a:spcPts val="0"/>
                        </a:spcAft>
                      </a:pP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50000"/>
                        </a:lnSpc>
                        <a:spcAft>
                          <a:spcPts val="0"/>
                        </a:spcAft>
                      </a:pP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51435" marR="51435"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116589707"/>
                  </a:ext>
                </a:extLst>
              </a:tr>
            </a:tbl>
          </a:graphicData>
        </a:graphic>
      </p:graphicFrame>
      <p:sp>
        <p:nvSpPr>
          <p:cNvPr id="19" name="TextBox 18">
            <a:extLst>
              <a:ext uri="{FF2B5EF4-FFF2-40B4-BE49-F238E27FC236}">
                <a16:creationId xmlns:a16="http://schemas.microsoft.com/office/drawing/2014/main" xmlns="" id="{3D2F8F28-84E7-468D-A1B9-5875FE04CE81}"/>
              </a:ext>
            </a:extLst>
          </p:cNvPr>
          <p:cNvSpPr txBox="1"/>
          <p:nvPr/>
        </p:nvSpPr>
        <p:spPr>
          <a:xfrm>
            <a:off x="2674767" y="2270689"/>
            <a:ext cx="1908313" cy="307777"/>
          </a:xfrm>
          <a:prstGeom prst="rect">
            <a:avLst/>
          </a:prstGeom>
          <a:noFill/>
        </p:spPr>
        <p:txBody>
          <a:bodyPr wrap="square" rtlCol="0">
            <a:spAutoFit/>
          </a:bodyPr>
          <a:lstStyle/>
          <a:p>
            <a:r>
              <a:rPr lang="en-US" b="1" dirty="0">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Ai</a:t>
            </a:r>
            <a:r>
              <a:rPr lang="en-US" dirty="0">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a:t>
            </a:r>
            <a:r>
              <a:rPr lang="en-US" dirty="0" err="1">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cái</a:t>
            </a:r>
            <a:r>
              <a:rPr lang="en-US" dirty="0">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gì</a:t>
            </a:r>
            <a:r>
              <a:rPr lang="en-US" dirty="0">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 con </a:t>
            </a:r>
            <a:r>
              <a:rPr lang="en-US" dirty="0" err="1">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gì</a:t>
            </a:r>
            <a:r>
              <a:rPr lang="en-US" dirty="0">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a:t>
            </a:r>
          </a:p>
        </p:txBody>
      </p:sp>
      <p:sp>
        <p:nvSpPr>
          <p:cNvPr id="20" name="TextBox 19">
            <a:extLst>
              <a:ext uri="{FF2B5EF4-FFF2-40B4-BE49-F238E27FC236}">
                <a16:creationId xmlns:a16="http://schemas.microsoft.com/office/drawing/2014/main" xmlns="" id="{FEA505A6-F65F-49E2-A02D-C6AB8A2D843D}"/>
              </a:ext>
            </a:extLst>
          </p:cNvPr>
          <p:cNvSpPr txBox="1"/>
          <p:nvPr/>
        </p:nvSpPr>
        <p:spPr>
          <a:xfrm>
            <a:off x="4749992" y="2208686"/>
            <a:ext cx="3399183" cy="307777"/>
          </a:xfrm>
          <a:prstGeom prst="rect">
            <a:avLst/>
          </a:prstGeom>
          <a:noFill/>
        </p:spPr>
        <p:txBody>
          <a:bodyPr wrap="square" rtlCol="0">
            <a:spAutoFit/>
          </a:bodyPr>
          <a:lstStyle/>
          <a:p>
            <a:r>
              <a:rPr lang="en-US" b="1" dirty="0" err="1">
                <a:solidFill>
                  <a:schemeClr val="bg2">
                    <a:lumMod val="50000"/>
                  </a:schemeClr>
                </a:solidFill>
                <a:latin typeface="Times New Roman" panose="02020603050405020304" pitchFamily="18" charset="0"/>
                <a:cs typeface="Times New Roman" panose="02020603050405020304" pitchFamily="18" charset="0"/>
              </a:rPr>
              <a:t>Làm</a:t>
            </a:r>
            <a:r>
              <a:rPr lang="en-US" b="1" dirty="0">
                <a:solidFill>
                  <a:schemeClr val="bg2">
                    <a:lumMod val="50000"/>
                  </a:schemeClr>
                </a:solidFill>
                <a:latin typeface="Times New Roman" panose="02020603050405020304" pitchFamily="18" charset="0"/>
                <a:cs typeface="Times New Roman" panose="02020603050405020304" pitchFamily="18" charset="0"/>
              </a:rPr>
              <a:t> </a:t>
            </a:r>
            <a:r>
              <a:rPr lang="en-US" b="1" dirty="0" err="1">
                <a:solidFill>
                  <a:schemeClr val="bg2">
                    <a:lumMod val="50000"/>
                  </a:schemeClr>
                </a:solidFill>
                <a:latin typeface="Times New Roman" panose="02020603050405020304" pitchFamily="18" charset="0"/>
                <a:cs typeface="Times New Roman" panose="02020603050405020304" pitchFamily="18" charset="0"/>
              </a:rPr>
              <a:t>gì</a:t>
            </a:r>
            <a:r>
              <a:rPr lang="en-US" b="1" dirty="0">
                <a:solidFill>
                  <a:schemeClr val="bg2">
                    <a:lumMod val="50000"/>
                  </a:schemeClr>
                </a:solidFill>
                <a:latin typeface="Times New Roman" panose="02020603050405020304" pitchFamily="18" charset="0"/>
                <a:cs typeface="Times New Roman" panose="02020603050405020304" pitchFamily="18" charset="0"/>
              </a:rPr>
              <a:t>? </a:t>
            </a:r>
            <a:r>
              <a:rPr lang="en-US" dirty="0">
                <a:solidFill>
                  <a:schemeClr val="bg2">
                    <a:lumMod val="50000"/>
                  </a:schemeClr>
                </a:solidFill>
                <a:latin typeface="Times New Roman" panose="02020603050405020304" pitchFamily="18" charset="0"/>
                <a:cs typeface="Times New Roman" panose="02020603050405020304" pitchFamily="18" charset="0"/>
              </a:rPr>
              <a:t>(</a:t>
            </a:r>
            <a:r>
              <a:rPr lang="en-US" dirty="0" err="1">
                <a:solidFill>
                  <a:schemeClr val="bg2">
                    <a:lumMod val="50000"/>
                  </a:schemeClr>
                </a:solidFill>
                <a:latin typeface="Times New Roman" panose="02020603050405020304" pitchFamily="18" charset="0"/>
                <a:cs typeface="Times New Roman" panose="02020603050405020304" pitchFamily="18" charset="0"/>
              </a:rPr>
              <a:t>động</a:t>
            </a:r>
            <a:r>
              <a:rPr lang="en-US" dirty="0">
                <a:solidFill>
                  <a:schemeClr val="bg2">
                    <a:lumMod val="50000"/>
                  </a:schemeClr>
                </a:solidFill>
                <a:latin typeface="Times New Roman" panose="02020603050405020304" pitchFamily="18"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cs typeface="Times New Roman" panose="02020603050405020304" pitchFamily="18" charset="0"/>
              </a:rPr>
              <a:t>từ</a:t>
            </a:r>
            <a:r>
              <a:rPr lang="en-US" dirty="0">
                <a:solidFill>
                  <a:schemeClr val="bg2">
                    <a:lumMod val="50000"/>
                  </a:schemeClr>
                </a:solidFill>
                <a:latin typeface="Times New Roman" panose="02020603050405020304" pitchFamily="18"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cs typeface="Times New Roman" panose="02020603050405020304" pitchFamily="18" charset="0"/>
              </a:rPr>
              <a:t>cụm</a:t>
            </a:r>
            <a:r>
              <a:rPr lang="en-US" dirty="0">
                <a:solidFill>
                  <a:schemeClr val="bg2">
                    <a:lumMod val="50000"/>
                  </a:schemeClr>
                </a:solidFill>
                <a:latin typeface="Times New Roman" panose="02020603050405020304" pitchFamily="18"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cs typeface="Times New Roman" panose="02020603050405020304" pitchFamily="18" charset="0"/>
              </a:rPr>
              <a:t>động</a:t>
            </a:r>
            <a:r>
              <a:rPr lang="en-US" dirty="0">
                <a:solidFill>
                  <a:schemeClr val="bg2">
                    <a:lumMod val="50000"/>
                  </a:schemeClr>
                </a:solidFill>
                <a:latin typeface="Times New Roman" panose="02020603050405020304" pitchFamily="18"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cs typeface="Times New Roman" panose="02020603050405020304" pitchFamily="18" charset="0"/>
              </a:rPr>
              <a:t>từ</a:t>
            </a:r>
            <a:r>
              <a:rPr lang="en-US" dirty="0">
                <a:solidFill>
                  <a:schemeClr val="bg2">
                    <a:lumMod val="50000"/>
                  </a:schemeClr>
                </a:solidFill>
                <a:latin typeface="Times New Roman" panose="02020603050405020304" pitchFamily="18" charset="0"/>
                <a:cs typeface="Times New Roman" panose="02020603050405020304" pitchFamily="18" charset="0"/>
              </a:rPr>
              <a:t>)</a:t>
            </a:r>
            <a:endParaRPr lang="en-US" dirty="0">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21" name="TextBox 20">
            <a:extLst>
              <a:ext uri="{FF2B5EF4-FFF2-40B4-BE49-F238E27FC236}">
                <a16:creationId xmlns:a16="http://schemas.microsoft.com/office/drawing/2014/main" xmlns="" id="{576AC0A5-8755-4E0C-86B1-8AFB7E0DFCC2}"/>
              </a:ext>
            </a:extLst>
          </p:cNvPr>
          <p:cNvSpPr txBox="1"/>
          <p:nvPr/>
        </p:nvSpPr>
        <p:spPr>
          <a:xfrm>
            <a:off x="2543073" y="3062619"/>
            <a:ext cx="2040007" cy="307777"/>
          </a:xfrm>
          <a:prstGeom prst="rect">
            <a:avLst/>
          </a:prstGeom>
          <a:noFill/>
        </p:spPr>
        <p:txBody>
          <a:bodyPr wrap="square" rtlCol="0">
            <a:spAutoFit/>
          </a:bodyPr>
          <a:lstStyle/>
          <a:p>
            <a:r>
              <a:rPr lang="en-US" b="1" dirty="0">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Ai</a:t>
            </a:r>
            <a:r>
              <a:rPr lang="en-US" dirty="0">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a:t>
            </a:r>
            <a:r>
              <a:rPr lang="en-US" dirty="0" err="1">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cái</a:t>
            </a:r>
            <a:r>
              <a:rPr lang="en-US" dirty="0">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gì</a:t>
            </a:r>
            <a:r>
              <a:rPr lang="en-US" dirty="0">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 con </a:t>
            </a:r>
            <a:r>
              <a:rPr lang="en-US" dirty="0" err="1">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gì</a:t>
            </a:r>
            <a:r>
              <a:rPr lang="en-US" dirty="0">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a:t>
            </a:r>
          </a:p>
        </p:txBody>
      </p:sp>
      <p:sp>
        <p:nvSpPr>
          <p:cNvPr id="22" name="TextBox 21">
            <a:extLst>
              <a:ext uri="{FF2B5EF4-FFF2-40B4-BE49-F238E27FC236}">
                <a16:creationId xmlns:a16="http://schemas.microsoft.com/office/drawing/2014/main" xmlns="" id="{969F7549-F7DC-4A8F-B403-49C4CDA8DE89}"/>
              </a:ext>
            </a:extLst>
          </p:cNvPr>
          <p:cNvSpPr txBox="1"/>
          <p:nvPr/>
        </p:nvSpPr>
        <p:spPr>
          <a:xfrm>
            <a:off x="2652806" y="4045812"/>
            <a:ext cx="2110044" cy="307777"/>
          </a:xfrm>
          <a:prstGeom prst="rect">
            <a:avLst/>
          </a:prstGeom>
          <a:noFill/>
        </p:spPr>
        <p:txBody>
          <a:bodyPr wrap="square" rtlCol="0">
            <a:spAutoFit/>
          </a:bodyPr>
          <a:lstStyle/>
          <a:p>
            <a:r>
              <a:rPr lang="en-US" b="1" dirty="0">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Ai</a:t>
            </a:r>
            <a:r>
              <a:rPr lang="en-US" dirty="0">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a:t>
            </a:r>
            <a:r>
              <a:rPr lang="en-US" dirty="0" err="1">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cái</a:t>
            </a:r>
            <a:r>
              <a:rPr lang="en-US" dirty="0">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gì</a:t>
            </a:r>
            <a:r>
              <a:rPr lang="en-US" dirty="0">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 con </a:t>
            </a:r>
            <a:r>
              <a:rPr lang="en-US" dirty="0" err="1">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gì</a:t>
            </a:r>
            <a:r>
              <a:rPr lang="en-US" dirty="0">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rPr>
              <a:t>)?</a:t>
            </a:r>
          </a:p>
        </p:txBody>
      </p:sp>
      <p:sp>
        <p:nvSpPr>
          <p:cNvPr id="23" name="TextBox 22">
            <a:extLst>
              <a:ext uri="{FF2B5EF4-FFF2-40B4-BE49-F238E27FC236}">
                <a16:creationId xmlns:a16="http://schemas.microsoft.com/office/drawing/2014/main" xmlns="" id="{7F747615-D703-4206-9566-9A06FA490224}"/>
              </a:ext>
            </a:extLst>
          </p:cNvPr>
          <p:cNvSpPr txBox="1"/>
          <p:nvPr/>
        </p:nvSpPr>
        <p:spPr>
          <a:xfrm>
            <a:off x="4528327" y="3088940"/>
            <a:ext cx="4170363" cy="307777"/>
          </a:xfrm>
          <a:prstGeom prst="rect">
            <a:avLst/>
          </a:prstGeom>
          <a:noFill/>
        </p:spPr>
        <p:txBody>
          <a:bodyPr wrap="square" rtlCol="0">
            <a:spAutoFit/>
          </a:bodyPr>
          <a:lstStyle/>
          <a:p>
            <a:r>
              <a:rPr lang="en-US" b="1" dirty="0" err="1">
                <a:solidFill>
                  <a:schemeClr val="bg2">
                    <a:lumMod val="50000"/>
                  </a:schemeClr>
                </a:solidFill>
                <a:latin typeface="Times New Roman" panose="02020603050405020304" pitchFamily="18" charset="0"/>
                <a:cs typeface="Times New Roman" panose="02020603050405020304" pitchFamily="18" charset="0"/>
              </a:rPr>
              <a:t>Thế</a:t>
            </a:r>
            <a:r>
              <a:rPr lang="en-US" b="1" dirty="0">
                <a:solidFill>
                  <a:schemeClr val="bg2">
                    <a:lumMod val="50000"/>
                  </a:schemeClr>
                </a:solidFill>
                <a:latin typeface="Times New Roman" panose="02020603050405020304" pitchFamily="18" charset="0"/>
                <a:cs typeface="Times New Roman" panose="02020603050405020304" pitchFamily="18" charset="0"/>
              </a:rPr>
              <a:t> </a:t>
            </a:r>
            <a:r>
              <a:rPr lang="en-US" b="1" dirty="0" err="1">
                <a:solidFill>
                  <a:schemeClr val="bg2">
                    <a:lumMod val="50000"/>
                  </a:schemeClr>
                </a:solidFill>
                <a:latin typeface="Times New Roman" panose="02020603050405020304" pitchFamily="18" charset="0"/>
                <a:cs typeface="Times New Roman" panose="02020603050405020304" pitchFamily="18" charset="0"/>
              </a:rPr>
              <a:t>nào</a:t>
            </a:r>
            <a:r>
              <a:rPr lang="en-US" b="1" dirty="0">
                <a:solidFill>
                  <a:schemeClr val="bg2">
                    <a:lumMod val="50000"/>
                  </a:schemeClr>
                </a:solidFill>
                <a:latin typeface="Times New Roman" panose="02020603050405020304" pitchFamily="18" charset="0"/>
                <a:cs typeface="Times New Roman" panose="02020603050405020304" pitchFamily="18" charset="0"/>
              </a:rPr>
              <a:t>? </a:t>
            </a:r>
            <a:r>
              <a:rPr lang="en-US" dirty="0">
                <a:solidFill>
                  <a:schemeClr val="bg2">
                    <a:lumMod val="50000"/>
                  </a:schemeClr>
                </a:solidFill>
                <a:latin typeface="Times New Roman" panose="02020603050405020304" pitchFamily="18" charset="0"/>
                <a:cs typeface="Times New Roman" panose="02020603050405020304" pitchFamily="18" charset="0"/>
              </a:rPr>
              <a:t>(</a:t>
            </a:r>
            <a:r>
              <a:rPr lang="en-US" dirty="0" err="1">
                <a:solidFill>
                  <a:schemeClr val="bg2">
                    <a:lumMod val="50000"/>
                  </a:schemeClr>
                </a:solidFill>
                <a:latin typeface="Times New Roman" panose="02020603050405020304" pitchFamily="18" charset="0"/>
                <a:cs typeface="Times New Roman" panose="02020603050405020304" pitchFamily="18" charset="0"/>
              </a:rPr>
              <a:t>tính</a:t>
            </a:r>
            <a:r>
              <a:rPr lang="en-US" dirty="0">
                <a:solidFill>
                  <a:schemeClr val="bg2">
                    <a:lumMod val="50000"/>
                  </a:schemeClr>
                </a:solidFill>
                <a:latin typeface="Times New Roman" panose="02020603050405020304" pitchFamily="18"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cs typeface="Times New Roman" panose="02020603050405020304" pitchFamily="18" charset="0"/>
              </a:rPr>
              <a:t>từ</a:t>
            </a:r>
            <a:r>
              <a:rPr lang="en-US" dirty="0">
                <a:solidFill>
                  <a:schemeClr val="bg2">
                    <a:lumMod val="50000"/>
                  </a:schemeClr>
                </a:solidFill>
                <a:latin typeface="Times New Roman" panose="02020603050405020304" pitchFamily="18"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cs typeface="Times New Roman" panose="02020603050405020304" pitchFamily="18" charset="0"/>
              </a:rPr>
              <a:t>động</a:t>
            </a:r>
            <a:r>
              <a:rPr lang="en-US" dirty="0">
                <a:solidFill>
                  <a:schemeClr val="bg2">
                    <a:lumMod val="50000"/>
                  </a:schemeClr>
                </a:solidFill>
                <a:latin typeface="Times New Roman" panose="02020603050405020304" pitchFamily="18"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cs typeface="Times New Roman" panose="02020603050405020304" pitchFamily="18" charset="0"/>
              </a:rPr>
              <a:t>từ</a:t>
            </a:r>
            <a:r>
              <a:rPr lang="en-US" dirty="0">
                <a:solidFill>
                  <a:schemeClr val="bg2">
                    <a:lumMod val="50000"/>
                  </a:schemeClr>
                </a:solidFill>
                <a:latin typeface="Times New Roman" panose="02020603050405020304" pitchFamily="18"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cs typeface="Times New Roman" panose="02020603050405020304" pitchFamily="18" charset="0"/>
              </a:rPr>
              <a:t>cụm</a:t>
            </a:r>
            <a:r>
              <a:rPr lang="en-US" dirty="0">
                <a:solidFill>
                  <a:schemeClr val="bg2">
                    <a:lumMod val="50000"/>
                  </a:schemeClr>
                </a:solidFill>
                <a:latin typeface="Times New Roman" panose="02020603050405020304" pitchFamily="18"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cs typeface="Times New Roman" panose="02020603050405020304" pitchFamily="18" charset="0"/>
              </a:rPr>
              <a:t>tính</a:t>
            </a:r>
            <a:r>
              <a:rPr lang="en-US" dirty="0">
                <a:solidFill>
                  <a:schemeClr val="bg2">
                    <a:lumMod val="50000"/>
                  </a:schemeClr>
                </a:solidFill>
                <a:latin typeface="Times New Roman" panose="02020603050405020304" pitchFamily="18"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cs typeface="Times New Roman" panose="02020603050405020304" pitchFamily="18" charset="0"/>
              </a:rPr>
              <a:t>từ</a:t>
            </a:r>
            <a:r>
              <a:rPr lang="en-US" dirty="0">
                <a:solidFill>
                  <a:schemeClr val="bg2">
                    <a:lumMod val="50000"/>
                  </a:schemeClr>
                </a:solidFill>
                <a:latin typeface="Times New Roman" panose="02020603050405020304" pitchFamily="18"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cs typeface="Times New Roman" panose="02020603050405020304" pitchFamily="18" charset="0"/>
              </a:rPr>
              <a:t>cụm</a:t>
            </a:r>
            <a:r>
              <a:rPr lang="en-US" dirty="0">
                <a:solidFill>
                  <a:schemeClr val="bg2">
                    <a:lumMod val="50000"/>
                  </a:schemeClr>
                </a:solidFill>
                <a:latin typeface="Times New Roman" panose="02020603050405020304" pitchFamily="18"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cs typeface="Times New Roman" panose="02020603050405020304" pitchFamily="18" charset="0"/>
              </a:rPr>
              <a:t>động</a:t>
            </a:r>
            <a:r>
              <a:rPr lang="en-US" dirty="0">
                <a:solidFill>
                  <a:schemeClr val="bg2">
                    <a:lumMod val="50000"/>
                  </a:schemeClr>
                </a:solidFill>
                <a:latin typeface="Times New Roman" panose="02020603050405020304" pitchFamily="18"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cs typeface="Times New Roman" panose="02020603050405020304" pitchFamily="18" charset="0"/>
              </a:rPr>
              <a:t>từ</a:t>
            </a:r>
            <a:r>
              <a:rPr lang="en-US" dirty="0">
                <a:solidFill>
                  <a:schemeClr val="bg2">
                    <a:lumMod val="50000"/>
                  </a:schemeClr>
                </a:solidFill>
                <a:latin typeface="Times New Roman" panose="02020603050405020304" pitchFamily="18" charset="0"/>
                <a:cs typeface="Times New Roman" panose="02020603050405020304" pitchFamily="18" charset="0"/>
              </a:rPr>
              <a:t>)</a:t>
            </a:r>
            <a:endParaRPr lang="en-US" dirty="0">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24" name="TextBox 23">
            <a:extLst>
              <a:ext uri="{FF2B5EF4-FFF2-40B4-BE49-F238E27FC236}">
                <a16:creationId xmlns:a16="http://schemas.microsoft.com/office/drawing/2014/main" xmlns="" id="{F9CA57BC-A5DD-4161-AEC2-789079F53E77}"/>
              </a:ext>
            </a:extLst>
          </p:cNvPr>
          <p:cNvSpPr txBox="1"/>
          <p:nvPr/>
        </p:nvSpPr>
        <p:spPr>
          <a:xfrm>
            <a:off x="4689634" y="3983809"/>
            <a:ext cx="3967161" cy="307777"/>
          </a:xfrm>
          <a:prstGeom prst="rect">
            <a:avLst/>
          </a:prstGeom>
          <a:noFill/>
        </p:spPr>
        <p:txBody>
          <a:bodyPr wrap="square" rtlCol="0">
            <a:spAutoFit/>
          </a:bodyPr>
          <a:lstStyle/>
          <a:p>
            <a:r>
              <a:rPr lang="en-US" b="1" dirty="0" err="1">
                <a:solidFill>
                  <a:schemeClr val="bg2">
                    <a:lumMod val="50000"/>
                  </a:schemeClr>
                </a:solidFill>
                <a:latin typeface="Times New Roman" panose="02020603050405020304" pitchFamily="18" charset="0"/>
                <a:cs typeface="Times New Roman" panose="02020603050405020304" pitchFamily="18" charset="0"/>
              </a:rPr>
              <a:t>Là</a:t>
            </a:r>
            <a:r>
              <a:rPr lang="en-US" b="1" dirty="0">
                <a:solidFill>
                  <a:schemeClr val="bg2">
                    <a:lumMod val="50000"/>
                  </a:schemeClr>
                </a:solidFill>
                <a:latin typeface="Times New Roman" panose="02020603050405020304" pitchFamily="18" charset="0"/>
                <a:cs typeface="Times New Roman" panose="02020603050405020304" pitchFamily="18" charset="0"/>
              </a:rPr>
              <a:t> </a:t>
            </a:r>
            <a:r>
              <a:rPr lang="en-US" b="1" dirty="0" err="1">
                <a:solidFill>
                  <a:schemeClr val="bg2">
                    <a:lumMod val="50000"/>
                  </a:schemeClr>
                </a:solidFill>
                <a:latin typeface="Times New Roman" panose="02020603050405020304" pitchFamily="18" charset="0"/>
                <a:cs typeface="Times New Roman" panose="02020603050405020304" pitchFamily="18" charset="0"/>
              </a:rPr>
              <a:t>gì</a:t>
            </a:r>
            <a:r>
              <a:rPr lang="en-US" b="1" dirty="0">
                <a:solidFill>
                  <a:schemeClr val="bg2">
                    <a:lumMod val="50000"/>
                  </a:schemeClr>
                </a:solidFill>
                <a:latin typeface="Times New Roman" panose="02020603050405020304" pitchFamily="18" charset="0"/>
                <a:cs typeface="Times New Roman" panose="02020603050405020304" pitchFamily="18" charset="0"/>
              </a:rPr>
              <a:t>? </a:t>
            </a:r>
            <a:r>
              <a:rPr lang="en-US" dirty="0">
                <a:solidFill>
                  <a:schemeClr val="bg2">
                    <a:lumMod val="50000"/>
                  </a:schemeClr>
                </a:solidFill>
                <a:latin typeface="Times New Roman" panose="02020603050405020304" pitchFamily="18" charset="0"/>
                <a:cs typeface="Times New Roman" panose="02020603050405020304" pitchFamily="18" charset="0"/>
              </a:rPr>
              <a:t>(</a:t>
            </a:r>
            <a:r>
              <a:rPr lang="en-US" dirty="0" err="1">
                <a:solidFill>
                  <a:schemeClr val="bg2">
                    <a:lumMod val="50000"/>
                  </a:schemeClr>
                </a:solidFill>
                <a:latin typeface="Times New Roman" panose="02020603050405020304" pitchFamily="18" charset="0"/>
                <a:cs typeface="Times New Roman" panose="02020603050405020304" pitchFamily="18" charset="0"/>
              </a:rPr>
              <a:t>là</a:t>
            </a:r>
            <a:r>
              <a:rPr lang="en-US" dirty="0">
                <a:solidFill>
                  <a:schemeClr val="bg2">
                    <a:lumMod val="50000"/>
                  </a:schemeClr>
                </a:solidFill>
                <a:latin typeface="Times New Roman" panose="02020603050405020304" pitchFamily="18" charset="0"/>
                <a:cs typeface="Times New Roman" panose="02020603050405020304" pitchFamily="18" charset="0"/>
              </a:rPr>
              <a:t> ai, </a:t>
            </a:r>
            <a:r>
              <a:rPr lang="en-US" dirty="0" err="1">
                <a:solidFill>
                  <a:schemeClr val="bg2">
                    <a:lumMod val="50000"/>
                  </a:schemeClr>
                </a:solidFill>
                <a:latin typeface="Times New Roman" panose="02020603050405020304" pitchFamily="18" charset="0"/>
                <a:cs typeface="Times New Roman" panose="02020603050405020304" pitchFamily="18" charset="0"/>
              </a:rPr>
              <a:t>là</a:t>
            </a:r>
            <a:r>
              <a:rPr lang="en-US" dirty="0">
                <a:solidFill>
                  <a:schemeClr val="bg2">
                    <a:lumMod val="50000"/>
                  </a:schemeClr>
                </a:solidFill>
                <a:latin typeface="Times New Roman" panose="02020603050405020304" pitchFamily="18"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cs typeface="Times New Roman" panose="02020603050405020304" pitchFamily="18" charset="0"/>
              </a:rPr>
              <a:t>cái</a:t>
            </a:r>
            <a:r>
              <a:rPr lang="en-US" dirty="0">
                <a:solidFill>
                  <a:schemeClr val="bg2">
                    <a:lumMod val="50000"/>
                  </a:schemeClr>
                </a:solidFill>
                <a:latin typeface="Times New Roman" panose="02020603050405020304" pitchFamily="18"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cs typeface="Times New Roman" panose="02020603050405020304" pitchFamily="18" charset="0"/>
              </a:rPr>
              <a:t>gì</a:t>
            </a:r>
            <a:r>
              <a:rPr lang="en-US" dirty="0">
                <a:solidFill>
                  <a:schemeClr val="bg2">
                    <a:lumMod val="50000"/>
                  </a:schemeClr>
                </a:solidFill>
                <a:latin typeface="Times New Roman" panose="02020603050405020304" pitchFamily="18"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cs typeface="Times New Roman" panose="02020603050405020304" pitchFamily="18" charset="0"/>
              </a:rPr>
              <a:t>danh</a:t>
            </a:r>
            <a:r>
              <a:rPr lang="en-US" dirty="0">
                <a:solidFill>
                  <a:schemeClr val="bg2">
                    <a:lumMod val="50000"/>
                  </a:schemeClr>
                </a:solidFill>
                <a:latin typeface="Times New Roman" panose="02020603050405020304" pitchFamily="18"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cs typeface="Times New Roman" panose="02020603050405020304" pitchFamily="18" charset="0"/>
              </a:rPr>
              <a:t>từ</a:t>
            </a:r>
            <a:r>
              <a:rPr lang="en-US" dirty="0">
                <a:solidFill>
                  <a:schemeClr val="bg2">
                    <a:lumMod val="50000"/>
                  </a:schemeClr>
                </a:solidFill>
                <a:latin typeface="Times New Roman" panose="02020603050405020304" pitchFamily="18"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cs typeface="Times New Roman" panose="02020603050405020304" pitchFamily="18" charset="0"/>
              </a:rPr>
              <a:t>cụm</a:t>
            </a:r>
            <a:r>
              <a:rPr lang="en-US" dirty="0">
                <a:solidFill>
                  <a:schemeClr val="bg2">
                    <a:lumMod val="50000"/>
                  </a:schemeClr>
                </a:solidFill>
                <a:latin typeface="Times New Roman" panose="02020603050405020304" pitchFamily="18"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cs typeface="Times New Roman" panose="02020603050405020304" pitchFamily="18" charset="0"/>
              </a:rPr>
              <a:t>danh</a:t>
            </a:r>
            <a:r>
              <a:rPr lang="en-US" dirty="0">
                <a:solidFill>
                  <a:schemeClr val="bg2">
                    <a:lumMod val="50000"/>
                  </a:schemeClr>
                </a:solidFill>
                <a:latin typeface="Times New Roman" panose="02020603050405020304" pitchFamily="18" charset="0"/>
                <a:cs typeface="Times New Roman" panose="02020603050405020304" pitchFamily="18" charset="0"/>
              </a:rPr>
              <a:t> </a:t>
            </a:r>
            <a:r>
              <a:rPr lang="en-US" dirty="0" err="1">
                <a:solidFill>
                  <a:schemeClr val="bg2">
                    <a:lumMod val="50000"/>
                  </a:schemeClr>
                </a:solidFill>
                <a:latin typeface="Times New Roman" panose="02020603050405020304" pitchFamily="18" charset="0"/>
                <a:cs typeface="Times New Roman" panose="02020603050405020304" pitchFamily="18" charset="0"/>
              </a:rPr>
              <a:t>từ</a:t>
            </a:r>
            <a:r>
              <a:rPr lang="en-US" dirty="0">
                <a:solidFill>
                  <a:schemeClr val="bg2">
                    <a:lumMod val="50000"/>
                  </a:schemeClr>
                </a:solidFill>
                <a:latin typeface="Times New Roman" panose="02020603050405020304" pitchFamily="18" charset="0"/>
                <a:cs typeface="Times New Roman" panose="02020603050405020304" pitchFamily="18" charset="0"/>
              </a:rPr>
              <a:t>)</a:t>
            </a:r>
            <a:endParaRPr lang="en-US" dirty="0">
              <a:solidFill>
                <a:schemeClr val="bg2">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nodeType="click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fade">
                                      <p:cBhvr>
                                        <p:cTn id="13" dur="1000"/>
                                        <p:tgtEl>
                                          <p:spTgt spid="18"/>
                                        </p:tgtEl>
                                      </p:cBhvr>
                                    </p:animEffect>
                                    <p:anim calcmode="lin" valueType="num">
                                      <p:cBhvr>
                                        <p:cTn id="14" dur="1000" fill="hold"/>
                                        <p:tgtEl>
                                          <p:spTgt spid="18"/>
                                        </p:tgtEl>
                                        <p:attrNameLst>
                                          <p:attrName>ppt_x</p:attrName>
                                        </p:attrNameLst>
                                      </p:cBhvr>
                                      <p:tavLst>
                                        <p:tav tm="0">
                                          <p:val>
                                            <p:strVal val="#ppt_x"/>
                                          </p:val>
                                        </p:tav>
                                        <p:tav tm="100000">
                                          <p:val>
                                            <p:strVal val="#ppt_x"/>
                                          </p:val>
                                        </p:tav>
                                      </p:tavLst>
                                    </p:anim>
                                    <p:anim calcmode="lin" valueType="num">
                                      <p:cBhvr>
                                        <p:cTn id="1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additive="base">
                                        <p:cTn id="20" dur="500" fill="hold"/>
                                        <p:tgtEl>
                                          <p:spTgt spid="19"/>
                                        </p:tgtEl>
                                        <p:attrNameLst>
                                          <p:attrName>ppt_x</p:attrName>
                                        </p:attrNameLst>
                                      </p:cBhvr>
                                      <p:tavLst>
                                        <p:tav tm="0">
                                          <p:val>
                                            <p:strVal val="#ppt_x"/>
                                          </p:val>
                                        </p:tav>
                                        <p:tav tm="100000">
                                          <p:val>
                                            <p:strVal val="#ppt_x"/>
                                          </p:val>
                                        </p:tav>
                                      </p:tavLst>
                                    </p:anim>
                                    <p:anim calcmode="lin" valueType="num">
                                      <p:cBhvr additive="base">
                                        <p:cTn id="21"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20"/>
                                        </p:tgtEl>
                                        <p:attrNameLst>
                                          <p:attrName>style.visibility</p:attrName>
                                        </p:attrNameLst>
                                      </p:cBhvr>
                                      <p:to>
                                        <p:strVal val="visible"/>
                                      </p:to>
                                    </p:set>
                                    <p:anim calcmode="lin" valueType="num">
                                      <p:cBhvr additive="base">
                                        <p:cTn id="26" dur="500" fill="hold"/>
                                        <p:tgtEl>
                                          <p:spTgt spid="20"/>
                                        </p:tgtEl>
                                        <p:attrNameLst>
                                          <p:attrName>ppt_x</p:attrName>
                                        </p:attrNameLst>
                                      </p:cBhvr>
                                      <p:tavLst>
                                        <p:tav tm="0">
                                          <p:val>
                                            <p:strVal val="#ppt_x"/>
                                          </p:val>
                                        </p:tav>
                                        <p:tav tm="100000">
                                          <p:val>
                                            <p:strVal val="#ppt_x"/>
                                          </p:val>
                                        </p:tav>
                                      </p:tavLst>
                                    </p:anim>
                                    <p:anim calcmode="lin" valueType="num">
                                      <p:cBhvr additive="base">
                                        <p:cTn id="27"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6" presetClass="entr" presetSubtype="0" fill="hold" grpId="0" nodeType="click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wipe(down)">
                                      <p:cBhvr>
                                        <p:cTn id="32" dur="580">
                                          <p:stCondLst>
                                            <p:cond delay="0"/>
                                          </p:stCondLst>
                                        </p:cTn>
                                        <p:tgtEl>
                                          <p:spTgt spid="21"/>
                                        </p:tgtEl>
                                      </p:cBhvr>
                                    </p:animEffect>
                                    <p:anim calcmode="lin" valueType="num">
                                      <p:cBhvr>
                                        <p:cTn id="33" dur="1822" tmFilter="0,0; 0.14,0.36; 0.43,0.73; 0.71,0.91; 1.0,1.0">
                                          <p:stCondLst>
                                            <p:cond delay="0"/>
                                          </p:stCondLst>
                                        </p:cTn>
                                        <p:tgtEl>
                                          <p:spTgt spid="21"/>
                                        </p:tgtEl>
                                        <p:attrNameLst>
                                          <p:attrName>ppt_x</p:attrName>
                                        </p:attrNameLst>
                                      </p:cBhvr>
                                      <p:tavLst>
                                        <p:tav tm="0">
                                          <p:val>
                                            <p:strVal val="#ppt_x-0.25"/>
                                          </p:val>
                                        </p:tav>
                                        <p:tav tm="100000">
                                          <p:val>
                                            <p:strVal val="#ppt_x"/>
                                          </p:val>
                                        </p:tav>
                                      </p:tavLst>
                                    </p:anim>
                                    <p:anim calcmode="lin" valueType="num">
                                      <p:cBhvr>
                                        <p:cTn id="34" dur="664" tmFilter="0.0,0.0; 0.25,0.07; 0.50,0.2; 0.75,0.467; 1.0,1.0">
                                          <p:stCondLst>
                                            <p:cond delay="0"/>
                                          </p:stCondLst>
                                        </p:cTn>
                                        <p:tgtEl>
                                          <p:spTgt spid="21"/>
                                        </p:tgtEl>
                                        <p:attrNameLst>
                                          <p:attrName>ppt_y</p:attrName>
                                        </p:attrNameLst>
                                      </p:cBhvr>
                                      <p:tavLst>
                                        <p:tav tm="0" fmla="#ppt_y-sin(pi*$)/3">
                                          <p:val>
                                            <p:fltVal val="0.5"/>
                                          </p:val>
                                        </p:tav>
                                        <p:tav tm="100000">
                                          <p:val>
                                            <p:fltVal val="1"/>
                                          </p:val>
                                        </p:tav>
                                      </p:tavLst>
                                    </p:anim>
                                    <p:anim calcmode="lin" valueType="num">
                                      <p:cBhvr>
                                        <p:cTn id="35" dur="664" tmFilter="0, 0; 0.125,0.2665; 0.25,0.4; 0.375,0.465; 0.5,0.5;  0.625,0.535; 0.75,0.6; 0.875,0.7335; 1,1">
                                          <p:stCondLst>
                                            <p:cond delay="664"/>
                                          </p:stCondLst>
                                        </p:cTn>
                                        <p:tgtEl>
                                          <p:spTgt spid="21"/>
                                        </p:tgtEl>
                                        <p:attrNameLst>
                                          <p:attrName>ppt_y</p:attrName>
                                        </p:attrNameLst>
                                      </p:cBhvr>
                                      <p:tavLst>
                                        <p:tav tm="0" fmla="#ppt_y-sin(pi*$)/9">
                                          <p:val>
                                            <p:fltVal val="0"/>
                                          </p:val>
                                        </p:tav>
                                        <p:tav tm="100000">
                                          <p:val>
                                            <p:fltVal val="1"/>
                                          </p:val>
                                        </p:tav>
                                      </p:tavLst>
                                    </p:anim>
                                    <p:anim calcmode="lin" valueType="num">
                                      <p:cBhvr>
                                        <p:cTn id="36" dur="332" tmFilter="0, 0; 0.125,0.2665; 0.25,0.4; 0.375,0.465; 0.5,0.5;  0.625,0.535; 0.75,0.6; 0.875,0.7335; 1,1">
                                          <p:stCondLst>
                                            <p:cond delay="1324"/>
                                          </p:stCondLst>
                                        </p:cTn>
                                        <p:tgtEl>
                                          <p:spTgt spid="21"/>
                                        </p:tgtEl>
                                        <p:attrNameLst>
                                          <p:attrName>ppt_y</p:attrName>
                                        </p:attrNameLst>
                                      </p:cBhvr>
                                      <p:tavLst>
                                        <p:tav tm="0" fmla="#ppt_y-sin(pi*$)/27">
                                          <p:val>
                                            <p:fltVal val="0"/>
                                          </p:val>
                                        </p:tav>
                                        <p:tav tm="100000">
                                          <p:val>
                                            <p:fltVal val="1"/>
                                          </p:val>
                                        </p:tav>
                                      </p:tavLst>
                                    </p:anim>
                                    <p:anim calcmode="lin" valueType="num">
                                      <p:cBhvr>
                                        <p:cTn id="37" dur="164" tmFilter="0, 0; 0.125,0.2665; 0.25,0.4; 0.375,0.465; 0.5,0.5;  0.625,0.535; 0.75,0.6; 0.875,0.7335; 1,1">
                                          <p:stCondLst>
                                            <p:cond delay="1656"/>
                                          </p:stCondLst>
                                        </p:cTn>
                                        <p:tgtEl>
                                          <p:spTgt spid="21"/>
                                        </p:tgtEl>
                                        <p:attrNameLst>
                                          <p:attrName>ppt_y</p:attrName>
                                        </p:attrNameLst>
                                      </p:cBhvr>
                                      <p:tavLst>
                                        <p:tav tm="0" fmla="#ppt_y-sin(pi*$)/81">
                                          <p:val>
                                            <p:fltVal val="0"/>
                                          </p:val>
                                        </p:tav>
                                        <p:tav tm="100000">
                                          <p:val>
                                            <p:fltVal val="1"/>
                                          </p:val>
                                        </p:tav>
                                      </p:tavLst>
                                    </p:anim>
                                    <p:animScale>
                                      <p:cBhvr>
                                        <p:cTn id="38" dur="26">
                                          <p:stCondLst>
                                            <p:cond delay="650"/>
                                          </p:stCondLst>
                                        </p:cTn>
                                        <p:tgtEl>
                                          <p:spTgt spid="21"/>
                                        </p:tgtEl>
                                      </p:cBhvr>
                                      <p:to x="100000" y="60000"/>
                                    </p:animScale>
                                    <p:animScale>
                                      <p:cBhvr>
                                        <p:cTn id="39" dur="166" decel="50000">
                                          <p:stCondLst>
                                            <p:cond delay="676"/>
                                          </p:stCondLst>
                                        </p:cTn>
                                        <p:tgtEl>
                                          <p:spTgt spid="21"/>
                                        </p:tgtEl>
                                      </p:cBhvr>
                                      <p:to x="100000" y="100000"/>
                                    </p:animScale>
                                    <p:animScale>
                                      <p:cBhvr>
                                        <p:cTn id="40" dur="26">
                                          <p:stCondLst>
                                            <p:cond delay="1312"/>
                                          </p:stCondLst>
                                        </p:cTn>
                                        <p:tgtEl>
                                          <p:spTgt spid="21"/>
                                        </p:tgtEl>
                                      </p:cBhvr>
                                      <p:to x="100000" y="80000"/>
                                    </p:animScale>
                                    <p:animScale>
                                      <p:cBhvr>
                                        <p:cTn id="41" dur="166" decel="50000">
                                          <p:stCondLst>
                                            <p:cond delay="1338"/>
                                          </p:stCondLst>
                                        </p:cTn>
                                        <p:tgtEl>
                                          <p:spTgt spid="21"/>
                                        </p:tgtEl>
                                      </p:cBhvr>
                                      <p:to x="100000" y="100000"/>
                                    </p:animScale>
                                    <p:animScale>
                                      <p:cBhvr>
                                        <p:cTn id="42" dur="26">
                                          <p:stCondLst>
                                            <p:cond delay="1642"/>
                                          </p:stCondLst>
                                        </p:cTn>
                                        <p:tgtEl>
                                          <p:spTgt spid="21"/>
                                        </p:tgtEl>
                                      </p:cBhvr>
                                      <p:to x="100000" y="90000"/>
                                    </p:animScale>
                                    <p:animScale>
                                      <p:cBhvr>
                                        <p:cTn id="43" dur="166" decel="50000">
                                          <p:stCondLst>
                                            <p:cond delay="1668"/>
                                          </p:stCondLst>
                                        </p:cTn>
                                        <p:tgtEl>
                                          <p:spTgt spid="21"/>
                                        </p:tgtEl>
                                      </p:cBhvr>
                                      <p:to x="100000" y="100000"/>
                                    </p:animScale>
                                    <p:animScale>
                                      <p:cBhvr>
                                        <p:cTn id="44" dur="26">
                                          <p:stCondLst>
                                            <p:cond delay="1808"/>
                                          </p:stCondLst>
                                        </p:cTn>
                                        <p:tgtEl>
                                          <p:spTgt spid="21"/>
                                        </p:tgtEl>
                                      </p:cBhvr>
                                      <p:to x="100000" y="95000"/>
                                    </p:animScale>
                                    <p:animScale>
                                      <p:cBhvr>
                                        <p:cTn id="45" dur="166" decel="50000">
                                          <p:stCondLst>
                                            <p:cond delay="1834"/>
                                          </p:stCondLst>
                                        </p:cTn>
                                        <p:tgtEl>
                                          <p:spTgt spid="21"/>
                                        </p:tgtEl>
                                      </p:cBhvr>
                                      <p:to x="100000" y="100000"/>
                                    </p:animScale>
                                  </p:childTnLst>
                                </p:cTn>
                              </p:par>
                            </p:childTnLst>
                          </p:cTn>
                        </p:par>
                      </p:childTnLst>
                    </p:cTn>
                  </p:par>
                  <p:par>
                    <p:cTn id="46" fill="hold">
                      <p:stCondLst>
                        <p:cond delay="indefinite"/>
                      </p:stCondLst>
                      <p:childTnLst>
                        <p:par>
                          <p:cTn id="47" fill="hold">
                            <p:stCondLst>
                              <p:cond delay="0"/>
                            </p:stCondLst>
                            <p:childTnLst>
                              <p:par>
                                <p:cTn id="48" presetID="26" presetClass="entr" presetSubtype="0" fill="hold" grpId="0" nodeType="click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wipe(down)">
                                      <p:cBhvr>
                                        <p:cTn id="50" dur="580">
                                          <p:stCondLst>
                                            <p:cond delay="0"/>
                                          </p:stCondLst>
                                        </p:cTn>
                                        <p:tgtEl>
                                          <p:spTgt spid="23"/>
                                        </p:tgtEl>
                                      </p:cBhvr>
                                    </p:animEffect>
                                    <p:anim calcmode="lin" valueType="num">
                                      <p:cBhvr>
                                        <p:cTn id="51" dur="1822" tmFilter="0,0; 0.14,0.36; 0.43,0.73; 0.71,0.91; 1.0,1.0">
                                          <p:stCondLst>
                                            <p:cond delay="0"/>
                                          </p:stCondLst>
                                        </p:cTn>
                                        <p:tgtEl>
                                          <p:spTgt spid="23"/>
                                        </p:tgtEl>
                                        <p:attrNameLst>
                                          <p:attrName>ppt_x</p:attrName>
                                        </p:attrNameLst>
                                      </p:cBhvr>
                                      <p:tavLst>
                                        <p:tav tm="0">
                                          <p:val>
                                            <p:strVal val="#ppt_x-0.25"/>
                                          </p:val>
                                        </p:tav>
                                        <p:tav tm="100000">
                                          <p:val>
                                            <p:strVal val="#ppt_x"/>
                                          </p:val>
                                        </p:tav>
                                      </p:tavLst>
                                    </p:anim>
                                    <p:anim calcmode="lin" valueType="num">
                                      <p:cBhvr>
                                        <p:cTn id="52" dur="664" tmFilter="0.0,0.0; 0.25,0.07; 0.50,0.2; 0.75,0.467; 1.0,1.0">
                                          <p:stCondLst>
                                            <p:cond delay="0"/>
                                          </p:stCondLst>
                                        </p:cTn>
                                        <p:tgtEl>
                                          <p:spTgt spid="23"/>
                                        </p:tgtEl>
                                        <p:attrNameLst>
                                          <p:attrName>ppt_y</p:attrName>
                                        </p:attrNameLst>
                                      </p:cBhvr>
                                      <p:tavLst>
                                        <p:tav tm="0" fmla="#ppt_y-sin(pi*$)/3">
                                          <p:val>
                                            <p:fltVal val="0.5"/>
                                          </p:val>
                                        </p:tav>
                                        <p:tav tm="100000">
                                          <p:val>
                                            <p:fltVal val="1"/>
                                          </p:val>
                                        </p:tav>
                                      </p:tavLst>
                                    </p:anim>
                                    <p:anim calcmode="lin" valueType="num">
                                      <p:cBhvr>
                                        <p:cTn id="53" dur="664" tmFilter="0, 0; 0.125,0.2665; 0.25,0.4; 0.375,0.465; 0.5,0.5;  0.625,0.535; 0.75,0.6; 0.875,0.7335; 1,1">
                                          <p:stCondLst>
                                            <p:cond delay="664"/>
                                          </p:stCondLst>
                                        </p:cTn>
                                        <p:tgtEl>
                                          <p:spTgt spid="23"/>
                                        </p:tgtEl>
                                        <p:attrNameLst>
                                          <p:attrName>ppt_y</p:attrName>
                                        </p:attrNameLst>
                                      </p:cBhvr>
                                      <p:tavLst>
                                        <p:tav tm="0" fmla="#ppt_y-sin(pi*$)/9">
                                          <p:val>
                                            <p:fltVal val="0"/>
                                          </p:val>
                                        </p:tav>
                                        <p:tav tm="100000">
                                          <p:val>
                                            <p:fltVal val="1"/>
                                          </p:val>
                                        </p:tav>
                                      </p:tavLst>
                                    </p:anim>
                                    <p:anim calcmode="lin" valueType="num">
                                      <p:cBhvr>
                                        <p:cTn id="54" dur="332" tmFilter="0, 0; 0.125,0.2665; 0.25,0.4; 0.375,0.465; 0.5,0.5;  0.625,0.535; 0.75,0.6; 0.875,0.7335; 1,1">
                                          <p:stCondLst>
                                            <p:cond delay="1324"/>
                                          </p:stCondLst>
                                        </p:cTn>
                                        <p:tgtEl>
                                          <p:spTgt spid="23"/>
                                        </p:tgtEl>
                                        <p:attrNameLst>
                                          <p:attrName>ppt_y</p:attrName>
                                        </p:attrNameLst>
                                      </p:cBhvr>
                                      <p:tavLst>
                                        <p:tav tm="0" fmla="#ppt_y-sin(pi*$)/27">
                                          <p:val>
                                            <p:fltVal val="0"/>
                                          </p:val>
                                        </p:tav>
                                        <p:tav tm="100000">
                                          <p:val>
                                            <p:fltVal val="1"/>
                                          </p:val>
                                        </p:tav>
                                      </p:tavLst>
                                    </p:anim>
                                    <p:anim calcmode="lin" valueType="num">
                                      <p:cBhvr>
                                        <p:cTn id="55" dur="164" tmFilter="0, 0; 0.125,0.2665; 0.25,0.4; 0.375,0.465; 0.5,0.5;  0.625,0.535; 0.75,0.6; 0.875,0.7335; 1,1">
                                          <p:stCondLst>
                                            <p:cond delay="1656"/>
                                          </p:stCondLst>
                                        </p:cTn>
                                        <p:tgtEl>
                                          <p:spTgt spid="23"/>
                                        </p:tgtEl>
                                        <p:attrNameLst>
                                          <p:attrName>ppt_y</p:attrName>
                                        </p:attrNameLst>
                                      </p:cBhvr>
                                      <p:tavLst>
                                        <p:tav tm="0" fmla="#ppt_y-sin(pi*$)/81">
                                          <p:val>
                                            <p:fltVal val="0"/>
                                          </p:val>
                                        </p:tav>
                                        <p:tav tm="100000">
                                          <p:val>
                                            <p:fltVal val="1"/>
                                          </p:val>
                                        </p:tav>
                                      </p:tavLst>
                                    </p:anim>
                                    <p:animScale>
                                      <p:cBhvr>
                                        <p:cTn id="56" dur="26">
                                          <p:stCondLst>
                                            <p:cond delay="650"/>
                                          </p:stCondLst>
                                        </p:cTn>
                                        <p:tgtEl>
                                          <p:spTgt spid="23"/>
                                        </p:tgtEl>
                                      </p:cBhvr>
                                      <p:to x="100000" y="60000"/>
                                    </p:animScale>
                                    <p:animScale>
                                      <p:cBhvr>
                                        <p:cTn id="57" dur="166" decel="50000">
                                          <p:stCondLst>
                                            <p:cond delay="676"/>
                                          </p:stCondLst>
                                        </p:cTn>
                                        <p:tgtEl>
                                          <p:spTgt spid="23"/>
                                        </p:tgtEl>
                                      </p:cBhvr>
                                      <p:to x="100000" y="100000"/>
                                    </p:animScale>
                                    <p:animScale>
                                      <p:cBhvr>
                                        <p:cTn id="58" dur="26">
                                          <p:stCondLst>
                                            <p:cond delay="1312"/>
                                          </p:stCondLst>
                                        </p:cTn>
                                        <p:tgtEl>
                                          <p:spTgt spid="23"/>
                                        </p:tgtEl>
                                      </p:cBhvr>
                                      <p:to x="100000" y="80000"/>
                                    </p:animScale>
                                    <p:animScale>
                                      <p:cBhvr>
                                        <p:cTn id="59" dur="166" decel="50000">
                                          <p:stCondLst>
                                            <p:cond delay="1338"/>
                                          </p:stCondLst>
                                        </p:cTn>
                                        <p:tgtEl>
                                          <p:spTgt spid="23"/>
                                        </p:tgtEl>
                                      </p:cBhvr>
                                      <p:to x="100000" y="100000"/>
                                    </p:animScale>
                                    <p:animScale>
                                      <p:cBhvr>
                                        <p:cTn id="60" dur="26">
                                          <p:stCondLst>
                                            <p:cond delay="1642"/>
                                          </p:stCondLst>
                                        </p:cTn>
                                        <p:tgtEl>
                                          <p:spTgt spid="23"/>
                                        </p:tgtEl>
                                      </p:cBhvr>
                                      <p:to x="100000" y="90000"/>
                                    </p:animScale>
                                    <p:animScale>
                                      <p:cBhvr>
                                        <p:cTn id="61" dur="166" decel="50000">
                                          <p:stCondLst>
                                            <p:cond delay="1668"/>
                                          </p:stCondLst>
                                        </p:cTn>
                                        <p:tgtEl>
                                          <p:spTgt spid="23"/>
                                        </p:tgtEl>
                                      </p:cBhvr>
                                      <p:to x="100000" y="100000"/>
                                    </p:animScale>
                                    <p:animScale>
                                      <p:cBhvr>
                                        <p:cTn id="62" dur="26">
                                          <p:stCondLst>
                                            <p:cond delay="1808"/>
                                          </p:stCondLst>
                                        </p:cTn>
                                        <p:tgtEl>
                                          <p:spTgt spid="23"/>
                                        </p:tgtEl>
                                      </p:cBhvr>
                                      <p:to x="100000" y="95000"/>
                                    </p:animScale>
                                    <p:animScale>
                                      <p:cBhvr>
                                        <p:cTn id="63" dur="166" decel="50000">
                                          <p:stCondLst>
                                            <p:cond delay="1834"/>
                                          </p:stCondLst>
                                        </p:cTn>
                                        <p:tgtEl>
                                          <p:spTgt spid="23"/>
                                        </p:tgtEl>
                                      </p:cBhvr>
                                      <p:to x="100000" y="100000"/>
                                    </p:animScale>
                                  </p:childTnLst>
                                </p:cTn>
                              </p:par>
                            </p:childTnLst>
                          </p:cTn>
                        </p:par>
                      </p:childTnLst>
                    </p:cTn>
                  </p:par>
                  <p:par>
                    <p:cTn id="64" fill="hold">
                      <p:stCondLst>
                        <p:cond delay="indefinite"/>
                      </p:stCondLst>
                      <p:childTnLst>
                        <p:par>
                          <p:cTn id="65" fill="hold">
                            <p:stCondLst>
                              <p:cond delay="0"/>
                            </p:stCondLst>
                            <p:childTnLst>
                              <p:par>
                                <p:cTn id="66" presetID="42" presetClass="entr" presetSubtype="0" fill="hold" grpId="0" nodeType="click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42" presetClass="entr" presetSubtype="0" fill="hold" grpId="0" nodeType="click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20" grpId="0"/>
      <p:bldP spid="21" grpId="0"/>
      <p:bldP spid="22" grpId="0"/>
      <p:bldP spid="23" grpId="0"/>
      <p:bldP spid="2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228"/>
        <p:cNvGrpSpPr/>
        <p:nvPr/>
      </p:nvGrpSpPr>
      <p:grpSpPr>
        <a:xfrm>
          <a:off x="0" y="0"/>
          <a:ext cx="0" cy="0"/>
          <a:chOff x="0" y="0"/>
          <a:chExt cx="0" cy="0"/>
        </a:xfrm>
      </p:grpSpPr>
      <p:sp>
        <p:nvSpPr>
          <p:cNvPr id="14" name="Title 1"/>
          <p:cNvSpPr>
            <a:spLocks noGrp="1"/>
          </p:cNvSpPr>
          <p:nvPr>
            <p:ph type="title"/>
          </p:nvPr>
        </p:nvSpPr>
        <p:spPr>
          <a:xfrm>
            <a:off x="-1442640" y="485085"/>
            <a:ext cx="7029450" cy="900312"/>
          </a:xfrm>
        </p:spPr>
        <p:txBody>
          <a:bodyPr>
            <a:normAutofit/>
          </a:bodyPr>
          <a:lstStyle/>
          <a:p>
            <a:pPr marL="0" indent="0" algn="ctr">
              <a:buNone/>
            </a:pPr>
            <a:r>
              <a:rPr lang="en-US" sz="4000" dirty="0">
                <a:solidFill>
                  <a:srgbClr val="FF0000"/>
                </a:solidFill>
                <a:latin typeface="Times New Roman" panose="02020603050405020304" pitchFamily="18" charset="0"/>
                <a:cs typeface="Times New Roman" panose="02020603050405020304" pitchFamily="18" charset="0"/>
              </a:rPr>
              <a:t>II. </a:t>
            </a:r>
            <a:r>
              <a:rPr lang="en-US" sz="4000" dirty="0" err="1">
                <a:solidFill>
                  <a:srgbClr val="FF0000"/>
                </a:solidFill>
                <a:latin typeface="Times New Roman" panose="02020603050405020304" pitchFamily="18" charset="0"/>
                <a:cs typeface="Times New Roman" panose="02020603050405020304" pitchFamily="18" charset="0"/>
              </a:rPr>
              <a:t>Ghi</a:t>
            </a:r>
            <a:r>
              <a:rPr lang="en-US" sz="4000" dirty="0">
                <a:solidFill>
                  <a:srgbClr val="FF0000"/>
                </a:solidFill>
                <a:latin typeface="Times New Roman" panose="02020603050405020304" pitchFamily="18" charset="0"/>
                <a:cs typeface="Times New Roman" panose="02020603050405020304" pitchFamily="18" charset="0"/>
              </a:rPr>
              <a:t> </a:t>
            </a:r>
            <a:r>
              <a:rPr lang="en-US" sz="4000" dirty="0" err="1">
                <a:solidFill>
                  <a:srgbClr val="FF0000"/>
                </a:solidFill>
                <a:latin typeface="Times New Roman" panose="02020603050405020304" pitchFamily="18" charset="0"/>
                <a:cs typeface="Times New Roman" panose="02020603050405020304" pitchFamily="18" charset="0"/>
              </a:rPr>
              <a:t>nhớ</a:t>
            </a:r>
            <a:endParaRPr lang="en-US" sz="4000" dirty="0">
              <a:solidFill>
                <a:srgbClr val="FF0000"/>
              </a:solidFill>
              <a:latin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xmlns="" id="{ACDD3BB0-236D-4AEA-BD14-BE26398F5631}"/>
              </a:ext>
            </a:extLst>
          </p:cNvPr>
          <p:cNvSpPr txBox="1"/>
          <p:nvPr/>
        </p:nvSpPr>
        <p:spPr>
          <a:xfrm>
            <a:off x="300710" y="1385397"/>
            <a:ext cx="8614689" cy="3343409"/>
          </a:xfrm>
          <a:prstGeom prst="horizontalScroll">
            <a:avLst/>
          </a:prstGeom>
          <a:solidFill>
            <a:schemeClr val="accent2">
              <a:lumMod val="75000"/>
            </a:schemeClr>
          </a:solidFill>
        </p:spPr>
        <p:style>
          <a:lnRef idx="2">
            <a:schemeClr val="accent2"/>
          </a:lnRef>
          <a:fillRef idx="1">
            <a:schemeClr val="lt1"/>
          </a:fillRef>
          <a:effectRef idx="0">
            <a:schemeClr val="accent2"/>
          </a:effectRef>
          <a:fontRef idx="minor">
            <a:schemeClr val="dk1"/>
          </a:fontRef>
        </p:style>
        <p:txBody>
          <a:bodyPr wrap="square" rtlCol="0">
            <a:spAutoFit/>
          </a:bodyPr>
          <a:lstStyle/>
          <a:p>
            <a:pPr algn="just">
              <a:lnSpc>
                <a:spcPct val="150000"/>
              </a:lnSpc>
            </a:pPr>
            <a:r>
              <a:rPr lang="en-US" sz="2100" dirty="0">
                <a:solidFill>
                  <a:schemeClr val="bg2">
                    <a:lumMod val="50000"/>
                  </a:schemeClr>
                </a:solidFill>
                <a:latin typeface="Times New Roman" panose="02020603050405020304" pitchFamily="18" charset="0"/>
                <a:cs typeface="Times New Roman" panose="02020603050405020304" pitchFamily="18" charset="0"/>
              </a:rPr>
              <a:t>1. </a:t>
            </a:r>
            <a:r>
              <a:rPr lang="en-US" sz="2100" dirty="0" err="1">
                <a:solidFill>
                  <a:schemeClr val="bg2">
                    <a:lumMod val="50000"/>
                  </a:schemeClr>
                </a:solidFill>
                <a:latin typeface="Times New Roman" panose="02020603050405020304" pitchFamily="18" charset="0"/>
                <a:cs typeface="Times New Roman" panose="02020603050405020304" pitchFamily="18" charset="0"/>
              </a:rPr>
              <a:t>Câu</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kể</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b="1" dirty="0">
                <a:solidFill>
                  <a:schemeClr val="bg2">
                    <a:lumMod val="50000"/>
                  </a:schemeClr>
                </a:solidFill>
                <a:latin typeface="Times New Roman" panose="02020603050405020304" pitchFamily="18" charset="0"/>
                <a:cs typeface="Times New Roman" panose="02020603050405020304" pitchFamily="18" charset="0"/>
              </a:rPr>
              <a:t>Ai </a:t>
            </a:r>
            <a:r>
              <a:rPr lang="en-US" sz="2100" b="1" dirty="0" err="1">
                <a:solidFill>
                  <a:schemeClr val="bg2">
                    <a:lumMod val="50000"/>
                  </a:schemeClr>
                </a:solidFill>
                <a:latin typeface="Times New Roman" panose="02020603050405020304" pitchFamily="18" charset="0"/>
                <a:cs typeface="Times New Roman" panose="02020603050405020304" pitchFamily="18" charset="0"/>
              </a:rPr>
              <a:t>là</a:t>
            </a:r>
            <a:r>
              <a:rPr lang="en-US" sz="2100" b="1" dirty="0">
                <a:solidFill>
                  <a:schemeClr val="bg2">
                    <a:lumMod val="50000"/>
                  </a:schemeClr>
                </a:solidFill>
                <a:latin typeface="Times New Roman" panose="02020603050405020304" pitchFamily="18" charset="0"/>
                <a:cs typeface="Times New Roman" panose="02020603050405020304" pitchFamily="18" charset="0"/>
              </a:rPr>
              <a:t> </a:t>
            </a:r>
            <a:r>
              <a:rPr lang="en-US" sz="2100" b="1" dirty="0" err="1">
                <a:solidFill>
                  <a:schemeClr val="bg2">
                    <a:lumMod val="50000"/>
                  </a:schemeClr>
                </a:solidFill>
                <a:latin typeface="Times New Roman" panose="02020603050405020304" pitchFamily="18" charset="0"/>
                <a:cs typeface="Times New Roman" panose="02020603050405020304" pitchFamily="18" charset="0"/>
              </a:rPr>
              <a:t>gì</a:t>
            </a:r>
            <a:r>
              <a:rPr lang="en-US" sz="2100" b="1"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gồm</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hai</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bộ</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phận</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Bộ</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phận</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thứ</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nhất</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là</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chủ</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ngữ</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trả</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lời</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câu</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hỏi</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b="1" dirty="0">
                <a:solidFill>
                  <a:schemeClr val="bg2">
                    <a:lumMod val="50000"/>
                  </a:schemeClr>
                </a:solidFill>
                <a:latin typeface="Times New Roman" panose="02020603050405020304" pitchFamily="18" charset="0"/>
                <a:cs typeface="Times New Roman" panose="02020603050405020304" pitchFamily="18" charset="0"/>
              </a:rPr>
              <a:t>Ai(</a:t>
            </a:r>
            <a:r>
              <a:rPr lang="en-US" sz="2100" b="1" dirty="0" err="1">
                <a:solidFill>
                  <a:schemeClr val="bg2">
                    <a:lumMod val="50000"/>
                  </a:schemeClr>
                </a:solidFill>
                <a:latin typeface="Times New Roman" panose="02020603050405020304" pitchFamily="18" charset="0"/>
                <a:cs typeface="Times New Roman" panose="02020603050405020304" pitchFamily="18" charset="0"/>
              </a:rPr>
              <a:t>cái</a:t>
            </a:r>
            <a:r>
              <a:rPr lang="en-US" sz="2100" b="1" dirty="0">
                <a:solidFill>
                  <a:schemeClr val="bg2">
                    <a:lumMod val="50000"/>
                  </a:schemeClr>
                </a:solidFill>
                <a:latin typeface="Times New Roman" panose="02020603050405020304" pitchFamily="18" charset="0"/>
                <a:cs typeface="Times New Roman" panose="02020603050405020304" pitchFamily="18" charset="0"/>
              </a:rPr>
              <a:t> </a:t>
            </a:r>
            <a:r>
              <a:rPr lang="en-US" sz="2100" b="1" dirty="0" err="1">
                <a:solidFill>
                  <a:schemeClr val="bg2">
                    <a:lumMod val="50000"/>
                  </a:schemeClr>
                </a:solidFill>
                <a:latin typeface="Times New Roman" panose="02020603050405020304" pitchFamily="18" charset="0"/>
                <a:cs typeface="Times New Roman" panose="02020603050405020304" pitchFamily="18" charset="0"/>
              </a:rPr>
              <a:t>gì,con</a:t>
            </a:r>
            <a:r>
              <a:rPr lang="en-US" sz="2100" b="1" dirty="0">
                <a:solidFill>
                  <a:schemeClr val="bg2">
                    <a:lumMod val="50000"/>
                  </a:schemeClr>
                </a:solidFill>
                <a:latin typeface="Times New Roman" panose="02020603050405020304" pitchFamily="18" charset="0"/>
                <a:cs typeface="Times New Roman" panose="02020603050405020304" pitchFamily="18" charset="0"/>
              </a:rPr>
              <a:t> </a:t>
            </a:r>
            <a:r>
              <a:rPr lang="en-US" sz="2100" b="1" dirty="0" err="1">
                <a:solidFill>
                  <a:schemeClr val="bg2">
                    <a:lumMod val="50000"/>
                  </a:schemeClr>
                </a:solidFill>
                <a:latin typeface="Times New Roman" panose="02020603050405020304" pitchFamily="18" charset="0"/>
                <a:cs typeface="Times New Roman" panose="02020603050405020304" pitchFamily="18" charset="0"/>
              </a:rPr>
              <a:t>gì</a:t>
            </a:r>
            <a:r>
              <a:rPr lang="en-US" sz="2100" b="1"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Bộ</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phận</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thứ</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hai</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là</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vị</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ngữ</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trả</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lời</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câu</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hỏi</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b="1" dirty="0" err="1">
                <a:solidFill>
                  <a:schemeClr val="bg2">
                    <a:lumMod val="50000"/>
                  </a:schemeClr>
                </a:solidFill>
                <a:latin typeface="Times New Roman" panose="02020603050405020304" pitchFamily="18" charset="0"/>
                <a:cs typeface="Times New Roman" panose="02020603050405020304" pitchFamily="18" charset="0"/>
              </a:rPr>
              <a:t>Là</a:t>
            </a:r>
            <a:r>
              <a:rPr lang="en-US" sz="2100" b="1" dirty="0">
                <a:solidFill>
                  <a:schemeClr val="bg2">
                    <a:lumMod val="50000"/>
                  </a:schemeClr>
                </a:solidFill>
                <a:latin typeface="Times New Roman" panose="02020603050405020304" pitchFamily="18" charset="0"/>
                <a:cs typeface="Times New Roman" panose="02020603050405020304" pitchFamily="18" charset="0"/>
              </a:rPr>
              <a:t> </a:t>
            </a:r>
            <a:r>
              <a:rPr lang="en-US" sz="2100" b="1" dirty="0" err="1">
                <a:solidFill>
                  <a:schemeClr val="bg2">
                    <a:lumMod val="50000"/>
                  </a:schemeClr>
                </a:solidFill>
                <a:latin typeface="Times New Roman" panose="02020603050405020304" pitchFamily="18" charset="0"/>
                <a:cs typeface="Times New Roman" panose="02020603050405020304" pitchFamily="18" charset="0"/>
              </a:rPr>
              <a:t>gì</a:t>
            </a:r>
            <a:r>
              <a:rPr lang="en-US" sz="2100" b="1" dirty="0">
                <a:solidFill>
                  <a:schemeClr val="bg2">
                    <a:lumMod val="50000"/>
                  </a:schemeClr>
                </a:solidFill>
                <a:latin typeface="Times New Roman" panose="02020603050405020304" pitchFamily="18" charset="0"/>
                <a:cs typeface="Times New Roman" panose="02020603050405020304" pitchFamily="18" charset="0"/>
              </a:rPr>
              <a:t>(</a:t>
            </a:r>
            <a:r>
              <a:rPr lang="en-US" sz="2100" b="1" dirty="0" err="1">
                <a:solidFill>
                  <a:schemeClr val="bg2">
                    <a:lumMod val="50000"/>
                  </a:schemeClr>
                </a:solidFill>
                <a:latin typeface="Times New Roman" panose="02020603050405020304" pitchFamily="18" charset="0"/>
                <a:cs typeface="Times New Roman" panose="02020603050405020304" pitchFamily="18" charset="0"/>
              </a:rPr>
              <a:t>là</a:t>
            </a:r>
            <a:r>
              <a:rPr lang="en-US" sz="2100" b="1" dirty="0">
                <a:solidFill>
                  <a:schemeClr val="bg2">
                    <a:lumMod val="50000"/>
                  </a:schemeClr>
                </a:solidFill>
                <a:latin typeface="Times New Roman" panose="02020603050405020304" pitchFamily="18" charset="0"/>
                <a:cs typeface="Times New Roman" panose="02020603050405020304" pitchFamily="18" charset="0"/>
              </a:rPr>
              <a:t> ai, </a:t>
            </a:r>
            <a:r>
              <a:rPr lang="en-US" sz="2100" b="1" dirty="0" err="1">
                <a:solidFill>
                  <a:schemeClr val="bg2">
                    <a:lumMod val="50000"/>
                  </a:schemeClr>
                </a:solidFill>
                <a:latin typeface="Times New Roman" panose="02020603050405020304" pitchFamily="18" charset="0"/>
                <a:cs typeface="Times New Roman" panose="02020603050405020304" pitchFamily="18" charset="0"/>
              </a:rPr>
              <a:t>là</a:t>
            </a:r>
            <a:r>
              <a:rPr lang="en-US" sz="2100" b="1" dirty="0">
                <a:solidFill>
                  <a:schemeClr val="bg2">
                    <a:lumMod val="50000"/>
                  </a:schemeClr>
                </a:solidFill>
                <a:latin typeface="Times New Roman" panose="02020603050405020304" pitchFamily="18" charset="0"/>
                <a:cs typeface="Times New Roman" panose="02020603050405020304" pitchFamily="18" charset="0"/>
              </a:rPr>
              <a:t> con </a:t>
            </a:r>
            <a:r>
              <a:rPr lang="en-US" sz="2100" b="1" dirty="0" err="1">
                <a:solidFill>
                  <a:schemeClr val="bg2">
                    <a:lumMod val="50000"/>
                  </a:schemeClr>
                </a:solidFill>
                <a:latin typeface="Times New Roman" panose="02020603050405020304" pitchFamily="18" charset="0"/>
                <a:cs typeface="Times New Roman" panose="02020603050405020304" pitchFamily="18" charset="0"/>
              </a:rPr>
              <a:t>gì</a:t>
            </a:r>
            <a:r>
              <a:rPr lang="en-US" sz="2100" b="1" dirty="0">
                <a:solidFill>
                  <a:schemeClr val="bg2">
                    <a:lumMod val="50000"/>
                  </a:schemeClr>
                </a:solidFill>
                <a:latin typeface="Times New Roman" panose="02020603050405020304" pitchFamily="18" charset="0"/>
                <a:cs typeface="Times New Roman" panose="02020603050405020304" pitchFamily="18" charset="0"/>
              </a:rPr>
              <a:t>)?</a:t>
            </a:r>
          </a:p>
          <a:p>
            <a:pPr algn="just">
              <a:lnSpc>
                <a:spcPct val="150000"/>
              </a:lnSpc>
            </a:pPr>
            <a:r>
              <a:rPr lang="en-US" sz="2100" dirty="0">
                <a:solidFill>
                  <a:schemeClr val="bg2">
                    <a:lumMod val="50000"/>
                  </a:schemeClr>
                </a:solidFill>
                <a:latin typeface="Times New Roman" panose="02020603050405020304" pitchFamily="18" charset="0"/>
                <a:cs typeface="Times New Roman" panose="02020603050405020304" pitchFamily="18" charset="0"/>
              </a:rPr>
              <a:t>2. </a:t>
            </a:r>
            <a:r>
              <a:rPr lang="en-US" sz="2100" dirty="0" err="1">
                <a:solidFill>
                  <a:schemeClr val="bg2">
                    <a:lumMod val="50000"/>
                  </a:schemeClr>
                </a:solidFill>
                <a:latin typeface="Times New Roman" panose="02020603050405020304" pitchFamily="18" charset="0"/>
                <a:cs typeface="Times New Roman" panose="02020603050405020304" pitchFamily="18" charset="0"/>
              </a:rPr>
              <a:t>Câu</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kể</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b="1" dirty="0">
                <a:solidFill>
                  <a:schemeClr val="bg2">
                    <a:lumMod val="50000"/>
                  </a:schemeClr>
                </a:solidFill>
                <a:latin typeface="Times New Roman" panose="02020603050405020304" pitchFamily="18" charset="0"/>
                <a:cs typeface="Times New Roman" panose="02020603050405020304" pitchFamily="18" charset="0"/>
              </a:rPr>
              <a:t>Ai </a:t>
            </a:r>
            <a:r>
              <a:rPr lang="en-US" sz="2100" b="1" dirty="0" err="1">
                <a:solidFill>
                  <a:schemeClr val="bg2">
                    <a:lumMod val="50000"/>
                  </a:schemeClr>
                </a:solidFill>
                <a:latin typeface="Times New Roman" panose="02020603050405020304" pitchFamily="18" charset="0"/>
                <a:cs typeface="Times New Roman" panose="02020603050405020304" pitchFamily="18" charset="0"/>
              </a:rPr>
              <a:t>là</a:t>
            </a:r>
            <a:r>
              <a:rPr lang="en-US" sz="2100" b="1" dirty="0">
                <a:solidFill>
                  <a:schemeClr val="bg2">
                    <a:lumMod val="50000"/>
                  </a:schemeClr>
                </a:solidFill>
                <a:latin typeface="Times New Roman" panose="02020603050405020304" pitchFamily="18" charset="0"/>
                <a:cs typeface="Times New Roman" panose="02020603050405020304" pitchFamily="18" charset="0"/>
              </a:rPr>
              <a:t> </a:t>
            </a:r>
            <a:r>
              <a:rPr lang="en-US" sz="2100" b="1" dirty="0" err="1">
                <a:solidFill>
                  <a:schemeClr val="bg2">
                    <a:lumMod val="50000"/>
                  </a:schemeClr>
                </a:solidFill>
                <a:latin typeface="Times New Roman" panose="02020603050405020304" pitchFamily="18" charset="0"/>
                <a:cs typeface="Times New Roman" panose="02020603050405020304" pitchFamily="18" charset="0"/>
              </a:rPr>
              <a:t>gì</a:t>
            </a:r>
            <a:r>
              <a:rPr lang="en-US" sz="2100" b="1"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a:solidFill>
                  <a:schemeClr val="bg2">
                    <a:lumMod val="50000"/>
                  </a:schemeClr>
                </a:solidFill>
                <a:latin typeface="Times New Roman" panose="02020603050405020304" pitchFamily="18" charset="0"/>
                <a:cs typeface="Times New Roman" panose="02020603050405020304" pitchFamily="18" charset="0"/>
              </a:rPr>
              <a:t>đ</a:t>
            </a:r>
            <a:r>
              <a:rPr lang="vi-VN" sz="2100" dirty="0">
                <a:solidFill>
                  <a:schemeClr val="bg2">
                    <a:lumMod val="50000"/>
                  </a:schemeClr>
                </a:solidFill>
                <a:latin typeface="Times New Roman" panose="02020603050405020304" pitchFamily="18" charset="0"/>
                <a:cs typeface="Times New Roman" panose="02020603050405020304" pitchFamily="18" charset="0"/>
              </a:rPr>
              <a:t>ư</a:t>
            </a:r>
            <a:r>
              <a:rPr lang="en-US" sz="2100" dirty="0" err="1">
                <a:solidFill>
                  <a:schemeClr val="bg2">
                    <a:lumMod val="50000"/>
                  </a:schemeClr>
                </a:solidFill>
                <a:latin typeface="Times New Roman" panose="02020603050405020304" pitchFamily="18" charset="0"/>
                <a:cs typeface="Times New Roman" panose="02020603050405020304" pitchFamily="18" charset="0"/>
              </a:rPr>
              <a:t>ợc</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dùng</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để</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giới</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thiệu</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hoặc</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nêu</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nhận</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định</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về</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một</a:t>
            </a:r>
            <a:r>
              <a:rPr lang="en-US" sz="2100" dirty="0">
                <a:solidFill>
                  <a:schemeClr val="bg2">
                    <a:lumMod val="50000"/>
                  </a:schemeClr>
                </a:solidFill>
                <a:latin typeface="Times New Roman" panose="02020603050405020304" pitchFamily="18" charset="0"/>
                <a:cs typeface="Times New Roman" panose="02020603050405020304" pitchFamily="18" charset="0"/>
              </a:rPr>
              <a:t> ng</a:t>
            </a:r>
            <a:r>
              <a:rPr lang="vi-VN" sz="2100" dirty="0">
                <a:solidFill>
                  <a:schemeClr val="bg2">
                    <a:lumMod val="50000"/>
                  </a:schemeClr>
                </a:solidFill>
                <a:latin typeface="Times New Roman" panose="02020603050405020304" pitchFamily="18" charset="0"/>
                <a:cs typeface="Times New Roman" panose="02020603050405020304" pitchFamily="18" charset="0"/>
              </a:rPr>
              <a:t>ư</a:t>
            </a:r>
            <a:r>
              <a:rPr lang="en-US" sz="2100" dirty="0" err="1">
                <a:solidFill>
                  <a:schemeClr val="bg2">
                    <a:lumMod val="50000"/>
                  </a:schemeClr>
                </a:solidFill>
                <a:latin typeface="Times New Roman" panose="02020603050405020304" pitchFamily="18" charset="0"/>
                <a:cs typeface="Times New Roman" panose="02020603050405020304" pitchFamily="18" charset="0"/>
              </a:rPr>
              <a:t>ời</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một</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vật</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nào</a:t>
            </a:r>
            <a:r>
              <a:rPr lang="en-US" sz="2100" dirty="0">
                <a:solidFill>
                  <a:schemeClr val="bg2">
                    <a:lumMod val="50000"/>
                  </a:schemeClr>
                </a:solidFill>
                <a:latin typeface="Times New Roman" panose="02020603050405020304" pitchFamily="18" charset="0"/>
                <a:cs typeface="Times New Roman" panose="02020603050405020304" pitchFamily="18" charset="0"/>
              </a:rPr>
              <a:t> </a:t>
            </a:r>
            <a:r>
              <a:rPr lang="en-US" sz="2100" dirty="0" err="1">
                <a:solidFill>
                  <a:schemeClr val="bg2">
                    <a:lumMod val="50000"/>
                  </a:schemeClr>
                </a:solidFill>
                <a:latin typeface="Times New Roman" panose="02020603050405020304" pitchFamily="18" charset="0"/>
                <a:cs typeface="Times New Roman" panose="02020603050405020304" pitchFamily="18" charset="0"/>
              </a:rPr>
              <a:t>đó</a:t>
            </a:r>
            <a:r>
              <a:rPr lang="en-US" sz="2100" dirty="0">
                <a:solidFill>
                  <a:schemeClr val="bg2">
                    <a:lumMod val="50000"/>
                  </a:schemeClr>
                </a:solidFill>
                <a:latin typeface="Times New Roman" panose="02020603050405020304" pitchFamily="18" charset="0"/>
                <a:cs typeface="Times New Roman" panose="02020603050405020304"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1000"/>
                                        <p:tgtEl>
                                          <p:spTgt spid="14"/>
                                        </p:tgtEl>
                                      </p:cBhvr>
                                    </p:animEffect>
                                  </p:childTnLst>
                                </p:cTn>
                              </p:par>
                            </p:childTnLst>
                          </p:cTn>
                        </p:par>
                        <p:par>
                          <p:cTn id="8" fill="hold">
                            <p:stCondLst>
                              <p:cond delay="1000"/>
                            </p:stCondLst>
                            <p:childTnLst>
                              <p:par>
                                <p:cTn id="9" presetID="2" presetClass="entr" presetSubtype="4" fill="hold" grpId="0" nodeType="afterEffect">
                                  <p:stCondLst>
                                    <p:cond delay="75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496"/>
        <p:cNvGrpSpPr/>
        <p:nvPr/>
      </p:nvGrpSpPr>
      <p:grpSpPr>
        <a:xfrm>
          <a:off x="0" y="0"/>
          <a:ext cx="0" cy="0"/>
          <a:chOff x="0" y="0"/>
          <a:chExt cx="0" cy="0"/>
        </a:xfrm>
      </p:grpSpPr>
      <p:sp>
        <p:nvSpPr>
          <p:cNvPr id="8" name="Title 1">
            <a:extLst>
              <a:ext uri="{FF2B5EF4-FFF2-40B4-BE49-F238E27FC236}">
                <a16:creationId xmlns:a16="http://schemas.microsoft.com/office/drawing/2014/main" xmlns="" id="{8ACA3A1E-15AC-43E7-8424-8174DECBE7B4}"/>
              </a:ext>
            </a:extLst>
          </p:cNvPr>
          <p:cNvSpPr>
            <a:spLocks noGrp="1"/>
          </p:cNvSpPr>
          <p:nvPr>
            <p:ph type="title"/>
          </p:nvPr>
        </p:nvSpPr>
        <p:spPr>
          <a:xfrm>
            <a:off x="224415" y="-114325"/>
            <a:ext cx="4042093" cy="517655"/>
          </a:xfrm>
        </p:spPr>
        <p:txBody>
          <a:bodyPr/>
          <a:lstStyle/>
          <a:p>
            <a:pPr marL="0" indent="0" algn="l">
              <a:buNone/>
            </a:pPr>
            <a:r>
              <a:rPr lang="en-US" dirty="0" err="1">
                <a:latin typeface="Times New Roman" panose="02020603050405020304" pitchFamily="18" charset="0"/>
                <a:cs typeface="Times New Roman" panose="02020603050405020304" pitchFamily="18" charset="0"/>
              </a:rPr>
              <a:t>Ví</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dụ</a:t>
            </a:r>
            <a:r>
              <a:rPr lang="en-US" dirty="0">
                <a:latin typeface="Times New Roman" panose="02020603050405020304" pitchFamily="18" charset="0"/>
                <a:cs typeface="Times New Roman" panose="02020603050405020304" pitchFamily="18" charset="0"/>
              </a:rPr>
              <a:t>: </a:t>
            </a:r>
          </a:p>
        </p:txBody>
      </p:sp>
      <p:sp>
        <p:nvSpPr>
          <p:cNvPr id="9" name="TextBox 8">
            <a:extLst>
              <a:ext uri="{FF2B5EF4-FFF2-40B4-BE49-F238E27FC236}">
                <a16:creationId xmlns:a16="http://schemas.microsoft.com/office/drawing/2014/main" xmlns="" id="{0319EB33-DED0-4607-A0C2-164013B660FE}"/>
              </a:ext>
            </a:extLst>
          </p:cNvPr>
          <p:cNvSpPr txBox="1"/>
          <p:nvPr/>
        </p:nvSpPr>
        <p:spPr>
          <a:xfrm>
            <a:off x="439807" y="1047092"/>
            <a:ext cx="4129709" cy="415498"/>
          </a:xfrm>
          <a:prstGeom prst="rect">
            <a:avLst/>
          </a:prstGeom>
          <a:noFill/>
        </p:spPr>
        <p:txBody>
          <a:bodyPr wrap="square" rtlCol="0">
            <a:spAutoFit/>
          </a:bodyPr>
          <a:lstStyle/>
          <a:p>
            <a:r>
              <a:rPr lang="en-US" sz="2100" dirty="0" err="1">
                <a:latin typeface="Times New Roman" panose="02020603050405020304" pitchFamily="18" charset="0"/>
                <a:cs typeface="Times New Roman" panose="02020603050405020304" pitchFamily="18" charset="0"/>
              </a:rPr>
              <a:t>Milu</a:t>
            </a:r>
            <a:r>
              <a:rPr lang="en-US" sz="2100" dirty="0">
                <a:latin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cs typeface="Times New Roman" panose="02020603050405020304" pitchFamily="18" charset="0"/>
              </a:rPr>
              <a:t>là</a:t>
            </a:r>
            <a:r>
              <a:rPr lang="en-US" sz="2100" dirty="0">
                <a:latin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cs typeface="Times New Roman" panose="02020603050405020304" pitchFamily="18" charset="0"/>
              </a:rPr>
              <a:t>một</a:t>
            </a:r>
            <a:r>
              <a:rPr lang="en-US" sz="2100" dirty="0">
                <a:latin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cs typeface="Times New Roman" panose="02020603050405020304" pitchFamily="18" charset="0"/>
              </a:rPr>
              <a:t>chú</a:t>
            </a:r>
            <a:r>
              <a:rPr lang="en-US" sz="2100" dirty="0">
                <a:latin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cs typeface="Times New Roman" panose="02020603050405020304" pitchFamily="18" charset="0"/>
              </a:rPr>
              <a:t>chó</a:t>
            </a:r>
            <a:r>
              <a:rPr lang="en-US" sz="2100" dirty="0">
                <a:latin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cs typeface="Times New Roman" panose="02020603050405020304" pitchFamily="18" charset="0"/>
              </a:rPr>
              <a:t>rất</a:t>
            </a:r>
            <a:r>
              <a:rPr lang="en-US" sz="2100" dirty="0">
                <a:latin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cs typeface="Times New Roman" panose="02020603050405020304" pitchFamily="18" charset="0"/>
              </a:rPr>
              <a:t>thông</a:t>
            </a:r>
            <a:r>
              <a:rPr lang="en-US" sz="2100" dirty="0">
                <a:latin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cs typeface="Times New Roman" panose="02020603050405020304" pitchFamily="18" charset="0"/>
              </a:rPr>
              <a:t>minh</a:t>
            </a:r>
            <a:r>
              <a:rPr lang="en-US" sz="2100" dirty="0">
                <a:latin typeface="Times New Roman" panose="02020603050405020304" pitchFamily="18" charset="0"/>
                <a:cs typeface="Times New Roman" panose="02020603050405020304" pitchFamily="18" charset="0"/>
              </a:rPr>
              <a:t>.</a:t>
            </a:r>
          </a:p>
        </p:txBody>
      </p:sp>
      <p:sp>
        <p:nvSpPr>
          <p:cNvPr id="10" name="TextBox 9">
            <a:extLst>
              <a:ext uri="{FF2B5EF4-FFF2-40B4-BE49-F238E27FC236}">
                <a16:creationId xmlns:a16="http://schemas.microsoft.com/office/drawing/2014/main" xmlns="" id="{68037CDD-3957-4312-AC65-591E6514DBF6}"/>
              </a:ext>
            </a:extLst>
          </p:cNvPr>
          <p:cNvSpPr txBox="1"/>
          <p:nvPr/>
        </p:nvSpPr>
        <p:spPr>
          <a:xfrm>
            <a:off x="462169" y="2176002"/>
            <a:ext cx="4234070" cy="415498"/>
          </a:xfrm>
          <a:prstGeom prst="rect">
            <a:avLst/>
          </a:prstGeom>
          <a:noFill/>
        </p:spPr>
        <p:txBody>
          <a:bodyPr wrap="square" rtlCol="0">
            <a:spAutoFit/>
          </a:bodyPr>
          <a:lstStyle/>
          <a:p>
            <a:r>
              <a:rPr lang="en-US" sz="2100" dirty="0" err="1">
                <a:latin typeface="Times New Roman" panose="02020603050405020304" pitchFamily="18" charset="0"/>
                <a:cs typeface="Times New Roman" panose="02020603050405020304" pitchFamily="18" charset="0"/>
              </a:rPr>
              <a:t>Bạn</a:t>
            </a:r>
            <a:r>
              <a:rPr lang="en-US" sz="2100" dirty="0">
                <a:latin typeface="Times New Roman" panose="02020603050405020304" pitchFamily="18" charset="0"/>
                <a:cs typeface="Times New Roman" panose="02020603050405020304" pitchFamily="18" charset="0"/>
              </a:rPr>
              <a:t> Lan </a:t>
            </a:r>
            <a:r>
              <a:rPr lang="en-US" sz="2100" dirty="0" err="1">
                <a:latin typeface="Times New Roman" panose="02020603050405020304" pitchFamily="18" charset="0"/>
                <a:cs typeface="Times New Roman" panose="02020603050405020304" pitchFamily="18" charset="0"/>
              </a:rPr>
              <a:t>là</a:t>
            </a:r>
            <a:r>
              <a:rPr lang="en-US" sz="2100" dirty="0">
                <a:latin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cs typeface="Times New Roman" panose="02020603050405020304" pitchFamily="18" charset="0"/>
              </a:rPr>
              <a:t>lớp</a:t>
            </a:r>
            <a:r>
              <a:rPr lang="en-US" sz="2100" dirty="0">
                <a:latin typeface="Times New Roman" panose="02020603050405020304" pitchFamily="18" charset="0"/>
                <a:cs typeface="Times New Roman" panose="02020603050405020304" pitchFamily="18" charset="0"/>
              </a:rPr>
              <a:t> tr</a:t>
            </a:r>
            <a:r>
              <a:rPr lang="vi-VN" sz="2100" dirty="0">
                <a:latin typeface="Times New Roman" panose="02020603050405020304" pitchFamily="18" charset="0"/>
                <a:cs typeface="Times New Roman" panose="02020603050405020304" pitchFamily="18" charset="0"/>
              </a:rPr>
              <a:t>ư</a:t>
            </a:r>
            <a:r>
              <a:rPr lang="en-US" sz="2100" dirty="0" err="1">
                <a:latin typeface="Times New Roman" panose="02020603050405020304" pitchFamily="18" charset="0"/>
                <a:cs typeface="Times New Roman" panose="02020603050405020304" pitchFamily="18" charset="0"/>
              </a:rPr>
              <a:t>ởng</a:t>
            </a:r>
            <a:r>
              <a:rPr lang="en-US" sz="2100" dirty="0">
                <a:latin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cs typeface="Times New Roman" panose="02020603050405020304" pitchFamily="18" charset="0"/>
              </a:rPr>
              <a:t>của</a:t>
            </a:r>
            <a:r>
              <a:rPr lang="en-US" sz="2100" dirty="0">
                <a:latin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cs typeface="Times New Roman" panose="02020603050405020304" pitchFamily="18" charset="0"/>
              </a:rPr>
              <a:t>lớp</a:t>
            </a:r>
            <a:r>
              <a:rPr lang="en-US" sz="2100" dirty="0">
                <a:latin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cs typeface="Times New Roman" panose="02020603050405020304" pitchFamily="18" charset="0"/>
              </a:rPr>
              <a:t>em</a:t>
            </a:r>
            <a:r>
              <a:rPr lang="en-US" sz="2100" dirty="0">
                <a:latin typeface="Times New Roman" panose="02020603050405020304" pitchFamily="18" charset="0"/>
                <a:cs typeface="Times New Roman" panose="02020603050405020304" pitchFamily="18" charset="0"/>
              </a:rPr>
              <a:t>.</a:t>
            </a:r>
          </a:p>
        </p:txBody>
      </p:sp>
      <p:sp>
        <p:nvSpPr>
          <p:cNvPr id="11" name="TextBox 10">
            <a:extLst>
              <a:ext uri="{FF2B5EF4-FFF2-40B4-BE49-F238E27FC236}">
                <a16:creationId xmlns:a16="http://schemas.microsoft.com/office/drawing/2014/main" xmlns="" id="{7019DACD-6F70-40A7-A80F-FB49D5FF33C6}"/>
              </a:ext>
            </a:extLst>
          </p:cNvPr>
          <p:cNvSpPr txBox="1"/>
          <p:nvPr/>
        </p:nvSpPr>
        <p:spPr>
          <a:xfrm>
            <a:off x="439807" y="3229171"/>
            <a:ext cx="5538581" cy="415498"/>
          </a:xfrm>
          <a:prstGeom prst="rect">
            <a:avLst/>
          </a:prstGeom>
          <a:noFill/>
        </p:spPr>
        <p:txBody>
          <a:bodyPr wrap="square" rtlCol="0">
            <a:spAutoFit/>
          </a:bodyPr>
          <a:lstStyle/>
          <a:p>
            <a:r>
              <a:rPr lang="en-US" sz="2100" dirty="0" err="1">
                <a:latin typeface="Times New Roman" panose="02020603050405020304" pitchFamily="18" charset="0"/>
                <a:cs typeface="Times New Roman" panose="02020603050405020304" pitchFamily="18" charset="0"/>
              </a:rPr>
              <a:t>Vịnh</a:t>
            </a:r>
            <a:r>
              <a:rPr lang="en-US" sz="2100" dirty="0">
                <a:latin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cs typeface="Times New Roman" panose="02020603050405020304" pitchFamily="18" charset="0"/>
              </a:rPr>
              <a:t>Hạ</a:t>
            </a:r>
            <a:r>
              <a:rPr lang="en-US" sz="2100" dirty="0">
                <a:latin typeface="Times New Roman" panose="02020603050405020304" pitchFamily="18" charset="0"/>
                <a:cs typeface="Times New Roman" panose="02020603050405020304" pitchFamily="18" charset="0"/>
              </a:rPr>
              <a:t> Long </a:t>
            </a:r>
            <a:r>
              <a:rPr lang="en-US" sz="2100" dirty="0" err="1">
                <a:latin typeface="Times New Roman" panose="02020603050405020304" pitchFamily="18" charset="0"/>
                <a:cs typeface="Times New Roman" panose="02020603050405020304" pitchFamily="18" charset="0"/>
              </a:rPr>
              <a:t>là</a:t>
            </a:r>
            <a:r>
              <a:rPr lang="en-US" sz="2100" dirty="0">
                <a:latin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cs typeface="Times New Roman" panose="02020603050405020304" pitchFamily="18" charset="0"/>
              </a:rPr>
              <a:t>một</a:t>
            </a:r>
            <a:r>
              <a:rPr lang="en-US" sz="2100" dirty="0">
                <a:latin typeface="Times New Roman" panose="02020603050405020304" pitchFamily="18" charset="0"/>
                <a:cs typeface="Times New Roman" panose="02020603050405020304" pitchFamily="18" charset="0"/>
              </a:rPr>
              <a:t> di </a:t>
            </a:r>
            <a:r>
              <a:rPr lang="en-US" sz="2100" dirty="0" err="1">
                <a:latin typeface="Times New Roman" panose="02020603050405020304" pitchFamily="18" charset="0"/>
                <a:cs typeface="Times New Roman" panose="02020603050405020304" pitchFamily="18" charset="0"/>
              </a:rPr>
              <a:t>sản</a:t>
            </a:r>
            <a:r>
              <a:rPr lang="en-US" sz="2100" dirty="0">
                <a:latin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cs typeface="Times New Roman" panose="02020603050405020304" pitchFamily="18" charset="0"/>
              </a:rPr>
              <a:t>thiên</a:t>
            </a:r>
            <a:r>
              <a:rPr lang="en-US" sz="2100" dirty="0">
                <a:latin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cs typeface="Times New Roman" panose="02020603050405020304" pitchFamily="18" charset="0"/>
              </a:rPr>
              <a:t>nhiên</a:t>
            </a:r>
            <a:r>
              <a:rPr lang="en-US" sz="2100" dirty="0">
                <a:latin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cs typeface="Times New Roman" panose="02020603050405020304" pitchFamily="18" charset="0"/>
              </a:rPr>
              <a:t>thế</a:t>
            </a:r>
            <a:r>
              <a:rPr lang="en-US" sz="2100" dirty="0">
                <a:latin typeface="Times New Roman" panose="02020603050405020304" pitchFamily="18" charset="0"/>
                <a:cs typeface="Times New Roman" panose="02020603050405020304" pitchFamily="18" charset="0"/>
              </a:rPr>
              <a:t> </a:t>
            </a:r>
            <a:r>
              <a:rPr lang="en-US" sz="2100" dirty="0" err="1">
                <a:latin typeface="Times New Roman" panose="02020603050405020304" pitchFamily="18" charset="0"/>
                <a:cs typeface="Times New Roman" panose="02020603050405020304" pitchFamily="18" charset="0"/>
              </a:rPr>
              <a:t>giới</a:t>
            </a:r>
            <a:r>
              <a:rPr lang="en-US" sz="2100" dirty="0">
                <a:latin typeface="Times New Roman" panose="02020603050405020304" pitchFamily="18" charset="0"/>
                <a:cs typeface="Times New Roman" panose="02020603050405020304" pitchFamily="18" charset="0"/>
              </a:rPr>
              <a:t>.</a:t>
            </a:r>
          </a:p>
        </p:txBody>
      </p:sp>
      <p:sp>
        <p:nvSpPr>
          <p:cNvPr id="12" name="Callout: Line 6">
            <a:extLst>
              <a:ext uri="{FF2B5EF4-FFF2-40B4-BE49-F238E27FC236}">
                <a16:creationId xmlns:a16="http://schemas.microsoft.com/office/drawing/2014/main" xmlns="" id="{0D1747C6-59BD-4379-B37D-65E641FF8F8D}"/>
              </a:ext>
            </a:extLst>
          </p:cNvPr>
          <p:cNvSpPr/>
          <p:nvPr/>
        </p:nvSpPr>
        <p:spPr>
          <a:xfrm>
            <a:off x="5448426" y="1073141"/>
            <a:ext cx="2281030" cy="392415"/>
          </a:xfrm>
          <a:prstGeom prst="borderCallout1">
            <a:avLst>
              <a:gd name="adj1" fmla="val 45345"/>
              <a:gd name="adj2" fmla="val -6699"/>
              <a:gd name="adj3" fmla="val 47914"/>
              <a:gd name="adj4" fmla="val -40293"/>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err="1">
                <a:solidFill>
                  <a:schemeClr val="bg2">
                    <a:lumMod val="50000"/>
                  </a:schemeClr>
                </a:solidFill>
                <a:latin typeface="Times New Roman" panose="02020603050405020304" pitchFamily="18" charset="0"/>
                <a:cs typeface="Times New Roman" panose="02020603050405020304" pitchFamily="18" charset="0"/>
              </a:rPr>
              <a:t>Nêu</a:t>
            </a:r>
            <a:r>
              <a:rPr lang="en-US" sz="2000" dirty="0">
                <a:solidFill>
                  <a:schemeClr val="bg2">
                    <a:lumMod val="50000"/>
                  </a:schemeClr>
                </a:solidFill>
                <a:latin typeface="Times New Roman" panose="02020603050405020304" pitchFamily="18" charset="0"/>
                <a:cs typeface="Times New Roman" panose="02020603050405020304" pitchFamily="18" charset="0"/>
              </a:rPr>
              <a:t> </a:t>
            </a:r>
            <a:r>
              <a:rPr lang="en-US" sz="2000" dirty="0" err="1">
                <a:solidFill>
                  <a:schemeClr val="bg2">
                    <a:lumMod val="50000"/>
                  </a:schemeClr>
                </a:solidFill>
                <a:latin typeface="Times New Roman" panose="02020603050405020304" pitchFamily="18" charset="0"/>
                <a:cs typeface="Times New Roman" panose="02020603050405020304" pitchFamily="18" charset="0"/>
              </a:rPr>
              <a:t>nhận</a:t>
            </a:r>
            <a:r>
              <a:rPr lang="en-US" sz="2000" dirty="0">
                <a:solidFill>
                  <a:schemeClr val="bg2">
                    <a:lumMod val="50000"/>
                  </a:schemeClr>
                </a:solidFill>
                <a:latin typeface="Times New Roman" panose="02020603050405020304" pitchFamily="18" charset="0"/>
                <a:cs typeface="Times New Roman" panose="02020603050405020304" pitchFamily="18" charset="0"/>
              </a:rPr>
              <a:t> </a:t>
            </a:r>
            <a:r>
              <a:rPr lang="en-US" sz="2000" dirty="0" err="1">
                <a:solidFill>
                  <a:schemeClr val="bg2">
                    <a:lumMod val="50000"/>
                  </a:schemeClr>
                </a:solidFill>
                <a:latin typeface="Times New Roman" panose="02020603050405020304" pitchFamily="18" charset="0"/>
                <a:cs typeface="Times New Roman" panose="02020603050405020304" pitchFamily="18" charset="0"/>
              </a:rPr>
              <a:t>định</a:t>
            </a:r>
            <a:r>
              <a:rPr lang="en-US" sz="2000" dirty="0">
                <a:solidFill>
                  <a:schemeClr val="bg2">
                    <a:lumMod val="50000"/>
                  </a:schemeClr>
                </a:solidFill>
                <a:latin typeface="Times New Roman" panose="02020603050405020304" pitchFamily="18" charset="0"/>
                <a:cs typeface="Times New Roman" panose="02020603050405020304" pitchFamily="18" charset="0"/>
              </a:rPr>
              <a:t>  </a:t>
            </a:r>
          </a:p>
        </p:txBody>
      </p:sp>
      <p:sp>
        <p:nvSpPr>
          <p:cNvPr id="13" name="Callout: Line 7">
            <a:extLst>
              <a:ext uri="{FF2B5EF4-FFF2-40B4-BE49-F238E27FC236}">
                <a16:creationId xmlns:a16="http://schemas.microsoft.com/office/drawing/2014/main" xmlns="" id="{B5B22E7C-DC82-4783-A7F0-92DECA952015}"/>
              </a:ext>
            </a:extLst>
          </p:cNvPr>
          <p:cNvSpPr/>
          <p:nvPr/>
        </p:nvSpPr>
        <p:spPr>
          <a:xfrm>
            <a:off x="5529885" y="2248613"/>
            <a:ext cx="2281030" cy="392415"/>
          </a:xfrm>
          <a:prstGeom prst="borderCallout1">
            <a:avLst>
              <a:gd name="adj1" fmla="val 45345"/>
              <a:gd name="adj2" fmla="val -6699"/>
              <a:gd name="adj3" fmla="val 47914"/>
              <a:gd name="adj4" fmla="val -40293"/>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err="1">
                <a:solidFill>
                  <a:schemeClr val="bg2">
                    <a:lumMod val="50000"/>
                  </a:schemeClr>
                </a:solidFill>
                <a:latin typeface="Times New Roman" panose="02020603050405020304" pitchFamily="18" charset="0"/>
                <a:cs typeface="Times New Roman" panose="02020603050405020304" pitchFamily="18" charset="0"/>
              </a:rPr>
              <a:t>Giới</a:t>
            </a:r>
            <a:r>
              <a:rPr lang="en-US" sz="2000" dirty="0">
                <a:solidFill>
                  <a:schemeClr val="bg2">
                    <a:lumMod val="50000"/>
                  </a:schemeClr>
                </a:solidFill>
                <a:latin typeface="Times New Roman" panose="02020603050405020304" pitchFamily="18" charset="0"/>
                <a:cs typeface="Times New Roman" panose="02020603050405020304" pitchFamily="18" charset="0"/>
              </a:rPr>
              <a:t> </a:t>
            </a:r>
            <a:r>
              <a:rPr lang="en-US" sz="2000" dirty="0" err="1">
                <a:solidFill>
                  <a:schemeClr val="bg2">
                    <a:lumMod val="50000"/>
                  </a:schemeClr>
                </a:solidFill>
                <a:latin typeface="Times New Roman" panose="02020603050405020304" pitchFamily="18" charset="0"/>
                <a:cs typeface="Times New Roman" panose="02020603050405020304" pitchFamily="18" charset="0"/>
              </a:rPr>
              <a:t>thiệu</a:t>
            </a:r>
            <a:r>
              <a:rPr lang="en-US" sz="2000" dirty="0">
                <a:solidFill>
                  <a:schemeClr val="bg2">
                    <a:lumMod val="50000"/>
                  </a:schemeClr>
                </a:solidFill>
                <a:latin typeface="Times New Roman" panose="02020603050405020304" pitchFamily="18" charset="0"/>
                <a:cs typeface="Times New Roman" panose="02020603050405020304" pitchFamily="18" charset="0"/>
              </a:rPr>
              <a:t> </a:t>
            </a:r>
          </a:p>
        </p:txBody>
      </p:sp>
      <p:sp>
        <p:nvSpPr>
          <p:cNvPr id="14" name="Callout: Line 8">
            <a:extLst>
              <a:ext uri="{FF2B5EF4-FFF2-40B4-BE49-F238E27FC236}">
                <a16:creationId xmlns:a16="http://schemas.microsoft.com/office/drawing/2014/main" xmlns="" id="{99281AFE-A38B-4471-987F-910348018257}"/>
              </a:ext>
            </a:extLst>
          </p:cNvPr>
          <p:cNvSpPr/>
          <p:nvPr/>
        </p:nvSpPr>
        <p:spPr>
          <a:xfrm>
            <a:off x="6431464" y="3311871"/>
            <a:ext cx="1659834" cy="392415"/>
          </a:xfrm>
          <a:prstGeom prst="borderCallout1">
            <a:avLst>
              <a:gd name="adj1" fmla="val 45345"/>
              <a:gd name="adj2" fmla="val -6699"/>
              <a:gd name="adj3" fmla="val 47914"/>
              <a:gd name="adj4" fmla="val -40293"/>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err="1">
                <a:solidFill>
                  <a:schemeClr val="bg2">
                    <a:lumMod val="50000"/>
                  </a:schemeClr>
                </a:solidFill>
                <a:latin typeface="Times New Roman" panose="02020603050405020304" pitchFamily="18" charset="0"/>
                <a:cs typeface="Times New Roman" panose="02020603050405020304" pitchFamily="18" charset="0"/>
              </a:rPr>
              <a:t>Giới</a:t>
            </a:r>
            <a:r>
              <a:rPr lang="en-US" sz="2000" dirty="0">
                <a:solidFill>
                  <a:schemeClr val="bg2">
                    <a:lumMod val="50000"/>
                  </a:schemeClr>
                </a:solidFill>
                <a:latin typeface="Times New Roman" panose="02020603050405020304" pitchFamily="18" charset="0"/>
                <a:cs typeface="Times New Roman" panose="02020603050405020304" pitchFamily="18" charset="0"/>
              </a:rPr>
              <a:t> </a:t>
            </a:r>
            <a:r>
              <a:rPr lang="en-US" sz="2000" dirty="0" err="1">
                <a:solidFill>
                  <a:schemeClr val="bg2">
                    <a:lumMod val="50000"/>
                  </a:schemeClr>
                </a:solidFill>
                <a:latin typeface="Times New Roman" panose="02020603050405020304" pitchFamily="18" charset="0"/>
                <a:cs typeface="Times New Roman" panose="02020603050405020304" pitchFamily="18" charset="0"/>
              </a:rPr>
              <a:t>thiệu</a:t>
            </a:r>
            <a:r>
              <a:rPr lang="en-US" sz="2000" dirty="0">
                <a:solidFill>
                  <a:schemeClr val="bg2">
                    <a:lumMod val="50000"/>
                  </a:schemeClr>
                </a:solidFill>
                <a:latin typeface="Times New Roman" panose="02020603050405020304" pitchFamily="18" charset="0"/>
                <a:cs typeface="Times New Roman" panose="02020603050405020304" pitchFamily="18" charset="0"/>
              </a:rPr>
              <a:t> </a:t>
            </a:r>
          </a:p>
        </p:txBody>
      </p:sp>
      <p:cxnSp>
        <p:nvCxnSpPr>
          <p:cNvPr id="15" name="Straight Connector 14">
            <a:extLst>
              <a:ext uri="{FF2B5EF4-FFF2-40B4-BE49-F238E27FC236}">
                <a16:creationId xmlns:a16="http://schemas.microsoft.com/office/drawing/2014/main" xmlns="" id="{F13C58B3-4290-48F0-BCB0-9060E6B4204C}"/>
              </a:ext>
            </a:extLst>
          </p:cNvPr>
          <p:cNvCxnSpPr/>
          <p:nvPr/>
        </p:nvCxnSpPr>
        <p:spPr>
          <a:xfrm>
            <a:off x="515887" y="1452531"/>
            <a:ext cx="499442" cy="0"/>
          </a:xfrm>
          <a:prstGeom prst="line">
            <a:avLst/>
          </a:prstGeom>
          <a:ln w="38100">
            <a:solidFill>
              <a:srgbClr val="FF0000"/>
            </a:solidFill>
          </a:ln>
        </p:spPr>
        <p:style>
          <a:lnRef idx="3">
            <a:schemeClr val="accent2"/>
          </a:lnRef>
          <a:fillRef idx="0">
            <a:schemeClr val="accent2"/>
          </a:fillRef>
          <a:effectRef idx="2">
            <a:schemeClr val="accent2"/>
          </a:effectRef>
          <a:fontRef idx="minor">
            <a:schemeClr val="tx1"/>
          </a:fontRef>
        </p:style>
      </p:cxnSp>
      <p:cxnSp>
        <p:nvCxnSpPr>
          <p:cNvPr id="16" name="Straight Connector 15">
            <a:extLst>
              <a:ext uri="{FF2B5EF4-FFF2-40B4-BE49-F238E27FC236}">
                <a16:creationId xmlns:a16="http://schemas.microsoft.com/office/drawing/2014/main" xmlns="" id="{E54B3FD5-9DC3-4F26-B8D8-6CAB4704144C}"/>
              </a:ext>
            </a:extLst>
          </p:cNvPr>
          <p:cNvCxnSpPr/>
          <p:nvPr/>
        </p:nvCxnSpPr>
        <p:spPr>
          <a:xfrm>
            <a:off x="1147971" y="1465556"/>
            <a:ext cx="3081130" cy="0"/>
          </a:xfrm>
          <a:prstGeom prst="line">
            <a:avLst/>
          </a:prstGeom>
          <a:ln w="38100">
            <a:solidFill>
              <a:srgbClr val="FF0000"/>
            </a:solidFill>
          </a:ln>
        </p:spPr>
        <p:style>
          <a:lnRef idx="3">
            <a:schemeClr val="accent2"/>
          </a:lnRef>
          <a:fillRef idx="0">
            <a:schemeClr val="accent2"/>
          </a:fillRef>
          <a:effectRef idx="2">
            <a:schemeClr val="accent2"/>
          </a:effectRef>
          <a:fontRef idx="minor">
            <a:schemeClr val="tx1"/>
          </a:fontRef>
        </p:style>
      </p:cxnSp>
      <p:cxnSp>
        <p:nvCxnSpPr>
          <p:cNvPr id="17" name="Straight Connector 16">
            <a:extLst>
              <a:ext uri="{FF2B5EF4-FFF2-40B4-BE49-F238E27FC236}">
                <a16:creationId xmlns:a16="http://schemas.microsoft.com/office/drawing/2014/main" xmlns="" id="{7C2DD4A4-0153-44A7-9696-6AFE8D8B131A}"/>
              </a:ext>
            </a:extLst>
          </p:cNvPr>
          <p:cNvCxnSpPr/>
          <p:nvPr/>
        </p:nvCxnSpPr>
        <p:spPr>
          <a:xfrm flipH="1">
            <a:off x="994711" y="1041001"/>
            <a:ext cx="141633" cy="558018"/>
          </a:xfrm>
          <a:prstGeom prst="line">
            <a:avLst/>
          </a:prstGeom>
          <a:ln>
            <a:solidFill>
              <a:srgbClr val="FF0000"/>
            </a:solidFill>
          </a:ln>
        </p:spPr>
        <p:style>
          <a:lnRef idx="3">
            <a:schemeClr val="accent2"/>
          </a:lnRef>
          <a:fillRef idx="0">
            <a:schemeClr val="accent2"/>
          </a:fillRef>
          <a:effectRef idx="2">
            <a:schemeClr val="accent2"/>
          </a:effectRef>
          <a:fontRef idx="minor">
            <a:schemeClr val="tx1"/>
          </a:fontRef>
        </p:style>
      </p:cxnSp>
      <p:pic>
        <p:nvPicPr>
          <p:cNvPr id="18" name="Picture 17">
            <a:extLst>
              <a:ext uri="{FF2B5EF4-FFF2-40B4-BE49-F238E27FC236}">
                <a16:creationId xmlns:a16="http://schemas.microsoft.com/office/drawing/2014/main" xmlns="" id="{8703A404-B7EE-4788-81B5-3BAF0F2B5718}"/>
              </a:ext>
            </a:extLst>
          </p:cNvPr>
          <p:cNvPicPr>
            <a:picLocks noChangeAspect="1"/>
          </p:cNvPicPr>
          <p:nvPr/>
        </p:nvPicPr>
        <p:blipFill>
          <a:blip r:embed="rId3"/>
          <a:stretch>
            <a:fillRect/>
          </a:stretch>
        </p:blipFill>
        <p:spPr>
          <a:xfrm>
            <a:off x="1380836" y="2110074"/>
            <a:ext cx="155462" cy="571550"/>
          </a:xfrm>
          <a:prstGeom prst="rect">
            <a:avLst/>
          </a:prstGeom>
        </p:spPr>
      </p:pic>
      <p:cxnSp>
        <p:nvCxnSpPr>
          <p:cNvPr id="19" name="Straight Connector 18">
            <a:extLst>
              <a:ext uri="{FF2B5EF4-FFF2-40B4-BE49-F238E27FC236}">
                <a16:creationId xmlns:a16="http://schemas.microsoft.com/office/drawing/2014/main" xmlns="" id="{59DEA69D-1D67-46D7-9F0D-F69E073CFCA2}"/>
              </a:ext>
            </a:extLst>
          </p:cNvPr>
          <p:cNvCxnSpPr/>
          <p:nvPr/>
        </p:nvCxnSpPr>
        <p:spPr>
          <a:xfrm>
            <a:off x="554461" y="2571099"/>
            <a:ext cx="789270" cy="0"/>
          </a:xfrm>
          <a:prstGeom prst="line">
            <a:avLst/>
          </a:prstGeom>
          <a:ln w="38100">
            <a:solidFill>
              <a:srgbClr val="FF0000"/>
            </a:solidFill>
          </a:ln>
        </p:spPr>
        <p:style>
          <a:lnRef idx="3">
            <a:schemeClr val="accent2"/>
          </a:lnRef>
          <a:fillRef idx="0">
            <a:schemeClr val="accent2"/>
          </a:fillRef>
          <a:effectRef idx="2">
            <a:schemeClr val="accent2"/>
          </a:effectRef>
          <a:fontRef idx="minor">
            <a:schemeClr val="tx1"/>
          </a:fontRef>
        </p:style>
      </p:cxnSp>
      <p:cxnSp>
        <p:nvCxnSpPr>
          <p:cNvPr id="20" name="Straight Connector 19">
            <a:extLst>
              <a:ext uri="{FF2B5EF4-FFF2-40B4-BE49-F238E27FC236}">
                <a16:creationId xmlns:a16="http://schemas.microsoft.com/office/drawing/2014/main" xmlns="" id="{14A3DA06-1758-4FA9-B9D6-44E9CE938B6F}"/>
              </a:ext>
            </a:extLst>
          </p:cNvPr>
          <p:cNvCxnSpPr/>
          <p:nvPr/>
        </p:nvCxnSpPr>
        <p:spPr>
          <a:xfrm>
            <a:off x="1536298" y="2568417"/>
            <a:ext cx="2573532"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pic>
        <p:nvPicPr>
          <p:cNvPr id="21" name="Picture 20">
            <a:extLst>
              <a:ext uri="{FF2B5EF4-FFF2-40B4-BE49-F238E27FC236}">
                <a16:creationId xmlns:a16="http://schemas.microsoft.com/office/drawing/2014/main" xmlns="" id="{42A4C166-AC16-474D-A21F-871EF45406F3}"/>
              </a:ext>
            </a:extLst>
          </p:cNvPr>
          <p:cNvPicPr>
            <a:picLocks noChangeAspect="1"/>
          </p:cNvPicPr>
          <p:nvPr/>
        </p:nvPicPr>
        <p:blipFill>
          <a:blip r:embed="rId3"/>
          <a:stretch>
            <a:fillRect/>
          </a:stretch>
        </p:blipFill>
        <p:spPr>
          <a:xfrm>
            <a:off x="2029364" y="3185669"/>
            <a:ext cx="155462" cy="571550"/>
          </a:xfrm>
          <a:prstGeom prst="rect">
            <a:avLst/>
          </a:prstGeom>
        </p:spPr>
      </p:pic>
      <p:cxnSp>
        <p:nvCxnSpPr>
          <p:cNvPr id="22" name="Straight Connector 21">
            <a:extLst>
              <a:ext uri="{FF2B5EF4-FFF2-40B4-BE49-F238E27FC236}">
                <a16:creationId xmlns:a16="http://schemas.microsoft.com/office/drawing/2014/main" xmlns="" id="{A84DECFF-5AF3-4F40-AF5B-99201B2C3CD5}"/>
              </a:ext>
            </a:extLst>
          </p:cNvPr>
          <p:cNvCxnSpPr/>
          <p:nvPr/>
        </p:nvCxnSpPr>
        <p:spPr>
          <a:xfrm>
            <a:off x="515888" y="3621586"/>
            <a:ext cx="1522469"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xmlns="" id="{13760288-19E0-4B6B-9D11-8CC74919167C}"/>
              </a:ext>
            </a:extLst>
          </p:cNvPr>
          <p:cNvCxnSpPr/>
          <p:nvPr/>
        </p:nvCxnSpPr>
        <p:spPr>
          <a:xfrm>
            <a:off x="2184826" y="3621586"/>
            <a:ext cx="3405935"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xmlns="" id="{4C7911DF-F884-43D0-A81C-BF0D0B18070F}"/>
              </a:ext>
            </a:extLst>
          </p:cNvPr>
          <p:cNvSpPr txBox="1"/>
          <p:nvPr/>
        </p:nvSpPr>
        <p:spPr>
          <a:xfrm>
            <a:off x="515888" y="1449391"/>
            <a:ext cx="3789293" cy="300082"/>
          </a:xfrm>
          <a:prstGeom prst="rect">
            <a:avLst/>
          </a:prstGeom>
          <a:noFill/>
        </p:spPr>
        <p:txBody>
          <a:bodyPr wrap="square" rtlCol="0">
            <a:spAutoFit/>
          </a:bodyPr>
          <a:lstStyle/>
          <a:p>
            <a:r>
              <a:rPr lang="en-US" sz="1350" dirty="0"/>
              <a:t>CN			VN</a:t>
            </a:r>
          </a:p>
        </p:txBody>
      </p:sp>
      <p:sp>
        <p:nvSpPr>
          <p:cNvPr id="25" name="TextBox 24">
            <a:extLst>
              <a:ext uri="{FF2B5EF4-FFF2-40B4-BE49-F238E27FC236}">
                <a16:creationId xmlns:a16="http://schemas.microsoft.com/office/drawing/2014/main" xmlns="" id="{5D6DE5A5-7670-4593-A423-E8DF33A913AD}"/>
              </a:ext>
            </a:extLst>
          </p:cNvPr>
          <p:cNvSpPr txBox="1"/>
          <p:nvPr/>
        </p:nvSpPr>
        <p:spPr>
          <a:xfrm>
            <a:off x="684557" y="2643218"/>
            <a:ext cx="3789293" cy="300082"/>
          </a:xfrm>
          <a:prstGeom prst="rect">
            <a:avLst/>
          </a:prstGeom>
          <a:noFill/>
        </p:spPr>
        <p:txBody>
          <a:bodyPr wrap="square" rtlCol="0">
            <a:spAutoFit/>
          </a:bodyPr>
          <a:lstStyle/>
          <a:p>
            <a:r>
              <a:rPr lang="en-US" sz="1350" dirty="0"/>
              <a:t>CN			VN</a:t>
            </a:r>
          </a:p>
        </p:txBody>
      </p:sp>
      <p:sp>
        <p:nvSpPr>
          <p:cNvPr id="26" name="TextBox 25">
            <a:extLst>
              <a:ext uri="{FF2B5EF4-FFF2-40B4-BE49-F238E27FC236}">
                <a16:creationId xmlns:a16="http://schemas.microsoft.com/office/drawing/2014/main" xmlns="" id="{59A16EEE-8C05-43D4-A337-E921995653CA}"/>
              </a:ext>
            </a:extLst>
          </p:cNvPr>
          <p:cNvSpPr txBox="1"/>
          <p:nvPr/>
        </p:nvSpPr>
        <p:spPr>
          <a:xfrm>
            <a:off x="554462" y="3704176"/>
            <a:ext cx="4196352" cy="300082"/>
          </a:xfrm>
          <a:prstGeom prst="rect">
            <a:avLst/>
          </a:prstGeom>
          <a:noFill/>
        </p:spPr>
        <p:txBody>
          <a:bodyPr wrap="square" rtlCol="0">
            <a:spAutoFit/>
          </a:bodyPr>
          <a:lstStyle/>
          <a:p>
            <a:r>
              <a:rPr lang="en-US" sz="1350" dirty="0"/>
              <a:t>CN				VN</a:t>
            </a:r>
          </a:p>
        </p:txBody>
      </p:sp>
      <p:sp>
        <p:nvSpPr>
          <p:cNvPr id="27" name="TextBox 26">
            <a:extLst>
              <a:ext uri="{FF2B5EF4-FFF2-40B4-BE49-F238E27FC236}">
                <a16:creationId xmlns:a16="http://schemas.microsoft.com/office/drawing/2014/main" xmlns="" id="{8EB25572-FE2B-4539-A46F-0180D602DC68}"/>
              </a:ext>
            </a:extLst>
          </p:cNvPr>
          <p:cNvSpPr txBox="1"/>
          <p:nvPr/>
        </p:nvSpPr>
        <p:spPr>
          <a:xfrm>
            <a:off x="350825" y="4299808"/>
            <a:ext cx="7908712" cy="510778"/>
          </a:xfrm>
          <a:prstGeom prst="roundRect">
            <a:avLst/>
          </a:prstGeom>
        </p:spPr>
        <p:style>
          <a:lnRef idx="1">
            <a:schemeClr val="accent3"/>
          </a:lnRef>
          <a:fillRef idx="2">
            <a:schemeClr val="accent3"/>
          </a:fillRef>
          <a:effectRef idx="1">
            <a:schemeClr val="accent3"/>
          </a:effectRef>
          <a:fontRef idx="minor">
            <a:schemeClr val="dk1"/>
          </a:fontRef>
        </p:style>
        <p:txBody>
          <a:bodyPr wrap="square" rtlCol="0">
            <a:spAutoFit/>
          </a:bodyPr>
          <a:lstStyle/>
          <a:p>
            <a:r>
              <a:rPr lang="en-US" sz="2400" dirty="0" err="1">
                <a:latin typeface="Times New Roman" panose="02020603050405020304" pitchFamily="18" charset="0"/>
                <a:cs typeface="Times New Roman" panose="02020603050405020304" pitchFamily="18" charset="0"/>
              </a:rPr>
              <a:t>Vị</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ngữ</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câu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kể</a:t>
            </a:r>
            <a:r>
              <a:rPr lang="en-US" sz="2400" dirty="0">
                <a:latin typeface="Times New Roman" panose="02020603050405020304" pitchFamily="18" charset="0"/>
                <a:cs typeface="Times New Roman" panose="02020603050405020304" pitchFamily="18" charset="0"/>
              </a:rPr>
              <a:t> </a:t>
            </a:r>
            <a:r>
              <a:rPr lang="en-US" sz="2400" b="1" dirty="0">
                <a:latin typeface="Times New Roman" panose="02020603050405020304" pitchFamily="18" charset="0"/>
                <a:cs typeface="Times New Roman" panose="02020603050405020304" pitchFamily="18" charset="0"/>
              </a:rPr>
              <a:t>Ai </a:t>
            </a:r>
            <a:r>
              <a:rPr lang="en-US" sz="2400" b="1" dirty="0" err="1">
                <a:latin typeface="Times New Roman" panose="02020603050405020304" pitchFamily="18" charset="0"/>
                <a:cs typeface="Times New Roman" panose="02020603050405020304" pitchFamily="18" charset="0"/>
              </a:rPr>
              <a:t>là</a:t>
            </a:r>
            <a:r>
              <a:rPr lang="en-US" sz="2400" b="1" dirty="0">
                <a:latin typeface="Times New Roman" panose="02020603050405020304" pitchFamily="18" charset="0"/>
                <a:cs typeface="Times New Roman" panose="02020603050405020304" pitchFamily="18" charset="0"/>
              </a:rPr>
              <a:t> </a:t>
            </a:r>
            <a:r>
              <a:rPr lang="en-US" sz="2400" b="1" dirty="0" err="1">
                <a:latin typeface="Times New Roman" panose="02020603050405020304" pitchFamily="18" charset="0"/>
                <a:cs typeface="Times New Roman" panose="02020603050405020304" pitchFamily="18" charset="0"/>
              </a:rPr>
              <a:t>gì</a:t>
            </a:r>
            <a:r>
              <a:rPr lang="en-US" sz="2400" b="1" dirty="0">
                <a:latin typeface="Times New Roman" panose="02020603050405020304" pitchFamily="18" charset="0"/>
                <a:cs typeface="Times New Roman" panose="02020603050405020304" pitchFamily="18" charset="0"/>
              </a:rPr>
              <a:t>? : </a:t>
            </a:r>
            <a:r>
              <a:rPr lang="en-US" sz="2400" b="1" dirty="0" err="1">
                <a:solidFill>
                  <a:srgbClr val="FF0000"/>
                </a:solidFill>
                <a:latin typeface="Times New Roman" panose="02020603050405020304" pitchFamily="18" charset="0"/>
                <a:cs typeface="Times New Roman" panose="02020603050405020304" pitchFamily="18" charset="0"/>
              </a:rPr>
              <a:t>là</a:t>
            </a:r>
            <a:r>
              <a:rPr lang="en-US" sz="2400" b="1" dirty="0">
                <a:solidFill>
                  <a:srgbClr val="FF0000"/>
                </a:solidFill>
                <a:latin typeface="Times New Roman" panose="02020603050405020304" pitchFamily="18" charset="0"/>
                <a:cs typeface="Times New Roman" panose="02020603050405020304" pitchFamily="18" charset="0"/>
              </a:rPr>
              <a:t> + </a:t>
            </a:r>
            <a:r>
              <a:rPr lang="en-US" sz="2400" b="1" dirty="0" err="1">
                <a:solidFill>
                  <a:srgbClr val="FF0000"/>
                </a:solidFill>
                <a:latin typeface="Times New Roman" panose="02020603050405020304" pitchFamily="18" charset="0"/>
                <a:cs typeface="Times New Roman" panose="02020603050405020304" pitchFamily="18" charset="0"/>
              </a:rPr>
              <a:t>danh</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từ</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cụm</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danh</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từ</a:t>
            </a:r>
            <a:endParaRPr lang="en-US" sz="2400" b="1" dirty="0">
              <a:solidFill>
                <a:srgbClr val="FF0000"/>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ppt_x"/>
                                          </p:val>
                                        </p:tav>
                                        <p:tav tm="100000">
                                          <p:val>
                                            <p:strVal val="#ppt_x"/>
                                          </p:val>
                                        </p:tav>
                                      </p:tavLst>
                                    </p:anim>
                                    <p:anim calcmode="lin" valueType="num">
                                      <p:cBhvr additive="base">
                                        <p:cTn id="2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500" fill="hold"/>
                                        <p:tgtEl>
                                          <p:spTgt spid="15"/>
                                        </p:tgtEl>
                                        <p:attrNameLst>
                                          <p:attrName>ppt_x</p:attrName>
                                        </p:attrNameLst>
                                      </p:cBhvr>
                                      <p:tavLst>
                                        <p:tav tm="0">
                                          <p:val>
                                            <p:strVal val="#ppt_x"/>
                                          </p:val>
                                        </p:tav>
                                        <p:tav tm="100000">
                                          <p:val>
                                            <p:strVal val="#ppt_x"/>
                                          </p:val>
                                        </p:tav>
                                      </p:tavLst>
                                    </p:anim>
                                    <p:anim calcmode="lin" valueType="num">
                                      <p:cBhvr additive="base">
                                        <p:cTn id="26"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500" fill="hold"/>
                                        <p:tgtEl>
                                          <p:spTgt spid="16"/>
                                        </p:tgtEl>
                                        <p:attrNameLst>
                                          <p:attrName>ppt_x</p:attrName>
                                        </p:attrNameLst>
                                      </p:cBhvr>
                                      <p:tavLst>
                                        <p:tav tm="0">
                                          <p:val>
                                            <p:strVal val="#ppt_x"/>
                                          </p:val>
                                        </p:tav>
                                        <p:tav tm="100000">
                                          <p:val>
                                            <p:strVal val="#ppt_x"/>
                                          </p:val>
                                        </p:tav>
                                      </p:tavLst>
                                    </p:anim>
                                    <p:anim calcmode="lin" valueType="num">
                                      <p:cBhvr additive="base">
                                        <p:cTn id="3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500" fill="hold"/>
                                        <p:tgtEl>
                                          <p:spTgt spid="24"/>
                                        </p:tgtEl>
                                        <p:attrNameLst>
                                          <p:attrName>ppt_x</p:attrName>
                                        </p:attrNameLst>
                                      </p:cBhvr>
                                      <p:tavLst>
                                        <p:tav tm="0">
                                          <p:val>
                                            <p:strVal val="#ppt_x"/>
                                          </p:val>
                                        </p:tav>
                                        <p:tav tm="100000">
                                          <p:val>
                                            <p:strVal val="#ppt_x"/>
                                          </p:val>
                                        </p:tav>
                                      </p:tavLst>
                                    </p:anim>
                                    <p:anim calcmode="lin" valueType="num">
                                      <p:cBhvr additive="base">
                                        <p:cTn id="44"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ppt_x"/>
                                          </p:val>
                                        </p:tav>
                                        <p:tav tm="100000">
                                          <p:val>
                                            <p:strVal val="#ppt_x"/>
                                          </p:val>
                                        </p:tav>
                                      </p:tavLst>
                                    </p:anim>
                                    <p:anim calcmode="lin" valueType="num">
                                      <p:cBhvr additive="base">
                                        <p:cTn id="5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3"/>
                                        </p:tgtEl>
                                        <p:attrNameLst>
                                          <p:attrName>style.visibility</p:attrName>
                                        </p:attrNameLst>
                                      </p:cBhvr>
                                      <p:to>
                                        <p:strVal val="visible"/>
                                      </p:to>
                                    </p:set>
                                    <p:anim calcmode="lin" valueType="num">
                                      <p:cBhvr additive="base">
                                        <p:cTn id="55" dur="500" fill="hold"/>
                                        <p:tgtEl>
                                          <p:spTgt spid="13"/>
                                        </p:tgtEl>
                                        <p:attrNameLst>
                                          <p:attrName>ppt_x</p:attrName>
                                        </p:attrNameLst>
                                      </p:cBhvr>
                                      <p:tavLst>
                                        <p:tav tm="0">
                                          <p:val>
                                            <p:strVal val="#ppt_x"/>
                                          </p:val>
                                        </p:tav>
                                        <p:tav tm="100000">
                                          <p:val>
                                            <p:strVal val="#ppt_x"/>
                                          </p:val>
                                        </p:tav>
                                      </p:tavLst>
                                    </p:anim>
                                    <p:anim calcmode="lin" valueType="num">
                                      <p:cBhvr additive="base">
                                        <p:cTn id="5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19"/>
                                        </p:tgtEl>
                                        <p:attrNameLst>
                                          <p:attrName>style.visibility</p:attrName>
                                        </p:attrNameLst>
                                      </p:cBhvr>
                                      <p:to>
                                        <p:strVal val="visible"/>
                                      </p:to>
                                    </p:set>
                                    <p:anim calcmode="lin" valueType="num">
                                      <p:cBhvr additive="base">
                                        <p:cTn id="61" dur="500" fill="hold"/>
                                        <p:tgtEl>
                                          <p:spTgt spid="19"/>
                                        </p:tgtEl>
                                        <p:attrNameLst>
                                          <p:attrName>ppt_x</p:attrName>
                                        </p:attrNameLst>
                                      </p:cBhvr>
                                      <p:tavLst>
                                        <p:tav tm="0">
                                          <p:val>
                                            <p:strVal val="#ppt_x"/>
                                          </p:val>
                                        </p:tav>
                                        <p:tav tm="100000">
                                          <p:val>
                                            <p:strVal val="#ppt_x"/>
                                          </p:val>
                                        </p:tav>
                                      </p:tavLst>
                                    </p:anim>
                                    <p:anim calcmode="lin" valueType="num">
                                      <p:cBhvr additive="base">
                                        <p:cTn id="6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20"/>
                                        </p:tgtEl>
                                        <p:attrNameLst>
                                          <p:attrName>style.visibility</p:attrName>
                                        </p:attrNameLst>
                                      </p:cBhvr>
                                      <p:to>
                                        <p:strVal val="visible"/>
                                      </p:to>
                                    </p:set>
                                    <p:anim calcmode="lin" valueType="num">
                                      <p:cBhvr additive="base">
                                        <p:cTn id="67" dur="500" fill="hold"/>
                                        <p:tgtEl>
                                          <p:spTgt spid="20"/>
                                        </p:tgtEl>
                                        <p:attrNameLst>
                                          <p:attrName>ppt_x</p:attrName>
                                        </p:attrNameLst>
                                      </p:cBhvr>
                                      <p:tavLst>
                                        <p:tav tm="0">
                                          <p:val>
                                            <p:strVal val="#ppt_x"/>
                                          </p:val>
                                        </p:tav>
                                        <p:tav tm="100000">
                                          <p:val>
                                            <p:strVal val="#ppt_x"/>
                                          </p:val>
                                        </p:tav>
                                      </p:tavLst>
                                    </p:anim>
                                    <p:anim calcmode="lin" valueType="num">
                                      <p:cBhvr additive="base">
                                        <p:cTn id="6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18"/>
                                        </p:tgtEl>
                                        <p:attrNameLst>
                                          <p:attrName>style.visibility</p:attrName>
                                        </p:attrNameLst>
                                      </p:cBhvr>
                                      <p:to>
                                        <p:strVal val="visible"/>
                                      </p:to>
                                    </p:set>
                                    <p:anim calcmode="lin" valueType="num">
                                      <p:cBhvr additive="base">
                                        <p:cTn id="73" dur="500" fill="hold"/>
                                        <p:tgtEl>
                                          <p:spTgt spid="18"/>
                                        </p:tgtEl>
                                        <p:attrNameLst>
                                          <p:attrName>ppt_x</p:attrName>
                                        </p:attrNameLst>
                                      </p:cBhvr>
                                      <p:tavLst>
                                        <p:tav tm="0">
                                          <p:val>
                                            <p:strVal val="#ppt_x"/>
                                          </p:val>
                                        </p:tav>
                                        <p:tav tm="100000">
                                          <p:val>
                                            <p:strVal val="#ppt_x"/>
                                          </p:val>
                                        </p:tav>
                                      </p:tavLst>
                                    </p:anim>
                                    <p:anim calcmode="lin" valueType="num">
                                      <p:cBhvr additive="base">
                                        <p:cTn id="7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25"/>
                                        </p:tgtEl>
                                        <p:attrNameLst>
                                          <p:attrName>style.visibility</p:attrName>
                                        </p:attrNameLst>
                                      </p:cBhvr>
                                      <p:to>
                                        <p:strVal val="visible"/>
                                      </p:to>
                                    </p:set>
                                    <p:anim calcmode="lin" valueType="num">
                                      <p:cBhvr additive="base">
                                        <p:cTn id="79" dur="500" fill="hold"/>
                                        <p:tgtEl>
                                          <p:spTgt spid="25"/>
                                        </p:tgtEl>
                                        <p:attrNameLst>
                                          <p:attrName>ppt_x</p:attrName>
                                        </p:attrNameLst>
                                      </p:cBhvr>
                                      <p:tavLst>
                                        <p:tav tm="0">
                                          <p:val>
                                            <p:strVal val="#ppt_x"/>
                                          </p:val>
                                        </p:tav>
                                        <p:tav tm="100000">
                                          <p:val>
                                            <p:strVal val="#ppt_x"/>
                                          </p:val>
                                        </p:tav>
                                      </p:tavLst>
                                    </p:anim>
                                    <p:anim calcmode="lin" valueType="num">
                                      <p:cBhvr additive="base">
                                        <p:cTn id="8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11"/>
                                        </p:tgtEl>
                                        <p:attrNameLst>
                                          <p:attrName>style.visibility</p:attrName>
                                        </p:attrNameLst>
                                      </p:cBhvr>
                                      <p:to>
                                        <p:strVal val="visible"/>
                                      </p:to>
                                    </p:set>
                                    <p:anim calcmode="lin" valueType="num">
                                      <p:cBhvr additive="base">
                                        <p:cTn id="85" dur="500" fill="hold"/>
                                        <p:tgtEl>
                                          <p:spTgt spid="11"/>
                                        </p:tgtEl>
                                        <p:attrNameLst>
                                          <p:attrName>ppt_x</p:attrName>
                                        </p:attrNameLst>
                                      </p:cBhvr>
                                      <p:tavLst>
                                        <p:tav tm="0">
                                          <p:val>
                                            <p:strVal val="#ppt_x"/>
                                          </p:val>
                                        </p:tav>
                                        <p:tav tm="100000">
                                          <p:val>
                                            <p:strVal val="#ppt_x"/>
                                          </p:val>
                                        </p:tav>
                                      </p:tavLst>
                                    </p:anim>
                                    <p:anim calcmode="lin" valueType="num">
                                      <p:cBhvr additive="base">
                                        <p:cTn id="8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14"/>
                                        </p:tgtEl>
                                        <p:attrNameLst>
                                          <p:attrName>style.visibility</p:attrName>
                                        </p:attrNameLst>
                                      </p:cBhvr>
                                      <p:to>
                                        <p:strVal val="visible"/>
                                      </p:to>
                                    </p:set>
                                    <p:anim calcmode="lin" valueType="num">
                                      <p:cBhvr additive="base">
                                        <p:cTn id="91" dur="500" fill="hold"/>
                                        <p:tgtEl>
                                          <p:spTgt spid="14"/>
                                        </p:tgtEl>
                                        <p:attrNameLst>
                                          <p:attrName>ppt_x</p:attrName>
                                        </p:attrNameLst>
                                      </p:cBhvr>
                                      <p:tavLst>
                                        <p:tav tm="0">
                                          <p:val>
                                            <p:strVal val="#ppt_x"/>
                                          </p:val>
                                        </p:tav>
                                        <p:tav tm="100000">
                                          <p:val>
                                            <p:strVal val="#ppt_x"/>
                                          </p:val>
                                        </p:tav>
                                      </p:tavLst>
                                    </p:anim>
                                    <p:anim calcmode="lin" valueType="num">
                                      <p:cBhvr additive="base">
                                        <p:cTn id="9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nodeType="clickEffect">
                                  <p:stCondLst>
                                    <p:cond delay="0"/>
                                  </p:stCondLst>
                                  <p:childTnLst>
                                    <p:set>
                                      <p:cBhvr>
                                        <p:cTn id="96" dur="1" fill="hold">
                                          <p:stCondLst>
                                            <p:cond delay="0"/>
                                          </p:stCondLst>
                                        </p:cTn>
                                        <p:tgtEl>
                                          <p:spTgt spid="22"/>
                                        </p:tgtEl>
                                        <p:attrNameLst>
                                          <p:attrName>style.visibility</p:attrName>
                                        </p:attrNameLst>
                                      </p:cBhvr>
                                      <p:to>
                                        <p:strVal val="visible"/>
                                      </p:to>
                                    </p:set>
                                    <p:anim calcmode="lin" valueType="num">
                                      <p:cBhvr additive="base">
                                        <p:cTn id="97" dur="500" fill="hold"/>
                                        <p:tgtEl>
                                          <p:spTgt spid="22"/>
                                        </p:tgtEl>
                                        <p:attrNameLst>
                                          <p:attrName>ppt_x</p:attrName>
                                        </p:attrNameLst>
                                      </p:cBhvr>
                                      <p:tavLst>
                                        <p:tav tm="0">
                                          <p:val>
                                            <p:strVal val="#ppt_x"/>
                                          </p:val>
                                        </p:tav>
                                        <p:tav tm="100000">
                                          <p:val>
                                            <p:strVal val="#ppt_x"/>
                                          </p:val>
                                        </p:tav>
                                      </p:tavLst>
                                    </p:anim>
                                    <p:anim calcmode="lin" valueType="num">
                                      <p:cBhvr additive="base">
                                        <p:cTn id="98"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nodeType="clickEffect">
                                  <p:stCondLst>
                                    <p:cond delay="0"/>
                                  </p:stCondLst>
                                  <p:childTnLst>
                                    <p:set>
                                      <p:cBhvr>
                                        <p:cTn id="102" dur="1" fill="hold">
                                          <p:stCondLst>
                                            <p:cond delay="0"/>
                                          </p:stCondLst>
                                        </p:cTn>
                                        <p:tgtEl>
                                          <p:spTgt spid="23"/>
                                        </p:tgtEl>
                                        <p:attrNameLst>
                                          <p:attrName>style.visibility</p:attrName>
                                        </p:attrNameLst>
                                      </p:cBhvr>
                                      <p:to>
                                        <p:strVal val="visible"/>
                                      </p:to>
                                    </p:set>
                                    <p:anim calcmode="lin" valueType="num">
                                      <p:cBhvr additive="base">
                                        <p:cTn id="103" dur="500" fill="hold"/>
                                        <p:tgtEl>
                                          <p:spTgt spid="23"/>
                                        </p:tgtEl>
                                        <p:attrNameLst>
                                          <p:attrName>ppt_x</p:attrName>
                                        </p:attrNameLst>
                                      </p:cBhvr>
                                      <p:tavLst>
                                        <p:tav tm="0">
                                          <p:val>
                                            <p:strVal val="#ppt_x"/>
                                          </p:val>
                                        </p:tav>
                                        <p:tav tm="100000">
                                          <p:val>
                                            <p:strVal val="#ppt_x"/>
                                          </p:val>
                                        </p:tav>
                                      </p:tavLst>
                                    </p:anim>
                                    <p:anim calcmode="lin" valueType="num">
                                      <p:cBhvr additive="base">
                                        <p:cTn id="104"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nodeType="clickEffect">
                                  <p:stCondLst>
                                    <p:cond delay="0"/>
                                  </p:stCondLst>
                                  <p:childTnLst>
                                    <p:set>
                                      <p:cBhvr>
                                        <p:cTn id="108" dur="1" fill="hold">
                                          <p:stCondLst>
                                            <p:cond delay="0"/>
                                          </p:stCondLst>
                                        </p:cTn>
                                        <p:tgtEl>
                                          <p:spTgt spid="21"/>
                                        </p:tgtEl>
                                        <p:attrNameLst>
                                          <p:attrName>style.visibility</p:attrName>
                                        </p:attrNameLst>
                                      </p:cBhvr>
                                      <p:to>
                                        <p:strVal val="visible"/>
                                      </p:to>
                                    </p:set>
                                    <p:anim calcmode="lin" valueType="num">
                                      <p:cBhvr additive="base">
                                        <p:cTn id="109" dur="500" fill="hold"/>
                                        <p:tgtEl>
                                          <p:spTgt spid="21"/>
                                        </p:tgtEl>
                                        <p:attrNameLst>
                                          <p:attrName>ppt_x</p:attrName>
                                        </p:attrNameLst>
                                      </p:cBhvr>
                                      <p:tavLst>
                                        <p:tav tm="0">
                                          <p:val>
                                            <p:strVal val="#ppt_x"/>
                                          </p:val>
                                        </p:tav>
                                        <p:tav tm="100000">
                                          <p:val>
                                            <p:strVal val="#ppt_x"/>
                                          </p:val>
                                        </p:tav>
                                      </p:tavLst>
                                    </p:anim>
                                    <p:anim calcmode="lin" valueType="num">
                                      <p:cBhvr additive="base">
                                        <p:cTn id="11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26"/>
                                        </p:tgtEl>
                                        <p:attrNameLst>
                                          <p:attrName>style.visibility</p:attrName>
                                        </p:attrNameLst>
                                      </p:cBhvr>
                                      <p:to>
                                        <p:strVal val="visible"/>
                                      </p:to>
                                    </p:set>
                                    <p:anim calcmode="lin" valueType="num">
                                      <p:cBhvr additive="base">
                                        <p:cTn id="115" dur="500" fill="hold"/>
                                        <p:tgtEl>
                                          <p:spTgt spid="26"/>
                                        </p:tgtEl>
                                        <p:attrNameLst>
                                          <p:attrName>ppt_x</p:attrName>
                                        </p:attrNameLst>
                                      </p:cBhvr>
                                      <p:tavLst>
                                        <p:tav tm="0">
                                          <p:val>
                                            <p:strVal val="#ppt_x"/>
                                          </p:val>
                                        </p:tav>
                                        <p:tav tm="100000">
                                          <p:val>
                                            <p:strVal val="#ppt_x"/>
                                          </p:val>
                                        </p:tav>
                                      </p:tavLst>
                                    </p:anim>
                                    <p:anim calcmode="lin" valueType="num">
                                      <p:cBhvr additive="base">
                                        <p:cTn id="116"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4" fill="hold" grpId="0" nodeType="click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additive="base">
                                        <p:cTn id="121" dur="500" fill="hold"/>
                                        <p:tgtEl>
                                          <p:spTgt spid="27"/>
                                        </p:tgtEl>
                                        <p:attrNameLst>
                                          <p:attrName>ppt_x</p:attrName>
                                        </p:attrNameLst>
                                      </p:cBhvr>
                                      <p:tavLst>
                                        <p:tav tm="0">
                                          <p:val>
                                            <p:strVal val="#ppt_x"/>
                                          </p:val>
                                        </p:tav>
                                        <p:tav tm="100000">
                                          <p:val>
                                            <p:strVal val="#ppt_x"/>
                                          </p:val>
                                        </p:tav>
                                      </p:tavLst>
                                    </p:anim>
                                    <p:anim calcmode="lin" valueType="num">
                                      <p:cBhvr additive="base">
                                        <p:cTn id="122"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animBg="1"/>
      <p:bldP spid="13" grpId="0" animBg="1"/>
      <p:bldP spid="14" grpId="0" animBg="1"/>
      <p:bldP spid="24" grpId="0"/>
      <p:bldP spid="25" grpId="0"/>
      <p:bldP spid="26" grpId="0"/>
      <p:bldP spid="27"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255"/>
        <p:cNvGrpSpPr/>
        <p:nvPr/>
      </p:nvGrpSpPr>
      <p:grpSpPr>
        <a:xfrm>
          <a:off x="0" y="0"/>
          <a:ext cx="0" cy="0"/>
          <a:chOff x="0" y="0"/>
          <a:chExt cx="0" cy="0"/>
        </a:xfrm>
      </p:grpSpPr>
      <p:sp>
        <p:nvSpPr>
          <p:cNvPr id="6256" name="Google Shape;6256;p59"/>
          <p:cNvSpPr txBox="1">
            <a:spLocks noGrp="1"/>
          </p:cNvSpPr>
          <p:nvPr>
            <p:ph type="title"/>
          </p:nvPr>
        </p:nvSpPr>
        <p:spPr>
          <a:xfrm>
            <a:off x="1233203" y="2680636"/>
            <a:ext cx="4306677"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3200" dirty="0" smtClean="0">
                <a:latin typeface="iCiel Port Regular" pitchFamily="50" charset="0"/>
              </a:rPr>
              <a:t>III - Luyện </a:t>
            </a:r>
            <a:r>
              <a:rPr lang="es" sz="3200" dirty="0" smtClean="0">
                <a:latin typeface="iCiel Port Regular" pitchFamily="50" charset="0"/>
              </a:rPr>
              <a:t>tập</a:t>
            </a:r>
            <a:endParaRPr sz="3200" dirty="0">
              <a:latin typeface="iCiel Port Regular" pitchFamily="50" charset="0"/>
            </a:endParaRPr>
          </a:p>
        </p:txBody>
      </p:sp>
      <p:grpSp>
        <p:nvGrpSpPr>
          <p:cNvPr id="6266" name="Google Shape;6266;p59"/>
          <p:cNvGrpSpPr/>
          <p:nvPr/>
        </p:nvGrpSpPr>
        <p:grpSpPr>
          <a:xfrm>
            <a:off x="5315714" y="1388406"/>
            <a:ext cx="2679104" cy="3533920"/>
            <a:chOff x="1916550" y="477750"/>
            <a:chExt cx="3770200" cy="4972450"/>
          </a:xfrm>
        </p:grpSpPr>
        <p:sp>
          <p:nvSpPr>
            <p:cNvPr id="6267" name="Google Shape;6267;p59"/>
            <p:cNvSpPr/>
            <p:nvPr/>
          </p:nvSpPr>
          <p:spPr>
            <a:xfrm>
              <a:off x="2749625" y="477750"/>
              <a:ext cx="2024825" cy="1811875"/>
            </a:xfrm>
            <a:custGeom>
              <a:avLst/>
              <a:gdLst/>
              <a:ahLst/>
              <a:cxnLst/>
              <a:rect l="l" t="t" r="r" b="b"/>
              <a:pathLst>
                <a:path w="80993" h="72475" extrusionOk="0">
                  <a:moveTo>
                    <a:pt x="40507" y="0"/>
                  </a:moveTo>
                  <a:cubicBezTo>
                    <a:pt x="24999" y="0"/>
                    <a:pt x="10626" y="10025"/>
                    <a:pt x="5838" y="25640"/>
                  </a:cubicBezTo>
                  <a:cubicBezTo>
                    <a:pt x="1" y="44754"/>
                    <a:pt x="10742" y="65002"/>
                    <a:pt x="29889" y="70873"/>
                  </a:cubicBezTo>
                  <a:cubicBezTo>
                    <a:pt x="33423" y="71958"/>
                    <a:pt x="36995" y="72474"/>
                    <a:pt x="40508" y="72474"/>
                  </a:cubicBezTo>
                  <a:cubicBezTo>
                    <a:pt x="55998" y="72474"/>
                    <a:pt x="70336" y="62435"/>
                    <a:pt x="75121" y="46855"/>
                  </a:cubicBezTo>
                  <a:cubicBezTo>
                    <a:pt x="80992" y="27708"/>
                    <a:pt x="70218" y="7461"/>
                    <a:pt x="51104" y="1590"/>
                  </a:cubicBezTo>
                  <a:cubicBezTo>
                    <a:pt x="47579" y="513"/>
                    <a:pt x="44014" y="0"/>
                    <a:pt x="40507" y="0"/>
                  </a:cubicBezTo>
                  <a:close/>
                </a:path>
              </a:pathLst>
            </a:custGeom>
            <a:solidFill>
              <a:srgbClr val="FFD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9"/>
            <p:cNvSpPr/>
            <p:nvPr/>
          </p:nvSpPr>
          <p:spPr>
            <a:xfrm>
              <a:off x="4191500" y="1333075"/>
              <a:ext cx="989900" cy="987375"/>
            </a:xfrm>
            <a:custGeom>
              <a:avLst/>
              <a:gdLst/>
              <a:ahLst/>
              <a:cxnLst/>
              <a:rect l="l" t="t" r="r" b="b"/>
              <a:pathLst>
                <a:path w="39596" h="39495" extrusionOk="0">
                  <a:moveTo>
                    <a:pt x="19781" y="0"/>
                  </a:moveTo>
                  <a:cubicBezTo>
                    <a:pt x="8873" y="0"/>
                    <a:pt x="0" y="8840"/>
                    <a:pt x="0" y="19747"/>
                  </a:cubicBezTo>
                  <a:cubicBezTo>
                    <a:pt x="0" y="30655"/>
                    <a:pt x="8873" y="39495"/>
                    <a:pt x="19781" y="39495"/>
                  </a:cubicBezTo>
                  <a:cubicBezTo>
                    <a:pt x="30722" y="39495"/>
                    <a:pt x="39595" y="30655"/>
                    <a:pt x="39595" y="19747"/>
                  </a:cubicBezTo>
                  <a:cubicBezTo>
                    <a:pt x="39595" y="8840"/>
                    <a:pt x="30722" y="0"/>
                    <a:pt x="19781" y="0"/>
                  </a:cubicBezTo>
                  <a:close/>
                </a:path>
              </a:pathLst>
            </a:custGeom>
            <a:solidFill>
              <a:srgbClr val="FFD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9"/>
            <p:cNvSpPr/>
            <p:nvPr/>
          </p:nvSpPr>
          <p:spPr>
            <a:xfrm>
              <a:off x="4681025" y="3620525"/>
              <a:ext cx="1005725" cy="1829675"/>
            </a:xfrm>
            <a:custGeom>
              <a:avLst/>
              <a:gdLst/>
              <a:ahLst/>
              <a:cxnLst/>
              <a:rect l="l" t="t" r="r" b="b"/>
              <a:pathLst>
                <a:path w="40229" h="73187" extrusionOk="0">
                  <a:moveTo>
                    <a:pt x="22483" y="1"/>
                  </a:moveTo>
                  <a:cubicBezTo>
                    <a:pt x="22483" y="1"/>
                    <a:pt x="8773" y="13978"/>
                    <a:pt x="4403" y="22183"/>
                  </a:cubicBezTo>
                  <a:cubicBezTo>
                    <a:pt x="0" y="30423"/>
                    <a:pt x="2769" y="73187"/>
                    <a:pt x="2769" y="73187"/>
                  </a:cubicBezTo>
                  <a:lnTo>
                    <a:pt x="38828" y="73187"/>
                  </a:lnTo>
                  <a:cubicBezTo>
                    <a:pt x="38828" y="73187"/>
                    <a:pt x="40229" y="32624"/>
                    <a:pt x="35492" y="17447"/>
                  </a:cubicBezTo>
                  <a:cubicBezTo>
                    <a:pt x="30755" y="2303"/>
                    <a:pt x="22483" y="1"/>
                    <a:pt x="22483" y="1"/>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9"/>
            <p:cNvSpPr/>
            <p:nvPr/>
          </p:nvSpPr>
          <p:spPr>
            <a:xfrm>
              <a:off x="4681025" y="3779825"/>
              <a:ext cx="689675" cy="1670375"/>
            </a:xfrm>
            <a:custGeom>
              <a:avLst/>
              <a:gdLst/>
              <a:ahLst/>
              <a:cxnLst/>
              <a:rect l="l" t="t" r="r" b="b"/>
              <a:pathLst>
                <a:path w="27587" h="66815" extrusionOk="0">
                  <a:moveTo>
                    <a:pt x="16545" y="0"/>
                  </a:moveTo>
                  <a:cubicBezTo>
                    <a:pt x="12275" y="4737"/>
                    <a:pt x="6872" y="11208"/>
                    <a:pt x="4403" y="15811"/>
                  </a:cubicBezTo>
                  <a:cubicBezTo>
                    <a:pt x="0" y="24051"/>
                    <a:pt x="2769" y="66815"/>
                    <a:pt x="2769" y="66815"/>
                  </a:cubicBezTo>
                  <a:lnTo>
                    <a:pt x="27586" y="66815"/>
                  </a:lnTo>
                  <a:cubicBezTo>
                    <a:pt x="27586" y="57441"/>
                    <a:pt x="27520" y="26085"/>
                    <a:pt x="26819" y="15078"/>
                  </a:cubicBezTo>
                  <a:cubicBezTo>
                    <a:pt x="26252" y="5838"/>
                    <a:pt x="20081" y="1635"/>
                    <a:pt x="165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9"/>
            <p:cNvSpPr/>
            <p:nvPr/>
          </p:nvSpPr>
          <p:spPr>
            <a:xfrm>
              <a:off x="4729375" y="3874050"/>
              <a:ext cx="622150" cy="816450"/>
            </a:xfrm>
            <a:custGeom>
              <a:avLst/>
              <a:gdLst/>
              <a:ahLst/>
              <a:cxnLst/>
              <a:rect l="l" t="t" r="r" b="b"/>
              <a:pathLst>
                <a:path w="24886" h="32658" extrusionOk="0">
                  <a:moveTo>
                    <a:pt x="20048" y="0"/>
                  </a:moveTo>
                  <a:cubicBezTo>
                    <a:pt x="14678" y="5771"/>
                    <a:pt x="6572" y="14711"/>
                    <a:pt x="468" y="21716"/>
                  </a:cubicBezTo>
                  <a:cubicBezTo>
                    <a:pt x="201" y="24985"/>
                    <a:pt x="34" y="28754"/>
                    <a:pt x="1" y="32657"/>
                  </a:cubicBezTo>
                  <a:cubicBezTo>
                    <a:pt x="6138" y="27453"/>
                    <a:pt x="16479" y="18814"/>
                    <a:pt x="24885" y="11509"/>
                  </a:cubicBezTo>
                  <a:cubicBezTo>
                    <a:pt x="24885" y="11442"/>
                    <a:pt x="24885" y="11375"/>
                    <a:pt x="24885" y="11309"/>
                  </a:cubicBezTo>
                  <a:cubicBezTo>
                    <a:pt x="24552" y="6071"/>
                    <a:pt x="22450" y="2469"/>
                    <a:pt x="200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9"/>
            <p:cNvSpPr/>
            <p:nvPr/>
          </p:nvSpPr>
          <p:spPr>
            <a:xfrm>
              <a:off x="4744400" y="4928125"/>
              <a:ext cx="626300" cy="522075"/>
            </a:xfrm>
            <a:custGeom>
              <a:avLst/>
              <a:gdLst/>
              <a:ahLst/>
              <a:cxnLst/>
              <a:rect l="l" t="t" r="r" b="b"/>
              <a:pathLst>
                <a:path w="25052" h="20883" extrusionOk="0">
                  <a:moveTo>
                    <a:pt x="24985" y="1"/>
                  </a:moveTo>
                  <a:cubicBezTo>
                    <a:pt x="16579" y="5405"/>
                    <a:pt x="8139" y="10709"/>
                    <a:pt x="0" y="16446"/>
                  </a:cubicBezTo>
                  <a:cubicBezTo>
                    <a:pt x="134" y="19181"/>
                    <a:pt x="234" y="20883"/>
                    <a:pt x="234" y="20883"/>
                  </a:cubicBezTo>
                  <a:lnTo>
                    <a:pt x="25051" y="20883"/>
                  </a:lnTo>
                  <a:cubicBezTo>
                    <a:pt x="25051" y="16880"/>
                    <a:pt x="25051" y="8774"/>
                    <a:pt x="24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9"/>
            <p:cNvSpPr/>
            <p:nvPr/>
          </p:nvSpPr>
          <p:spPr>
            <a:xfrm>
              <a:off x="4681025" y="3860700"/>
              <a:ext cx="567075" cy="1589500"/>
            </a:xfrm>
            <a:custGeom>
              <a:avLst/>
              <a:gdLst/>
              <a:ahLst/>
              <a:cxnLst/>
              <a:rect l="l" t="t" r="r" b="b"/>
              <a:pathLst>
                <a:path w="22683" h="63580" extrusionOk="0">
                  <a:moveTo>
                    <a:pt x="13676" y="1"/>
                  </a:moveTo>
                  <a:cubicBezTo>
                    <a:pt x="10107" y="4204"/>
                    <a:pt x="6338" y="8974"/>
                    <a:pt x="4403" y="12576"/>
                  </a:cubicBezTo>
                  <a:cubicBezTo>
                    <a:pt x="0" y="20816"/>
                    <a:pt x="2769" y="63580"/>
                    <a:pt x="2769" y="63580"/>
                  </a:cubicBezTo>
                  <a:lnTo>
                    <a:pt x="22483" y="63580"/>
                  </a:lnTo>
                  <a:cubicBezTo>
                    <a:pt x="22383" y="51404"/>
                    <a:pt x="22249" y="21049"/>
                    <a:pt x="22483" y="12710"/>
                  </a:cubicBezTo>
                  <a:cubicBezTo>
                    <a:pt x="22683" y="5204"/>
                    <a:pt x="16979" y="1502"/>
                    <a:pt x="13676" y="1"/>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9"/>
            <p:cNvSpPr/>
            <p:nvPr/>
          </p:nvSpPr>
          <p:spPr>
            <a:xfrm>
              <a:off x="5157200" y="3687000"/>
              <a:ext cx="467850" cy="1763200"/>
            </a:xfrm>
            <a:custGeom>
              <a:avLst/>
              <a:gdLst/>
              <a:ahLst/>
              <a:cxnLst/>
              <a:rect l="l" t="t" r="r" b="b"/>
              <a:pathLst>
                <a:path w="18714" h="70528" extrusionOk="0">
                  <a:moveTo>
                    <a:pt x="5843" y="1"/>
                  </a:moveTo>
                  <a:cubicBezTo>
                    <a:pt x="5720" y="1"/>
                    <a:pt x="5598" y="165"/>
                    <a:pt x="5671" y="311"/>
                  </a:cubicBezTo>
                  <a:cubicBezTo>
                    <a:pt x="8873" y="6148"/>
                    <a:pt x="11141" y="12319"/>
                    <a:pt x="12275" y="18891"/>
                  </a:cubicBezTo>
                  <a:cubicBezTo>
                    <a:pt x="12776" y="21759"/>
                    <a:pt x="13009" y="24695"/>
                    <a:pt x="13109" y="27597"/>
                  </a:cubicBezTo>
                  <a:cubicBezTo>
                    <a:pt x="12909" y="26363"/>
                    <a:pt x="12676" y="25095"/>
                    <a:pt x="12375" y="23861"/>
                  </a:cubicBezTo>
                  <a:cubicBezTo>
                    <a:pt x="11341" y="19191"/>
                    <a:pt x="10141" y="14521"/>
                    <a:pt x="8239" y="10084"/>
                  </a:cubicBezTo>
                  <a:cubicBezTo>
                    <a:pt x="6738" y="6715"/>
                    <a:pt x="4236" y="2412"/>
                    <a:pt x="133" y="2212"/>
                  </a:cubicBezTo>
                  <a:cubicBezTo>
                    <a:pt x="121" y="2209"/>
                    <a:pt x="110" y="2208"/>
                    <a:pt x="101" y="2208"/>
                  </a:cubicBezTo>
                  <a:cubicBezTo>
                    <a:pt x="1" y="2208"/>
                    <a:pt x="9" y="2348"/>
                    <a:pt x="100" y="2379"/>
                  </a:cubicBezTo>
                  <a:cubicBezTo>
                    <a:pt x="4303" y="3713"/>
                    <a:pt x="6204" y="8650"/>
                    <a:pt x="7472" y="12453"/>
                  </a:cubicBezTo>
                  <a:cubicBezTo>
                    <a:pt x="8840" y="16556"/>
                    <a:pt x="9573" y="20859"/>
                    <a:pt x="10274" y="25128"/>
                  </a:cubicBezTo>
                  <a:cubicBezTo>
                    <a:pt x="11542" y="32600"/>
                    <a:pt x="11542" y="40406"/>
                    <a:pt x="11475" y="47978"/>
                  </a:cubicBezTo>
                  <a:cubicBezTo>
                    <a:pt x="11441" y="51948"/>
                    <a:pt x="11241" y="55917"/>
                    <a:pt x="11175" y="59887"/>
                  </a:cubicBezTo>
                  <a:cubicBezTo>
                    <a:pt x="11141" y="61454"/>
                    <a:pt x="11041" y="62955"/>
                    <a:pt x="10974" y="64457"/>
                  </a:cubicBezTo>
                  <a:cubicBezTo>
                    <a:pt x="10808" y="66491"/>
                    <a:pt x="10674" y="68493"/>
                    <a:pt x="10574" y="70528"/>
                  </a:cubicBezTo>
                  <a:lnTo>
                    <a:pt x="16545" y="70528"/>
                  </a:lnTo>
                  <a:cubicBezTo>
                    <a:pt x="17112" y="66725"/>
                    <a:pt x="17412" y="62855"/>
                    <a:pt x="17713" y="58986"/>
                  </a:cubicBezTo>
                  <a:cubicBezTo>
                    <a:pt x="18246" y="51981"/>
                    <a:pt x="18713" y="45009"/>
                    <a:pt x="18380" y="38004"/>
                  </a:cubicBezTo>
                  <a:cubicBezTo>
                    <a:pt x="17746" y="24895"/>
                    <a:pt x="14944" y="10184"/>
                    <a:pt x="5971" y="77"/>
                  </a:cubicBezTo>
                  <a:cubicBezTo>
                    <a:pt x="5935" y="23"/>
                    <a:pt x="5889" y="1"/>
                    <a:pt x="5843" y="1"/>
                  </a:cubicBezTo>
                  <a:close/>
                </a:path>
              </a:pathLst>
            </a:custGeom>
            <a:solidFill>
              <a:srgbClr val="89B2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9"/>
            <p:cNvSpPr/>
            <p:nvPr/>
          </p:nvSpPr>
          <p:spPr>
            <a:xfrm>
              <a:off x="3142425" y="1037725"/>
              <a:ext cx="1245075" cy="1508800"/>
            </a:xfrm>
            <a:custGeom>
              <a:avLst/>
              <a:gdLst/>
              <a:ahLst/>
              <a:cxnLst/>
              <a:rect l="l" t="t" r="r" b="b"/>
              <a:pathLst>
                <a:path w="49803" h="60352" extrusionOk="0">
                  <a:moveTo>
                    <a:pt x="23334" y="0"/>
                  </a:moveTo>
                  <a:cubicBezTo>
                    <a:pt x="17723" y="0"/>
                    <a:pt x="12697" y="1242"/>
                    <a:pt x="10674" y="4042"/>
                  </a:cubicBezTo>
                  <a:cubicBezTo>
                    <a:pt x="5871" y="10647"/>
                    <a:pt x="0" y="38900"/>
                    <a:pt x="100" y="43770"/>
                  </a:cubicBezTo>
                  <a:cubicBezTo>
                    <a:pt x="200" y="48674"/>
                    <a:pt x="34792" y="60349"/>
                    <a:pt x="34792" y="60349"/>
                  </a:cubicBezTo>
                  <a:cubicBezTo>
                    <a:pt x="34793" y="60351"/>
                    <a:pt x="34795" y="60352"/>
                    <a:pt x="34797" y="60352"/>
                  </a:cubicBezTo>
                  <a:cubicBezTo>
                    <a:pt x="35094" y="60352"/>
                    <a:pt x="40712" y="33559"/>
                    <a:pt x="43364" y="27492"/>
                  </a:cubicBezTo>
                  <a:cubicBezTo>
                    <a:pt x="46033" y="21388"/>
                    <a:pt x="49802" y="12648"/>
                    <a:pt x="43364" y="6077"/>
                  </a:cubicBezTo>
                  <a:cubicBezTo>
                    <a:pt x="39656" y="2291"/>
                    <a:pt x="30956" y="0"/>
                    <a:pt x="23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9"/>
            <p:cNvSpPr/>
            <p:nvPr/>
          </p:nvSpPr>
          <p:spPr>
            <a:xfrm>
              <a:off x="2381875" y="2170325"/>
              <a:ext cx="2452600" cy="3279875"/>
            </a:xfrm>
            <a:custGeom>
              <a:avLst/>
              <a:gdLst/>
              <a:ahLst/>
              <a:cxnLst/>
              <a:rect l="l" t="t" r="r" b="b"/>
              <a:pathLst>
                <a:path w="98104" h="131195" extrusionOk="0">
                  <a:moveTo>
                    <a:pt x="52471" y="1"/>
                  </a:moveTo>
                  <a:cubicBezTo>
                    <a:pt x="52471" y="1"/>
                    <a:pt x="27954" y="3370"/>
                    <a:pt x="13977" y="17847"/>
                  </a:cubicBezTo>
                  <a:cubicBezTo>
                    <a:pt x="0" y="32324"/>
                    <a:pt x="4370" y="131195"/>
                    <a:pt x="4370" y="131195"/>
                  </a:cubicBezTo>
                  <a:lnTo>
                    <a:pt x="98104" y="131195"/>
                  </a:lnTo>
                  <a:cubicBezTo>
                    <a:pt x="98104" y="131195"/>
                    <a:pt x="73920" y="14478"/>
                    <a:pt x="71585" y="11309"/>
                  </a:cubicBezTo>
                  <a:cubicBezTo>
                    <a:pt x="69250" y="8173"/>
                    <a:pt x="52471" y="1"/>
                    <a:pt x="52471" y="1"/>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9"/>
            <p:cNvSpPr/>
            <p:nvPr/>
          </p:nvSpPr>
          <p:spPr>
            <a:xfrm>
              <a:off x="2476950" y="2170325"/>
              <a:ext cx="2357525" cy="3279875"/>
            </a:xfrm>
            <a:custGeom>
              <a:avLst/>
              <a:gdLst/>
              <a:ahLst/>
              <a:cxnLst/>
              <a:rect l="l" t="t" r="r" b="b"/>
              <a:pathLst>
                <a:path w="94301" h="131195" extrusionOk="0">
                  <a:moveTo>
                    <a:pt x="48668" y="1"/>
                  </a:moveTo>
                  <a:cubicBezTo>
                    <a:pt x="48668" y="1"/>
                    <a:pt x="24151" y="3370"/>
                    <a:pt x="10174" y="17847"/>
                  </a:cubicBezTo>
                  <a:cubicBezTo>
                    <a:pt x="2535" y="25786"/>
                    <a:pt x="367" y="59076"/>
                    <a:pt x="0" y="87530"/>
                  </a:cubicBezTo>
                  <a:cubicBezTo>
                    <a:pt x="1668" y="89932"/>
                    <a:pt x="3469" y="92233"/>
                    <a:pt x="5104" y="94402"/>
                  </a:cubicBezTo>
                  <a:cubicBezTo>
                    <a:pt x="9540" y="100373"/>
                    <a:pt x="15978" y="101840"/>
                    <a:pt x="21916" y="105543"/>
                  </a:cubicBezTo>
                  <a:cubicBezTo>
                    <a:pt x="25885" y="108011"/>
                    <a:pt x="26986" y="110880"/>
                    <a:pt x="29421" y="114416"/>
                  </a:cubicBezTo>
                  <a:cubicBezTo>
                    <a:pt x="31113" y="116871"/>
                    <a:pt x="33379" y="117246"/>
                    <a:pt x="35856" y="117246"/>
                  </a:cubicBezTo>
                  <a:cubicBezTo>
                    <a:pt x="36946" y="117246"/>
                    <a:pt x="38078" y="117173"/>
                    <a:pt x="39220" y="117173"/>
                  </a:cubicBezTo>
                  <a:cubicBezTo>
                    <a:pt x="39677" y="117173"/>
                    <a:pt x="40137" y="117185"/>
                    <a:pt x="40596" y="117218"/>
                  </a:cubicBezTo>
                  <a:cubicBezTo>
                    <a:pt x="45032" y="117551"/>
                    <a:pt x="49736" y="118986"/>
                    <a:pt x="53305" y="121588"/>
                  </a:cubicBezTo>
                  <a:cubicBezTo>
                    <a:pt x="56374" y="123789"/>
                    <a:pt x="58375" y="126725"/>
                    <a:pt x="62478" y="126825"/>
                  </a:cubicBezTo>
                  <a:cubicBezTo>
                    <a:pt x="62533" y="126826"/>
                    <a:pt x="62589" y="126826"/>
                    <a:pt x="62644" y="126826"/>
                  </a:cubicBezTo>
                  <a:cubicBezTo>
                    <a:pt x="66233" y="126826"/>
                    <a:pt x="69321" y="125032"/>
                    <a:pt x="72850" y="125032"/>
                  </a:cubicBezTo>
                  <a:cubicBezTo>
                    <a:pt x="73480" y="125032"/>
                    <a:pt x="74124" y="125089"/>
                    <a:pt x="74787" y="125224"/>
                  </a:cubicBezTo>
                  <a:cubicBezTo>
                    <a:pt x="79290" y="126124"/>
                    <a:pt x="83660" y="127892"/>
                    <a:pt x="87896" y="129627"/>
                  </a:cubicBezTo>
                  <a:cubicBezTo>
                    <a:pt x="89130" y="130094"/>
                    <a:pt x="90465" y="130661"/>
                    <a:pt x="91932" y="131195"/>
                  </a:cubicBezTo>
                  <a:lnTo>
                    <a:pt x="94301" y="131195"/>
                  </a:lnTo>
                  <a:cubicBezTo>
                    <a:pt x="94301" y="131195"/>
                    <a:pt x="70117" y="14444"/>
                    <a:pt x="67782" y="11309"/>
                  </a:cubicBezTo>
                  <a:cubicBezTo>
                    <a:pt x="65447" y="8173"/>
                    <a:pt x="48668" y="1"/>
                    <a:pt x="486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9"/>
            <p:cNvSpPr/>
            <p:nvPr/>
          </p:nvSpPr>
          <p:spPr>
            <a:xfrm>
              <a:off x="3169925" y="4218600"/>
              <a:ext cx="129750" cy="1231600"/>
            </a:xfrm>
            <a:custGeom>
              <a:avLst/>
              <a:gdLst/>
              <a:ahLst/>
              <a:cxnLst/>
              <a:rect l="l" t="t" r="r" b="b"/>
              <a:pathLst>
                <a:path w="5190" h="49264" extrusionOk="0">
                  <a:moveTo>
                    <a:pt x="4918" y="1"/>
                  </a:moveTo>
                  <a:cubicBezTo>
                    <a:pt x="4810" y="1"/>
                    <a:pt x="4701" y="61"/>
                    <a:pt x="4671" y="195"/>
                  </a:cubicBezTo>
                  <a:cubicBezTo>
                    <a:pt x="2036" y="9602"/>
                    <a:pt x="1635" y="19809"/>
                    <a:pt x="1035" y="29516"/>
                  </a:cubicBezTo>
                  <a:cubicBezTo>
                    <a:pt x="735" y="34553"/>
                    <a:pt x="535" y="39623"/>
                    <a:pt x="268" y="44660"/>
                  </a:cubicBezTo>
                  <a:cubicBezTo>
                    <a:pt x="201" y="46195"/>
                    <a:pt x="101" y="47729"/>
                    <a:pt x="1" y="49264"/>
                  </a:cubicBezTo>
                  <a:lnTo>
                    <a:pt x="3237" y="49264"/>
                  </a:lnTo>
                  <a:cubicBezTo>
                    <a:pt x="3337" y="47996"/>
                    <a:pt x="3437" y="46728"/>
                    <a:pt x="3470" y="45427"/>
                  </a:cubicBezTo>
                  <a:cubicBezTo>
                    <a:pt x="3737" y="40391"/>
                    <a:pt x="3804" y="35354"/>
                    <a:pt x="3770" y="30317"/>
                  </a:cubicBezTo>
                  <a:cubicBezTo>
                    <a:pt x="3737" y="20243"/>
                    <a:pt x="4237" y="10302"/>
                    <a:pt x="5171" y="262"/>
                  </a:cubicBezTo>
                  <a:cubicBezTo>
                    <a:pt x="5190" y="95"/>
                    <a:pt x="5054" y="1"/>
                    <a:pt x="4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9"/>
            <p:cNvSpPr/>
            <p:nvPr/>
          </p:nvSpPr>
          <p:spPr>
            <a:xfrm>
              <a:off x="3430125" y="4222175"/>
              <a:ext cx="100100" cy="1228025"/>
            </a:xfrm>
            <a:custGeom>
              <a:avLst/>
              <a:gdLst/>
              <a:ahLst/>
              <a:cxnLst/>
              <a:rect l="l" t="t" r="r" b="b"/>
              <a:pathLst>
                <a:path w="4004" h="49121" extrusionOk="0">
                  <a:moveTo>
                    <a:pt x="1626" y="1"/>
                  </a:moveTo>
                  <a:cubicBezTo>
                    <a:pt x="1565" y="1"/>
                    <a:pt x="1501" y="44"/>
                    <a:pt x="1501" y="119"/>
                  </a:cubicBezTo>
                  <a:cubicBezTo>
                    <a:pt x="1601" y="4755"/>
                    <a:pt x="1702" y="9325"/>
                    <a:pt x="1435" y="13962"/>
                  </a:cubicBezTo>
                  <a:cubicBezTo>
                    <a:pt x="1134" y="18632"/>
                    <a:pt x="601" y="23302"/>
                    <a:pt x="567" y="27972"/>
                  </a:cubicBezTo>
                  <a:cubicBezTo>
                    <a:pt x="467" y="35044"/>
                    <a:pt x="167" y="42082"/>
                    <a:pt x="0" y="49121"/>
                  </a:cubicBezTo>
                  <a:lnTo>
                    <a:pt x="3103" y="49121"/>
                  </a:lnTo>
                  <a:cubicBezTo>
                    <a:pt x="3369" y="47253"/>
                    <a:pt x="3570" y="45385"/>
                    <a:pt x="3703" y="43483"/>
                  </a:cubicBezTo>
                  <a:cubicBezTo>
                    <a:pt x="4003" y="38313"/>
                    <a:pt x="3803" y="33142"/>
                    <a:pt x="3570" y="28005"/>
                  </a:cubicBezTo>
                  <a:cubicBezTo>
                    <a:pt x="3336" y="23302"/>
                    <a:pt x="3403" y="18632"/>
                    <a:pt x="3303" y="13962"/>
                  </a:cubicBezTo>
                  <a:cubicBezTo>
                    <a:pt x="3236" y="9359"/>
                    <a:pt x="3136" y="4522"/>
                    <a:pt x="1735" y="85"/>
                  </a:cubicBezTo>
                  <a:cubicBezTo>
                    <a:pt x="1720" y="27"/>
                    <a:pt x="1674" y="1"/>
                    <a:pt x="1626" y="1"/>
                  </a:cubicBezTo>
                  <a:close/>
                </a:path>
              </a:pathLst>
            </a:custGeom>
            <a:solidFill>
              <a:srgbClr val="A181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9"/>
            <p:cNvSpPr/>
            <p:nvPr/>
          </p:nvSpPr>
          <p:spPr>
            <a:xfrm>
              <a:off x="3652775" y="4408225"/>
              <a:ext cx="97600" cy="1041975"/>
            </a:xfrm>
            <a:custGeom>
              <a:avLst/>
              <a:gdLst/>
              <a:ahLst/>
              <a:cxnLst/>
              <a:rect l="l" t="t" r="r" b="b"/>
              <a:pathLst>
                <a:path w="3904" h="41679" extrusionOk="0">
                  <a:moveTo>
                    <a:pt x="1862" y="1"/>
                  </a:moveTo>
                  <a:cubicBezTo>
                    <a:pt x="1727" y="1"/>
                    <a:pt x="1596" y="108"/>
                    <a:pt x="1635" y="282"/>
                  </a:cubicBezTo>
                  <a:cubicBezTo>
                    <a:pt x="2402" y="3618"/>
                    <a:pt x="1202" y="7321"/>
                    <a:pt x="735" y="10623"/>
                  </a:cubicBezTo>
                  <a:cubicBezTo>
                    <a:pt x="101" y="15326"/>
                    <a:pt x="601" y="20197"/>
                    <a:pt x="601" y="24900"/>
                  </a:cubicBezTo>
                  <a:cubicBezTo>
                    <a:pt x="568" y="30471"/>
                    <a:pt x="234" y="36075"/>
                    <a:pt x="1" y="41679"/>
                  </a:cubicBezTo>
                  <a:lnTo>
                    <a:pt x="3703" y="41679"/>
                  </a:lnTo>
                  <a:cubicBezTo>
                    <a:pt x="3737" y="41112"/>
                    <a:pt x="3737" y="40544"/>
                    <a:pt x="3770" y="39977"/>
                  </a:cubicBezTo>
                  <a:cubicBezTo>
                    <a:pt x="3870" y="34974"/>
                    <a:pt x="3903" y="29903"/>
                    <a:pt x="3470" y="24900"/>
                  </a:cubicBezTo>
                  <a:cubicBezTo>
                    <a:pt x="3070" y="20163"/>
                    <a:pt x="2136" y="15393"/>
                    <a:pt x="2236" y="10623"/>
                  </a:cubicBezTo>
                  <a:cubicBezTo>
                    <a:pt x="2302" y="7221"/>
                    <a:pt x="3203" y="3451"/>
                    <a:pt x="2102" y="182"/>
                  </a:cubicBezTo>
                  <a:cubicBezTo>
                    <a:pt x="2060" y="56"/>
                    <a:pt x="1960" y="1"/>
                    <a:pt x="1862" y="1"/>
                  </a:cubicBezTo>
                  <a:close/>
                </a:path>
              </a:pathLst>
            </a:custGeom>
            <a:solidFill>
              <a:srgbClr val="A181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9"/>
            <p:cNvSpPr/>
            <p:nvPr/>
          </p:nvSpPr>
          <p:spPr>
            <a:xfrm>
              <a:off x="3948825" y="4627100"/>
              <a:ext cx="75075" cy="823100"/>
            </a:xfrm>
            <a:custGeom>
              <a:avLst/>
              <a:gdLst/>
              <a:ahLst/>
              <a:cxnLst/>
              <a:rect l="l" t="t" r="r" b="b"/>
              <a:pathLst>
                <a:path w="3003" h="32924" extrusionOk="0">
                  <a:moveTo>
                    <a:pt x="2602" y="1"/>
                  </a:moveTo>
                  <a:cubicBezTo>
                    <a:pt x="2531" y="1"/>
                    <a:pt x="2462" y="41"/>
                    <a:pt x="2436" y="133"/>
                  </a:cubicBezTo>
                  <a:cubicBezTo>
                    <a:pt x="701" y="7505"/>
                    <a:pt x="134" y="15111"/>
                    <a:pt x="34" y="22650"/>
                  </a:cubicBezTo>
                  <a:cubicBezTo>
                    <a:pt x="0" y="26085"/>
                    <a:pt x="34" y="29488"/>
                    <a:pt x="101" y="32924"/>
                  </a:cubicBezTo>
                  <a:lnTo>
                    <a:pt x="3003" y="32924"/>
                  </a:lnTo>
                  <a:cubicBezTo>
                    <a:pt x="2869" y="30021"/>
                    <a:pt x="2636" y="27119"/>
                    <a:pt x="2469" y="24217"/>
                  </a:cubicBezTo>
                  <a:cubicBezTo>
                    <a:pt x="1935" y="16212"/>
                    <a:pt x="1668" y="8206"/>
                    <a:pt x="2802" y="234"/>
                  </a:cubicBezTo>
                  <a:cubicBezTo>
                    <a:pt x="2823" y="93"/>
                    <a:pt x="2709" y="1"/>
                    <a:pt x="2602" y="1"/>
                  </a:cubicBezTo>
                  <a:close/>
                </a:path>
              </a:pathLst>
            </a:custGeom>
            <a:solidFill>
              <a:srgbClr val="A181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9"/>
            <p:cNvSpPr/>
            <p:nvPr/>
          </p:nvSpPr>
          <p:spPr>
            <a:xfrm>
              <a:off x="4181075" y="4741325"/>
              <a:ext cx="133875" cy="708875"/>
            </a:xfrm>
            <a:custGeom>
              <a:avLst/>
              <a:gdLst/>
              <a:ahLst/>
              <a:cxnLst/>
              <a:rect l="l" t="t" r="r" b="b"/>
              <a:pathLst>
                <a:path w="5355" h="28355" extrusionOk="0">
                  <a:moveTo>
                    <a:pt x="192" y="1"/>
                  </a:moveTo>
                  <a:cubicBezTo>
                    <a:pt x="92" y="1"/>
                    <a:pt x="0" y="68"/>
                    <a:pt x="17" y="201"/>
                  </a:cubicBezTo>
                  <a:cubicBezTo>
                    <a:pt x="284" y="7406"/>
                    <a:pt x="1451" y="14545"/>
                    <a:pt x="2452" y="21683"/>
                  </a:cubicBezTo>
                  <a:cubicBezTo>
                    <a:pt x="2752" y="23885"/>
                    <a:pt x="3019" y="26120"/>
                    <a:pt x="3253" y="28355"/>
                  </a:cubicBezTo>
                  <a:lnTo>
                    <a:pt x="5354" y="28355"/>
                  </a:lnTo>
                  <a:cubicBezTo>
                    <a:pt x="5054" y="26487"/>
                    <a:pt x="4687" y="24652"/>
                    <a:pt x="4354" y="22784"/>
                  </a:cubicBezTo>
                  <a:cubicBezTo>
                    <a:pt x="2919" y="15279"/>
                    <a:pt x="1151" y="7840"/>
                    <a:pt x="417" y="201"/>
                  </a:cubicBezTo>
                  <a:cubicBezTo>
                    <a:pt x="401" y="68"/>
                    <a:pt x="292" y="1"/>
                    <a:pt x="192" y="1"/>
                  </a:cubicBezTo>
                  <a:close/>
                </a:path>
              </a:pathLst>
            </a:custGeom>
            <a:solidFill>
              <a:srgbClr val="A181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9"/>
            <p:cNvSpPr/>
            <p:nvPr/>
          </p:nvSpPr>
          <p:spPr>
            <a:xfrm>
              <a:off x="3596075" y="2600850"/>
              <a:ext cx="61725" cy="752550"/>
            </a:xfrm>
            <a:custGeom>
              <a:avLst/>
              <a:gdLst/>
              <a:ahLst/>
              <a:cxnLst/>
              <a:rect l="l" t="t" r="r" b="b"/>
              <a:pathLst>
                <a:path w="2469" h="30102" extrusionOk="0">
                  <a:moveTo>
                    <a:pt x="1568" y="0"/>
                  </a:moveTo>
                  <a:cubicBezTo>
                    <a:pt x="1552" y="0"/>
                    <a:pt x="1535" y="9"/>
                    <a:pt x="1535" y="25"/>
                  </a:cubicBezTo>
                  <a:cubicBezTo>
                    <a:pt x="768" y="9899"/>
                    <a:pt x="100" y="19840"/>
                    <a:pt x="0" y="29747"/>
                  </a:cubicBezTo>
                  <a:cubicBezTo>
                    <a:pt x="0" y="29971"/>
                    <a:pt x="211" y="30102"/>
                    <a:pt x="407" y="30102"/>
                  </a:cubicBezTo>
                  <a:cubicBezTo>
                    <a:pt x="560" y="30102"/>
                    <a:pt x="705" y="30022"/>
                    <a:pt x="734" y="29847"/>
                  </a:cubicBezTo>
                  <a:cubicBezTo>
                    <a:pt x="2469" y="20040"/>
                    <a:pt x="1702" y="9899"/>
                    <a:pt x="1602" y="25"/>
                  </a:cubicBezTo>
                  <a:cubicBezTo>
                    <a:pt x="1602" y="9"/>
                    <a:pt x="1585" y="0"/>
                    <a:pt x="1568" y="0"/>
                  </a:cubicBezTo>
                  <a:close/>
                </a:path>
              </a:pathLst>
            </a:custGeom>
            <a:solidFill>
              <a:srgbClr val="A181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9"/>
            <p:cNvSpPr/>
            <p:nvPr/>
          </p:nvSpPr>
          <p:spPr>
            <a:xfrm>
              <a:off x="3703650" y="2640050"/>
              <a:ext cx="95100" cy="944350"/>
            </a:xfrm>
            <a:custGeom>
              <a:avLst/>
              <a:gdLst/>
              <a:ahLst/>
              <a:cxnLst/>
              <a:rect l="l" t="t" r="r" b="b"/>
              <a:pathLst>
                <a:path w="3804" h="37774" extrusionOk="0">
                  <a:moveTo>
                    <a:pt x="34" y="0"/>
                  </a:moveTo>
                  <a:cubicBezTo>
                    <a:pt x="17" y="0"/>
                    <a:pt x="0" y="8"/>
                    <a:pt x="0" y="25"/>
                  </a:cubicBezTo>
                  <a:cubicBezTo>
                    <a:pt x="1068" y="12467"/>
                    <a:pt x="2402" y="24876"/>
                    <a:pt x="2869" y="37385"/>
                  </a:cubicBezTo>
                  <a:cubicBezTo>
                    <a:pt x="2869" y="37639"/>
                    <a:pt x="3067" y="37773"/>
                    <a:pt x="3266" y="37773"/>
                  </a:cubicBezTo>
                  <a:cubicBezTo>
                    <a:pt x="3459" y="37773"/>
                    <a:pt x="3653" y="37648"/>
                    <a:pt x="3670" y="37385"/>
                  </a:cubicBezTo>
                  <a:cubicBezTo>
                    <a:pt x="3803" y="24843"/>
                    <a:pt x="1635" y="12434"/>
                    <a:pt x="67" y="25"/>
                  </a:cubicBezTo>
                  <a:cubicBezTo>
                    <a:pt x="67" y="8"/>
                    <a:pt x="51" y="0"/>
                    <a:pt x="34" y="0"/>
                  </a:cubicBezTo>
                  <a:close/>
                </a:path>
              </a:pathLst>
            </a:custGeom>
            <a:solidFill>
              <a:srgbClr val="A181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9"/>
            <p:cNvSpPr/>
            <p:nvPr/>
          </p:nvSpPr>
          <p:spPr>
            <a:xfrm>
              <a:off x="3759525" y="2546350"/>
              <a:ext cx="161375" cy="864475"/>
            </a:xfrm>
            <a:custGeom>
              <a:avLst/>
              <a:gdLst/>
              <a:ahLst/>
              <a:cxnLst/>
              <a:rect l="l" t="t" r="r" b="b"/>
              <a:pathLst>
                <a:path w="6455" h="34579" extrusionOk="0">
                  <a:moveTo>
                    <a:pt x="76" y="1"/>
                  </a:moveTo>
                  <a:cubicBezTo>
                    <a:pt x="39" y="1"/>
                    <a:pt x="0" y="29"/>
                    <a:pt x="0" y="70"/>
                  </a:cubicBezTo>
                  <a:cubicBezTo>
                    <a:pt x="1535" y="11579"/>
                    <a:pt x="5171" y="22687"/>
                    <a:pt x="5905" y="34328"/>
                  </a:cubicBezTo>
                  <a:cubicBezTo>
                    <a:pt x="5905" y="34495"/>
                    <a:pt x="6046" y="34579"/>
                    <a:pt x="6184" y="34579"/>
                  </a:cubicBezTo>
                  <a:cubicBezTo>
                    <a:pt x="6322" y="34579"/>
                    <a:pt x="6455" y="34495"/>
                    <a:pt x="6438" y="34328"/>
                  </a:cubicBezTo>
                  <a:cubicBezTo>
                    <a:pt x="6305" y="22587"/>
                    <a:pt x="2069" y="11512"/>
                    <a:pt x="134" y="37"/>
                  </a:cubicBezTo>
                  <a:cubicBezTo>
                    <a:pt x="121" y="12"/>
                    <a:pt x="99" y="1"/>
                    <a:pt x="76" y="1"/>
                  </a:cubicBezTo>
                  <a:close/>
                </a:path>
              </a:pathLst>
            </a:custGeom>
            <a:solidFill>
              <a:srgbClr val="A181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9"/>
            <p:cNvSpPr/>
            <p:nvPr/>
          </p:nvSpPr>
          <p:spPr>
            <a:xfrm>
              <a:off x="3854000" y="2494875"/>
              <a:ext cx="225400" cy="781125"/>
            </a:xfrm>
            <a:custGeom>
              <a:avLst/>
              <a:gdLst/>
              <a:ahLst/>
              <a:cxnLst/>
              <a:rect l="l" t="t" r="r" b="b"/>
              <a:pathLst>
                <a:path w="9016" h="31245" extrusionOk="0">
                  <a:moveTo>
                    <a:pt x="136" y="0"/>
                  </a:moveTo>
                  <a:cubicBezTo>
                    <a:pt x="77" y="0"/>
                    <a:pt x="1" y="48"/>
                    <a:pt x="24" y="95"/>
                  </a:cubicBezTo>
                  <a:cubicBezTo>
                    <a:pt x="1925" y="4998"/>
                    <a:pt x="4094" y="9568"/>
                    <a:pt x="5328" y="14672"/>
                  </a:cubicBezTo>
                  <a:cubicBezTo>
                    <a:pt x="6662" y="20076"/>
                    <a:pt x="7463" y="25580"/>
                    <a:pt x="8497" y="31050"/>
                  </a:cubicBezTo>
                  <a:cubicBezTo>
                    <a:pt x="8512" y="31184"/>
                    <a:pt x="8619" y="31245"/>
                    <a:pt x="8731" y="31245"/>
                  </a:cubicBezTo>
                  <a:cubicBezTo>
                    <a:pt x="8870" y="31245"/>
                    <a:pt x="9016" y="31150"/>
                    <a:pt x="8997" y="30983"/>
                  </a:cubicBezTo>
                  <a:cubicBezTo>
                    <a:pt x="8330" y="25413"/>
                    <a:pt x="7296" y="19942"/>
                    <a:pt x="5928" y="14505"/>
                  </a:cubicBezTo>
                  <a:cubicBezTo>
                    <a:pt x="4627" y="9368"/>
                    <a:pt x="2259" y="4898"/>
                    <a:pt x="191" y="28"/>
                  </a:cubicBezTo>
                  <a:cubicBezTo>
                    <a:pt x="181" y="8"/>
                    <a:pt x="160" y="0"/>
                    <a:pt x="136" y="0"/>
                  </a:cubicBezTo>
                  <a:close/>
                </a:path>
              </a:pathLst>
            </a:custGeom>
            <a:solidFill>
              <a:srgbClr val="A181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9"/>
            <p:cNvSpPr/>
            <p:nvPr/>
          </p:nvSpPr>
          <p:spPr>
            <a:xfrm>
              <a:off x="3202450" y="1637450"/>
              <a:ext cx="729725" cy="838250"/>
            </a:xfrm>
            <a:custGeom>
              <a:avLst/>
              <a:gdLst/>
              <a:ahLst/>
              <a:cxnLst/>
              <a:rect l="l" t="t" r="r" b="b"/>
              <a:pathLst>
                <a:path w="29189" h="33530" extrusionOk="0">
                  <a:moveTo>
                    <a:pt x="7806" y="0"/>
                  </a:moveTo>
                  <a:cubicBezTo>
                    <a:pt x="7806" y="0"/>
                    <a:pt x="1" y="14511"/>
                    <a:pt x="6272" y="25385"/>
                  </a:cubicBezTo>
                  <a:cubicBezTo>
                    <a:pt x="9857" y="31588"/>
                    <a:pt x="15632" y="33530"/>
                    <a:pt x="20271" y="33530"/>
                  </a:cubicBezTo>
                  <a:cubicBezTo>
                    <a:pt x="23791" y="33530"/>
                    <a:pt x="26658" y="32412"/>
                    <a:pt x="27420" y="31189"/>
                  </a:cubicBezTo>
                  <a:cubicBezTo>
                    <a:pt x="29188" y="28387"/>
                    <a:pt x="25419" y="23751"/>
                    <a:pt x="24919" y="22683"/>
                  </a:cubicBezTo>
                  <a:cubicBezTo>
                    <a:pt x="24418" y="21583"/>
                    <a:pt x="26420" y="15512"/>
                    <a:pt x="26420" y="15512"/>
                  </a:cubicBezTo>
                  <a:lnTo>
                    <a:pt x="7806" y="0"/>
                  </a:lnTo>
                  <a:close/>
                </a:path>
              </a:pathLst>
            </a:custGeom>
            <a:solidFill>
              <a:srgbClr val="F4B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9"/>
            <p:cNvSpPr/>
            <p:nvPr/>
          </p:nvSpPr>
          <p:spPr>
            <a:xfrm>
              <a:off x="3395100" y="1637450"/>
              <a:ext cx="537075" cy="798925"/>
            </a:xfrm>
            <a:custGeom>
              <a:avLst/>
              <a:gdLst/>
              <a:ahLst/>
              <a:cxnLst/>
              <a:rect l="l" t="t" r="r" b="b"/>
              <a:pathLst>
                <a:path w="21483" h="31957" extrusionOk="0">
                  <a:moveTo>
                    <a:pt x="100" y="0"/>
                  </a:moveTo>
                  <a:cubicBezTo>
                    <a:pt x="100" y="0"/>
                    <a:pt x="67" y="67"/>
                    <a:pt x="0" y="201"/>
                  </a:cubicBezTo>
                  <a:cubicBezTo>
                    <a:pt x="1235" y="4804"/>
                    <a:pt x="1468" y="14311"/>
                    <a:pt x="10775" y="20515"/>
                  </a:cubicBezTo>
                  <a:cubicBezTo>
                    <a:pt x="17913" y="25285"/>
                    <a:pt x="14144" y="28554"/>
                    <a:pt x="14477" y="29722"/>
                  </a:cubicBezTo>
                  <a:cubicBezTo>
                    <a:pt x="14744" y="30589"/>
                    <a:pt x="17279" y="30923"/>
                    <a:pt x="18914" y="31957"/>
                  </a:cubicBezTo>
                  <a:cubicBezTo>
                    <a:pt x="19281" y="31723"/>
                    <a:pt x="19548" y="31456"/>
                    <a:pt x="19714" y="31189"/>
                  </a:cubicBezTo>
                  <a:cubicBezTo>
                    <a:pt x="21482" y="28387"/>
                    <a:pt x="17713" y="23751"/>
                    <a:pt x="17213" y="22683"/>
                  </a:cubicBezTo>
                  <a:cubicBezTo>
                    <a:pt x="16712" y="21583"/>
                    <a:pt x="18680" y="15512"/>
                    <a:pt x="18680" y="15512"/>
                  </a:cubicBezTo>
                  <a:lnTo>
                    <a:pt x="100" y="0"/>
                  </a:ln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9"/>
            <p:cNvSpPr/>
            <p:nvPr/>
          </p:nvSpPr>
          <p:spPr>
            <a:xfrm>
              <a:off x="3334425" y="1044650"/>
              <a:ext cx="960500" cy="1074900"/>
            </a:xfrm>
            <a:custGeom>
              <a:avLst/>
              <a:gdLst/>
              <a:ahLst/>
              <a:cxnLst/>
              <a:rect l="l" t="t" r="r" b="b"/>
              <a:pathLst>
                <a:path w="38420" h="42996" extrusionOk="0">
                  <a:moveTo>
                    <a:pt x="22051" y="0"/>
                  </a:moveTo>
                  <a:cubicBezTo>
                    <a:pt x="12830" y="0"/>
                    <a:pt x="0" y="6236"/>
                    <a:pt x="2961" y="29617"/>
                  </a:cubicBezTo>
                  <a:cubicBezTo>
                    <a:pt x="2961" y="29617"/>
                    <a:pt x="6797" y="39457"/>
                    <a:pt x="13902" y="42493"/>
                  </a:cubicBezTo>
                  <a:cubicBezTo>
                    <a:pt x="14720" y="42838"/>
                    <a:pt x="15569" y="42995"/>
                    <a:pt x="16434" y="42995"/>
                  </a:cubicBezTo>
                  <a:cubicBezTo>
                    <a:pt x="23086" y="42995"/>
                    <a:pt x="30684" y="33695"/>
                    <a:pt x="32249" y="29150"/>
                  </a:cubicBezTo>
                  <a:cubicBezTo>
                    <a:pt x="32249" y="29150"/>
                    <a:pt x="36485" y="22211"/>
                    <a:pt x="37452" y="16674"/>
                  </a:cubicBezTo>
                  <a:cubicBezTo>
                    <a:pt x="38420" y="11170"/>
                    <a:pt x="35484" y="3198"/>
                    <a:pt x="27112" y="696"/>
                  </a:cubicBezTo>
                  <a:cubicBezTo>
                    <a:pt x="25690" y="264"/>
                    <a:pt x="23947" y="0"/>
                    <a:pt x="22051" y="0"/>
                  </a:cubicBezTo>
                  <a:close/>
                </a:path>
              </a:pathLst>
            </a:custGeom>
            <a:solidFill>
              <a:srgbClr val="F4B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9"/>
            <p:cNvSpPr/>
            <p:nvPr/>
          </p:nvSpPr>
          <p:spPr>
            <a:xfrm>
              <a:off x="3391475" y="1044775"/>
              <a:ext cx="903450" cy="592700"/>
            </a:xfrm>
            <a:custGeom>
              <a:avLst/>
              <a:gdLst/>
              <a:ahLst/>
              <a:cxnLst/>
              <a:rect l="l" t="t" r="r" b="b"/>
              <a:pathLst>
                <a:path w="36138" h="23708" extrusionOk="0">
                  <a:moveTo>
                    <a:pt x="19793" y="1"/>
                  </a:moveTo>
                  <a:cubicBezTo>
                    <a:pt x="11404" y="1"/>
                    <a:pt x="0" y="5163"/>
                    <a:pt x="245" y="23707"/>
                  </a:cubicBezTo>
                  <a:cubicBezTo>
                    <a:pt x="2680" y="19871"/>
                    <a:pt x="7350" y="13800"/>
                    <a:pt x="13388" y="12299"/>
                  </a:cubicBezTo>
                  <a:cubicBezTo>
                    <a:pt x="14889" y="11921"/>
                    <a:pt x="16466" y="11740"/>
                    <a:pt x="18054" y="11740"/>
                  </a:cubicBezTo>
                  <a:cubicBezTo>
                    <a:pt x="25005" y="11740"/>
                    <a:pt x="32156" y="15211"/>
                    <a:pt x="34003" y="20805"/>
                  </a:cubicBezTo>
                  <a:cubicBezTo>
                    <a:pt x="34503" y="19404"/>
                    <a:pt x="34937" y="18003"/>
                    <a:pt x="35170" y="16669"/>
                  </a:cubicBezTo>
                  <a:cubicBezTo>
                    <a:pt x="36138" y="11165"/>
                    <a:pt x="33169" y="3193"/>
                    <a:pt x="24830" y="691"/>
                  </a:cubicBezTo>
                  <a:cubicBezTo>
                    <a:pt x="23415" y="262"/>
                    <a:pt x="21680" y="1"/>
                    <a:pt x="19793" y="1"/>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9"/>
            <p:cNvSpPr/>
            <p:nvPr/>
          </p:nvSpPr>
          <p:spPr>
            <a:xfrm>
              <a:off x="3777025" y="1402275"/>
              <a:ext cx="164000" cy="78250"/>
            </a:xfrm>
            <a:custGeom>
              <a:avLst/>
              <a:gdLst/>
              <a:ahLst/>
              <a:cxnLst/>
              <a:rect l="l" t="t" r="r" b="b"/>
              <a:pathLst>
                <a:path w="6560" h="3130" extrusionOk="0">
                  <a:moveTo>
                    <a:pt x="1" y="1"/>
                  </a:moveTo>
                  <a:cubicBezTo>
                    <a:pt x="1" y="1"/>
                    <a:pt x="1" y="34"/>
                    <a:pt x="1" y="34"/>
                  </a:cubicBezTo>
                  <a:cubicBezTo>
                    <a:pt x="1235" y="234"/>
                    <a:pt x="2403" y="568"/>
                    <a:pt x="3503" y="1135"/>
                  </a:cubicBezTo>
                  <a:cubicBezTo>
                    <a:pt x="4537" y="1669"/>
                    <a:pt x="5305" y="2436"/>
                    <a:pt x="6239" y="3103"/>
                  </a:cubicBezTo>
                  <a:cubicBezTo>
                    <a:pt x="6270" y="3121"/>
                    <a:pt x="6301" y="3130"/>
                    <a:pt x="6330" y="3130"/>
                  </a:cubicBezTo>
                  <a:cubicBezTo>
                    <a:pt x="6459" y="3130"/>
                    <a:pt x="6560" y="2972"/>
                    <a:pt x="6506" y="2836"/>
                  </a:cubicBezTo>
                  <a:cubicBezTo>
                    <a:pt x="5238" y="634"/>
                    <a:pt x="2336" y="34"/>
                    <a:pt x="1" y="1"/>
                  </a:cubicBezTo>
                  <a:close/>
                </a:path>
              </a:pathLst>
            </a:custGeom>
            <a:solidFill>
              <a:srgbClr val="551A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9"/>
            <p:cNvSpPr/>
            <p:nvPr/>
          </p:nvSpPr>
          <p:spPr>
            <a:xfrm>
              <a:off x="4075575" y="1552275"/>
              <a:ext cx="115950" cy="76375"/>
            </a:xfrm>
            <a:custGeom>
              <a:avLst/>
              <a:gdLst/>
              <a:ahLst/>
              <a:cxnLst/>
              <a:rect l="l" t="t" r="r" b="b"/>
              <a:pathLst>
                <a:path w="4638" h="3055" extrusionOk="0">
                  <a:moveTo>
                    <a:pt x="476" y="0"/>
                  </a:moveTo>
                  <a:cubicBezTo>
                    <a:pt x="418" y="0"/>
                    <a:pt x="359" y="2"/>
                    <a:pt x="301" y="5"/>
                  </a:cubicBezTo>
                  <a:cubicBezTo>
                    <a:pt x="101" y="5"/>
                    <a:pt x="1" y="272"/>
                    <a:pt x="201" y="372"/>
                  </a:cubicBezTo>
                  <a:cubicBezTo>
                    <a:pt x="868" y="739"/>
                    <a:pt x="1635" y="872"/>
                    <a:pt x="2336" y="1206"/>
                  </a:cubicBezTo>
                  <a:cubicBezTo>
                    <a:pt x="3236" y="1639"/>
                    <a:pt x="4004" y="2173"/>
                    <a:pt x="4537" y="3040"/>
                  </a:cubicBezTo>
                  <a:cubicBezTo>
                    <a:pt x="4547" y="3050"/>
                    <a:pt x="4560" y="3054"/>
                    <a:pt x="4573" y="3054"/>
                  </a:cubicBezTo>
                  <a:cubicBezTo>
                    <a:pt x="4604" y="3054"/>
                    <a:pt x="4637" y="3031"/>
                    <a:pt x="4637" y="3007"/>
                  </a:cubicBezTo>
                  <a:cubicBezTo>
                    <a:pt x="4024" y="1426"/>
                    <a:pt x="2224" y="0"/>
                    <a:pt x="476" y="0"/>
                  </a:cubicBezTo>
                  <a:close/>
                </a:path>
              </a:pathLst>
            </a:custGeom>
            <a:solidFill>
              <a:srgbClr val="551A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9"/>
            <p:cNvSpPr/>
            <p:nvPr/>
          </p:nvSpPr>
          <p:spPr>
            <a:xfrm>
              <a:off x="4003275" y="1654625"/>
              <a:ext cx="124875" cy="70775"/>
            </a:xfrm>
            <a:custGeom>
              <a:avLst/>
              <a:gdLst/>
              <a:ahLst/>
              <a:cxnLst/>
              <a:rect l="l" t="t" r="r" b="b"/>
              <a:pathLst>
                <a:path w="4995" h="2831" extrusionOk="0">
                  <a:moveTo>
                    <a:pt x="56" y="0"/>
                  </a:moveTo>
                  <a:cubicBezTo>
                    <a:pt x="27" y="0"/>
                    <a:pt x="0" y="24"/>
                    <a:pt x="24" y="47"/>
                  </a:cubicBezTo>
                  <a:cubicBezTo>
                    <a:pt x="1001" y="1427"/>
                    <a:pt x="2325" y="2831"/>
                    <a:pt x="4059" y="2831"/>
                  </a:cubicBezTo>
                  <a:cubicBezTo>
                    <a:pt x="4338" y="2831"/>
                    <a:pt x="4627" y="2794"/>
                    <a:pt x="4928" y="2716"/>
                  </a:cubicBezTo>
                  <a:cubicBezTo>
                    <a:pt x="4994" y="2682"/>
                    <a:pt x="4994" y="2549"/>
                    <a:pt x="4928" y="2516"/>
                  </a:cubicBezTo>
                  <a:cubicBezTo>
                    <a:pt x="4027" y="2282"/>
                    <a:pt x="3160" y="2182"/>
                    <a:pt x="2326" y="1748"/>
                  </a:cubicBezTo>
                  <a:cubicBezTo>
                    <a:pt x="1492" y="1281"/>
                    <a:pt x="758" y="681"/>
                    <a:pt x="91" y="14"/>
                  </a:cubicBezTo>
                  <a:cubicBezTo>
                    <a:pt x="81" y="4"/>
                    <a:pt x="68" y="0"/>
                    <a:pt x="56" y="0"/>
                  </a:cubicBezTo>
                  <a:close/>
                </a:path>
              </a:pathLst>
            </a:custGeom>
            <a:solidFill>
              <a:srgbClr val="3D0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9"/>
            <p:cNvSpPr/>
            <p:nvPr/>
          </p:nvSpPr>
          <p:spPr>
            <a:xfrm>
              <a:off x="3706300" y="1488775"/>
              <a:ext cx="150825" cy="101450"/>
            </a:xfrm>
            <a:custGeom>
              <a:avLst/>
              <a:gdLst/>
              <a:ahLst/>
              <a:cxnLst/>
              <a:rect l="l" t="t" r="r" b="b"/>
              <a:pathLst>
                <a:path w="6033" h="4058" extrusionOk="0">
                  <a:moveTo>
                    <a:pt x="90" y="1"/>
                  </a:moveTo>
                  <a:cubicBezTo>
                    <a:pt x="39" y="1"/>
                    <a:pt x="1" y="50"/>
                    <a:pt x="28" y="77"/>
                  </a:cubicBezTo>
                  <a:cubicBezTo>
                    <a:pt x="695" y="1344"/>
                    <a:pt x="1295" y="2445"/>
                    <a:pt x="2396" y="3346"/>
                  </a:cubicBezTo>
                  <a:cubicBezTo>
                    <a:pt x="3063" y="3879"/>
                    <a:pt x="3864" y="4057"/>
                    <a:pt x="4669" y="4057"/>
                  </a:cubicBezTo>
                  <a:cubicBezTo>
                    <a:pt x="5072" y="4057"/>
                    <a:pt x="5476" y="4013"/>
                    <a:pt x="5865" y="3946"/>
                  </a:cubicBezTo>
                  <a:cubicBezTo>
                    <a:pt x="6032" y="3913"/>
                    <a:pt x="5999" y="3712"/>
                    <a:pt x="5865" y="3679"/>
                  </a:cubicBezTo>
                  <a:cubicBezTo>
                    <a:pt x="4631" y="3312"/>
                    <a:pt x="3430" y="3179"/>
                    <a:pt x="2363" y="2345"/>
                  </a:cubicBezTo>
                  <a:cubicBezTo>
                    <a:pt x="1529" y="1711"/>
                    <a:pt x="828" y="810"/>
                    <a:pt x="128" y="10"/>
                  </a:cubicBezTo>
                  <a:cubicBezTo>
                    <a:pt x="115" y="3"/>
                    <a:pt x="102" y="1"/>
                    <a:pt x="90" y="1"/>
                  </a:cubicBezTo>
                  <a:close/>
                </a:path>
              </a:pathLst>
            </a:custGeom>
            <a:solidFill>
              <a:srgbClr val="3D0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9"/>
            <p:cNvSpPr/>
            <p:nvPr/>
          </p:nvSpPr>
          <p:spPr>
            <a:xfrm>
              <a:off x="3924650" y="1567900"/>
              <a:ext cx="120700" cy="247000"/>
            </a:xfrm>
            <a:custGeom>
              <a:avLst/>
              <a:gdLst/>
              <a:ahLst/>
              <a:cxnLst/>
              <a:rect l="l" t="t" r="r" b="b"/>
              <a:pathLst>
                <a:path w="4828" h="9880" extrusionOk="0">
                  <a:moveTo>
                    <a:pt x="4768" y="1"/>
                  </a:moveTo>
                  <a:cubicBezTo>
                    <a:pt x="4757" y="1"/>
                    <a:pt x="4746" y="5"/>
                    <a:pt x="4737" y="14"/>
                  </a:cubicBezTo>
                  <a:cubicBezTo>
                    <a:pt x="1935" y="2482"/>
                    <a:pt x="0" y="5751"/>
                    <a:pt x="33" y="9554"/>
                  </a:cubicBezTo>
                  <a:cubicBezTo>
                    <a:pt x="33" y="9771"/>
                    <a:pt x="200" y="9879"/>
                    <a:pt x="371" y="9879"/>
                  </a:cubicBezTo>
                  <a:cubicBezTo>
                    <a:pt x="542" y="9879"/>
                    <a:pt x="717" y="9771"/>
                    <a:pt x="734" y="9554"/>
                  </a:cubicBezTo>
                  <a:cubicBezTo>
                    <a:pt x="1001" y="6051"/>
                    <a:pt x="2702" y="2816"/>
                    <a:pt x="4804" y="80"/>
                  </a:cubicBezTo>
                  <a:cubicBezTo>
                    <a:pt x="4828" y="32"/>
                    <a:pt x="4799" y="1"/>
                    <a:pt x="4768" y="1"/>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9"/>
            <p:cNvSpPr/>
            <p:nvPr/>
          </p:nvSpPr>
          <p:spPr>
            <a:xfrm>
              <a:off x="3887125" y="1818925"/>
              <a:ext cx="34200" cy="17850"/>
            </a:xfrm>
            <a:custGeom>
              <a:avLst/>
              <a:gdLst/>
              <a:ahLst/>
              <a:cxnLst/>
              <a:rect l="l" t="t" r="r" b="b"/>
              <a:pathLst>
                <a:path w="1368" h="714" extrusionOk="0">
                  <a:moveTo>
                    <a:pt x="517" y="0"/>
                  </a:moveTo>
                  <a:cubicBezTo>
                    <a:pt x="397" y="0"/>
                    <a:pt x="277" y="25"/>
                    <a:pt x="167" y="80"/>
                  </a:cubicBezTo>
                  <a:cubicBezTo>
                    <a:pt x="67" y="147"/>
                    <a:pt x="0" y="347"/>
                    <a:pt x="67" y="480"/>
                  </a:cubicBezTo>
                  <a:cubicBezTo>
                    <a:pt x="167" y="580"/>
                    <a:pt x="267" y="714"/>
                    <a:pt x="434" y="714"/>
                  </a:cubicBezTo>
                  <a:cubicBezTo>
                    <a:pt x="567" y="714"/>
                    <a:pt x="701" y="714"/>
                    <a:pt x="834" y="647"/>
                  </a:cubicBezTo>
                  <a:cubicBezTo>
                    <a:pt x="1001" y="580"/>
                    <a:pt x="1168" y="447"/>
                    <a:pt x="1301" y="313"/>
                  </a:cubicBezTo>
                  <a:cubicBezTo>
                    <a:pt x="1368" y="213"/>
                    <a:pt x="1334" y="80"/>
                    <a:pt x="1201" y="80"/>
                  </a:cubicBezTo>
                  <a:cubicBezTo>
                    <a:pt x="1067" y="80"/>
                    <a:pt x="934" y="80"/>
                    <a:pt x="801" y="47"/>
                  </a:cubicBezTo>
                  <a:cubicBezTo>
                    <a:pt x="711" y="17"/>
                    <a:pt x="614" y="0"/>
                    <a:pt x="517" y="0"/>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9"/>
            <p:cNvSpPr/>
            <p:nvPr/>
          </p:nvSpPr>
          <p:spPr>
            <a:xfrm>
              <a:off x="3816225" y="1756700"/>
              <a:ext cx="49200" cy="54450"/>
            </a:xfrm>
            <a:custGeom>
              <a:avLst/>
              <a:gdLst/>
              <a:ahLst/>
              <a:cxnLst/>
              <a:rect l="l" t="t" r="r" b="b"/>
              <a:pathLst>
                <a:path w="1968" h="2178" extrusionOk="0">
                  <a:moveTo>
                    <a:pt x="268" y="0"/>
                  </a:moveTo>
                  <a:cubicBezTo>
                    <a:pt x="234" y="0"/>
                    <a:pt x="201" y="34"/>
                    <a:pt x="167" y="67"/>
                  </a:cubicBezTo>
                  <a:cubicBezTo>
                    <a:pt x="1" y="367"/>
                    <a:pt x="301" y="834"/>
                    <a:pt x="434" y="1101"/>
                  </a:cubicBezTo>
                  <a:cubicBezTo>
                    <a:pt x="668" y="1468"/>
                    <a:pt x="901" y="1902"/>
                    <a:pt x="1302" y="2135"/>
                  </a:cubicBezTo>
                  <a:cubicBezTo>
                    <a:pt x="1354" y="2164"/>
                    <a:pt x="1409" y="2177"/>
                    <a:pt x="1463" y="2177"/>
                  </a:cubicBezTo>
                  <a:cubicBezTo>
                    <a:pt x="1722" y="2177"/>
                    <a:pt x="1967" y="1883"/>
                    <a:pt x="1802" y="1635"/>
                  </a:cubicBezTo>
                  <a:cubicBezTo>
                    <a:pt x="1602" y="1301"/>
                    <a:pt x="1302" y="1035"/>
                    <a:pt x="1035" y="768"/>
                  </a:cubicBezTo>
                  <a:cubicBezTo>
                    <a:pt x="835" y="534"/>
                    <a:pt x="568" y="101"/>
                    <a:pt x="268" y="0"/>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9"/>
            <p:cNvSpPr/>
            <p:nvPr/>
          </p:nvSpPr>
          <p:spPr>
            <a:xfrm>
              <a:off x="3736425" y="1823550"/>
              <a:ext cx="158800" cy="106150"/>
            </a:xfrm>
            <a:custGeom>
              <a:avLst/>
              <a:gdLst/>
              <a:ahLst/>
              <a:cxnLst/>
              <a:rect l="l" t="t" r="r" b="b"/>
              <a:pathLst>
                <a:path w="6352" h="4246" extrusionOk="0">
                  <a:moveTo>
                    <a:pt x="68" y="1"/>
                  </a:moveTo>
                  <a:cubicBezTo>
                    <a:pt x="27" y="1"/>
                    <a:pt x="0" y="48"/>
                    <a:pt x="24" y="95"/>
                  </a:cubicBezTo>
                  <a:cubicBezTo>
                    <a:pt x="491" y="862"/>
                    <a:pt x="891" y="1663"/>
                    <a:pt x="1592" y="2263"/>
                  </a:cubicBezTo>
                  <a:cubicBezTo>
                    <a:pt x="1858" y="2530"/>
                    <a:pt x="2192" y="2730"/>
                    <a:pt x="2526" y="2930"/>
                  </a:cubicBezTo>
                  <a:cubicBezTo>
                    <a:pt x="2926" y="3164"/>
                    <a:pt x="3193" y="3464"/>
                    <a:pt x="3526" y="3764"/>
                  </a:cubicBezTo>
                  <a:cubicBezTo>
                    <a:pt x="3560" y="3831"/>
                    <a:pt x="3593" y="3898"/>
                    <a:pt x="3660" y="3898"/>
                  </a:cubicBezTo>
                  <a:cubicBezTo>
                    <a:pt x="3933" y="3992"/>
                    <a:pt x="4213" y="4014"/>
                    <a:pt x="4494" y="4014"/>
                  </a:cubicBezTo>
                  <a:cubicBezTo>
                    <a:pt x="4733" y="4014"/>
                    <a:pt x="4973" y="3999"/>
                    <a:pt x="5211" y="3999"/>
                  </a:cubicBezTo>
                  <a:cubicBezTo>
                    <a:pt x="5582" y="3999"/>
                    <a:pt x="5947" y="4037"/>
                    <a:pt x="6295" y="4231"/>
                  </a:cubicBezTo>
                  <a:cubicBezTo>
                    <a:pt x="6305" y="4241"/>
                    <a:pt x="6314" y="4245"/>
                    <a:pt x="6323" y="4245"/>
                  </a:cubicBezTo>
                  <a:cubicBezTo>
                    <a:pt x="6342" y="4245"/>
                    <a:pt x="6352" y="4222"/>
                    <a:pt x="6328" y="4198"/>
                  </a:cubicBezTo>
                  <a:cubicBezTo>
                    <a:pt x="5941" y="3631"/>
                    <a:pt x="5196" y="3362"/>
                    <a:pt x="4492" y="3362"/>
                  </a:cubicBezTo>
                  <a:cubicBezTo>
                    <a:pt x="4285" y="3362"/>
                    <a:pt x="4082" y="3385"/>
                    <a:pt x="3893" y="3431"/>
                  </a:cubicBezTo>
                  <a:cubicBezTo>
                    <a:pt x="3760" y="2864"/>
                    <a:pt x="3193" y="2497"/>
                    <a:pt x="2692" y="2230"/>
                  </a:cubicBezTo>
                  <a:cubicBezTo>
                    <a:pt x="1725" y="1663"/>
                    <a:pt x="924" y="796"/>
                    <a:pt x="124" y="28"/>
                  </a:cubicBezTo>
                  <a:cubicBezTo>
                    <a:pt x="104" y="9"/>
                    <a:pt x="85" y="1"/>
                    <a:pt x="68" y="1"/>
                  </a:cubicBezTo>
                  <a:close/>
                </a:path>
              </a:pathLst>
            </a:custGeom>
            <a:solidFill>
              <a:srgbClr val="D96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9"/>
            <p:cNvSpPr/>
            <p:nvPr/>
          </p:nvSpPr>
          <p:spPr>
            <a:xfrm>
              <a:off x="3757025" y="1917825"/>
              <a:ext cx="88425" cy="45700"/>
            </a:xfrm>
            <a:custGeom>
              <a:avLst/>
              <a:gdLst/>
              <a:ahLst/>
              <a:cxnLst/>
              <a:rect l="l" t="t" r="r" b="b"/>
              <a:pathLst>
                <a:path w="3537" h="1828" extrusionOk="0">
                  <a:moveTo>
                    <a:pt x="122" y="1"/>
                  </a:moveTo>
                  <a:cubicBezTo>
                    <a:pt x="54" y="1"/>
                    <a:pt x="0" y="63"/>
                    <a:pt x="0" y="160"/>
                  </a:cubicBezTo>
                  <a:cubicBezTo>
                    <a:pt x="257" y="1116"/>
                    <a:pt x="1312" y="1828"/>
                    <a:pt x="2311" y="1828"/>
                  </a:cubicBezTo>
                  <a:cubicBezTo>
                    <a:pt x="2741" y="1828"/>
                    <a:pt x="3161" y="1696"/>
                    <a:pt x="3503" y="1394"/>
                  </a:cubicBezTo>
                  <a:cubicBezTo>
                    <a:pt x="3536" y="1361"/>
                    <a:pt x="3503" y="1294"/>
                    <a:pt x="3436" y="1294"/>
                  </a:cubicBezTo>
                  <a:cubicBezTo>
                    <a:pt x="3411" y="1296"/>
                    <a:pt x="3386" y="1297"/>
                    <a:pt x="3360" y="1297"/>
                  </a:cubicBezTo>
                  <a:cubicBezTo>
                    <a:pt x="2843" y="1297"/>
                    <a:pt x="2247" y="983"/>
                    <a:pt x="1802" y="761"/>
                  </a:cubicBezTo>
                  <a:cubicBezTo>
                    <a:pt x="1301" y="460"/>
                    <a:pt x="734" y="260"/>
                    <a:pt x="200" y="27"/>
                  </a:cubicBezTo>
                  <a:cubicBezTo>
                    <a:pt x="174" y="9"/>
                    <a:pt x="147" y="1"/>
                    <a:pt x="122" y="1"/>
                  </a:cubicBezTo>
                  <a:close/>
                </a:path>
              </a:pathLst>
            </a:custGeom>
            <a:solidFill>
              <a:srgbClr val="D96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9"/>
            <p:cNvSpPr/>
            <p:nvPr/>
          </p:nvSpPr>
          <p:spPr>
            <a:xfrm>
              <a:off x="3563550" y="1470900"/>
              <a:ext cx="155125" cy="185100"/>
            </a:xfrm>
            <a:custGeom>
              <a:avLst/>
              <a:gdLst/>
              <a:ahLst/>
              <a:cxnLst/>
              <a:rect l="l" t="t" r="r" b="b"/>
              <a:pathLst>
                <a:path w="6205" h="7404" extrusionOk="0">
                  <a:moveTo>
                    <a:pt x="2965" y="1"/>
                  </a:moveTo>
                  <a:cubicBezTo>
                    <a:pt x="2599" y="1"/>
                    <a:pt x="2236" y="89"/>
                    <a:pt x="1902" y="291"/>
                  </a:cubicBezTo>
                  <a:cubicBezTo>
                    <a:pt x="1168" y="725"/>
                    <a:pt x="801" y="1459"/>
                    <a:pt x="568" y="2226"/>
                  </a:cubicBezTo>
                  <a:cubicBezTo>
                    <a:pt x="0" y="3927"/>
                    <a:pt x="267" y="6029"/>
                    <a:pt x="1835" y="7096"/>
                  </a:cubicBezTo>
                  <a:cubicBezTo>
                    <a:pt x="2153" y="7308"/>
                    <a:pt x="2499" y="7403"/>
                    <a:pt x="2844" y="7403"/>
                  </a:cubicBezTo>
                  <a:cubicBezTo>
                    <a:pt x="3259" y="7403"/>
                    <a:pt x="3673" y="7266"/>
                    <a:pt x="4037" y="7029"/>
                  </a:cubicBezTo>
                  <a:cubicBezTo>
                    <a:pt x="4604" y="6796"/>
                    <a:pt x="5071" y="6362"/>
                    <a:pt x="5371" y="5795"/>
                  </a:cubicBezTo>
                  <a:cubicBezTo>
                    <a:pt x="6205" y="4394"/>
                    <a:pt x="6138" y="1826"/>
                    <a:pt x="4804" y="691"/>
                  </a:cubicBezTo>
                  <a:cubicBezTo>
                    <a:pt x="4289" y="284"/>
                    <a:pt x="3623" y="1"/>
                    <a:pt x="2965" y="1"/>
                  </a:cubicBezTo>
                  <a:close/>
                </a:path>
              </a:pathLst>
            </a:custGeom>
            <a:solidFill>
              <a:srgbClr val="D96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9"/>
            <p:cNvSpPr/>
            <p:nvPr/>
          </p:nvSpPr>
          <p:spPr>
            <a:xfrm>
              <a:off x="4023050" y="1760675"/>
              <a:ext cx="122600" cy="131975"/>
            </a:xfrm>
            <a:custGeom>
              <a:avLst/>
              <a:gdLst/>
              <a:ahLst/>
              <a:cxnLst/>
              <a:rect l="l" t="t" r="r" b="b"/>
              <a:pathLst>
                <a:path w="4904" h="5279" extrusionOk="0">
                  <a:moveTo>
                    <a:pt x="3919" y="1"/>
                  </a:moveTo>
                  <a:cubicBezTo>
                    <a:pt x="2864" y="1"/>
                    <a:pt x="1795" y="358"/>
                    <a:pt x="1034" y="1042"/>
                  </a:cubicBezTo>
                  <a:cubicBezTo>
                    <a:pt x="300" y="1709"/>
                    <a:pt x="0" y="2744"/>
                    <a:pt x="267" y="3678"/>
                  </a:cubicBezTo>
                  <a:cubicBezTo>
                    <a:pt x="367" y="4044"/>
                    <a:pt x="634" y="4478"/>
                    <a:pt x="934" y="4712"/>
                  </a:cubicBezTo>
                  <a:cubicBezTo>
                    <a:pt x="1134" y="4878"/>
                    <a:pt x="1268" y="4978"/>
                    <a:pt x="1468" y="5079"/>
                  </a:cubicBezTo>
                  <a:cubicBezTo>
                    <a:pt x="1712" y="5173"/>
                    <a:pt x="1840" y="5224"/>
                    <a:pt x="1852" y="5233"/>
                  </a:cubicBezTo>
                  <a:lnTo>
                    <a:pt x="1852" y="5233"/>
                  </a:lnTo>
                  <a:cubicBezTo>
                    <a:pt x="1788" y="5215"/>
                    <a:pt x="1723" y="5197"/>
                    <a:pt x="1668" y="5179"/>
                  </a:cubicBezTo>
                  <a:lnTo>
                    <a:pt x="1668" y="5179"/>
                  </a:lnTo>
                  <a:cubicBezTo>
                    <a:pt x="1781" y="5216"/>
                    <a:pt x="1842" y="5235"/>
                    <a:pt x="1851" y="5235"/>
                  </a:cubicBezTo>
                  <a:cubicBezTo>
                    <a:pt x="1853" y="5235"/>
                    <a:pt x="1853" y="5234"/>
                    <a:pt x="1852" y="5233"/>
                  </a:cubicBezTo>
                  <a:lnTo>
                    <a:pt x="1852" y="5233"/>
                  </a:lnTo>
                  <a:cubicBezTo>
                    <a:pt x="1904" y="5249"/>
                    <a:pt x="1956" y="5264"/>
                    <a:pt x="2002" y="5279"/>
                  </a:cubicBezTo>
                  <a:cubicBezTo>
                    <a:pt x="3303" y="3511"/>
                    <a:pt x="4237" y="1810"/>
                    <a:pt x="4704" y="475"/>
                  </a:cubicBezTo>
                  <a:cubicBezTo>
                    <a:pt x="4704" y="475"/>
                    <a:pt x="4770" y="342"/>
                    <a:pt x="4904" y="108"/>
                  </a:cubicBezTo>
                  <a:cubicBezTo>
                    <a:pt x="4584" y="36"/>
                    <a:pt x="4252" y="1"/>
                    <a:pt x="3919" y="1"/>
                  </a:cubicBezTo>
                  <a:close/>
                </a:path>
              </a:pathLst>
            </a:custGeom>
            <a:solidFill>
              <a:srgbClr val="D96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9"/>
            <p:cNvSpPr/>
            <p:nvPr/>
          </p:nvSpPr>
          <p:spPr>
            <a:xfrm>
              <a:off x="4191500" y="2301250"/>
              <a:ext cx="25" cy="875"/>
            </a:xfrm>
            <a:custGeom>
              <a:avLst/>
              <a:gdLst/>
              <a:ahLst/>
              <a:cxnLst/>
              <a:rect l="l" t="t" r="r" b="b"/>
              <a:pathLst>
                <a:path w="1" h="35" fill="none" extrusionOk="0">
                  <a:moveTo>
                    <a:pt x="0" y="34"/>
                  </a:moveTo>
                  <a:cubicBezTo>
                    <a:pt x="0" y="34"/>
                    <a:pt x="0" y="1"/>
                    <a:pt x="0" y="34"/>
                  </a:cubicBezTo>
                  <a:cubicBezTo>
                    <a:pt x="0" y="34"/>
                    <a:pt x="0" y="34"/>
                    <a:pt x="0" y="34"/>
                  </a:cubicBezTo>
                  <a:close/>
                </a:path>
              </a:pathLst>
            </a:custGeom>
            <a:noFill/>
            <a:ln w="2500" cap="flat" cmpd="sng">
              <a:solidFill>
                <a:srgbClr val="22222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9"/>
            <p:cNvSpPr/>
            <p:nvPr/>
          </p:nvSpPr>
          <p:spPr>
            <a:xfrm>
              <a:off x="1916550" y="853050"/>
              <a:ext cx="3150600" cy="4597150"/>
            </a:xfrm>
            <a:custGeom>
              <a:avLst/>
              <a:gdLst/>
              <a:ahLst/>
              <a:cxnLst/>
              <a:rect l="l" t="t" r="r" b="b"/>
              <a:pathLst>
                <a:path w="126024" h="183886" extrusionOk="0">
                  <a:moveTo>
                    <a:pt x="77485" y="16029"/>
                  </a:moveTo>
                  <a:cubicBezTo>
                    <a:pt x="80522" y="16029"/>
                    <a:pt x="84145" y="17173"/>
                    <a:pt x="87396" y="18667"/>
                  </a:cubicBezTo>
                  <a:cubicBezTo>
                    <a:pt x="91565" y="20602"/>
                    <a:pt x="94501" y="26473"/>
                    <a:pt x="94334" y="28574"/>
                  </a:cubicBezTo>
                  <a:cubicBezTo>
                    <a:pt x="94167" y="30709"/>
                    <a:pt x="91632" y="33511"/>
                    <a:pt x="89697" y="36313"/>
                  </a:cubicBezTo>
                  <a:cubicBezTo>
                    <a:pt x="87796" y="39115"/>
                    <a:pt x="87429" y="45887"/>
                    <a:pt x="84427" y="54927"/>
                  </a:cubicBezTo>
                  <a:cubicBezTo>
                    <a:pt x="81392" y="63966"/>
                    <a:pt x="75354" y="97791"/>
                    <a:pt x="75354" y="97791"/>
                  </a:cubicBezTo>
                  <a:cubicBezTo>
                    <a:pt x="75354" y="97791"/>
                    <a:pt x="68149" y="77476"/>
                    <a:pt x="66181" y="68837"/>
                  </a:cubicBezTo>
                  <a:cubicBezTo>
                    <a:pt x="64179" y="60230"/>
                    <a:pt x="57508" y="53426"/>
                    <a:pt x="55273" y="50657"/>
                  </a:cubicBezTo>
                  <a:cubicBezTo>
                    <a:pt x="53038" y="47888"/>
                    <a:pt x="59543" y="41083"/>
                    <a:pt x="61110" y="37881"/>
                  </a:cubicBezTo>
                  <a:cubicBezTo>
                    <a:pt x="62712" y="34712"/>
                    <a:pt x="58809" y="30776"/>
                    <a:pt x="58575" y="28574"/>
                  </a:cubicBezTo>
                  <a:cubicBezTo>
                    <a:pt x="58342" y="26406"/>
                    <a:pt x="61077" y="23838"/>
                    <a:pt x="63846" y="21970"/>
                  </a:cubicBezTo>
                  <a:cubicBezTo>
                    <a:pt x="66614" y="20102"/>
                    <a:pt x="67081" y="17366"/>
                    <a:pt x="68983" y="17366"/>
                  </a:cubicBezTo>
                  <a:cubicBezTo>
                    <a:pt x="70884" y="17366"/>
                    <a:pt x="71751" y="17133"/>
                    <a:pt x="75154" y="16299"/>
                  </a:cubicBezTo>
                  <a:cubicBezTo>
                    <a:pt x="75875" y="16113"/>
                    <a:pt x="76658" y="16029"/>
                    <a:pt x="77485" y="16029"/>
                  </a:cubicBezTo>
                  <a:close/>
                  <a:moveTo>
                    <a:pt x="74684" y="0"/>
                  </a:moveTo>
                  <a:cubicBezTo>
                    <a:pt x="68694" y="0"/>
                    <a:pt x="63740" y="1528"/>
                    <a:pt x="62411" y="2856"/>
                  </a:cubicBezTo>
                  <a:cubicBezTo>
                    <a:pt x="60377" y="4891"/>
                    <a:pt x="54739" y="13297"/>
                    <a:pt x="52704" y="18067"/>
                  </a:cubicBezTo>
                  <a:cubicBezTo>
                    <a:pt x="50670" y="22870"/>
                    <a:pt x="46967" y="30309"/>
                    <a:pt x="46733" y="34145"/>
                  </a:cubicBezTo>
                  <a:cubicBezTo>
                    <a:pt x="46467" y="37948"/>
                    <a:pt x="46967" y="40383"/>
                    <a:pt x="44699" y="43085"/>
                  </a:cubicBezTo>
                  <a:cubicBezTo>
                    <a:pt x="42397" y="45753"/>
                    <a:pt x="38928" y="50523"/>
                    <a:pt x="37994" y="54927"/>
                  </a:cubicBezTo>
                  <a:cubicBezTo>
                    <a:pt x="37994" y="54927"/>
                    <a:pt x="24084" y="63466"/>
                    <a:pt x="21449" y="66935"/>
                  </a:cubicBezTo>
                  <a:cubicBezTo>
                    <a:pt x="18814" y="70438"/>
                    <a:pt x="17980" y="73507"/>
                    <a:pt x="15811" y="76108"/>
                  </a:cubicBezTo>
                  <a:cubicBezTo>
                    <a:pt x="13677" y="78677"/>
                    <a:pt x="11742" y="82947"/>
                    <a:pt x="12242" y="86449"/>
                  </a:cubicBezTo>
                  <a:cubicBezTo>
                    <a:pt x="12242" y="86449"/>
                    <a:pt x="9007" y="99292"/>
                    <a:pt x="5871" y="104028"/>
                  </a:cubicBezTo>
                  <a:cubicBezTo>
                    <a:pt x="2769" y="108732"/>
                    <a:pt x="0" y="133149"/>
                    <a:pt x="0" y="142222"/>
                  </a:cubicBezTo>
                  <a:cubicBezTo>
                    <a:pt x="0" y="151262"/>
                    <a:pt x="500" y="183886"/>
                    <a:pt x="500" y="183886"/>
                  </a:cubicBezTo>
                  <a:lnTo>
                    <a:pt x="43264" y="183719"/>
                  </a:lnTo>
                  <a:cubicBezTo>
                    <a:pt x="43264" y="183719"/>
                    <a:pt x="33057" y="116537"/>
                    <a:pt x="45900" y="111734"/>
                  </a:cubicBezTo>
                  <a:cubicBezTo>
                    <a:pt x="45900" y="111734"/>
                    <a:pt x="49335" y="126945"/>
                    <a:pt x="55039" y="138086"/>
                  </a:cubicBezTo>
                  <a:cubicBezTo>
                    <a:pt x="60743" y="149227"/>
                    <a:pt x="73719" y="166740"/>
                    <a:pt x="93267" y="169976"/>
                  </a:cubicBezTo>
                  <a:cubicBezTo>
                    <a:pt x="112814" y="173178"/>
                    <a:pt x="113348" y="183886"/>
                    <a:pt x="113348" y="183886"/>
                  </a:cubicBezTo>
                  <a:lnTo>
                    <a:pt x="126023" y="183886"/>
                  </a:lnTo>
                  <a:cubicBezTo>
                    <a:pt x="125990" y="183886"/>
                    <a:pt x="123288" y="119873"/>
                    <a:pt x="121720" y="107364"/>
                  </a:cubicBezTo>
                  <a:cubicBezTo>
                    <a:pt x="120153" y="94855"/>
                    <a:pt x="108344" y="68303"/>
                    <a:pt x="104675" y="65668"/>
                  </a:cubicBezTo>
                  <a:cubicBezTo>
                    <a:pt x="101039" y="63066"/>
                    <a:pt x="91065" y="57962"/>
                    <a:pt x="90998" y="57929"/>
                  </a:cubicBezTo>
                  <a:cubicBezTo>
                    <a:pt x="91132" y="57495"/>
                    <a:pt x="95869" y="33578"/>
                    <a:pt x="97136" y="25105"/>
                  </a:cubicBezTo>
                  <a:cubicBezTo>
                    <a:pt x="98470" y="16399"/>
                    <a:pt x="94468" y="4791"/>
                    <a:pt x="84727" y="1555"/>
                  </a:cubicBezTo>
                  <a:cubicBezTo>
                    <a:pt x="81346" y="432"/>
                    <a:pt x="77868" y="0"/>
                    <a:pt x="74684" y="0"/>
                  </a:cubicBezTo>
                  <a:close/>
                </a:path>
              </a:pathLst>
            </a:custGeom>
            <a:solidFill>
              <a:srgbClr val="89B2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9"/>
            <p:cNvSpPr/>
            <p:nvPr/>
          </p:nvSpPr>
          <p:spPr>
            <a:xfrm>
              <a:off x="4090600" y="1470650"/>
              <a:ext cx="256025" cy="522075"/>
            </a:xfrm>
            <a:custGeom>
              <a:avLst/>
              <a:gdLst/>
              <a:ahLst/>
              <a:cxnLst/>
              <a:rect l="l" t="t" r="r" b="b"/>
              <a:pathLst>
                <a:path w="10241" h="20883" extrusionOk="0">
                  <a:moveTo>
                    <a:pt x="10241" y="1"/>
                  </a:moveTo>
                  <a:cubicBezTo>
                    <a:pt x="9540" y="1702"/>
                    <a:pt x="8706" y="3337"/>
                    <a:pt x="7539" y="4871"/>
                  </a:cubicBezTo>
                  <a:cubicBezTo>
                    <a:pt x="7239" y="5305"/>
                    <a:pt x="6872" y="5738"/>
                    <a:pt x="6538" y="6172"/>
                  </a:cubicBezTo>
                  <a:cubicBezTo>
                    <a:pt x="5604" y="7840"/>
                    <a:pt x="4036" y="9741"/>
                    <a:pt x="2735" y="11609"/>
                  </a:cubicBezTo>
                  <a:cubicBezTo>
                    <a:pt x="1568" y="13310"/>
                    <a:pt x="968" y="16546"/>
                    <a:pt x="0" y="20883"/>
                  </a:cubicBezTo>
                  <a:cubicBezTo>
                    <a:pt x="3269" y="17914"/>
                    <a:pt x="6138" y="14378"/>
                    <a:pt x="8373" y="10709"/>
                  </a:cubicBezTo>
                  <a:cubicBezTo>
                    <a:pt x="9140" y="6606"/>
                    <a:pt x="9807" y="2836"/>
                    <a:pt x="10174" y="401"/>
                  </a:cubicBezTo>
                  <a:cubicBezTo>
                    <a:pt x="10207" y="268"/>
                    <a:pt x="10207" y="134"/>
                    <a:pt x="10241" y="1"/>
                  </a:cubicBezTo>
                  <a:close/>
                </a:path>
              </a:pathLst>
            </a:custGeom>
            <a:solidFill>
              <a:srgbClr val="6F7F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9"/>
            <p:cNvSpPr/>
            <p:nvPr/>
          </p:nvSpPr>
          <p:spPr>
            <a:xfrm>
              <a:off x="2440250" y="981150"/>
              <a:ext cx="1233400" cy="2858725"/>
            </a:xfrm>
            <a:custGeom>
              <a:avLst/>
              <a:gdLst/>
              <a:ahLst/>
              <a:cxnLst/>
              <a:rect l="l" t="t" r="r" b="b"/>
              <a:pathLst>
                <a:path w="49336" h="114349" extrusionOk="0">
                  <a:moveTo>
                    <a:pt x="43331" y="0"/>
                  </a:moveTo>
                  <a:lnTo>
                    <a:pt x="43331" y="0"/>
                  </a:lnTo>
                  <a:cubicBezTo>
                    <a:pt x="43331" y="1"/>
                    <a:pt x="36193" y="7739"/>
                    <a:pt x="34992" y="11775"/>
                  </a:cubicBezTo>
                  <a:cubicBezTo>
                    <a:pt x="32790" y="19047"/>
                    <a:pt x="30222" y="26352"/>
                    <a:pt x="28487" y="33891"/>
                  </a:cubicBezTo>
                  <a:cubicBezTo>
                    <a:pt x="27587" y="37727"/>
                    <a:pt x="26486" y="41563"/>
                    <a:pt x="25819" y="45333"/>
                  </a:cubicBezTo>
                  <a:cubicBezTo>
                    <a:pt x="25419" y="47734"/>
                    <a:pt x="27186" y="53772"/>
                    <a:pt x="26086" y="55407"/>
                  </a:cubicBezTo>
                  <a:cubicBezTo>
                    <a:pt x="25738" y="55907"/>
                    <a:pt x="25240" y="56103"/>
                    <a:pt x="24643" y="56103"/>
                  </a:cubicBezTo>
                  <a:cubicBezTo>
                    <a:pt x="22497" y="56103"/>
                    <a:pt x="19081" y="53571"/>
                    <a:pt x="16836" y="53571"/>
                  </a:cubicBezTo>
                  <a:cubicBezTo>
                    <a:pt x="16170" y="53571"/>
                    <a:pt x="15607" y="53794"/>
                    <a:pt x="15211" y="54373"/>
                  </a:cubicBezTo>
                  <a:cubicBezTo>
                    <a:pt x="14044" y="56107"/>
                    <a:pt x="22750" y="58709"/>
                    <a:pt x="19548" y="59743"/>
                  </a:cubicBezTo>
                  <a:cubicBezTo>
                    <a:pt x="19435" y="59779"/>
                    <a:pt x="19318" y="59795"/>
                    <a:pt x="19198" y="59795"/>
                  </a:cubicBezTo>
                  <a:cubicBezTo>
                    <a:pt x="17966" y="59795"/>
                    <a:pt x="16378" y="58073"/>
                    <a:pt x="15345" y="57708"/>
                  </a:cubicBezTo>
                  <a:cubicBezTo>
                    <a:pt x="14348" y="57360"/>
                    <a:pt x="13036" y="57178"/>
                    <a:pt x="11809" y="57178"/>
                  </a:cubicBezTo>
                  <a:cubicBezTo>
                    <a:pt x="11394" y="57178"/>
                    <a:pt x="10988" y="57199"/>
                    <a:pt x="10608" y="57241"/>
                  </a:cubicBezTo>
                  <a:cubicBezTo>
                    <a:pt x="8106" y="57475"/>
                    <a:pt x="768" y="60210"/>
                    <a:pt x="0" y="62612"/>
                  </a:cubicBezTo>
                  <a:cubicBezTo>
                    <a:pt x="30" y="62612"/>
                    <a:pt x="60" y="62612"/>
                    <a:pt x="89" y="62612"/>
                  </a:cubicBezTo>
                  <a:cubicBezTo>
                    <a:pt x="2876" y="62612"/>
                    <a:pt x="4797" y="61064"/>
                    <a:pt x="7272" y="59776"/>
                  </a:cubicBezTo>
                  <a:cubicBezTo>
                    <a:pt x="8646" y="59072"/>
                    <a:pt x="9992" y="58786"/>
                    <a:pt x="11370" y="58786"/>
                  </a:cubicBezTo>
                  <a:cubicBezTo>
                    <a:pt x="12600" y="58786"/>
                    <a:pt x="13856" y="59014"/>
                    <a:pt x="15178" y="59376"/>
                  </a:cubicBezTo>
                  <a:cubicBezTo>
                    <a:pt x="16345" y="59676"/>
                    <a:pt x="20682" y="61144"/>
                    <a:pt x="20815" y="62445"/>
                  </a:cubicBezTo>
                  <a:cubicBezTo>
                    <a:pt x="21049" y="64513"/>
                    <a:pt x="17480" y="64580"/>
                    <a:pt x="17880" y="67248"/>
                  </a:cubicBezTo>
                  <a:cubicBezTo>
                    <a:pt x="18313" y="70117"/>
                    <a:pt x="23717" y="71585"/>
                    <a:pt x="25552" y="73353"/>
                  </a:cubicBezTo>
                  <a:cubicBezTo>
                    <a:pt x="28421" y="76088"/>
                    <a:pt x="29955" y="80425"/>
                    <a:pt x="31623" y="83960"/>
                  </a:cubicBezTo>
                  <a:cubicBezTo>
                    <a:pt x="36126" y="93601"/>
                    <a:pt x="40062" y="108645"/>
                    <a:pt x="49336" y="114349"/>
                  </a:cubicBezTo>
                  <a:cubicBezTo>
                    <a:pt x="48835" y="106276"/>
                    <a:pt x="42864" y="99238"/>
                    <a:pt x="39962" y="91599"/>
                  </a:cubicBezTo>
                  <a:cubicBezTo>
                    <a:pt x="35726" y="80391"/>
                    <a:pt x="32257" y="69950"/>
                    <a:pt x="30989" y="57908"/>
                  </a:cubicBezTo>
                  <a:cubicBezTo>
                    <a:pt x="30322" y="51470"/>
                    <a:pt x="29421" y="45833"/>
                    <a:pt x="30455" y="39362"/>
                  </a:cubicBezTo>
                  <a:cubicBezTo>
                    <a:pt x="31256" y="34425"/>
                    <a:pt x="32223" y="29922"/>
                    <a:pt x="33591" y="25152"/>
                  </a:cubicBezTo>
                  <a:cubicBezTo>
                    <a:pt x="34759" y="21049"/>
                    <a:pt x="35659" y="17012"/>
                    <a:pt x="36727" y="12843"/>
                  </a:cubicBezTo>
                  <a:cubicBezTo>
                    <a:pt x="37894" y="8073"/>
                    <a:pt x="43431" y="2535"/>
                    <a:pt x="43331" y="0"/>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9"/>
            <p:cNvSpPr/>
            <p:nvPr/>
          </p:nvSpPr>
          <p:spPr>
            <a:xfrm>
              <a:off x="4191500" y="2301250"/>
              <a:ext cx="25" cy="875"/>
            </a:xfrm>
            <a:custGeom>
              <a:avLst/>
              <a:gdLst/>
              <a:ahLst/>
              <a:cxnLst/>
              <a:rect l="l" t="t" r="r" b="b"/>
              <a:pathLst>
                <a:path w="1" h="35" extrusionOk="0">
                  <a:moveTo>
                    <a:pt x="0" y="34"/>
                  </a:moveTo>
                  <a:cubicBezTo>
                    <a:pt x="0" y="34"/>
                    <a:pt x="0" y="1"/>
                    <a:pt x="0" y="34"/>
                  </a:cubicBezTo>
                  <a:cubicBezTo>
                    <a:pt x="0" y="34"/>
                    <a:pt x="0" y="34"/>
                    <a:pt x="0" y="34"/>
                  </a:cubicBezTo>
                  <a:close/>
                </a:path>
              </a:pathLst>
            </a:custGeom>
            <a:solidFill>
              <a:srgbClr val="8A9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9"/>
            <p:cNvSpPr/>
            <p:nvPr/>
          </p:nvSpPr>
          <p:spPr>
            <a:xfrm>
              <a:off x="2215925" y="2647000"/>
              <a:ext cx="1363350" cy="1680225"/>
            </a:xfrm>
            <a:custGeom>
              <a:avLst/>
              <a:gdLst/>
              <a:ahLst/>
              <a:cxnLst/>
              <a:rect l="l" t="t" r="r" b="b"/>
              <a:pathLst>
                <a:path w="54534" h="67209" extrusionOk="0">
                  <a:moveTo>
                    <a:pt x="19600" y="0"/>
                  </a:moveTo>
                  <a:cubicBezTo>
                    <a:pt x="18096" y="0"/>
                    <a:pt x="16618" y="212"/>
                    <a:pt x="15411" y="614"/>
                  </a:cubicBezTo>
                  <a:cubicBezTo>
                    <a:pt x="12176" y="1648"/>
                    <a:pt x="8840" y="3483"/>
                    <a:pt x="6338" y="5718"/>
                  </a:cubicBezTo>
                  <a:cubicBezTo>
                    <a:pt x="4770" y="7119"/>
                    <a:pt x="3103" y="8754"/>
                    <a:pt x="1902" y="10488"/>
                  </a:cubicBezTo>
                  <a:cubicBezTo>
                    <a:pt x="1268" y="11422"/>
                    <a:pt x="734" y="12423"/>
                    <a:pt x="167" y="13424"/>
                  </a:cubicBezTo>
                  <a:cubicBezTo>
                    <a:pt x="167" y="13824"/>
                    <a:pt x="200" y="14258"/>
                    <a:pt x="234" y="14658"/>
                  </a:cubicBezTo>
                  <a:cubicBezTo>
                    <a:pt x="234" y="14658"/>
                    <a:pt x="167" y="15025"/>
                    <a:pt x="0" y="15659"/>
                  </a:cubicBezTo>
                  <a:cubicBezTo>
                    <a:pt x="901" y="14891"/>
                    <a:pt x="1735" y="13957"/>
                    <a:pt x="2469" y="12857"/>
                  </a:cubicBezTo>
                  <a:cubicBezTo>
                    <a:pt x="5171" y="8687"/>
                    <a:pt x="8740" y="5551"/>
                    <a:pt x="13377" y="3683"/>
                  </a:cubicBezTo>
                  <a:cubicBezTo>
                    <a:pt x="15004" y="3025"/>
                    <a:pt x="16511" y="2487"/>
                    <a:pt x="17975" y="2487"/>
                  </a:cubicBezTo>
                  <a:cubicBezTo>
                    <a:pt x="19182" y="2487"/>
                    <a:pt x="20359" y="2852"/>
                    <a:pt x="21549" y="3817"/>
                  </a:cubicBezTo>
                  <a:cubicBezTo>
                    <a:pt x="24885" y="6519"/>
                    <a:pt x="26853" y="11122"/>
                    <a:pt x="28220" y="15025"/>
                  </a:cubicBezTo>
                  <a:cubicBezTo>
                    <a:pt x="29021" y="17360"/>
                    <a:pt x="29221" y="19695"/>
                    <a:pt x="29621" y="22063"/>
                  </a:cubicBezTo>
                  <a:cubicBezTo>
                    <a:pt x="30322" y="25999"/>
                    <a:pt x="31189" y="29435"/>
                    <a:pt x="32690" y="33171"/>
                  </a:cubicBezTo>
                  <a:cubicBezTo>
                    <a:pt x="34825" y="38508"/>
                    <a:pt x="36526" y="43779"/>
                    <a:pt x="39362" y="48816"/>
                  </a:cubicBezTo>
                  <a:cubicBezTo>
                    <a:pt x="41263" y="52218"/>
                    <a:pt x="44265" y="55087"/>
                    <a:pt x="46934" y="57922"/>
                  </a:cubicBezTo>
                  <a:cubicBezTo>
                    <a:pt x="49302" y="60424"/>
                    <a:pt x="50336" y="63326"/>
                    <a:pt x="52238" y="66095"/>
                  </a:cubicBezTo>
                  <a:cubicBezTo>
                    <a:pt x="52770" y="66853"/>
                    <a:pt x="53281" y="67208"/>
                    <a:pt x="53665" y="67208"/>
                  </a:cubicBezTo>
                  <a:cubicBezTo>
                    <a:pt x="54244" y="67208"/>
                    <a:pt x="54533" y="66404"/>
                    <a:pt x="54172" y="64960"/>
                  </a:cubicBezTo>
                  <a:cubicBezTo>
                    <a:pt x="53372" y="61892"/>
                    <a:pt x="49436" y="59090"/>
                    <a:pt x="47534" y="56655"/>
                  </a:cubicBezTo>
                  <a:cubicBezTo>
                    <a:pt x="41930" y="49483"/>
                    <a:pt x="38595" y="40443"/>
                    <a:pt x="36727" y="31603"/>
                  </a:cubicBezTo>
                  <a:cubicBezTo>
                    <a:pt x="35959" y="27967"/>
                    <a:pt x="35259" y="24298"/>
                    <a:pt x="34158" y="20762"/>
                  </a:cubicBezTo>
                  <a:cubicBezTo>
                    <a:pt x="33424" y="18394"/>
                    <a:pt x="32457" y="15892"/>
                    <a:pt x="32524" y="13424"/>
                  </a:cubicBezTo>
                  <a:lnTo>
                    <a:pt x="32524" y="13424"/>
                  </a:lnTo>
                  <a:cubicBezTo>
                    <a:pt x="34388" y="14150"/>
                    <a:pt x="37779" y="19277"/>
                    <a:pt x="39690" y="19277"/>
                  </a:cubicBezTo>
                  <a:cubicBezTo>
                    <a:pt x="39797" y="19277"/>
                    <a:pt x="39899" y="19261"/>
                    <a:pt x="39996" y="19228"/>
                  </a:cubicBezTo>
                  <a:cubicBezTo>
                    <a:pt x="39762" y="15692"/>
                    <a:pt x="36093" y="11889"/>
                    <a:pt x="33791" y="9454"/>
                  </a:cubicBezTo>
                  <a:cubicBezTo>
                    <a:pt x="32390" y="8020"/>
                    <a:pt x="30922" y="6652"/>
                    <a:pt x="29555" y="5218"/>
                  </a:cubicBezTo>
                  <a:cubicBezTo>
                    <a:pt x="28287" y="3883"/>
                    <a:pt x="27020" y="2216"/>
                    <a:pt x="25418" y="1315"/>
                  </a:cubicBezTo>
                  <a:cubicBezTo>
                    <a:pt x="23879" y="419"/>
                    <a:pt x="21713" y="0"/>
                    <a:pt x="19600" y="0"/>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9"/>
            <p:cNvSpPr/>
            <p:nvPr/>
          </p:nvSpPr>
          <p:spPr>
            <a:xfrm>
              <a:off x="2867225" y="2113525"/>
              <a:ext cx="175150" cy="108525"/>
            </a:xfrm>
            <a:custGeom>
              <a:avLst/>
              <a:gdLst/>
              <a:ahLst/>
              <a:cxnLst/>
              <a:rect l="l" t="t" r="r" b="b"/>
              <a:pathLst>
                <a:path w="7006" h="4341" extrusionOk="0">
                  <a:moveTo>
                    <a:pt x="6723" y="1"/>
                  </a:moveTo>
                  <a:cubicBezTo>
                    <a:pt x="5594" y="1"/>
                    <a:pt x="2779" y="2245"/>
                    <a:pt x="1868" y="2640"/>
                  </a:cubicBezTo>
                  <a:cubicBezTo>
                    <a:pt x="1401" y="2840"/>
                    <a:pt x="901" y="2940"/>
                    <a:pt x="367" y="2973"/>
                  </a:cubicBezTo>
                  <a:cubicBezTo>
                    <a:pt x="234" y="3440"/>
                    <a:pt x="100" y="3907"/>
                    <a:pt x="0" y="4341"/>
                  </a:cubicBezTo>
                  <a:cubicBezTo>
                    <a:pt x="834" y="4174"/>
                    <a:pt x="1468" y="3874"/>
                    <a:pt x="2302" y="3407"/>
                  </a:cubicBezTo>
                  <a:cubicBezTo>
                    <a:pt x="3836" y="2540"/>
                    <a:pt x="6205" y="1772"/>
                    <a:pt x="7005" y="71"/>
                  </a:cubicBezTo>
                  <a:cubicBezTo>
                    <a:pt x="6930" y="23"/>
                    <a:pt x="6835" y="1"/>
                    <a:pt x="6723" y="1"/>
                  </a:cubicBezTo>
                  <a:close/>
                </a:path>
              </a:pathLst>
            </a:custGeom>
            <a:solidFill>
              <a:srgbClr val="8A9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9"/>
            <p:cNvSpPr/>
            <p:nvPr/>
          </p:nvSpPr>
          <p:spPr>
            <a:xfrm>
              <a:off x="3577725" y="940275"/>
              <a:ext cx="204350" cy="396975"/>
            </a:xfrm>
            <a:custGeom>
              <a:avLst/>
              <a:gdLst/>
              <a:ahLst/>
              <a:cxnLst/>
              <a:rect l="l" t="t" r="r" b="b"/>
              <a:pathLst>
                <a:path w="8174" h="15879" extrusionOk="0">
                  <a:moveTo>
                    <a:pt x="8173" y="1"/>
                  </a:moveTo>
                  <a:lnTo>
                    <a:pt x="8173" y="1"/>
                  </a:lnTo>
                  <a:cubicBezTo>
                    <a:pt x="6138" y="67"/>
                    <a:pt x="4771" y="4771"/>
                    <a:pt x="3937" y="6239"/>
                  </a:cubicBezTo>
                  <a:cubicBezTo>
                    <a:pt x="2636" y="8540"/>
                    <a:pt x="1335" y="11342"/>
                    <a:pt x="634" y="13877"/>
                  </a:cubicBezTo>
                  <a:cubicBezTo>
                    <a:pt x="434" y="14545"/>
                    <a:pt x="234" y="15212"/>
                    <a:pt x="1" y="15879"/>
                  </a:cubicBezTo>
                  <a:cubicBezTo>
                    <a:pt x="834" y="14745"/>
                    <a:pt x="1468" y="13877"/>
                    <a:pt x="2536" y="13877"/>
                  </a:cubicBezTo>
                  <a:cubicBezTo>
                    <a:pt x="3737" y="13877"/>
                    <a:pt x="4504" y="13777"/>
                    <a:pt x="5738" y="13510"/>
                  </a:cubicBezTo>
                  <a:cubicBezTo>
                    <a:pt x="5805" y="12910"/>
                    <a:pt x="5871" y="12310"/>
                    <a:pt x="5905" y="11709"/>
                  </a:cubicBezTo>
                  <a:cubicBezTo>
                    <a:pt x="6038" y="9641"/>
                    <a:pt x="6105" y="7706"/>
                    <a:pt x="6572" y="5671"/>
                  </a:cubicBezTo>
                  <a:cubicBezTo>
                    <a:pt x="7006" y="3803"/>
                    <a:pt x="8006" y="1869"/>
                    <a:pt x="8173" y="1"/>
                  </a:cubicBezTo>
                  <a:close/>
                </a:path>
              </a:pathLst>
            </a:custGeom>
            <a:solidFill>
              <a:srgbClr val="8A9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9"/>
            <p:cNvSpPr/>
            <p:nvPr/>
          </p:nvSpPr>
          <p:spPr>
            <a:xfrm>
              <a:off x="2192975" y="3636025"/>
              <a:ext cx="786850" cy="468600"/>
            </a:xfrm>
            <a:custGeom>
              <a:avLst/>
              <a:gdLst/>
              <a:ahLst/>
              <a:cxnLst/>
              <a:rect l="l" t="t" r="r" b="b"/>
              <a:pathLst>
                <a:path w="31474" h="18744" extrusionOk="0">
                  <a:moveTo>
                    <a:pt x="24091" y="1"/>
                  </a:moveTo>
                  <a:cubicBezTo>
                    <a:pt x="22001" y="1"/>
                    <a:pt x="19918" y="190"/>
                    <a:pt x="18064" y="448"/>
                  </a:cubicBezTo>
                  <a:cubicBezTo>
                    <a:pt x="13060" y="1149"/>
                    <a:pt x="8224" y="2516"/>
                    <a:pt x="3453" y="4218"/>
                  </a:cubicBezTo>
                  <a:cubicBezTo>
                    <a:pt x="3396" y="4246"/>
                    <a:pt x="3413" y="4324"/>
                    <a:pt x="3461" y="4324"/>
                  </a:cubicBezTo>
                  <a:cubicBezTo>
                    <a:pt x="3469" y="4324"/>
                    <a:pt x="3477" y="4322"/>
                    <a:pt x="3487" y="4318"/>
                  </a:cubicBezTo>
                  <a:cubicBezTo>
                    <a:pt x="8090" y="3184"/>
                    <a:pt x="12727" y="2049"/>
                    <a:pt x="17463" y="1516"/>
                  </a:cubicBezTo>
                  <a:cubicBezTo>
                    <a:pt x="19698" y="1282"/>
                    <a:pt x="21967" y="1216"/>
                    <a:pt x="24235" y="1216"/>
                  </a:cubicBezTo>
                  <a:cubicBezTo>
                    <a:pt x="24569" y="1216"/>
                    <a:pt x="24902" y="1249"/>
                    <a:pt x="25269" y="1249"/>
                  </a:cubicBezTo>
                  <a:cubicBezTo>
                    <a:pt x="23835" y="1683"/>
                    <a:pt x="22434" y="2216"/>
                    <a:pt x="21066" y="2683"/>
                  </a:cubicBezTo>
                  <a:cubicBezTo>
                    <a:pt x="18231" y="3651"/>
                    <a:pt x="15595" y="5118"/>
                    <a:pt x="13127" y="6786"/>
                  </a:cubicBezTo>
                  <a:cubicBezTo>
                    <a:pt x="8324" y="10055"/>
                    <a:pt x="4421" y="14759"/>
                    <a:pt x="84" y="18528"/>
                  </a:cubicBezTo>
                  <a:cubicBezTo>
                    <a:pt x="0" y="18612"/>
                    <a:pt x="81" y="18743"/>
                    <a:pt x="169" y="18743"/>
                  </a:cubicBezTo>
                  <a:cubicBezTo>
                    <a:pt x="185" y="18743"/>
                    <a:pt x="202" y="18739"/>
                    <a:pt x="218" y="18728"/>
                  </a:cubicBezTo>
                  <a:cubicBezTo>
                    <a:pt x="4588" y="15726"/>
                    <a:pt x="8490" y="12090"/>
                    <a:pt x="12827" y="8988"/>
                  </a:cubicBezTo>
                  <a:cubicBezTo>
                    <a:pt x="15162" y="7320"/>
                    <a:pt x="17564" y="5819"/>
                    <a:pt x="20232" y="4618"/>
                  </a:cubicBezTo>
                  <a:cubicBezTo>
                    <a:pt x="22534" y="3551"/>
                    <a:pt x="24902" y="2416"/>
                    <a:pt x="27270" y="1449"/>
                  </a:cubicBezTo>
                  <a:cubicBezTo>
                    <a:pt x="28041" y="1526"/>
                    <a:pt x="28811" y="1603"/>
                    <a:pt x="29575" y="1603"/>
                  </a:cubicBezTo>
                  <a:cubicBezTo>
                    <a:pt x="30134" y="1603"/>
                    <a:pt x="30690" y="1562"/>
                    <a:pt x="31240" y="1449"/>
                  </a:cubicBezTo>
                  <a:cubicBezTo>
                    <a:pt x="31473" y="1416"/>
                    <a:pt x="31440" y="1082"/>
                    <a:pt x="31240" y="1015"/>
                  </a:cubicBezTo>
                  <a:cubicBezTo>
                    <a:pt x="29097" y="271"/>
                    <a:pt x="26589" y="1"/>
                    <a:pt x="24091" y="1"/>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9"/>
            <p:cNvSpPr/>
            <p:nvPr/>
          </p:nvSpPr>
          <p:spPr>
            <a:xfrm>
              <a:off x="1916550" y="3084875"/>
              <a:ext cx="914000" cy="2365325"/>
            </a:xfrm>
            <a:custGeom>
              <a:avLst/>
              <a:gdLst/>
              <a:ahLst/>
              <a:cxnLst/>
              <a:rect l="l" t="t" r="r" b="b"/>
              <a:pathLst>
                <a:path w="36560" h="94613" extrusionOk="0">
                  <a:moveTo>
                    <a:pt x="19164" y="0"/>
                  </a:moveTo>
                  <a:cubicBezTo>
                    <a:pt x="17706" y="0"/>
                    <a:pt x="15581" y="2560"/>
                    <a:pt x="14777" y="3514"/>
                  </a:cubicBezTo>
                  <a:cubicBezTo>
                    <a:pt x="12476" y="6249"/>
                    <a:pt x="10708" y="9585"/>
                    <a:pt x="8073" y="11953"/>
                  </a:cubicBezTo>
                  <a:cubicBezTo>
                    <a:pt x="7772" y="12254"/>
                    <a:pt x="7372" y="12587"/>
                    <a:pt x="6905" y="12921"/>
                  </a:cubicBezTo>
                  <a:cubicBezTo>
                    <a:pt x="6571" y="13621"/>
                    <a:pt x="6205" y="14222"/>
                    <a:pt x="5871" y="14755"/>
                  </a:cubicBezTo>
                  <a:cubicBezTo>
                    <a:pt x="2769" y="19459"/>
                    <a:pt x="0" y="43876"/>
                    <a:pt x="0" y="52949"/>
                  </a:cubicBezTo>
                  <a:cubicBezTo>
                    <a:pt x="0" y="61989"/>
                    <a:pt x="500" y="94613"/>
                    <a:pt x="500" y="94613"/>
                  </a:cubicBezTo>
                  <a:lnTo>
                    <a:pt x="33791" y="94479"/>
                  </a:lnTo>
                  <a:cubicBezTo>
                    <a:pt x="33524" y="91977"/>
                    <a:pt x="33524" y="89209"/>
                    <a:pt x="33324" y="87441"/>
                  </a:cubicBezTo>
                  <a:cubicBezTo>
                    <a:pt x="32523" y="79902"/>
                    <a:pt x="31990" y="72430"/>
                    <a:pt x="30855" y="64925"/>
                  </a:cubicBezTo>
                  <a:cubicBezTo>
                    <a:pt x="29755" y="57753"/>
                    <a:pt x="29421" y="49514"/>
                    <a:pt x="30855" y="42342"/>
                  </a:cubicBezTo>
                  <a:cubicBezTo>
                    <a:pt x="31489" y="39140"/>
                    <a:pt x="31990" y="35904"/>
                    <a:pt x="32690" y="32702"/>
                  </a:cubicBezTo>
                  <a:cubicBezTo>
                    <a:pt x="33090" y="30934"/>
                    <a:pt x="34425" y="28932"/>
                    <a:pt x="34325" y="27164"/>
                  </a:cubicBezTo>
                  <a:cubicBezTo>
                    <a:pt x="34225" y="27164"/>
                    <a:pt x="34124" y="27164"/>
                    <a:pt x="34058" y="27231"/>
                  </a:cubicBezTo>
                  <a:cubicBezTo>
                    <a:pt x="34029" y="27228"/>
                    <a:pt x="34001" y="27226"/>
                    <a:pt x="33973" y="27226"/>
                  </a:cubicBezTo>
                  <a:cubicBezTo>
                    <a:pt x="31190" y="27226"/>
                    <a:pt x="29618" y="41723"/>
                    <a:pt x="29321" y="43209"/>
                  </a:cubicBezTo>
                  <a:cubicBezTo>
                    <a:pt x="28520" y="47546"/>
                    <a:pt x="27586" y="51882"/>
                    <a:pt x="26552" y="56185"/>
                  </a:cubicBezTo>
                  <a:cubicBezTo>
                    <a:pt x="26193" y="57649"/>
                    <a:pt x="25536" y="60934"/>
                    <a:pt x="24324" y="60934"/>
                  </a:cubicBezTo>
                  <a:cubicBezTo>
                    <a:pt x="23962" y="60934"/>
                    <a:pt x="23551" y="60642"/>
                    <a:pt x="23083" y="59921"/>
                  </a:cubicBezTo>
                  <a:cubicBezTo>
                    <a:pt x="21482" y="57453"/>
                    <a:pt x="22583" y="53250"/>
                    <a:pt x="22650" y="50514"/>
                  </a:cubicBezTo>
                  <a:cubicBezTo>
                    <a:pt x="22783" y="46878"/>
                    <a:pt x="23383" y="43543"/>
                    <a:pt x="24451" y="40074"/>
                  </a:cubicBezTo>
                  <a:cubicBezTo>
                    <a:pt x="25552" y="36571"/>
                    <a:pt x="26686" y="33469"/>
                    <a:pt x="29188" y="30667"/>
                  </a:cubicBezTo>
                  <a:cubicBezTo>
                    <a:pt x="31456" y="28132"/>
                    <a:pt x="34158" y="26064"/>
                    <a:pt x="36560" y="23729"/>
                  </a:cubicBezTo>
                  <a:lnTo>
                    <a:pt x="36560" y="23729"/>
                  </a:lnTo>
                  <a:cubicBezTo>
                    <a:pt x="33324" y="24129"/>
                    <a:pt x="31022" y="26831"/>
                    <a:pt x="29221" y="29366"/>
                  </a:cubicBezTo>
                  <a:cubicBezTo>
                    <a:pt x="26486" y="33269"/>
                    <a:pt x="24017" y="37405"/>
                    <a:pt x="21415" y="41341"/>
                  </a:cubicBezTo>
                  <a:cubicBezTo>
                    <a:pt x="19647" y="44010"/>
                    <a:pt x="18046" y="46845"/>
                    <a:pt x="16112" y="49414"/>
                  </a:cubicBezTo>
                  <a:cubicBezTo>
                    <a:pt x="15435" y="50301"/>
                    <a:pt x="14491" y="51310"/>
                    <a:pt x="13720" y="51310"/>
                  </a:cubicBezTo>
                  <a:cubicBezTo>
                    <a:pt x="13274" y="51310"/>
                    <a:pt x="12887" y="50973"/>
                    <a:pt x="12642" y="50081"/>
                  </a:cubicBezTo>
                  <a:cubicBezTo>
                    <a:pt x="12075" y="48013"/>
                    <a:pt x="14410" y="44777"/>
                    <a:pt x="15578" y="43242"/>
                  </a:cubicBezTo>
                  <a:cubicBezTo>
                    <a:pt x="16545" y="41908"/>
                    <a:pt x="19014" y="40240"/>
                    <a:pt x="18747" y="38406"/>
                  </a:cubicBezTo>
                  <a:lnTo>
                    <a:pt x="18747" y="38406"/>
                  </a:lnTo>
                  <a:cubicBezTo>
                    <a:pt x="16965" y="39096"/>
                    <a:pt x="14337" y="41942"/>
                    <a:pt x="12677" y="41942"/>
                  </a:cubicBezTo>
                  <a:cubicBezTo>
                    <a:pt x="11850" y="41942"/>
                    <a:pt x="11263" y="41236"/>
                    <a:pt x="11141" y="39206"/>
                  </a:cubicBezTo>
                  <a:cubicBezTo>
                    <a:pt x="10574" y="30400"/>
                    <a:pt x="13643" y="21060"/>
                    <a:pt x="16445" y="12821"/>
                  </a:cubicBezTo>
                  <a:cubicBezTo>
                    <a:pt x="17346" y="10119"/>
                    <a:pt x="21415" y="3948"/>
                    <a:pt x="20315" y="979"/>
                  </a:cubicBezTo>
                  <a:cubicBezTo>
                    <a:pt x="20050" y="277"/>
                    <a:pt x="19643" y="0"/>
                    <a:pt x="19164" y="0"/>
                  </a:cubicBezTo>
                  <a:close/>
                </a:path>
              </a:pathLst>
            </a:custGeom>
            <a:solidFill>
              <a:srgbClr val="89B2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9"/>
            <p:cNvSpPr/>
            <p:nvPr/>
          </p:nvSpPr>
          <p:spPr>
            <a:xfrm>
              <a:off x="3241650" y="976975"/>
              <a:ext cx="334425" cy="1119150"/>
            </a:xfrm>
            <a:custGeom>
              <a:avLst/>
              <a:gdLst/>
              <a:ahLst/>
              <a:cxnLst/>
              <a:rect l="l" t="t" r="r" b="b"/>
              <a:pathLst>
                <a:path w="13377" h="44766" extrusionOk="0">
                  <a:moveTo>
                    <a:pt x="13377" y="0"/>
                  </a:moveTo>
                  <a:lnTo>
                    <a:pt x="13377" y="0"/>
                  </a:lnTo>
                  <a:cubicBezTo>
                    <a:pt x="11942" y="234"/>
                    <a:pt x="10175" y="4604"/>
                    <a:pt x="9607" y="5838"/>
                  </a:cubicBezTo>
                  <a:cubicBezTo>
                    <a:pt x="8473" y="8173"/>
                    <a:pt x="7573" y="10608"/>
                    <a:pt x="6639" y="13010"/>
                  </a:cubicBezTo>
                  <a:cubicBezTo>
                    <a:pt x="5138" y="16813"/>
                    <a:pt x="4370" y="20815"/>
                    <a:pt x="3103" y="24685"/>
                  </a:cubicBezTo>
                  <a:cubicBezTo>
                    <a:pt x="1702" y="29121"/>
                    <a:pt x="34" y="33391"/>
                    <a:pt x="34" y="38128"/>
                  </a:cubicBezTo>
                  <a:cubicBezTo>
                    <a:pt x="34" y="40329"/>
                    <a:pt x="1" y="43198"/>
                    <a:pt x="1702" y="44632"/>
                  </a:cubicBezTo>
                  <a:cubicBezTo>
                    <a:pt x="1769" y="44666"/>
                    <a:pt x="1802" y="44699"/>
                    <a:pt x="1835" y="44766"/>
                  </a:cubicBezTo>
                  <a:cubicBezTo>
                    <a:pt x="1702" y="43999"/>
                    <a:pt x="1935" y="43065"/>
                    <a:pt x="2369" y="42064"/>
                  </a:cubicBezTo>
                  <a:cubicBezTo>
                    <a:pt x="2336" y="41564"/>
                    <a:pt x="2302" y="41063"/>
                    <a:pt x="2269" y="40563"/>
                  </a:cubicBezTo>
                  <a:cubicBezTo>
                    <a:pt x="2102" y="39095"/>
                    <a:pt x="1935" y="37828"/>
                    <a:pt x="2169" y="36360"/>
                  </a:cubicBezTo>
                  <a:cubicBezTo>
                    <a:pt x="2669" y="33424"/>
                    <a:pt x="3236" y="30522"/>
                    <a:pt x="3770" y="27620"/>
                  </a:cubicBezTo>
                  <a:cubicBezTo>
                    <a:pt x="4504" y="23651"/>
                    <a:pt x="5238" y="19748"/>
                    <a:pt x="6805" y="16079"/>
                  </a:cubicBezTo>
                  <a:cubicBezTo>
                    <a:pt x="7973" y="13343"/>
                    <a:pt x="8607" y="10541"/>
                    <a:pt x="9574" y="7773"/>
                  </a:cubicBezTo>
                  <a:cubicBezTo>
                    <a:pt x="10508" y="5037"/>
                    <a:pt x="12576" y="2702"/>
                    <a:pt x="13377" y="0"/>
                  </a:cubicBezTo>
                  <a:close/>
                </a:path>
              </a:pathLst>
            </a:custGeom>
            <a:solidFill>
              <a:srgbClr val="8A9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9"/>
            <p:cNvSpPr/>
            <p:nvPr/>
          </p:nvSpPr>
          <p:spPr>
            <a:xfrm>
              <a:off x="2842050" y="2847400"/>
              <a:ext cx="290375" cy="964125"/>
            </a:xfrm>
            <a:custGeom>
              <a:avLst/>
              <a:gdLst/>
              <a:ahLst/>
              <a:cxnLst/>
              <a:rect l="l" t="t" r="r" b="b"/>
              <a:pathLst>
                <a:path w="11615" h="38565" extrusionOk="0">
                  <a:moveTo>
                    <a:pt x="36" y="0"/>
                  </a:moveTo>
                  <a:cubicBezTo>
                    <a:pt x="1" y="0"/>
                    <a:pt x="2859" y="4039"/>
                    <a:pt x="3876" y="16182"/>
                  </a:cubicBezTo>
                  <a:cubicBezTo>
                    <a:pt x="4076" y="18450"/>
                    <a:pt x="4276" y="20785"/>
                    <a:pt x="4877" y="23020"/>
                  </a:cubicBezTo>
                  <a:cubicBezTo>
                    <a:pt x="5611" y="25755"/>
                    <a:pt x="6711" y="28157"/>
                    <a:pt x="6078" y="31026"/>
                  </a:cubicBezTo>
                  <a:cubicBezTo>
                    <a:pt x="5744" y="32627"/>
                    <a:pt x="5510" y="34295"/>
                    <a:pt x="5277" y="35963"/>
                  </a:cubicBezTo>
                  <a:cubicBezTo>
                    <a:pt x="6178" y="33928"/>
                    <a:pt x="7378" y="32527"/>
                    <a:pt x="8846" y="31960"/>
                  </a:cubicBezTo>
                  <a:cubicBezTo>
                    <a:pt x="8846" y="31960"/>
                    <a:pt x="9480" y="34629"/>
                    <a:pt x="10581" y="38565"/>
                  </a:cubicBezTo>
                  <a:cubicBezTo>
                    <a:pt x="10614" y="38198"/>
                    <a:pt x="10647" y="37864"/>
                    <a:pt x="10714" y="37497"/>
                  </a:cubicBezTo>
                  <a:cubicBezTo>
                    <a:pt x="11148" y="34528"/>
                    <a:pt x="11615" y="31993"/>
                    <a:pt x="10948" y="29024"/>
                  </a:cubicBezTo>
                  <a:cubicBezTo>
                    <a:pt x="10347" y="26489"/>
                    <a:pt x="8846" y="24121"/>
                    <a:pt x="7712" y="21819"/>
                  </a:cubicBezTo>
                  <a:cubicBezTo>
                    <a:pt x="6511" y="19418"/>
                    <a:pt x="6011" y="16649"/>
                    <a:pt x="5577" y="14014"/>
                  </a:cubicBezTo>
                  <a:cubicBezTo>
                    <a:pt x="4677" y="8843"/>
                    <a:pt x="3943" y="3840"/>
                    <a:pt x="40" y="4"/>
                  </a:cubicBezTo>
                  <a:cubicBezTo>
                    <a:pt x="38" y="2"/>
                    <a:pt x="36" y="0"/>
                    <a:pt x="36" y="0"/>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9"/>
            <p:cNvSpPr/>
            <p:nvPr/>
          </p:nvSpPr>
          <p:spPr>
            <a:xfrm>
              <a:off x="3298350" y="1568225"/>
              <a:ext cx="990750" cy="1785475"/>
            </a:xfrm>
            <a:custGeom>
              <a:avLst/>
              <a:gdLst/>
              <a:ahLst/>
              <a:cxnLst/>
              <a:rect l="l" t="t" r="r" b="b"/>
              <a:pathLst>
                <a:path w="39630" h="71419" extrusionOk="0">
                  <a:moveTo>
                    <a:pt x="39062" y="1"/>
                  </a:moveTo>
                  <a:cubicBezTo>
                    <a:pt x="38895" y="2102"/>
                    <a:pt x="36360" y="4938"/>
                    <a:pt x="34459" y="7706"/>
                  </a:cubicBezTo>
                  <a:cubicBezTo>
                    <a:pt x="32524" y="10508"/>
                    <a:pt x="32157" y="17280"/>
                    <a:pt x="29155" y="26320"/>
                  </a:cubicBezTo>
                  <a:cubicBezTo>
                    <a:pt x="26153" y="35359"/>
                    <a:pt x="20115" y="69184"/>
                    <a:pt x="20115" y="69184"/>
                  </a:cubicBezTo>
                  <a:cubicBezTo>
                    <a:pt x="20115" y="69184"/>
                    <a:pt x="12877" y="48869"/>
                    <a:pt x="10909" y="40263"/>
                  </a:cubicBezTo>
                  <a:cubicBezTo>
                    <a:pt x="8907" y="31623"/>
                    <a:pt x="2236" y="24819"/>
                    <a:pt x="1" y="22050"/>
                  </a:cubicBezTo>
                  <a:lnTo>
                    <a:pt x="1" y="22050"/>
                  </a:lnTo>
                  <a:cubicBezTo>
                    <a:pt x="701" y="23918"/>
                    <a:pt x="6405" y="30489"/>
                    <a:pt x="7139" y="34892"/>
                  </a:cubicBezTo>
                  <a:cubicBezTo>
                    <a:pt x="7840" y="39296"/>
                    <a:pt x="12476" y="62679"/>
                    <a:pt x="20115" y="71419"/>
                  </a:cubicBezTo>
                  <a:cubicBezTo>
                    <a:pt x="20115" y="71419"/>
                    <a:pt x="24485" y="46501"/>
                    <a:pt x="26420" y="39763"/>
                  </a:cubicBezTo>
                  <a:cubicBezTo>
                    <a:pt x="28354" y="33058"/>
                    <a:pt x="33491" y="15312"/>
                    <a:pt x="33958" y="11509"/>
                  </a:cubicBezTo>
                  <a:cubicBezTo>
                    <a:pt x="34425" y="7706"/>
                    <a:pt x="39629" y="2503"/>
                    <a:pt x="39062" y="1"/>
                  </a:cubicBezTo>
                  <a:close/>
                </a:path>
              </a:pathLst>
            </a:custGeom>
            <a:solidFill>
              <a:srgbClr val="EDB7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9"/>
            <p:cNvSpPr/>
            <p:nvPr/>
          </p:nvSpPr>
          <p:spPr>
            <a:xfrm>
              <a:off x="3270850" y="1157125"/>
              <a:ext cx="1017400" cy="939000"/>
            </a:xfrm>
            <a:custGeom>
              <a:avLst/>
              <a:gdLst/>
              <a:ahLst/>
              <a:cxnLst/>
              <a:rect l="l" t="t" r="r" b="b"/>
              <a:pathLst>
                <a:path w="40696" h="37560" extrusionOk="0">
                  <a:moveTo>
                    <a:pt x="26297" y="1"/>
                  </a:moveTo>
                  <a:cubicBezTo>
                    <a:pt x="24499" y="1"/>
                    <a:pt x="19517" y="910"/>
                    <a:pt x="17646" y="1000"/>
                  </a:cubicBezTo>
                  <a:cubicBezTo>
                    <a:pt x="17392" y="1016"/>
                    <a:pt x="17138" y="1022"/>
                    <a:pt x="16884" y="1022"/>
                  </a:cubicBezTo>
                  <a:cubicBezTo>
                    <a:pt x="16363" y="1022"/>
                    <a:pt x="15844" y="999"/>
                    <a:pt x="15341" y="999"/>
                  </a:cubicBezTo>
                  <a:cubicBezTo>
                    <a:pt x="14057" y="999"/>
                    <a:pt x="12873" y="1147"/>
                    <a:pt x="12009" y="2201"/>
                  </a:cubicBezTo>
                  <a:cubicBezTo>
                    <a:pt x="10641" y="3869"/>
                    <a:pt x="8173" y="8906"/>
                    <a:pt x="6271" y="9340"/>
                  </a:cubicBezTo>
                  <a:cubicBezTo>
                    <a:pt x="4403" y="9740"/>
                    <a:pt x="3636" y="14377"/>
                    <a:pt x="3970" y="16245"/>
                  </a:cubicBezTo>
                  <a:cubicBezTo>
                    <a:pt x="4303" y="18113"/>
                    <a:pt x="6905" y="21982"/>
                    <a:pt x="6772" y="22716"/>
                  </a:cubicBezTo>
                  <a:cubicBezTo>
                    <a:pt x="6638" y="23450"/>
                    <a:pt x="2469" y="28453"/>
                    <a:pt x="1535" y="29821"/>
                  </a:cubicBezTo>
                  <a:cubicBezTo>
                    <a:pt x="601" y="31189"/>
                    <a:pt x="0" y="36292"/>
                    <a:pt x="667" y="37560"/>
                  </a:cubicBezTo>
                  <a:cubicBezTo>
                    <a:pt x="100" y="34424"/>
                    <a:pt x="5504" y="28587"/>
                    <a:pt x="6938" y="25718"/>
                  </a:cubicBezTo>
                  <a:cubicBezTo>
                    <a:pt x="8540" y="22549"/>
                    <a:pt x="4637" y="18613"/>
                    <a:pt x="4403" y="16445"/>
                  </a:cubicBezTo>
                  <a:cubicBezTo>
                    <a:pt x="4170" y="14243"/>
                    <a:pt x="6905" y="11675"/>
                    <a:pt x="9674" y="9807"/>
                  </a:cubicBezTo>
                  <a:cubicBezTo>
                    <a:pt x="12442" y="7939"/>
                    <a:pt x="12909" y="5203"/>
                    <a:pt x="14811" y="5203"/>
                  </a:cubicBezTo>
                  <a:cubicBezTo>
                    <a:pt x="16745" y="5203"/>
                    <a:pt x="17579" y="4970"/>
                    <a:pt x="20982" y="4136"/>
                  </a:cubicBezTo>
                  <a:cubicBezTo>
                    <a:pt x="21701" y="3960"/>
                    <a:pt x="22478" y="3879"/>
                    <a:pt x="23296" y="3879"/>
                  </a:cubicBezTo>
                  <a:cubicBezTo>
                    <a:pt x="26347" y="3879"/>
                    <a:pt x="29962" y="5005"/>
                    <a:pt x="33224" y="6504"/>
                  </a:cubicBezTo>
                  <a:cubicBezTo>
                    <a:pt x="37393" y="8439"/>
                    <a:pt x="40329" y="14310"/>
                    <a:pt x="40162" y="16411"/>
                  </a:cubicBezTo>
                  <a:cubicBezTo>
                    <a:pt x="40162" y="16411"/>
                    <a:pt x="40696" y="12542"/>
                    <a:pt x="40696" y="10907"/>
                  </a:cubicBezTo>
                  <a:cubicBezTo>
                    <a:pt x="40696" y="9273"/>
                    <a:pt x="34458" y="1634"/>
                    <a:pt x="26753" y="33"/>
                  </a:cubicBezTo>
                  <a:cubicBezTo>
                    <a:pt x="26641" y="11"/>
                    <a:pt x="26487" y="1"/>
                    <a:pt x="262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9"/>
            <p:cNvSpPr/>
            <p:nvPr/>
          </p:nvSpPr>
          <p:spPr>
            <a:xfrm>
              <a:off x="3455150" y="1253850"/>
              <a:ext cx="90900" cy="185150"/>
            </a:xfrm>
            <a:custGeom>
              <a:avLst/>
              <a:gdLst/>
              <a:ahLst/>
              <a:cxnLst/>
              <a:rect l="l" t="t" r="r" b="b"/>
              <a:pathLst>
                <a:path w="3636" h="7406" extrusionOk="0">
                  <a:moveTo>
                    <a:pt x="3503" y="0"/>
                  </a:moveTo>
                  <a:cubicBezTo>
                    <a:pt x="2468" y="1601"/>
                    <a:pt x="1201" y="3736"/>
                    <a:pt x="0" y="4804"/>
                  </a:cubicBezTo>
                  <a:cubicBezTo>
                    <a:pt x="100" y="5671"/>
                    <a:pt x="200" y="6538"/>
                    <a:pt x="334" y="7405"/>
                  </a:cubicBezTo>
                  <a:cubicBezTo>
                    <a:pt x="967" y="6905"/>
                    <a:pt x="1635" y="6405"/>
                    <a:pt x="2302" y="5938"/>
                  </a:cubicBezTo>
                  <a:cubicBezTo>
                    <a:pt x="2735" y="5637"/>
                    <a:pt x="3136" y="5304"/>
                    <a:pt x="3469" y="4970"/>
                  </a:cubicBezTo>
                  <a:cubicBezTo>
                    <a:pt x="3503" y="4837"/>
                    <a:pt x="3503" y="4703"/>
                    <a:pt x="3503" y="4570"/>
                  </a:cubicBezTo>
                  <a:cubicBezTo>
                    <a:pt x="3603" y="3036"/>
                    <a:pt x="3636" y="1501"/>
                    <a:pt x="3503" y="0"/>
                  </a:cubicBezTo>
                  <a:close/>
                </a:path>
              </a:pathLst>
            </a:custGeom>
            <a:solidFill>
              <a:srgbClr val="ECA6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9"/>
            <p:cNvSpPr/>
            <p:nvPr/>
          </p:nvSpPr>
          <p:spPr>
            <a:xfrm>
              <a:off x="3660275" y="1177125"/>
              <a:ext cx="101775" cy="110100"/>
            </a:xfrm>
            <a:custGeom>
              <a:avLst/>
              <a:gdLst/>
              <a:ahLst/>
              <a:cxnLst/>
              <a:rect l="l" t="t" r="r" b="b"/>
              <a:pathLst>
                <a:path w="4071" h="4404" extrusionOk="0">
                  <a:moveTo>
                    <a:pt x="4070" y="0"/>
                  </a:moveTo>
                  <a:cubicBezTo>
                    <a:pt x="3270" y="100"/>
                    <a:pt x="2569" y="167"/>
                    <a:pt x="2069" y="200"/>
                  </a:cubicBezTo>
                  <a:cubicBezTo>
                    <a:pt x="1847" y="211"/>
                    <a:pt x="1628" y="215"/>
                    <a:pt x="1412" y="215"/>
                  </a:cubicBezTo>
                  <a:cubicBezTo>
                    <a:pt x="979" y="215"/>
                    <a:pt x="557" y="200"/>
                    <a:pt x="134" y="200"/>
                  </a:cubicBezTo>
                  <a:cubicBezTo>
                    <a:pt x="101" y="801"/>
                    <a:pt x="101" y="1401"/>
                    <a:pt x="101" y="1968"/>
                  </a:cubicBezTo>
                  <a:cubicBezTo>
                    <a:pt x="101" y="2635"/>
                    <a:pt x="34" y="3469"/>
                    <a:pt x="1" y="4403"/>
                  </a:cubicBezTo>
                  <a:cubicBezTo>
                    <a:pt x="935" y="4337"/>
                    <a:pt x="1735" y="4203"/>
                    <a:pt x="2970" y="3903"/>
                  </a:cubicBezTo>
                  <a:cubicBezTo>
                    <a:pt x="3337" y="2602"/>
                    <a:pt x="3737" y="1301"/>
                    <a:pt x="40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9"/>
            <p:cNvSpPr/>
            <p:nvPr/>
          </p:nvSpPr>
          <p:spPr>
            <a:xfrm>
              <a:off x="3409275" y="1720000"/>
              <a:ext cx="46725" cy="112600"/>
            </a:xfrm>
            <a:custGeom>
              <a:avLst/>
              <a:gdLst/>
              <a:ahLst/>
              <a:cxnLst/>
              <a:rect l="l" t="t" r="r" b="b"/>
              <a:pathLst>
                <a:path w="1869" h="4504" extrusionOk="0">
                  <a:moveTo>
                    <a:pt x="1235" y="1"/>
                  </a:moveTo>
                  <a:cubicBezTo>
                    <a:pt x="1235" y="67"/>
                    <a:pt x="1268" y="168"/>
                    <a:pt x="1235" y="201"/>
                  </a:cubicBezTo>
                  <a:cubicBezTo>
                    <a:pt x="1201" y="434"/>
                    <a:pt x="701" y="1168"/>
                    <a:pt x="0" y="2102"/>
                  </a:cubicBezTo>
                  <a:cubicBezTo>
                    <a:pt x="167" y="2669"/>
                    <a:pt x="334" y="3270"/>
                    <a:pt x="501" y="3870"/>
                  </a:cubicBezTo>
                  <a:cubicBezTo>
                    <a:pt x="567" y="4070"/>
                    <a:pt x="601" y="4270"/>
                    <a:pt x="668" y="4504"/>
                  </a:cubicBezTo>
                  <a:cubicBezTo>
                    <a:pt x="968" y="4037"/>
                    <a:pt x="1235" y="3603"/>
                    <a:pt x="1401" y="3203"/>
                  </a:cubicBezTo>
                  <a:cubicBezTo>
                    <a:pt x="1768" y="2469"/>
                    <a:pt x="1868" y="1669"/>
                    <a:pt x="1735" y="901"/>
                  </a:cubicBezTo>
                  <a:cubicBezTo>
                    <a:pt x="1568" y="601"/>
                    <a:pt x="1401" y="301"/>
                    <a:pt x="1235" y="1"/>
                  </a:cubicBezTo>
                  <a:close/>
                </a:path>
              </a:pathLst>
            </a:custGeom>
            <a:solidFill>
              <a:srgbClr val="ECA6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9"/>
            <p:cNvSpPr/>
            <p:nvPr/>
          </p:nvSpPr>
          <p:spPr>
            <a:xfrm>
              <a:off x="3382575" y="2249550"/>
              <a:ext cx="211850" cy="416150"/>
            </a:xfrm>
            <a:custGeom>
              <a:avLst/>
              <a:gdLst/>
              <a:ahLst/>
              <a:cxnLst/>
              <a:rect l="l" t="t" r="r" b="b"/>
              <a:pathLst>
                <a:path w="8474" h="16646" extrusionOk="0">
                  <a:moveTo>
                    <a:pt x="1" y="1"/>
                  </a:moveTo>
                  <a:lnTo>
                    <a:pt x="1" y="1"/>
                  </a:lnTo>
                  <a:cubicBezTo>
                    <a:pt x="1669" y="2469"/>
                    <a:pt x="3403" y="5338"/>
                    <a:pt x="3770" y="7639"/>
                  </a:cubicBezTo>
                  <a:cubicBezTo>
                    <a:pt x="3837" y="8006"/>
                    <a:pt x="3904" y="8507"/>
                    <a:pt x="4004" y="9074"/>
                  </a:cubicBezTo>
                  <a:cubicBezTo>
                    <a:pt x="4938" y="10575"/>
                    <a:pt x="5805" y="12143"/>
                    <a:pt x="6706" y="13644"/>
                  </a:cubicBezTo>
                  <a:cubicBezTo>
                    <a:pt x="7273" y="14644"/>
                    <a:pt x="7840" y="15678"/>
                    <a:pt x="8474" y="16646"/>
                  </a:cubicBezTo>
                  <a:cubicBezTo>
                    <a:pt x="8107" y="15312"/>
                    <a:pt x="7773" y="14044"/>
                    <a:pt x="7540" y="13010"/>
                  </a:cubicBezTo>
                  <a:cubicBezTo>
                    <a:pt x="6539" y="8673"/>
                    <a:pt x="4371" y="4837"/>
                    <a:pt x="2169" y="1702"/>
                  </a:cubicBezTo>
                  <a:cubicBezTo>
                    <a:pt x="1469" y="1135"/>
                    <a:pt x="735" y="568"/>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9"/>
            <p:cNvSpPr/>
            <p:nvPr/>
          </p:nvSpPr>
          <p:spPr>
            <a:xfrm>
              <a:off x="4103925" y="1769200"/>
              <a:ext cx="75925" cy="164325"/>
            </a:xfrm>
            <a:custGeom>
              <a:avLst/>
              <a:gdLst/>
              <a:ahLst/>
              <a:cxnLst/>
              <a:rect l="l" t="t" r="r" b="b"/>
              <a:pathLst>
                <a:path w="3037" h="6573" extrusionOk="0">
                  <a:moveTo>
                    <a:pt x="3036" y="1"/>
                  </a:moveTo>
                  <a:cubicBezTo>
                    <a:pt x="2603" y="201"/>
                    <a:pt x="2136" y="401"/>
                    <a:pt x="1702" y="601"/>
                  </a:cubicBezTo>
                  <a:cubicBezTo>
                    <a:pt x="1035" y="2036"/>
                    <a:pt x="568" y="4037"/>
                    <a:pt x="1" y="6572"/>
                  </a:cubicBezTo>
                  <a:cubicBezTo>
                    <a:pt x="435" y="6172"/>
                    <a:pt x="902" y="5805"/>
                    <a:pt x="1369" y="5438"/>
                  </a:cubicBezTo>
                  <a:cubicBezTo>
                    <a:pt x="1569" y="4604"/>
                    <a:pt x="1702" y="3937"/>
                    <a:pt x="1735" y="3470"/>
                  </a:cubicBezTo>
                  <a:cubicBezTo>
                    <a:pt x="1869" y="2403"/>
                    <a:pt x="2403" y="1202"/>
                    <a:pt x="3036" y="1"/>
                  </a:cubicBezTo>
                  <a:close/>
                </a:path>
              </a:pathLst>
            </a:custGeom>
            <a:solidFill>
              <a:srgbClr val="ECA6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9"/>
            <p:cNvSpPr/>
            <p:nvPr/>
          </p:nvSpPr>
          <p:spPr>
            <a:xfrm>
              <a:off x="3812050" y="1223675"/>
              <a:ext cx="324200" cy="91825"/>
            </a:xfrm>
            <a:custGeom>
              <a:avLst/>
              <a:gdLst/>
              <a:ahLst/>
              <a:cxnLst/>
              <a:rect l="l" t="t" r="r" b="b"/>
              <a:pathLst>
                <a:path w="12968" h="3673" extrusionOk="0">
                  <a:moveTo>
                    <a:pt x="3522" y="0"/>
                  </a:moveTo>
                  <a:cubicBezTo>
                    <a:pt x="2362" y="0"/>
                    <a:pt x="1184" y="109"/>
                    <a:pt x="1" y="306"/>
                  </a:cubicBezTo>
                  <a:cubicBezTo>
                    <a:pt x="1" y="306"/>
                    <a:pt x="1" y="340"/>
                    <a:pt x="1" y="340"/>
                  </a:cubicBezTo>
                  <a:cubicBezTo>
                    <a:pt x="2202" y="373"/>
                    <a:pt x="4371" y="573"/>
                    <a:pt x="6539" y="974"/>
                  </a:cubicBezTo>
                  <a:cubicBezTo>
                    <a:pt x="8707" y="1374"/>
                    <a:pt x="10475" y="2708"/>
                    <a:pt x="12443" y="3642"/>
                  </a:cubicBezTo>
                  <a:cubicBezTo>
                    <a:pt x="12480" y="3663"/>
                    <a:pt x="12520" y="3673"/>
                    <a:pt x="12559" y="3673"/>
                  </a:cubicBezTo>
                  <a:cubicBezTo>
                    <a:pt x="12768" y="3673"/>
                    <a:pt x="12968" y="3410"/>
                    <a:pt x="12743" y="3242"/>
                  </a:cubicBezTo>
                  <a:cubicBezTo>
                    <a:pt x="10066" y="912"/>
                    <a:pt x="6874" y="0"/>
                    <a:pt x="35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9"/>
            <p:cNvSpPr/>
            <p:nvPr/>
          </p:nvSpPr>
          <p:spPr>
            <a:xfrm>
              <a:off x="4140975" y="1319450"/>
              <a:ext cx="42200" cy="38750"/>
            </a:xfrm>
            <a:custGeom>
              <a:avLst/>
              <a:gdLst/>
              <a:ahLst/>
              <a:cxnLst/>
              <a:rect l="l" t="t" r="r" b="b"/>
              <a:pathLst>
                <a:path w="1688" h="1550" extrusionOk="0">
                  <a:moveTo>
                    <a:pt x="371" y="1"/>
                  </a:moveTo>
                  <a:cubicBezTo>
                    <a:pt x="148" y="1"/>
                    <a:pt x="1" y="236"/>
                    <a:pt x="120" y="445"/>
                  </a:cubicBezTo>
                  <a:cubicBezTo>
                    <a:pt x="153" y="545"/>
                    <a:pt x="187" y="678"/>
                    <a:pt x="253" y="779"/>
                  </a:cubicBezTo>
                  <a:cubicBezTo>
                    <a:pt x="320" y="879"/>
                    <a:pt x="420" y="979"/>
                    <a:pt x="487" y="1112"/>
                  </a:cubicBezTo>
                  <a:cubicBezTo>
                    <a:pt x="687" y="1346"/>
                    <a:pt x="987" y="1512"/>
                    <a:pt x="1321" y="1546"/>
                  </a:cubicBezTo>
                  <a:cubicBezTo>
                    <a:pt x="1333" y="1548"/>
                    <a:pt x="1346" y="1549"/>
                    <a:pt x="1358" y="1549"/>
                  </a:cubicBezTo>
                  <a:cubicBezTo>
                    <a:pt x="1516" y="1549"/>
                    <a:pt x="1688" y="1364"/>
                    <a:pt x="1688" y="1179"/>
                  </a:cubicBezTo>
                  <a:cubicBezTo>
                    <a:pt x="1654" y="912"/>
                    <a:pt x="1488" y="578"/>
                    <a:pt x="1288" y="412"/>
                  </a:cubicBezTo>
                  <a:cubicBezTo>
                    <a:pt x="1154" y="312"/>
                    <a:pt x="1021" y="211"/>
                    <a:pt x="887" y="111"/>
                  </a:cubicBezTo>
                  <a:cubicBezTo>
                    <a:pt x="754" y="45"/>
                    <a:pt x="587" y="45"/>
                    <a:pt x="454" y="11"/>
                  </a:cubicBezTo>
                  <a:cubicBezTo>
                    <a:pt x="425" y="4"/>
                    <a:pt x="398" y="1"/>
                    <a:pt x="371" y="1"/>
                  </a:cubicBezTo>
                  <a:close/>
                </a:path>
              </a:pathLst>
            </a:custGeom>
            <a:solidFill>
              <a:srgbClr val="FED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9"/>
            <p:cNvSpPr/>
            <p:nvPr/>
          </p:nvSpPr>
          <p:spPr>
            <a:xfrm>
              <a:off x="4192325" y="1363925"/>
              <a:ext cx="34225" cy="39425"/>
            </a:xfrm>
            <a:custGeom>
              <a:avLst/>
              <a:gdLst/>
              <a:ahLst/>
              <a:cxnLst/>
              <a:rect l="l" t="t" r="r" b="b"/>
              <a:pathLst>
                <a:path w="1369" h="1577" extrusionOk="0">
                  <a:moveTo>
                    <a:pt x="201" y="0"/>
                  </a:moveTo>
                  <a:cubicBezTo>
                    <a:pt x="67" y="0"/>
                    <a:pt x="1" y="167"/>
                    <a:pt x="34" y="267"/>
                  </a:cubicBezTo>
                  <a:cubicBezTo>
                    <a:pt x="101" y="367"/>
                    <a:pt x="201" y="467"/>
                    <a:pt x="301" y="567"/>
                  </a:cubicBezTo>
                  <a:cubicBezTo>
                    <a:pt x="368" y="701"/>
                    <a:pt x="434" y="834"/>
                    <a:pt x="501" y="968"/>
                  </a:cubicBezTo>
                  <a:cubicBezTo>
                    <a:pt x="568" y="1101"/>
                    <a:pt x="668" y="1201"/>
                    <a:pt x="768" y="1301"/>
                  </a:cubicBezTo>
                  <a:cubicBezTo>
                    <a:pt x="868" y="1435"/>
                    <a:pt x="968" y="1535"/>
                    <a:pt x="1135" y="1568"/>
                  </a:cubicBezTo>
                  <a:cubicBezTo>
                    <a:pt x="1152" y="1574"/>
                    <a:pt x="1170" y="1577"/>
                    <a:pt x="1189" y="1577"/>
                  </a:cubicBezTo>
                  <a:cubicBezTo>
                    <a:pt x="1277" y="1577"/>
                    <a:pt x="1368" y="1512"/>
                    <a:pt x="1368" y="1401"/>
                  </a:cubicBezTo>
                  <a:cubicBezTo>
                    <a:pt x="1335" y="1234"/>
                    <a:pt x="1268" y="1134"/>
                    <a:pt x="1202" y="968"/>
                  </a:cubicBezTo>
                  <a:cubicBezTo>
                    <a:pt x="1102" y="834"/>
                    <a:pt x="1035" y="667"/>
                    <a:pt x="935" y="534"/>
                  </a:cubicBezTo>
                  <a:cubicBezTo>
                    <a:pt x="735" y="334"/>
                    <a:pt x="468" y="34"/>
                    <a:pt x="201" y="0"/>
                  </a:cubicBezTo>
                  <a:close/>
                </a:path>
              </a:pathLst>
            </a:custGeom>
            <a:solidFill>
              <a:srgbClr val="FED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9"/>
            <p:cNvSpPr/>
            <p:nvPr/>
          </p:nvSpPr>
          <p:spPr>
            <a:xfrm>
              <a:off x="4237375" y="1419050"/>
              <a:ext cx="14200" cy="18850"/>
            </a:xfrm>
            <a:custGeom>
              <a:avLst/>
              <a:gdLst/>
              <a:ahLst/>
              <a:cxnLst/>
              <a:rect l="l" t="t" r="r" b="b"/>
              <a:pathLst>
                <a:path w="568" h="754" extrusionOk="0">
                  <a:moveTo>
                    <a:pt x="187" y="1"/>
                  </a:moveTo>
                  <a:cubicBezTo>
                    <a:pt x="108" y="1"/>
                    <a:pt x="33" y="75"/>
                    <a:pt x="33" y="164"/>
                  </a:cubicBezTo>
                  <a:cubicBezTo>
                    <a:pt x="33" y="264"/>
                    <a:pt x="33" y="330"/>
                    <a:pt x="0" y="430"/>
                  </a:cubicBezTo>
                  <a:cubicBezTo>
                    <a:pt x="0" y="531"/>
                    <a:pt x="100" y="631"/>
                    <a:pt x="167" y="697"/>
                  </a:cubicBezTo>
                  <a:cubicBezTo>
                    <a:pt x="204" y="735"/>
                    <a:pt x="261" y="754"/>
                    <a:pt x="316" y="754"/>
                  </a:cubicBezTo>
                  <a:cubicBezTo>
                    <a:pt x="409" y="754"/>
                    <a:pt x="500" y="701"/>
                    <a:pt x="500" y="597"/>
                  </a:cubicBezTo>
                  <a:cubicBezTo>
                    <a:pt x="534" y="497"/>
                    <a:pt x="567" y="364"/>
                    <a:pt x="500" y="297"/>
                  </a:cubicBezTo>
                  <a:cubicBezTo>
                    <a:pt x="434" y="197"/>
                    <a:pt x="367" y="130"/>
                    <a:pt x="300" y="64"/>
                  </a:cubicBezTo>
                  <a:cubicBezTo>
                    <a:pt x="267" y="19"/>
                    <a:pt x="226" y="1"/>
                    <a:pt x="187" y="1"/>
                  </a:cubicBezTo>
                  <a:close/>
                </a:path>
              </a:pathLst>
            </a:custGeom>
            <a:solidFill>
              <a:srgbClr val="FED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9"/>
            <p:cNvSpPr/>
            <p:nvPr/>
          </p:nvSpPr>
          <p:spPr>
            <a:xfrm>
              <a:off x="3567725" y="1219125"/>
              <a:ext cx="62575" cy="96450"/>
            </a:xfrm>
            <a:custGeom>
              <a:avLst/>
              <a:gdLst/>
              <a:ahLst/>
              <a:cxnLst/>
              <a:rect l="l" t="t" r="r" b="b"/>
              <a:pathLst>
                <a:path w="2503" h="3858" extrusionOk="0">
                  <a:moveTo>
                    <a:pt x="1990" y="0"/>
                  </a:moveTo>
                  <a:cubicBezTo>
                    <a:pt x="1942" y="0"/>
                    <a:pt x="1886" y="35"/>
                    <a:pt x="1868" y="88"/>
                  </a:cubicBezTo>
                  <a:cubicBezTo>
                    <a:pt x="1601" y="755"/>
                    <a:pt x="1568" y="1489"/>
                    <a:pt x="1401" y="2190"/>
                  </a:cubicBezTo>
                  <a:cubicBezTo>
                    <a:pt x="1301" y="2523"/>
                    <a:pt x="834" y="2690"/>
                    <a:pt x="601" y="2924"/>
                  </a:cubicBezTo>
                  <a:cubicBezTo>
                    <a:pt x="367" y="3124"/>
                    <a:pt x="234" y="3424"/>
                    <a:pt x="34" y="3691"/>
                  </a:cubicBezTo>
                  <a:cubicBezTo>
                    <a:pt x="0" y="3757"/>
                    <a:pt x="67" y="3858"/>
                    <a:pt x="167" y="3858"/>
                  </a:cubicBezTo>
                  <a:cubicBezTo>
                    <a:pt x="567" y="3724"/>
                    <a:pt x="734" y="3491"/>
                    <a:pt x="1068" y="3257"/>
                  </a:cubicBezTo>
                  <a:cubicBezTo>
                    <a:pt x="1435" y="2990"/>
                    <a:pt x="1735" y="2990"/>
                    <a:pt x="2002" y="2623"/>
                  </a:cubicBezTo>
                  <a:cubicBezTo>
                    <a:pt x="2502" y="1923"/>
                    <a:pt x="2202" y="855"/>
                    <a:pt x="2068" y="88"/>
                  </a:cubicBezTo>
                  <a:cubicBezTo>
                    <a:pt x="2068" y="26"/>
                    <a:pt x="2032" y="0"/>
                    <a:pt x="1990" y="0"/>
                  </a:cubicBezTo>
                  <a:close/>
                </a:path>
              </a:pathLst>
            </a:custGeom>
            <a:solidFill>
              <a:srgbClr val="FED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9"/>
            <p:cNvSpPr/>
            <p:nvPr/>
          </p:nvSpPr>
          <p:spPr>
            <a:xfrm>
              <a:off x="3292825" y="1896125"/>
              <a:ext cx="72650" cy="98700"/>
            </a:xfrm>
            <a:custGeom>
              <a:avLst/>
              <a:gdLst/>
              <a:ahLst/>
              <a:cxnLst/>
              <a:rect l="l" t="t" r="r" b="b"/>
              <a:pathLst>
                <a:path w="2906" h="3948" extrusionOk="0">
                  <a:moveTo>
                    <a:pt x="2750" y="1"/>
                  </a:moveTo>
                  <a:cubicBezTo>
                    <a:pt x="2718" y="1"/>
                    <a:pt x="2685" y="9"/>
                    <a:pt x="2657" y="27"/>
                  </a:cubicBezTo>
                  <a:cubicBezTo>
                    <a:pt x="2123" y="528"/>
                    <a:pt x="1489" y="961"/>
                    <a:pt x="1022" y="1562"/>
                  </a:cubicBezTo>
                  <a:cubicBezTo>
                    <a:pt x="522" y="2229"/>
                    <a:pt x="222" y="2896"/>
                    <a:pt x="22" y="3730"/>
                  </a:cubicBezTo>
                  <a:cubicBezTo>
                    <a:pt x="0" y="3860"/>
                    <a:pt x="105" y="3948"/>
                    <a:pt x="208" y="3948"/>
                  </a:cubicBezTo>
                  <a:cubicBezTo>
                    <a:pt x="265" y="3948"/>
                    <a:pt x="320" y="3922"/>
                    <a:pt x="355" y="3864"/>
                  </a:cubicBezTo>
                  <a:cubicBezTo>
                    <a:pt x="822" y="3196"/>
                    <a:pt x="1423" y="2596"/>
                    <a:pt x="1923" y="1962"/>
                  </a:cubicBezTo>
                  <a:cubicBezTo>
                    <a:pt x="2357" y="1462"/>
                    <a:pt x="2590" y="761"/>
                    <a:pt x="2857" y="128"/>
                  </a:cubicBezTo>
                  <a:cubicBezTo>
                    <a:pt x="2905" y="55"/>
                    <a:pt x="2832" y="1"/>
                    <a:pt x="2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9"/>
            <p:cNvSpPr/>
            <p:nvPr/>
          </p:nvSpPr>
          <p:spPr>
            <a:xfrm>
              <a:off x="3369000" y="1862075"/>
              <a:ext cx="23425" cy="23350"/>
            </a:xfrm>
            <a:custGeom>
              <a:avLst/>
              <a:gdLst/>
              <a:ahLst/>
              <a:cxnLst/>
              <a:rect l="l" t="t" r="r" b="b"/>
              <a:pathLst>
                <a:path w="937" h="934" extrusionOk="0">
                  <a:moveTo>
                    <a:pt x="734" y="1"/>
                  </a:moveTo>
                  <a:cubicBezTo>
                    <a:pt x="704" y="1"/>
                    <a:pt x="673" y="7"/>
                    <a:pt x="644" y="22"/>
                  </a:cubicBezTo>
                  <a:cubicBezTo>
                    <a:pt x="411" y="122"/>
                    <a:pt x="244" y="455"/>
                    <a:pt x="77" y="689"/>
                  </a:cubicBezTo>
                  <a:cubicBezTo>
                    <a:pt x="0" y="791"/>
                    <a:pt x="120" y="933"/>
                    <a:pt x="240" y="933"/>
                  </a:cubicBezTo>
                  <a:cubicBezTo>
                    <a:pt x="276" y="933"/>
                    <a:pt x="313" y="920"/>
                    <a:pt x="344" y="889"/>
                  </a:cubicBezTo>
                  <a:cubicBezTo>
                    <a:pt x="511" y="656"/>
                    <a:pt x="777" y="455"/>
                    <a:pt x="911" y="189"/>
                  </a:cubicBezTo>
                  <a:cubicBezTo>
                    <a:pt x="937" y="84"/>
                    <a:pt x="841" y="1"/>
                    <a:pt x="734" y="1"/>
                  </a:cubicBezTo>
                  <a:close/>
                </a:path>
              </a:pathLst>
            </a:custGeom>
            <a:solidFill>
              <a:srgbClr val="FED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9"/>
            <p:cNvSpPr/>
            <p:nvPr/>
          </p:nvSpPr>
          <p:spPr>
            <a:xfrm>
              <a:off x="3583100" y="2795325"/>
              <a:ext cx="87975" cy="252825"/>
            </a:xfrm>
            <a:custGeom>
              <a:avLst/>
              <a:gdLst/>
              <a:ahLst/>
              <a:cxnLst/>
              <a:rect l="l" t="t" r="r" b="b"/>
              <a:pathLst>
                <a:path w="3519" h="10113" extrusionOk="0">
                  <a:moveTo>
                    <a:pt x="113" y="0"/>
                  </a:moveTo>
                  <a:cubicBezTo>
                    <a:pt x="55" y="0"/>
                    <a:pt x="0" y="44"/>
                    <a:pt x="19" y="119"/>
                  </a:cubicBezTo>
                  <a:cubicBezTo>
                    <a:pt x="753" y="3388"/>
                    <a:pt x="1053" y="7190"/>
                    <a:pt x="3021" y="9992"/>
                  </a:cubicBezTo>
                  <a:cubicBezTo>
                    <a:pt x="3081" y="10076"/>
                    <a:pt x="3167" y="10113"/>
                    <a:pt x="3247" y="10113"/>
                  </a:cubicBezTo>
                  <a:cubicBezTo>
                    <a:pt x="3391" y="10113"/>
                    <a:pt x="3519" y="9997"/>
                    <a:pt x="3455" y="9826"/>
                  </a:cubicBezTo>
                  <a:cubicBezTo>
                    <a:pt x="2287" y="6590"/>
                    <a:pt x="1187" y="3388"/>
                    <a:pt x="219" y="85"/>
                  </a:cubicBezTo>
                  <a:cubicBezTo>
                    <a:pt x="205" y="27"/>
                    <a:pt x="158" y="0"/>
                    <a:pt x="1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9"/>
            <p:cNvSpPr/>
            <p:nvPr/>
          </p:nvSpPr>
          <p:spPr>
            <a:xfrm>
              <a:off x="3664175" y="3068200"/>
              <a:ext cx="26025" cy="34250"/>
            </a:xfrm>
            <a:custGeom>
              <a:avLst/>
              <a:gdLst/>
              <a:ahLst/>
              <a:cxnLst/>
              <a:rect l="l" t="t" r="r" b="b"/>
              <a:pathLst>
                <a:path w="1041" h="1370" extrusionOk="0">
                  <a:moveTo>
                    <a:pt x="292" y="0"/>
                  </a:moveTo>
                  <a:cubicBezTo>
                    <a:pt x="149" y="0"/>
                    <a:pt x="1" y="134"/>
                    <a:pt x="45" y="312"/>
                  </a:cubicBezTo>
                  <a:cubicBezTo>
                    <a:pt x="112" y="645"/>
                    <a:pt x="112" y="1012"/>
                    <a:pt x="345" y="1246"/>
                  </a:cubicBezTo>
                  <a:cubicBezTo>
                    <a:pt x="413" y="1333"/>
                    <a:pt x="503" y="1369"/>
                    <a:pt x="593" y="1369"/>
                  </a:cubicBezTo>
                  <a:cubicBezTo>
                    <a:pt x="815" y="1369"/>
                    <a:pt x="1040" y="1149"/>
                    <a:pt x="946" y="912"/>
                  </a:cubicBezTo>
                  <a:cubicBezTo>
                    <a:pt x="879" y="645"/>
                    <a:pt x="645" y="378"/>
                    <a:pt x="479" y="111"/>
                  </a:cubicBezTo>
                  <a:cubicBezTo>
                    <a:pt x="434" y="34"/>
                    <a:pt x="364" y="0"/>
                    <a:pt x="292" y="0"/>
                  </a:cubicBezTo>
                  <a:close/>
                </a:path>
              </a:pathLst>
            </a:custGeom>
            <a:solidFill>
              <a:srgbClr val="FED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9"/>
            <p:cNvSpPr/>
            <p:nvPr/>
          </p:nvSpPr>
          <p:spPr>
            <a:xfrm>
              <a:off x="3570225" y="2729200"/>
              <a:ext cx="15025" cy="39500"/>
            </a:xfrm>
            <a:custGeom>
              <a:avLst/>
              <a:gdLst/>
              <a:ahLst/>
              <a:cxnLst/>
              <a:rect l="l" t="t" r="r" b="b"/>
              <a:pathLst>
                <a:path w="601" h="1580" extrusionOk="0">
                  <a:moveTo>
                    <a:pt x="222" y="1"/>
                  </a:moveTo>
                  <a:cubicBezTo>
                    <a:pt x="112" y="1"/>
                    <a:pt x="0" y="73"/>
                    <a:pt x="0" y="195"/>
                  </a:cubicBezTo>
                  <a:cubicBezTo>
                    <a:pt x="0" y="462"/>
                    <a:pt x="0" y="695"/>
                    <a:pt x="34" y="929"/>
                  </a:cubicBezTo>
                  <a:cubicBezTo>
                    <a:pt x="67" y="1162"/>
                    <a:pt x="34" y="1363"/>
                    <a:pt x="200" y="1529"/>
                  </a:cubicBezTo>
                  <a:cubicBezTo>
                    <a:pt x="234" y="1563"/>
                    <a:pt x="276" y="1579"/>
                    <a:pt x="317" y="1579"/>
                  </a:cubicBezTo>
                  <a:cubicBezTo>
                    <a:pt x="359" y="1579"/>
                    <a:pt x="401" y="1563"/>
                    <a:pt x="434" y="1529"/>
                  </a:cubicBezTo>
                  <a:cubicBezTo>
                    <a:pt x="601" y="1363"/>
                    <a:pt x="567" y="1162"/>
                    <a:pt x="567" y="929"/>
                  </a:cubicBezTo>
                  <a:cubicBezTo>
                    <a:pt x="601" y="629"/>
                    <a:pt x="534" y="362"/>
                    <a:pt x="401" y="95"/>
                  </a:cubicBezTo>
                  <a:cubicBezTo>
                    <a:pt x="362" y="30"/>
                    <a:pt x="292" y="1"/>
                    <a:pt x="222" y="1"/>
                  </a:cubicBezTo>
                  <a:close/>
                </a:path>
              </a:pathLst>
            </a:custGeom>
            <a:solidFill>
              <a:srgbClr val="FED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9"/>
            <p:cNvSpPr/>
            <p:nvPr/>
          </p:nvSpPr>
          <p:spPr>
            <a:xfrm>
              <a:off x="2705425" y="3641250"/>
              <a:ext cx="357800" cy="1805625"/>
            </a:xfrm>
            <a:custGeom>
              <a:avLst/>
              <a:gdLst/>
              <a:ahLst/>
              <a:cxnLst/>
              <a:rect l="l" t="t" r="r" b="b"/>
              <a:pathLst>
                <a:path w="14312" h="72225" extrusionOk="0">
                  <a:moveTo>
                    <a:pt x="12643" y="0"/>
                  </a:moveTo>
                  <a:cubicBezTo>
                    <a:pt x="11754" y="0"/>
                    <a:pt x="10508" y="132"/>
                    <a:pt x="8907" y="606"/>
                  </a:cubicBezTo>
                  <a:cubicBezTo>
                    <a:pt x="8907" y="606"/>
                    <a:pt x="1" y="5243"/>
                    <a:pt x="2503" y="33596"/>
                  </a:cubicBezTo>
                  <a:cubicBezTo>
                    <a:pt x="4137" y="52010"/>
                    <a:pt x="4704" y="65219"/>
                    <a:pt x="4904" y="72224"/>
                  </a:cubicBezTo>
                  <a:lnTo>
                    <a:pt x="11676" y="72191"/>
                  </a:lnTo>
                  <a:cubicBezTo>
                    <a:pt x="11676" y="72191"/>
                    <a:pt x="1502" y="5009"/>
                    <a:pt x="14311" y="206"/>
                  </a:cubicBezTo>
                  <a:cubicBezTo>
                    <a:pt x="14311" y="206"/>
                    <a:pt x="13755" y="0"/>
                    <a:pt x="126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9"/>
            <p:cNvSpPr/>
            <p:nvPr/>
          </p:nvSpPr>
          <p:spPr>
            <a:xfrm>
              <a:off x="2758800" y="4210125"/>
              <a:ext cx="169325" cy="891500"/>
            </a:xfrm>
            <a:custGeom>
              <a:avLst/>
              <a:gdLst/>
              <a:ahLst/>
              <a:cxnLst/>
              <a:rect l="l" t="t" r="r" b="b"/>
              <a:pathLst>
                <a:path w="6773" h="35660" extrusionOk="0">
                  <a:moveTo>
                    <a:pt x="5772" y="0"/>
                  </a:moveTo>
                  <a:lnTo>
                    <a:pt x="5772" y="0"/>
                  </a:lnTo>
                  <a:cubicBezTo>
                    <a:pt x="3770" y="1702"/>
                    <a:pt x="1869" y="3536"/>
                    <a:pt x="1" y="5438"/>
                  </a:cubicBezTo>
                  <a:cubicBezTo>
                    <a:pt x="68" y="7139"/>
                    <a:pt x="201" y="8940"/>
                    <a:pt x="368" y="10841"/>
                  </a:cubicBezTo>
                  <a:cubicBezTo>
                    <a:pt x="1235" y="20649"/>
                    <a:pt x="1802" y="28954"/>
                    <a:pt x="2169" y="35659"/>
                  </a:cubicBezTo>
                  <a:cubicBezTo>
                    <a:pt x="3870" y="32324"/>
                    <a:pt x="5271" y="28854"/>
                    <a:pt x="6772" y="25385"/>
                  </a:cubicBezTo>
                  <a:cubicBezTo>
                    <a:pt x="6072" y="17213"/>
                    <a:pt x="5571" y="8073"/>
                    <a:pt x="57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9"/>
            <p:cNvSpPr/>
            <p:nvPr/>
          </p:nvSpPr>
          <p:spPr>
            <a:xfrm>
              <a:off x="2816350" y="3655550"/>
              <a:ext cx="196000" cy="262050"/>
            </a:xfrm>
            <a:custGeom>
              <a:avLst/>
              <a:gdLst/>
              <a:ahLst/>
              <a:cxnLst/>
              <a:rect l="l" t="t" r="r" b="b"/>
              <a:pathLst>
                <a:path w="7840" h="10482" extrusionOk="0">
                  <a:moveTo>
                    <a:pt x="7562" y="0"/>
                  </a:moveTo>
                  <a:cubicBezTo>
                    <a:pt x="2584" y="0"/>
                    <a:pt x="863" y="6393"/>
                    <a:pt x="0" y="10342"/>
                  </a:cubicBezTo>
                  <a:cubicBezTo>
                    <a:pt x="0" y="10424"/>
                    <a:pt x="64" y="10481"/>
                    <a:pt x="121" y="10481"/>
                  </a:cubicBezTo>
                  <a:cubicBezTo>
                    <a:pt x="156" y="10481"/>
                    <a:pt x="188" y="10459"/>
                    <a:pt x="201" y="10408"/>
                  </a:cubicBezTo>
                  <a:cubicBezTo>
                    <a:pt x="1335" y="6405"/>
                    <a:pt x="3636" y="1936"/>
                    <a:pt x="7706" y="301"/>
                  </a:cubicBezTo>
                  <a:cubicBezTo>
                    <a:pt x="7839" y="234"/>
                    <a:pt x="7839" y="1"/>
                    <a:pt x="7639" y="1"/>
                  </a:cubicBezTo>
                  <a:cubicBezTo>
                    <a:pt x="7613" y="1"/>
                    <a:pt x="7587" y="0"/>
                    <a:pt x="7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9"/>
            <p:cNvSpPr/>
            <p:nvPr/>
          </p:nvSpPr>
          <p:spPr>
            <a:xfrm>
              <a:off x="2777150" y="3925725"/>
              <a:ext cx="47075" cy="78850"/>
            </a:xfrm>
            <a:custGeom>
              <a:avLst/>
              <a:gdLst/>
              <a:ahLst/>
              <a:cxnLst/>
              <a:rect l="l" t="t" r="r" b="b"/>
              <a:pathLst>
                <a:path w="1883" h="3154" extrusionOk="0">
                  <a:moveTo>
                    <a:pt x="1612" y="0"/>
                  </a:moveTo>
                  <a:cubicBezTo>
                    <a:pt x="1559" y="0"/>
                    <a:pt x="1507" y="20"/>
                    <a:pt x="1468" y="68"/>
                  </a:cubicBezTo>
                  <a:cubicBezTo>
                    <a:pt x="901" y="769"/>
                    <a:pt x="1" y="2103"/>
                    <a:pt x="568" y="3004"/>
                  </a:cubicBezTo>
                  <a:cubicBezTo>
                    <a:pt x="634" y="3104"/>
                    <a:pt x="743" y="3154"/>
                    <a:pt x="851" y="3154"/>
                  </a:cubicBezTo>
                  <a:cubicBezTo>
                    <a:pt x="960" y="3154"/>
                    <a:pt x="1068" y="3104"/>
                    <a:pt x="1135" y="3004"/>
                  </a:cubicBezTo>
                  <a:cubicBezTo>
                    <a:pt x="1402" y="2637"/>
                    <a:pt x="1368" y="2237"/>
                    <a:pt x="1468" y="1770"/>
                  </a:cubicBezTo>
                  <a:cubicBezTo>
                    <a:pt x="1568" y="1269"/>
                    <a:pt x="1635" y="769"/>
                    <a:pt x="1835" y="268"/>
                  </a:cubicBezTo>
                  <a:cubicBezTo>
                    <a:pt x="1883" y="126"/>
                    <a:pt x="1744" y="0"/>
                    <a:pt x="1612" y="0"/>
                  </a:cubicBezTo>
                  <a:close/>
                </a:path>
              </a:pathLst>
            </a:custGeom>
            <a:solidFill>
              <a:srgbClr val="FED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9"/>
            <p:cNvSpPr/>
            <p:nvPr/>
          </p:nvSpPr>
          <p:spPr>
            <a:xfrm>
              <a:off x="2778000" y="4023500"/>
              <a:ext cx="25025" cy="33150"/>
            </a:xfrm>
            <a:custGeom>
              <a:avLst/>
              <a:gdLst/>
              <a:ahLst/>
              <a:cxnLst/>
              <a:rect l="l" t="t" r="r" b="b"/>
              <a:pathLst>
                <a:path w="1001" h="1326" extrusionOk="0">
                  <a:moveTo>
                    <a:pt x="639" y="1"/>
                  </a:moveTo>
                  <a:cubicBezTo>
                    <a:pt x="571" y="1"/>
                    <a:pt x="505" y="30"/>
                    <a:pt x="467" y="93"/>
                  </a:cubicBezTo>
                  <a:cubicBezTo>
                    <a:pt x="300" y="394"/>
                    <a:pt x="0" y="727"/>
                    <a:pt x="133" y="1061"/>
                  </a:cubicBezTo>
                  <a:cubicBezTo>
                    <a:pt x="199" y="1215"/>
                    <a:pt x="352" y="1325"/>
                    <a:pt x="506" y="1325"/>
                  </a:cubicBezTo>
                  <a:cubicBezTo>
                    <a:pt x="586" y="1325"/>
                    <a:pt x="666" y="1296"/>
                    <a:pt x="734" y="1228"/>
                  </a:cubicBezTo>
                  <a:cubicBezTo>
                    <a:pt x="1001" y="961"/>
                    <a:pt x="901" y="560"/>
                    <a:pt x="867" y="227"/>
                  </a:cubicBezTo>
                  <a:cubicBezTo>
                    <a:pt x="867" y="82"/>
                    <a:pt x="751" y="1"/>
                    <a:pt x="639" y="1"/>
                  </a:cubicBezTo>
                  <a:close/>
                </a:path>
              </a:pathLst>
            </a:custGeom>
            <a:solidFill>
              <a:srgbClr val="FED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9"/>
            <p:cNvSpPr/>
            <p:nvPr/>
          </p:nvSpPr>
          <p:spPr>
            <a:xfrm>
              <a:off x="2779200" y="4072450"/>
              <a:ext cx="12150" cy="15825"/>
            </a:xfrm>
            <a:custGeom>
              <a:avLst/>
              <a:gdLst/>
              <a:ahLst/>
              <a:cxnLst/>
              <a:rect l="l" t="t" r="r" b="b"/>
              <a:pathLst>
                <a:path w="486" h="633" extrusionOk="0">
                  <a:moveTo>
                    <a:pt x="264" y="0"/>
                  </a:moveTo>
                  <a:cubicBezTo>
                    <a:pt x="132" y="0"/>
                    <a:pt x="1" y="122"/>
                    <a:pt x="85" y="270"/>
                  </a:cubicBezTo>
                  <a:cubicBezTo>
                    <a:pt x="152" y="337"/>
                    <a:pt x="152" y="370"/>
                    <a:pt x="119" y="437"/>
                  </a:cubicBezTo>
                  <a:cubicBezTo>
                    <a:pt x="96" y="550"/>
                    <a:pt x="181" y="632"/>
                    <a:pt x="269" y="632"/>
                  </a:cubicBezTo>
                  <a:cubicBezTo>
                    <a:pt x="311" y="632"/>
                    <a:pt x="353" y="614"/>
                    <a:pt x="386" y="571"/>
                  </a:cubicBezTo>
                  <a:cubicBezTo>
                    <a:pt x="486" y="404"/>
                    <a:pt x="486" y="304"/>
                    <a:pt x="452" y="137"/>
                  </a:cubicBezTo>
                  <a:cubicBezTo>
                    <a:pt x="416" y="40"/>
                    <a:pt x="340" y="0"/>
                    <a:pt x="264" y="0"/>
                  </a:cubicBezTo>
                  <a:close/>
                </a:path>
              </a:pathLst>
            </a:custGeom>
            <a:solidFill>
              <a:srgbClr val="FED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9"/>
            <p:cNvSpPr/>
            <p:nvPr/>
          </p:nvSpPr>
          <p:spPr>
            <a:xfrm>
              <a:off x="3109900" y="3636225"/>
              <a:ext cx="211825" cy="277675"/>
            </a:xfrm>
            <a:custGeom>
              <a:avLst/>
              <a:gdLst/>
              <a:ahLst/>
              <a:cxnLst/>
              <a:rect l="l" t="t" r="r" b="b"/>
              <a:pathLst>
                <a:path w="8473" h="11107" extrusionOk="0">
                  <a:moveTo>
                    <a:pt x="1564" y="0"/>
                  </a:moveTo>
                  <a:cubicBezTo>
                    <a:pt x="1410" y="0"/>
                    <a:pt x="1287" y="66"/>
                    <a:pt x="1201" y="207"/>
                  </a:cubicBezTo>
                  <a:cubicBezTo>
                    <a:pt x="0" y="2242"/>
                    <a:pt x="567" y="5744"/>
                    <a:pt x="2402" y="8513"/>
                  </a:cubicBezTo>
                  <a:cubicBezTo>
                    <a:pt x="3337" y="9950"/>
                    <a:pt x="5444" y="11107"/>
                    <a:pt x="6916" y="11107"/>
                  </a:cubicBezTo>
                  <a:cubicBezTo>
                    <a:pt x="7596" y="11107"/>
                    <a:pt x="8141" y="10860"/>
                    <a:pt x="8373" y="10281"/>
                  </a:cubicBezTo>
                  <a:cubicBezTo>
                    <a:pt x="8373" y="10281"/>
                    <a:pt x="8373" y="10247"/>
                    <a:pt x="8373" y="10247"/>
                  </a:cubicBezTo>
                  <a:cubicBezTo>
                    <a:pt x="8473" y="10014"/>
                    <a:pt x="8440" y="9647"/>
                    <a:pt x="8306" y="9180"/>
                  </a:cubicBezTo>
                  <a:cubicBezTo>
                    <a:pt x="7806" y="7846"/>
                    <a:pt x="6105" y="5110"/>
                    <a:pt x="4804" y="2975"/>
                  </a:cubicBezTo>
                  <a:cubicBezTo>
                    <a:pt x="3524" y="1288"/>
                    <a:pt x="2245" y="0"/>
                    <a:pt x="1564" y="0"/>
                  </a:cubicBezTo>
                  <a:close/>
                </a:path>
              </a:pathLst>
            </a:custGeom>
            <a:solidFill>
              <a:srgbClr val="9E81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9"/>
            <p:cNvSpPr/>
            <p:nvPr/>
          </p:nvSpPr>
          <p:spPr>
            <a:xfrm>
              <a:off x="3458475" y="2279575"/>
              <a:ext cx="1608675" cy="3170625"/>
            </a:xfrm>
            <a:custGeom>
              <a:avLst/>
              <a:gdLst/>
              <a:ahLst/>
              <a:cxnLst/>
              <a:rect l="l" t="t" r="r" b="b"/>
              <a:pathLst>
                <a:path w="64347" h="126825" extrusionOk="0">
                  <a:moveTo>
                    <a:pt x="29522" y="0"/>
                  </a:moveTo>
                  <a:lnTo>
                    <a:pt x="29522" y="0"/>
                  </a:lnTo>
                  <a:cubicBezTo>
                    <a:pt x="29221" y="634"/>
                    <a:pt x="29021" y="1268"/>
                    <a:pt x="28888" y="1969"/>
                  </a:cubicBezTo>
                  <a:cubicBezTo>
                    <a:pt x="28020" y="6872"/>
                    <a:pt x="28087" y="11208"/>
                    <a:pt x="26319" y="15979"/>
                  </a:cubicBezTo>
                  <a:cubicBezTo>
                    <a:pt x="24751" y="20248"/>
                    <a:pt x="23284" y="24385"/>
                    <a:pt x="22250" y="28888"/>
                  </a:cubicBezTo>
                  <a:cubicBezTo>
                    <a:pt x="21549" y="31990"/>
                    <a:pt x="20915" y="35292"/>
                    <a:pt x="20749" y="38461"/>
                  </a:cubicBezTo>
                  <a:cubicBezTo>
                    <a:pt x="20582" y="42197"/>
                    <a:pt x="21783" y="43532"/>
                    <a:pt x="24651" y="45767"/>
                  </a:cubicBezTo>
                  <a:cubicBezTo>
                    <a:pt x="30489" y="50270"/>
                    <a:pt x="22350" y="51871"/>
                    <a:pt x="18680" y="54506"/>
                  </a:cubicBezTo>
                  <a:cubicBezTo>
                    <a:pt x="14177" y="57742"/>
                    <a:pt x="15945" y="61311"/>
                    <a:pt x="13810" y="65748"/>
                  </a:cubicBezTo>
                  <a:cubicBezTo>
                    <a:pt x="12843" y="67849"/>
                    <a:pt x="11475" y="70251"/>
                    <a:pt x="9140" y="70985"/>
                  </a:cubicBezTo>
                  <a:cubicBezTo>
                    <a:pt x="8837" y="71075"/>
                    <a:pt x="8524" y="71112"/>
                    <a:pt x="8206" y="71112"/>
                  </a:cubicBezTo>
                  <a:cubicBezTo>
                    <a:pt x="6635" y="71112"/>
                    <a:pt x="4930" y="70198"/>
                    <a:pt x="3484" y="70198"/>
                  </a:cubicBezTo>
                  <a:cubicBezTo>
                    <a:pt x="3165" y="70198"/>
                    <a:pt x="2858" y="70242"/>
                    <a:pt x="2569" y="70351"/>
                  </a:cubicBezTo>
                  <a:cubicBezTo>
                    <a:pt x="0" y="71285"/>
                    <a:pt x="2669" y="73620"/>
                    <a:pt x="3870" y="75588"/>
                  </a:cubicBezTo>
                  <a:cubicBezTo>
                    <a:pt x="5338" y="77990"/>
                    <a:pt x="7106" y="80258"/>
                    <a:pt x="8406" y="82826"/>
                  </a:cubicBezTo>
                  <a:cubicBezTo>
                    <a:pt x="9174" y="84327"/>
                    <a:pt x="10074" y="85995"/>
                    <a:pt x="9707" y="87830"/>
                  </a:cubicBezTo>
                  <a:cubicBezTo>
                    <a:pt x="9240" y="90065"/>
                    <a:pt x="8840" y="89531"/>
                    <a:pt x="6672" y="90165"/>
                  </a:cubicBezTo>
                  <a:cubicBezTo>
                    <a:pt x="2469" y="91399"/>
                    <a:pt x="2903" y="94001"/>
                    <a:pt x="4637" y="97237"/>
                  </a:cubicBezTo>
                  <a:cubicBezTo>
                    <a:pt x="11375" y="104542"/>
                    <a:pt x="20415" y="111080"/>
                    <a:pt x="31590" y="112915"/>
                  </a:cubicBezTo>
                  <a:cubicBezTo>
                    <a:pt x="51137" y="116150"/>
                    <a:pt x="51671" y="126825"/>
                    <a:pt x="51671" y="126825"/>
                  </a:cubicBezTo>
                  <a:lnTo>
                    <a:pt x="64346" y="126825"/>
                  </a:lnTo>
                  <a:cubicBezTo>
                    <a:pt x="64313" y="126825"/>
                    <a:pt x="61611" y="62812"/>
                    <a:pt x="60043" y="50303"/>
                  </a:cubicBezTo>
                  <a:cubicBezTo>
                    <a:pt x="58476" y="37794"/>
                    <a:pt x="46667" y="11242"/>
                    <a:pt x="42998" y="8607"/>
                  </a:cubicBezTo>
                  <a:cubicBezTo>
                    <a:pt x="39362" y="6005"/>
                    <a:pt x="29388" y="901"/>
                    <a:pt x="29321" y="868"/>
                  </a:cubicBezTo>
                  <a:cubicBezTo>
                    <a:pt x="29321" y="834"/>
                    <a:pt x="29388" y="534"/>
                    <a:pt x="29522" y="0"/>
                  </a:cubicBezTo>
                  <a:close/>
                </a:path>
              </a:pathLst>
            </a:custGeom>
            <a:solidFill>
              <a:srgbClr val="89B2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9"/>
            <p:cNvSpPr/>
            <p:nvPr/>
          </p:nvSpPr>
          <p:spPr>
            <a:xfrm>
              <a:off x="1917375" y="4487825"/>
              <a:ext cx="813100" cy="962375"/>
            </a:xfrm>
            <a:custGeom>
              <a:avLst/>
              <a:gdLst/>
              <a:ahLst/>
              <a:cxnLst/>
              <a:rect l="l" t="t" r="r" b="b"/>
              <a:pathLst>
                <a:path w="32524" h="38495" extrusionOk="0">
                  <a:moveTo>
                    <a:pt x="0" y="0"/>
                  </a:moveTo>
                  <a:cubicBezTo>
                    <a:pt x="67" y="11775"/>
                    <a:pt x="467" y="38495"/>
                    <a:pt x="467" y="38495"/>
                  </a:cubicBezTo>
                  <a:lnTo>
                    <a:pt x="32524" y="38361"/>
                  </a:lnTo>
                  <a:cubicBezTo>
                    <a:pt x="32090" y="37661"/>
                    <a:pt x="31623" y="36927"/>
                    <a:pt x="31123" y="36226"/>
                  </a:cubicBezTo>
                  <a:cubicBezTo>
                    <a:pt x="29221" y="33524"/>
                    <a:pt x="26319" y="31656"/>
                    <a:pt x="24651" y="28721"/>
                  </a:cubicBezTo>
                  <a:cubicBezTo>
                    <a:pt x="22350" y="24751"/>
                    <a:pt x="21949" y="16412"/>
                    <a:pt x="17546" y="14344"/>
                  </a:cubicBezTo>
                  <a:cubicBezTo>
                    <a:pt x="16798" y="13970"/>
                    <a:pt x="16018" y="13866"/>
                    <a:pt x="15240" y="13866"/>
                  </a:cubicBezTo>
                  <a:cubicBezTo>
                    <a:pt x="14282" y="13866"/>
                    <a:pt x="13325" y="14023"/>
                    <a:pt x="12429" y="14023"/>
                  </a:cubicBezTo>
                  <a:cubicBezTo>
                    <a:pt x="12043" y="14023"/>
                    <a:pt x="11668" y="13994"/>
                    <a:pt x="11309" y="13910"/>
                  </a:cubicBezTo>
                  <a:cubicBezTo>
                    <a:pt x="7139" y="13310"/>
                    <a:pt x="4437" y="8907"/>
                    <a:pt x="2769" y="5571"/>
                  </a:cubicBezTo>
                  <a:cubicBezTo>
                    <a:pt x="1768" y="3803"/>
                    <a:pt x="834" y="1935"/>
                    <a:pt x="0" y="0"/>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9"/>
            <p:cNvSpPr/>
            <p:nvPr/>
          </p:nvSpPr>
          <p:spPr>
            <a:xfrm>
              <a:off x="3521850" y="3305300"/>
              <a:ext cx="237700" cy="1469425"/>
            </a:xfrm>
            <a:custGeom>
              <a:avLst/>
              <a:gdLst/>
              <a:ahLst/>
              <a:cxnLst/>
              <a:rect l="l" t="t" r="r" b="b"/>
              <a:pathLst>
                <a:path w="9508" h="58777" extrusionOk="0">
                  <a:moveTo>
                    <a:pt x="9" y="1"/>
                  </a:moveTo>
                  <a:cubicBezTo>
                    <a:pt x="3" y="1"/>
                    <a:pt x="1" y="1"/>
                    <a:pt x="1" y="1"/>
                  </a:cubicBezTo>
                  <a:cubicBezTo>
                    <a:pt x="3436" y="47568"/>
                    <a:pt x="2202" y="58743"/>
                    <a:pt x="2202" y="58776"/>
                  </a:cubicBezTo>
                  <a:lnTo>
                    <a:pt x="9507" y="58376"/>
                  </a:lnTo>
                  <a:cubicBezTo>
                    <a:pt x="9507" y="58376"/>
                    <a:pt x="6105" y="17080"/>
                    <a:pt x="3203" y="1735"/>
                  </a:cubicBezTo>
                  <a:cubicBezTo>
                    <a:pt x="2206" y="32"/>
                    <a:pt x="157" y="1"/>
                    <a:pt x="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9"/>
            <p:cNvSpPr/>
            <p:nvPr/>
          </p:nvSpPr>
          <p:spPr>
            <a:xfrm>
              <a:off x="3586900" y="3524850"/>
              <a:ext cx="69250" cy="915250"/>
            </a:xfrm>
            <a:custGeom>
              <a:avLst/>
              <a:gdLst/>
              <a:ahLst/>
              <a:cxnLst/>
              <a:rect l="l" t="t" r="r" b="b"/>
              <a:pathLst>
                <a:path w="2770" h="36610" extrusionOk="0">
                  <a:moveTo>
                    <a:pt x="17" y="0"/>
                  </a:moveTo>
                  <a:cubicBezTo>
                    <a:pt x="9" y="0"/>
                    <a:pt x="0" y="8"/>
                    <a:pt x="0" y="25"/>
                  </a:cubicBezTo>
                  <a:cubicBezTo>
                    <a:pt x="234" y="2927"/>
                    <a:pt x="67" y="5863"/>
                    <a:pt x="301" y="8765"/>
                  </a:cubicBezTo>
                  <a:cubicBezTo>
                    <a:pt x="568" y="11734"/>
                    <a:pt x="934" y="14669"/>
                    <a:pt x="968" y="17671"/>
                  </a:cubicBezTo>
                  <a:cubicBezTo>
                    <a:pt x="968" y="23909"/>
                    <a:pt x="1335" y="30180"/>
                    <a:pt x="1868" y="36384"/>
                  </a:cubicBezTo>
                  <a:cubicBezTo>
                    <a:pt x="1868" y="36535"/>
                    <a:pt x="1977" y="36610"/>
                    <a:pt x="2089" y="36610"/>
                  </a:cubicBezTo>
                  <a:cubicBezTo>
                    <a:pt x="2202" y="36610"/>
                    <a:pt x="2319" y="36535"/>
                    <a:pt x="2335" y="36384"/>
                  </a:cubicBezTo>
                  <a:cubicBezTo>
                    <a:pt x="2769" y="30180"/>
                    <a:pt x="1868" y="23876"/>
                    <a:pt x="1768" y="17671"/>
                  </a:cubicBezTo>
                  <a:cubicBezTo>
                    <a:pt x="1735" y="14902"/>
                    <a:pt x="1368" y="12201"/>
                    <a:pt x="1001" y="9465"/>
                  </a:cubicBezTo>
                  <a:cubicBezTo>
                    <a:pt x="568" y="6330"/>
                    <a:pt x="501" y="3161"/>
                    <a:pt x="34" y="25"/>
                  </a:cubicBezTo>
                  <a:cubicBezTo>
                    <a:pt x="34" y="8"/>
                    <a:pt x="25" y="0"/>
                    <a:pt x="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9"/>
            <p:cNvSpPr/>
            <p:nvPr/>
          </p:nvSpPr>
          <p:spPr>
            <a:xfrm>
              <a:off x="3521850" y="3305300"/>
              <a:ext cx="131800" cy="455350"/>
            </a:xfrm>
            <a:custGeom>
              <a:avLst/>
              <a:gdLst/>
              <a:ahLst/>
              <a:cxnLst/>
              <a:rect l="l" t="t" r="r" b="b"/>
              <a:pathLst>
                <a:path w="5272" h="18214" extrusionOk="0">
                  <a:moveTo>
                    <a:pt x="9" y="1"/>
                  </a:moveTo>
                  <a:cubicBezTo>
                    <a:pt x="3" y="1"/>
                    <a:pt x="1" y="1"/>
                    <a:pt x="1" y="1"/>
                  </a:cubicBezTo>
                  <a:cubicBezTo>
                    <a:pt x="468" y="6806"/>
                    <a:pt x="868" y="12843"/>
                    <a:pt x="1201" y="18214"/>
                  </a:cubicBezTo>
                  <a:cubicBezTo>
                    <a:pt x="1668" y="17914"/>
                    <a:pt x="2069" y="17647"/>
                    <a:pt x="2269" y="17547"/>
                  </a:cubicBezTo>
                  <a:cubicBezTo>
                    <a:pt x="3236" y="16980"/>
                    <a:pt x="4270" y="16479"/>
                    <a:pt x="5271" y="15979"/>
                  </a:cubicBezTo>
                  <a:cubicBezTo>
                    <a:pt x="4604" y="10375"/>
                    <a:pt x="3903" y="5338"/>
                    <a:pt x="3203" y="1735"/>
                  </a:cubicBezTo>
                  <a:cubicBezTo>
                    <a:pt x="2206" y="32"/>
                    <a:pt x="157" y="1"/>
                    <a:pt x="9" y="1"/>
                  </a:cubicBezTo>
                  <a:close/>
                </a:path>
              </a:pathLst>
            </a:custGeom>
            <a:solidFill>
              <a:srgbClr val="D3AA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9"/>
            <p:cNvSpPr/>
            <p:nvPr/>
          </p:nvSpPr>
          <p:spPr>
            <a:xfrm>
              <a:off x="2887225" y="3628075"/>
              <a:ext cx="434500" cy="962350"/>
            </a:xfrm>
            <a:custGeom>
              <a:avLst/>
              <a:gdLst/>
              <a:ahLst/>
              <a:cxnLst/>
              <a:rect l="l" t="t" r="r" b="b"/>
              <a:pathLst>
                <a:path w="17380" h="38494" extrusionOk="0">
                  <a:moveTo>
                    <a:pt x="11024" y="1"/>
                  </a:moveTo>
                  <a:cubicBezTo>
                    <a:pt x="9583" y="1"/>
                    <a:pt x="7039" y="733"/>
                    <a:pt x="7039" y="733"/>
                  </a:cubicBezTo>
                  <a:cubicBezTo>
                    <a:pt x="635" y="3135"/>
                    <a:pt x="1" y="21114"/>
                    <a:pt x="935" y="38493"/>
                  </a:cubicBezTo>
                  <a:cubicBezTo>
                    <a:pt x="8807" y="32889"/>
                    <a:pt x="14344" y="15577"/>
                    <a:pt x="14344" y="15577"/>
                  </a:cubicBezTo>
                  <a:cubicBezTo>
                    <a:pt x="14344" y="15577"/>
                    <a:pt x="17380" y="11407"/>
                    <a:pt x="17380" y="10106"/>
                  </a:cubicBezTo>
                  <a:cubicBezTo>
                    <a:pt x="17380" y="8805"/>
                    <a:pt x="12276" y="1233"/>
                    <a:pt x="11976" y="333"/>
                  </a:cubicBezTo>
                  <a:cubicBezTo>
                    <a:pt x="11898" y="90"/>
                    <a:pt x="11529" y="1"/>
                    <a:pt x="11024" y="1"/>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9"/>
            <p:cNvSpPr/>
            <p:nvPr/>
          </p:nvSpPr>
          <p:spPr>
            <a:xfrm>
              <a:off x="2899750" y="3765650"/>
              <a:ext cx="421975" cy="824775"/>
            </a:xfrm>
            <a:custGeom>
              <a:avLst/>
              <a:gdLst/>
              <a:ahLst/>
              <a:cxnLst/>
              <a:rect l="l" t="t" r="r" b="b"/>
              <a:pathLst>
                <a:path w="16879" h="32991" extrusionOk="0">
                  <a:moveTo>
                    <a:pt x="14544" y="0"/>
                  </a:moveTo>
                  <a:cubicBezTo>
                    <a:pt x="13943" y="600"/>
                    <a:pt x="13310" y="1168"/>
                    <a:pt x="12643" y="1668"/>
                  </a:cubicBezTo>
                  <a:cubicBezTo>
                    <a:pt x="10808" y="3036"/>
                    <a:pt x="9007" y="4503"/>
                    <a:pt x="7139" y="5771"/>
                  </a:cubicBezTo>
                  <a:cubicBezTo>
                    <a:pt x="5738" y="6738"/>
                    <a:pt x="4103" y="7605"/>
                    <a:pt x="2902" y="8773"/>
                  </a:cubicBezTo>
                  <a:cubicBezTo>
                    <a:pt x="1894" y="9728"/>
                    <a:pt x="1624" y="11677"/>
                    <a:pt x="2682" y="11677"/>
                  </a:cubicBezTo>
                  <a:cubicBezTo>
                    <a:pt x="2954" y="11677"/>
                    <a:pt x="3313" y="11548"/>
                    <a:pt x="3770" y="11241"/>
                  </a:cubicBezTo>
                  <a:cubicBezTo>
                    <a:pt x="5124" y="10317"/>
                    <a:pt x="6314" y="7004"/>
                    <a:pt x="8087" y="7004"/>
                  </a:cubicBezTo>
                  <a:cubicBezTo>
                    <a:pt x="8104" y="7004"/>
                    <a:pt x="8122" y="7004"/>
                    <a:pt x="8139" y="7005"/>
                  </a:cubicBezTo>
                  <a:cubicBezTo>
                    <a:pt x="7939" y="8273"/>
                    <a:pt x="7506" y="9006"/>
                    <a:pt x="6672" y="9940"/>
                  </a:cubicBezTo>
                  <a:cubicBezTo>
                    <a:pt x="5971" y="10741"/>
                    <a:pt x="3369" y="12275"/>
                    <a:pt x="3369" y="13343"/>
                  </a:cubicBezTo>
                  <a:cubicBezTo>
                    <a:pt x="3355" y="13722"/>
                    <a:pt x="3472" y="13873"/>
                    <a:pt x="3669" y="13873"/>
                  </a:cubicBezTo>
                  <a:cubicBezTo>
                    <a:pt x="4373" y="13873"/>
                    <a:pt x="6092" y="11933"/>
                    <a:pt x="6405" y="11542"/>
                  </a:cubicBezTo>
                  <a:cubicBezTo>
                    <a:pt x="7339" y="10307"/>
                    <a:pt x="8440" y="8339"/>
                    <a:pt x="9774" y="7639"/>
                  </a:cubicBezTo>
                  <a:lnTo>
                    <a:pt x="9774" y="7639"/>
                  </a:lnTo>
                  <a:cubicBezTo>
                    <a:pt x="9574" y="9040"/>
                    <a:pt x="8273" y="10274"/>
                    <a:pt x="7606" y="11442"/>
                  </a:cubicBezTo>
                  <a:cubicBezTo>
                    <a:pt x="6705" y="12943"/>
                    <a:pt x="6038" y="14577"/>
                    <a:pt x="5004" y="16045"/>
                  </a:cubicBezTo>
                  <a:cubicBezTo>
                    <a:pt x="4325" y="17011"/>
                    <a:pt x="2930" y="18775"/>
                    <a:pt x="1636" y="18775"/>
                  </a:cubicBezTo>
                  <a:cubicBezTo>
                    <a:pt x="1278" y="18775"/>
                    <a:pt x="927" y="18639"/>
                    <a:pt x="601" y="18313"/>
                  </a:cubicBezTo>
                  <a:cubicBezTo>
                    <a:pt x="400" y="18146"/>
                    <a:pt x="267" y="17879"/>
                    <a:pt x="134" y="17613"/>
                  </a:cubicBezTo>
                  <a:lnTo>
                    <a:pt x="134" y="17613"/>
                  </a:lnTo>
                  <a:cubicBezTo>
                    <a:pt x="0" y="22516"/>
                    <a:pt x="134" y="27787"/>
                    <a:pt x="434" y="32990"/>
                  </a:cubicBezTo>
                  <a:cubicBezTo>
                    <a:pt x="8306" y="27386"/>
                    <a:pt x="13843" y="10074"/>
                    <a:pt x="13843" y="10074"/>
                  </a:cubicBezTo>
                  <a:cubicBezTo>
                    <a:pt x="13843" y="10074"/>
                    <a:pt x="16879" y="5904"/>
                    <a:pt x="16879" y="4603"/>
                  </a:cubicBezTo>
                  <a:cubicBezTo>
                    <a:pt x="16879" y="4003"/>
                    <a:pt x="15778" y="2035"/>
                    <a:pt x="14544" y="0"/>
                  </a:cubicBezTo>
                  <a:close/>
                </a:path>
              </a:pathLst>
            </a:custGeom>
            <a:solidFill>
              <a:srgbClr val="2764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9"/>
            <p:cNvSpPr/>
            <p:nvPr/>
          </p:nvSpPr>
          <p:spPr>
            <a:xfrm>
              <a:off x="2988150" y="3628075"/>
              <a:ext cx="331075" cy="389425"/>
            </a:xfrm>
            <a:custGeom>
              <a:avLst/>
              <a:gdLst/>
              <a:ahLst/>
              <a:cxnLst/>
              <a:rect l="l" t="t" r="r" b="b"/>
              <a:pathLst>
                <a:path w="13243" h="15577" extrusionOk="0">
                  <a:moveTo>
                    <a:pt x="6987" y="1"/>
                  </a:moveTo>
                  <a:cubicBezTo>
                    <a:pt x="5546" y="1"/>
                    <a:pt x="3002" y="733"/>
                    <a:pt x="3002" y="733"/>
                  </a:cubicBezTo>
                  <a:cubicBezTo>
                    <a:pt x="3002" y="733"/>
                    <a:pt x="0" y="11674"/>
                    <a:pt x="10307" y="15577"/>
                  </a:cubicBezTo>
                  <a:cubicBezTo>
                    <a:pt x="10307" y="15577"/>
                    <a:pt x="12742" y="12208"/>
                    <a:pt x="13243" y="10607"/>
                  </a:cubicBezTo>
                  <a:lnTo>
                    <a:pt x="13243" y="10607"/>
                  </a:lnTo>
                  <a:cubicBezTo>
                    <a:pt x="13011" y="11186"/>
                    <a:pt x="12470" y="11433"/>
                    <a:pt x="11793" y="11433"/>
                  </a:cubicBezTo>
                  <a:cubicBezTo>
                    <a:pt x="10328" y="11433"/>
                    <a:pt x="8230" y="10276"/>
                    <a:pt x="7272" y="8839"/>
                  </a:cubicBezTo>
                  <a:cubicBezTo>
                    <a:pt x="5437" y="6070"/>
                    <a:pt x="4870" y="2568"/>
                    <a:pt x="6071" y="533"/>
                  </a:cubicBezTo>
                  <a:cubicBezTo>
                    <a:pt x="6157" y="392"/>
                    <a:pt x="6280" y="326"/>
                    <a:pt x="6434" y="326"/>
                  </a:cubicBezTo>
                  <a:cubicBezTo>
                    <a:pt x="7115" y="326"/>
                    <a:pt x="8394" y="1614"/>
                    <a:pt x="9674" y="3301"/>
                  </a:cubicBezTo>
                  <a:cubicBezTo>
                    <a:pt x="8773" y="1834"/>
                    <a:pt x="8039" y="633"/>
                    <a:pt x="7939" y="333"/>
                  </a:cubicBezTo>
                  <a:cubicBezTo>
                    <a:pt x="7861" y="90"/>
                    <a:pt x="7492" y="1"/>
                    <a:pt x="6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9"/>
            <p:cNvSpPr/>
            <p:nvPr/>
          </p:nvSpPr>
          <p:spPr>
            <a:xfrm>
              <a:off x="3094875" y="3818175"/>
              <a:ext cx="224350" cy="199325"/>
            </a:xfrm>
            <a:custGeom>
              <a:avLst/>
              <a:gdLst/>
              <a:ahLst/>
              <a:cxnLst/>
              <a:rect l="l" t="t" r="r" b="b"/>
              <a:pathLst>
                <a:path w="8974" h="7973" extrusionOk="0">
                  <a:moveTo>
                    <a:pt x="2302" y="1"/>
                  </a:moveTo>
                  <a:cubicBezTo>
                    <a:pt x="1535" y="1068"/>
                    <a:pt x="768" y="2135"/>
                    <a:pt x="1" y="3169"/>
                  </a:cubicBezTo>
                  <a:cubicBezTo>
                    <a:pt x="1135" y="5071"/>
                    <a:pt x="3003" y="6839"/>
                    <a:pt x="6038" y="7973"/>
                  </a:cubicBezTo>
                  <a:cubicBezTo>
                    <a:pt x="6038" y="7973"/>
                    <a:pt x="8473" y="4604"/>
                    <a:pt x="8974" y="3003"/>
                  </a:cubicBezTo>
                  <a:lnTo>
                    <a:pt x="8974" y="3003"/>
                  </a:lnTo>
                  <a:cubicBezTo>
                    <a:pt x="8742" y="3582"/>
                    <a:pt x="8201" y="3829"/>
                    <a:pt x="7524" y="3829"/>
                  </a:cubicBezTo>
                  <a:cubicBezTo>
                    <a:pt x="6059" y="3829"/>
                    <a:pt x="3961" y="2672"/>
                    <a:pt x="3003" y="1235"/>
                  </a:cubicBezTo>
                  <a:cubicBezTo>
                    <a:pt x="2736" y="834"/>
                    <a:pt x="2503" y="434"/>
                    <a:pt x="23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9"/>
            <p:cNvSpPr/>
            <p:nvPr/>
          </p:nvSpPr>
          <p:spPr>
            <a:xfrm>
              <a:off x="3119075" y="3061150"/>
              <a:ext cx="762225" cy="844625"/>
            </a:xfrm>
            <a:custGeom>
              <a:avLst/>
              <a:gdLst/>
              <a:ahLst/>
              <a:cxnLst/>
              <a:rect l="l" t="t" r="r" b="b"/>
              <a:pathLst>
                <a:path w="30489" h="33785" extrusionOk="0">
                  <a:moveTo>
                    <a:pt x="25474" y="0"/>
                  </a:moveTo>
                  <a:cubicBezTo>
                    <a:pt x="24777" y="0"/>
                    <a:pt x="23795" y="1670"/>
                    <a:pt x="23017" y="2728"/>
                  </a:cubicBezTo>
                  <a:cubicBezTo>
                    <a:pt x="22216" y="3863"/>
                    <a:pt x="20481" y="6498"/>
                    <a:pt x="18613" y="7899"/>
                  </a:cubicBezTo>
                  <a:cubicBezTo>
                    <a:pt x="16712" y="9333"/>
                    <a:pt x="13043" y="11401"/>
                    <a:pt x="13043" y="11401"/>
                  </a:cubicBezTo>
                  <a:cubicBezTo>
                    <a:pt x="13043" y="10334"/>
                    <a:pt x="14077" y="8966"/>
                    <a:pt x="14911" y="6631"/>
                  </a:cubicBezTo>
                  <a:cubicBezTo>
                    <a:pt x="15592" y="4724"/>
                    <a:pt x="14760" y="3707"/>
                    <a:pt x="14250" y="3707"/>
                  </a:cubicBezTo>
                  <a:cubicBezTo>
                    <a:pt x="14136" y="3707"/>
                    <a:pt x="14038" y="3759"/>
                    <a:pt x="13977" y="3863"/>
                  </a:cubicBezTo>
                  <a:cubicBezTo>
                    <a:pt x="13243" y="5230"/>
                    <a:pt x="11608" y="7032"/>
                    <a:pt x="11041" y="7899"/>
                  </a:cubicBezTo>
                  <a:cubicBezTo>
                    <a:pt x="10474" y="8799"/>
                    <a:pt x="8306" y="12335"/>
                    <a:pt x="6438" y="14770"/>
                  </a:cubicBezTo>
                  <a:cubicBezTo>
                    <a:pt x="4570" y="17205"/>
                    <a:pt x="3769" y="21842"/>
                    <a:pt x="3336" y="22376"/>
                  </a:cubicBezTo>
                  <a:cubicBezTo>
                    <a:pt x="3169" y="22543"/>
                    <a:pt x="2669" y="22976"/>
                    <a:pt x="2102" y="23443"/>
                  </a:cubicBezTo>
                  <a:cubicBezTo>
                    <a:pt x="1468" y="23977"/>
                    <a:pt x="734" y="24577"/>
                    <a:pt x="267" y="24978"/>
                  </a:cubicBezTo>
                  <a:cubicBezTo>
                    <a:pt x="0" y="26946"/>
                    <a:pt x="667" y="29448"/>
                    <a:pt x="2035" y="31516"/>
                  </a:cubicBezTo>
                  <a:cubicBezTo>
                    <a:pt x="2702" y="32516"/>
                    <a:pt x="3870" y="33350"/>
                    <a:pt x="5037" y="33784"/>
                  </a:cubicBezTo>
                  <a:cubicBezTo>
                    <a:pt x="5604" y="32950"/>
                    <a:pt x="6338" y="31983"/>
                    <a:pt x="7172" y="31482"/>
                  </a:cubicBezTo>
                  <a:cubicBezTo>
                    <a:pt x="7272" y="31449"/>
                    <a:pt x="7405" y="31382"/>
                    <a:pt x="7539" y="31282"/>
                  </a:cubicBezTo>
                  <a:cubicBezTo>
                    <a:pt x="9907" y="29915"/>
                    <a:pt x="18680" y="24978"/>
                    <a:pt x="21949" y="21942"/>
                  </a:cubicBezTo>
                  <a:cubicBezTo>
                    <a:pt x="25418" y="18707"/>
                    <a:pt x="28254" y="15371"/>
                    <a:pt x="28987" y="13336"/>
                  </a:cubicBezTo>
                  <a:cubicBezTo>
                    <a:pt x="29721" y="11301"/>
                    <a:pt x="30489" y="8799"/>
                    <a:pt x="29888" y="8599"/>
                  </a:cubicBezTo>
                  <a:cubicBezTo>
                    <a:pt x="29688" y="8521"/>
                    <a:pt x="29480" y="8496"/>
                    <a:pt x="29293" y="8496"/>
                  </a:cubicBezTo>
                  <a:cubicBezTo>
                    <a:pt x="28917" y="8496"/>
                    <a:pt x="28621" y="8599"/>
                    <a:pt x="28621" y="8599"/>
                  </a:cubicBezTo>
                  <a:cubicBezTo>
                    <a:pt x="28621" y="8599"/>
                    <a:pt x="28854" y="6898"/>
                    <a:pt x="28987" y="5164"/>
                  </a:cubicBezTo>
                  <a:cubicBezTo>
                    <a:pt x="29121" y="3429"/>
                    <a:pt x="28420" y="3162"/>
                    <a:pt x="28420" y="3162"/>
                  </a:cubicBezTo>
                  <a:cubicBezTo>
                    <a:pt x="28654" y="1961"/>
                    <a:pt x="28587" y="293"/>
                    <a:pt x="27953" y="227"/>
                  </a:cubicBezTo>
                  <a:cubicBezTo>
                    <a:pt x="27947" y="226"/>
                    <a:pt x="27941" y="226"/>
                    <a:pt x="27935" y="226"/>
                  </a:cubicBezTo>
                  <a:cubicBezTo>
                    <a:pt x="27266" y="226"/>
                    <a:pt x="26152" y="2028"/>
                    <a:pt x="26152" y="2028"/>
                  </a:cubicBezTo>
                  <a:cubicBezTo>
                    <a:pt x="26152" y="2028"/>
                    <a:pt x="26319" y="293"/>
                    <a:pt x="25618" y="27"/>
                  </a:cubicBezTo>
                  <a:cubicBezTo>
                    <a:pt x="25572" y="9"/>
                    <a:pt x="25524" y="0"/>
                    <a:pt x="25474" y="0"/>
                  </a:cubicBezTo>
                  <a:close/>
                </a:path>
              </a:pathLst>
            </a:custGeom>
            <a:solidFill>
              <a:srgbClr val="F4B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9"/>
            <p:cNvSpPr/>
            <p:nvPr/>
          </p:nvSpPr>
          <p:spPr>
            <a:xfrm>
              <a:off x="3367575" y="3185225"/>
              <a:ext cx="130950" cy="200950"/>
            </a:xfrm>
            <a:custGeom>
              <a:avLst/>
              <a:gdLst/>
              <a:ahLst/>
              <a:cxnLst/>
              <a:rect l="l" t="t" r="r" b="b"/>
              <a:pathLst>
                <a:path w="5238" h="8038" extrusionOk="0">
                  <a:moveTo>
                    <a:pt x="5204" y="0"/>
                  </a:moveTo>
                  <a:lnTo>
                    <a:pt x="5204" y="0"/>
                  </a:lnTo>
                  <a:cubicBezTo>
                    <a:pt x="5004" y="901"/>
                    <a:pt x="4404" y="2402"/>
                    <a:pt x="3570" y="3336"/>
                  </a:cubicBezTo>
                  <a:cubicBezTo>
                    <a:pt x="2502" y="4570"/>
                    <a:pt x="1" y="7739"/>
                    <a:pt x="1" y="8006"/>
                  </a:cubicBezTo>
                  <a:cubicBezTo>
                    <a:pt x="1" y="8027"/>
                    <a:pt x="20" y="8037"/>
                    <a:pt x="55" y="8037"/>
                  </a:cubicBezTo>
                  <a:cubicBezTo>
                    <a:pt x="407" y="8037"/>
                    <a:pt x="2375" y="7045"/>
                    <a:pt x="3103" y="6438"/>
                  </a:cubicBezTo>
                  <a:cubicBezTo>
                    <a:pt x="3103" y="5371"/>
                    <a:pt x="4137" y="4003"/>
                    <a:pt x="4971" y="1668"/>
                  </a:cubicBezTo>
                  <a:cubicBezTo>
                    <a:pt x="5204" y="1001"/>
                    <a:pt x="5238" y="434"/>
                    <a:pt x="5204" y="0"/>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9"/>
            <p:cNvSpPr/>
            <p:nvPr/>
          </p:nvSpPr>
          <p:spPr>
            <a:xfrm>
              <a:off x="3556500" y="3101825"/>
              <a:ext cx="218900" cy="325200"/>
            </a:xfrm>
            <a:custGeom>
              <a:avLst/>
              <a:gdLst/>
              <a:ahLst/>
              <a:cxnLst/>
              <a:rect l="l" t="t" r="r" b="b"/>
              <a:pathLst>
                <a:path w="8756" h="13008" extrusionOk="0">
                  <a:moveTo>
                    <a:pt x="8688" y="1"/>
                  </a:moveTo>
                  <a:lnTo>
                    <a:pt x="8688" y="1"/>
                  </a:lnTo>
                  <a:cubicBezTo>
                    <a:pt x="7955" y="2436"/>
                    <a:pt x="7054" y="4971"/>
                    <a:pt x="5553" y="6939"/>
                  </a:cubicBezTo>
                  <a:cubicBezTo>
                    <a:pt x="3952" y="8974"/>
                    <a:pt x="1383" y="10275"/>
                    <a:pt x="149" y="12543"/>
                  </a:cubicBezTo>
                  <a:cubicBezTo>
                    <a:pt x="0" y="12766"/>
                    <a:pt x="201" y="13007"/>
                    <a:pt x="410" y="13007"/>
                  </a:cubicBezTo>
                  <a:cubicBezTo>
                    <a:pt x="483" y="13007"/>
                    <a:pt x="556" y="12979"/>
                    <a:pt x="616" y="12910"/>
                  </a:cubicBezTo>
                  <a:cubicBezTo>
                    <a:pt x="2551" y="10942"/>
                    <a:pt x="4652" y="8907"/>
                    <a:pt x="6287" y="6639"/>
                  </a:cubicBezTo>
                  <a:cubicBezTo>
                    <a:pt x="7588" y="4837"/>
                    <a:pt x="8255" y="2502"/>
                    <a:pt x="8755" y="268"/>
                  </a:cubicBezTo>
                  <a:lnTo>
                    <a:pt x="8755" y="268"/>
                  </a:lnTo>
                  <a:cubicBezTo>
                    <a:pt x="8688" y="368"/>
                    <a:pt x="8655" y="401"/>
                    <a:pt x="8655" y="401"/>
                  </a:cubicBezTo>
                  <a:cubicBezTo>
                    <a:pt x="8655" y="401"/>
                    <a:pt x="8688" y="234"/>
                    <a:pt x="8688" y="1"/>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9"/>
            <p:cNvSpPr/>
            <p:nvPr/>
          </p:nvSpPr>
          <p:spPr>
            <a:xfrm>
              <a:off x="3601500" y="3131025"/>
              <a:ext cx="229775" cy="383225"/>
            </a:xfrm>
            <a:custGeom>
              <a:avLst/>
              <a:gdLst/>
              <a:ahLst/>
              <a:cxnLst/>
              <a:rect l="l" t="t" r="r" b="b"/>
              <a:pathLst>
                <a:path w="9191" h="15329" extrusionOk="0">
                  <a:moveTo>
                    <a:pt x="9190" y="0"/>
                  </a:moveTo>
                  <a:cubicBezTo>
                    <a:pt x="8023" y="2469"/>
                    <a:pt x="7589" y="5237"/>
                    <a:pt x="6155" y="7572"/>
                  </a:cubicBezTo>
                  <a:cubicBezTo>
                    <a:pt x="4487" y="10274"/>
                    <a:pt x="1885" y="12309"/>
                    <a:pt x="150" y="14911"/>
                  </a:cubicBezTo>
                  <a:cubicBezTo>
                    <a:pt x="1" y="15110"/>
                    <a:pt x="187" y="15328"/>
                    <a:pt x="387" y="15328"/>
                  </a:cubicBezTo>
                  <a:cubicBezTo>
                    <a:pt x="455" y="15328"/>
                    <a:pt x="525" y="15303"/>
                    <a:pt x="584" y="15244"/>
                  </a:cubicBezTo>
                  <a:cubicBezTo>
                    <a:pt x="1485" y="14344"/>
                    <a:pt x="2218" y="13243"/>
                    <a:pt x="2952" y="12176"/>
                  </a:cubicBezTo>
                  <a:cubicBezTo>
                    <a:pt x="3920" y="10808"/>
                    <a:pt x="5087" y="9607"/>
                    <a:pt x="6021" y="8239"/>
                  </a:cubicBezTo>
                  <a:cubicBezTo>
                    <a:pt x="7689" y="5838"/>
                    <a:pt x="8089" y="2936"/>
                    <a:pt x="9157" y="267"/>
                  </a:cubicBezTo>
                  <a:cubicBezTo>
                    <a:pt x="9157" y="200"/>
                    <a:pt x="9190" y="100"/>
                    <a:pt x="9190" y="0"/>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9"/>
            <p:cNvSpPr/>
            <p:nvPr/>
          </p:nvSpPr>
          <p:spPr>
            <a:xfrm>
              <a:off x="3632925" y="3275275"/>
              <a:ext cx="205250" cy="296650"/>
            </a:xfrm>
            <a:custGeom>
              <a:avLst/>
              <a:gdLst/>
              <a:ahLst/>
              <a:cxnLst/>
              <a:rect l="l" t="t" r="r" b="b"/>
              <a:pathLst>
                <a:path w="8210" h="11866" extrusionOk="0">
                  <a:moveTo>
                    <a:pt x="8168" y="1"/>
                  </a:moveTo>
                  <a:cubicBezTo>
                    <a:pt x="8167" y="1"/>
                    <a:pt x="8167" y="1"/>
                    <a:pt x="8167" y="1"/>
                  </a:cubicBezTo>
                  <a:cubicBezTo>
                    <a:pt x="6932" y="1302"/>
                    <a:pt x="6032" y="3237"/>
                    <a:pt x="5265" y="4771"/>
                  </a:cubicBezTo>
                  <a:cubicBezTo>
                    <a:pt x="3964" y="7373"/>
                    <a:pt x="1695" y="9074"/>
                    <a:pt x="128" y="11509"/>
                  </a:cubicBezTo>
                  <a:cubicBezTo>
                    <a:pt x="0" y="11688"/>
                    <a:pt x="184" y="11866"/>
                    <a:pt x="367" y="11866"/>
                  </a:cubicBezTo>
                  <a:cubicBezTo>
                    <a:pt x="424" y="11866"/>
                    <a:pt x="481" y="11849"/>
                    <a:pt x="528" y="11809"/>
                  </a:cubicBezTo>
                  <a:cubicBezTo>
                    <a:pt x="1495" y="10942"/>
                    <a:pt x="2229" y="9808"/>
                    <a:pt x="3063" y="8774"/>
                  </a:cubicBezTo>
                  <a:cubicBezTo>
                    <a:pt x="3797" y="7873"/>
                    <a:pt x="4631" y="6772"/>
                    <a:pt x="5064" y="5672"/>
                  </a:cubicBezTo>
                  <a:cubicBezTo>
                    <a:pt x="6390" y="2491"/>
                    <a:pt x="8209" y="1"/>
                    <a:pt x="8168" y="1"/>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9"/>
            <p:cNvSpPr/>
            <p:nvPr/>
          </p:nvSpPr>
          <p:spPr>
            <a:xfrm>
              <a:off x="3367575" y="3295300"/>
              <a:ext cx="182650" cy="1470250"/>
            </a:xfrm>
            <a:custGeom>
              <a:avLst/>
              <a:gdLst/>
              <a:ahLst/>
              <a:cxnLst/>
              <a:rect l="l" t="t" r="r" b="b"/>
              <a:pathLst>
                <a:path w="7306" h="58810" extrusionOk="0">
                  <a:moveTo>
                    <a:pt x="6472" y="1"/>
                  </a:moveTo>
                  <a:cubicBezTo>
                    <a:pt x="6472" y="1"/>
                    <a:pt x="4304" y="101"/>
                    <a:pt x="3370" y="1902"/>
                  </a:cubicBezTo>
                  <a:cubicBezTo>
                    <a:pt x="1235" y="17346"/>
                    <a:pt x="1" y="58809"/>
                    <a:pt x="1" y="58809"/>
                  </a:cubicBezTo>
                  <a:lnTo>
                    <a:pt x="7306" y="58809"/>
                  </a:lnTo>
                  <a:cubicBezTo>
                    <a:pt x="7306" y="58809"/>
                    <a:pt x="5538" y="47701"/>
                    <a:pt x="64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9"/>
            <p:cNvSpPr/>
            <p:nvPr/>
          </p:nvSpPr>
          <p:spPr>
            <a:xfrm>
              <a:off x="3409700" y="3302800"/>
              <a:ext cx="96325" cy="1224150"/>
            </a:xfrm>
            <a:custGeom>
              <a:avLst/>
              <a:gdLst/>
              <a:ahLst/>
              <a:cxnLst/>
              <a:rect l="l" t="t" r="r" b="b"/>
              <a:pathLst>
                <a:path w="3853" h="48966" extrusionOk="0">
                  <a:moveTo>
                    <a:pt x="3819" y="1"/>
                  </a:moveTo>
                  <a:cubicBezTo>
                    <a:pt x="2052" y="1969"/>
                    <a:pt x="2252" y="5638"/>
                    <a:pt x="2085" y="8173"/>
                  </a:cubicBezTo>
                  <a:cubicBezTo>
                    <a:pt x="1818" y="12243"/>
                    <a:pt x="1551" y="16279"/>
                    <a:pt x="1318" y="20349"/>
                  </a:cubicBezTo>
                  <a:cubicBezTo>
                    <a:pt x="751" y="29789"/>
                    <a:pt x="184" y="39296"/>
                    <a:pt x="17" y="48802"/>
                  </a:cubicBezTo>
                  <a:cubicBezTo>
                    <a:pt x="1" y="48915"/>
                    <a:pt x="77" y="48965"/>
                    <a:pt x="161" y="48965"/>
                  </a:cubicBezTo>
                  <a:cubicBezTo>
                    <a:pt x="251" y="48965"/>
                    <a:pt x="350" y="48906"/>
                    <a:pt x="350" y="48802"/>
                  </a:cubicBezTo>
                  <a:cubicBezTo>
                    <a:pt x="1084" y="39662"/>
                    <a:pt x="1551" y="30523"/>
                    <a:pt x="2018" y="21383"/>
                  </a:cubicBezTo>
                  <a:cubicBezTo>
                    <a:pt x="2252" y="17313"/>
                    <a:pt x="2485" y="13244"/>
                    <a:pt x="2719" y="9174"/>
                  </a:cubicBezTo>
                  <a:cubicBezTo>
                    <a:pt x="2919" y="6172"/>
                    <a:pt x="2852" y="2869"/>
                    <a:pt x="3853" y="34"/>
                  </a:cubicBezTo>
                  <a:cubicBezTo>
                    <a:pt x="3853" y="1"/>
                    <a:pt x="3819" y="1"/>
                    <a:pt x="38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9"/>
            <p:cNvSpPr/>
            <p:nvPr/>
          </p:nvSpPr>
          <p:spPr>
            <a:xfrm>
              <a:off x="3483500" y="3512750"/>
              <a:ext cx="34200" cy="1062250"/>
            </a:xfrm>
            <a:custGeom>
              <a:avLst/>
              <a:gdLst/>
              <a:ahLst/>
              <a:cxnLst/>
              <a:rect l="l" t="t" r="r" b="b"/>
              <a:pathLst>
                <a:path w="1368" h="42490" extrusionOk="0">
                  <a:moveTo>
                    <a:pt x="867" y="0"/>
                  </a:moveTo>
                  <a:cubicBezTo>
                    <a:pt x="834" y="0"/>
                    <a:pt x="801" y="25"/>
                    <a:pt x="801" y="75"/>
                  </a:cubicBezTo>
                  <a:cubicBezTo>
                    <a:pt x="1001" y="14119"/>
                    <a:pt x="0" y="28162"/>
                    <a:pt x="100" y="42239"/>
                  </a:cubicBezTo>
                  <a:cubicBezTo>
                    <a:pt x="100" y="42406"/>
                    <a:pt x="225" y="42489"/>
                    <a:pt x="350" y="42489"/>
                  </a:cubicBezTo>
                  <a:cubicBezTo>
                    <a:pt x="476" y="42489"/>
                    <a:pt x="601" y="42406"/>
                    <a:pt x="601" y="42239"/>
                  </a:cubicBezTo>
                  <a:cubicBezTo>
                    <a:pt x="1001" y="28196"/>
                    <a:pt x="1368" y="14119"/>
                    <a:pt x="934" y="75"/>
                  </a:cubicBezTo>
                  <a:cubicBezTo>
                    <a:pt x="934" y="25"/>
                    <a:pt x="901" y="0"/>
                    <a:pt x="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9"/>
            <p:cNvSpPr/>
            <p:nvPr/>
          </p:nvSpPr>
          <p:spPr>
            <a:xfrm>
              <a:off x="3280850" y="4677125"/>
              <a:ext cx="599625" cy="741375"/>
            </a:xfrm>
            <a:custGeom>
              <a:avLst/>
              <a:gdLst/>
              <a:ahLst/>
              <a:cxnLst/>
              <a:rect l="l" t="t" r="r" b="b"/>
              <a:pathLst>
                <a:path w="23985" h="29655" extrusionOk="0">
                  <a:moveTo>
                    <a:pt x="4170" y="0"/>
                  </a:moveTo>
                  <a:cubicBezTo>
                    <a:pt x="1868" y="0"/>
                    <a:pt x="0" y="1868"/>
                    <a:pt x="0" y="4170"/>
                  </a:cubicBezTo>
                  <a:lnTo>
                    <a:pt x="0" y="25485"/>
                  </a:lnTo>
                  <a:cubicBezTo>
                    <a:pt x="0" y="27787"/>
                    <a:pt x="1868" y="29655"/>
                    <a:pt x="4170" y="29655"/>
                  </a:cubicBezTo>
                  <a:lnTo>
                    <a:pt x="19815" y="29655"/>
                  </a:lnTo>
                  <a:cubicBezTo>
                    <a:pt x="22116" y="29655"/>
                    <a:pt x="23984" y="27787"/>
                    <a:pt x="23984" y="25485"/>
                  </a:cubicBezTo>
                  <a:lnTo>
                    <a:pt x="23984" y="4170"/>
                  </a:lnTo>
                  <a:cubicBezTo>
                    <a:pt x="23984" y="1868"/>
                    <a:pt x="22116" y="0"/>
                    <a:pt x="198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9"/>
            <p:cNvSpPr/>
            <p:nvPr/>
          </p:nvSpPr>
          <p:spPr>
            <a:xfrm>
              <a:off x="3347550" y="4743850"/>
              <a:ext cx="466200" cy="607950"/>
            </a:xfrm>
            <a:custGeom>
              <a:avLst/>
              <a:gdLst/>
              <a:ahLst/>
              <a:cxnLst/>
              <a:rect l="l" t="t" r="r" b="b"/>
              <a:pathLst>
                <a:path w="18648" h="24318" extrusionOk="0">
                  <a:moveTo>
                    <a:pt x="1" y="0"/>
                  </a:moveTo>
                  <a:lnTo>
                    <a:pt x="1" y="24317"/>
                  </a:lnTo>
                  <a:lnTo>
                    <a:pt x="18648" y="24317"/>
                  </a:lnTo>
                  <a:lnTo>
                    <a:pt x="186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9"/>
            <p:cNvSpPr/>
            <p:nvPr/>
          </p:nvSpPr>
          <p:spPr>
            <a:xfrm>
              <a:off x="3347550" y="4858075"/>
              <a:ext cx="466200" cy="493725"/>
            </a:xfrm>
            <a:custGeom>
              <a:avLst/>
              <a:gdLst/>
              <a:ahLst/>
              <a:cxnLst/>
              <a:rect l="l" t="t" r="r" b="b"/>
              <a:pathLst>
                <a:path w="18648" h="19749" extrusionOk="0">
                  <a:moveTo>
                    <a:pt x="9308" y="1"/>
                  </a:moveTo>
                  <a:cubicBezTo>
                    <a:pt x="8274" y="9875"/>
                    <a:pt x="1" y="19748"/>
                    <a:pt x="1" y="19748"/>
                  </a:cubicBezTo>
                  <a:lnTo>
                    <a:pt x="18648" y="19748"/>
                  </a:lnTo>
                  <a:cubicBezTo>
                    <a:pt x="18648" y="19748"/>
                    <a:pt x="10375" y="9875"/>
                    <a:pt x="9308" y="1"/>
                  </a:cubicBezTo>
                  <a:close/>
                </a:path>
              </a:pathLst>
            </a:custGeom>
            <a:solidFill>
              <a:srgbClr val="AA8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9"/>
            <p:cNvSpPr/>
            <p:nvPr/>
          </p:nvSpPr>
          <p:spPr>
            <a:xfrm>
              <a:off x="3516850" y="4789700"/>
              <a:ext cx="127625" cy="165150"/>
            </a:xfrm>
            <a:custGeom>
              <a:avLst/>
              <a:gdLst/>
              <a:ahLst/>
              <a:cxnLst/>
              <a:rect l="l" t="t" r="r" b="b"/>
              <a:pathLst>
                <a:path w="5105" h="6606" extrusionOk="0">
                  <a:moveTo>
                    <a:pt x="2102" y="1"/>
                  </a:moveTo>
                  <a:lnTo>
                    <a:pt x="2102" y="2102"/>
                  </a:lnTo>
                  <a:lnTo>
                    <a:pt x="0" y="2102"/>
                  </a:lnTo>
                  <a:lnTo>
                    <a:pt x="0" y="3003"/>
                  </a:lnTo>
                  <a:lnTo>
                    <a:pt x="2102" y="3003"/>
                  </a:lnTo>
                  <a:lnTo>
                    <a:pt x="2102" y="6605"/>
                  </a:lnTo>
                  <a:lnTo>
                    <a:pt x="3003" y="6605"/>
                  </a:lnTo>
                  <a:lnTo>
                    <a:pt x="3003" y="3003"/>
                  </a:lnTo>
                  <a:lnTo>
                    <a:pt x="5104" y="3003"/>
                  </a:lnTo>
                  <a:lnTo>
                    <a:pt x="5104" y="2102"/>
                  </a:lnTo>
                  <a:lnTo>
                    <a:pt x="3003" y="2102"/>
                  </a:lnTo>
                  <a:lnTo>
                    <a:pt x="3003" y="1"/>
                  </a:lnTo>
                  <a:close/>
                </a:path>
              </a:pathLst>
            </a:custGeom>
            <a:solidFill>
              <a:srgbClr val="AA8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9"/>
            <p:cNvSpPr/>
            <p:nvPr/>
          </p:nvSpPr>
          <p:spPr>
            <a:xfrm>
              <a:off x="3650275" y="4971500"/>
              <a:ext cx="127625" cy="165150"/>
            </a:xfrm>
            <a:custGeom>
              <a:avLst/>
              <a:gdLst/>
              <a:ahLst/>
              <a:cxnLst/>
              <a:rect l="l" t="t" r="r" b="b"/>
              <a:pathLst>
                <a:path w="5105" h="6606" extrusionOk="0">
                  <a:moveTo>
                    <a:pt x="2102" y="1"/>
                  </a:moveTo>
                  <a:lnTo>
                    <a:pt x="2102" y="2102"/>
                  </a:lnTo>
                  <a:lnTo>
                    <a:pt x="1" y="2102"/>
                  </a:lnTo>
                  <a:lnTo>
                    <a:pt x="1" y="3003"/>
                  </a:lnTo>
                  <a:lnTo>
                    <a:pt x="2102" y="3003"/>
                  </a:lnTo>
                  <a:lnTo>
                    <a:pt x="2102" y="6605"/>
                  </a:lnTo>
                  <a:lnTo>
                    <a:pt x="3003" y="6605"/>
                  </a:lnTo>
                  <a:lnTo>
                    <a:pt x="3003" y="3003"/>
                  </a:lnTo>
                  <a:lnTo>
                    <a:pt x="5104" y="3003"/>
                  </a:lnTo>
                  <a:lnTo>
                    <a:pt x="5104" y="2102"/>
                  </a:lnTo>
                  <a:lnTo>
                    <a:pt x="3003" y="2102"/>
                  </a:lnTo>
                  <a:lnTo>
                    <a:pt x="3003" y="1"/>
                  </a:lnTo>
                  <a:close/>
                </a:path>
              </a:pathLst>
            </a:custGeom>
            <a:solidFill>
              <a:srgbClr val="AA8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9"/>
            <p:cNvSpPr/>
            <p:nvPr/>
          </p:nvSpPr>
          <p:spPr>
            <a:xfrm>
              <a:off x="3383425" y="4971500"/>
              <a:ext cx="127600" cy="165150"/>
            </a:xfrm>
            <a:custGeom>
              <a:avLst/>
              <a:gdLst/>
              <a:ahLst/>
              <a:cxnLst/>
              <a:rect l="l" t="t" r="r" b="b"/>
              <a:pathLst>
                <a:path w="5104" h="6606" extrusionOk="0">
                  <a:moveTo>
                    <a:pt x="2102" y="1"/>
                  </a:moveTo>
                  <a:lnTo>
                    <a:pt x="2102" y="2102"/>
                  </a:lnTo>
                  <a:lnTo>
                    <a:pt x="0" y="2102"/>
                  </a:lnTo>
                  <a:lnTo>
                    <a:pt x="0" y="3003"/>
                  </a:lnTo>
                  <a:lnTo>
                    <a:pt x="2102" y="3003"/>
                  </a:lnTo>
                  <a:lnTo>
                    <a:pt x="2102" y="6605"/>
                  </a:lnTo>
                  <a:lnTo>
                    <a:pt x="3002" y="6605"/>
                  </a:lnTo>
                  <a:lnTo>
                    <a:pt x="3002" y="3003"/>
                  </a:lnTo>
                  <a:lnTo>
                    <a:pt x="5104" y="3003"/>
                  </a:lnTo>
                  <a:lnTo>
                    <a:pt x="5104" y="2102"/>
                  </a:lnTo>
                  <a:lnTo>
                    <a:pt x="3002" y="2102"/>
                  </a:lnTo>
                  <a:lnTo>
                    <a:pt x="3002" y="1"/>
                  </a:lnTo>
                  <a:close/>
                </a:path>
              </a:pathLst>
            </a:custGeom>
            <a:solidFill>
              <a:srgbClr val="AA8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9"/>
            <p:cNvSpPr/>
            <p:nvPr/>
          </p:nvSpPr>
          <p:spPr>
            <a:xfrm>
              <a:off x="3320875" y="4677125"/>
              <a:ext cx="559600" cy="733875"/>
            </a:xfrm>
            <a:custGeom>
              <a:avLst/>
              <a:gdLst/>
              <a:ahLst/>
              <a:cxnLst/>
              <a:rect l="l" t="t" r="r" b="b"/>
              <a:pathLst>
                <a:path w="22384" h="29355" extrusionOk="0">
                  <a:moveTo>
                    <a:pt x="2569" y="0"/>
                  </a:moveTo>
                  <a:cubicBezTo>
                    <a:pt x="1602" y="0"/>
                    <a:pt x="701" y="301"/>
                    <a:pt x="1" y="868"/>
                  </a:cubicBezTo>
                  <a:cubicBezTo>
                    <a:pt x="501" y="634"/>
                    <a:pt x="1068" y="534"/>
                    <a:pt x="1635" y="534"/>
                  </a:cubicBezTo>
                  <a:lnTo>
                    <a:pt x="17313" y="534"/>
                  </a:lnTo>
                  <a:cubicBezTo>
                    <a:pt x="19615" y="534"/>
                    <a:pt x="21483" y="2402"/>
                    <a:pt x="21483" y="4704"/>
                  </a:cubicBezTo>
                  <a:lnTo>
                    <a:pt x="21483" y="26052"/>
                  </a:lnTo>
                  <a:cubicBezTo>
                    <a:pt x="21483" y="27387"/>
                    <a:pt x="20849" y="28588"/>
                    <a:pt x="19848" y="29355"/>
                  </a:cubicBezTo>
                  <a:cubicBezTo>
                    <a:pt x="21349" y="28721"/>
                    <a:pt x="22383" y="27220"/>
                    <a:pt x="22383" y="25485"/>
                  </a:cubicBezTo>
                  <a:lnTo>
                    <a:pt x="22383" y="4170"/>
                  </a:lnTo>
                  <a:cubicBezTo>
                    <a:pt x="22383" y="1868"/>
                    <a:pt x="20515" y="0"/>
                    <a:pt x="182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9"/>
            <p:cNvSpPr/>
            <p:nvPr/>
          </p:nvSpPr>
          <p:spPr>
            <a:xfrm>
              <a:off x="3840425" y="4711075"/>
              <a:ext cx="38375" cy="76350"/>
            </a:xfrm>
            <a:custGeom>
              <a:avLst/>
              <a:gdLst/>
              <a:ahLst/>
              <a:cxnLst/>
              <a:rect l="l" t="t" r="r" b="b"/>
              <a:pathLst>
                <a:path w="1535" h="3054" extrusionOk="0">
                  <a:moveTo>
                    <a:pt x="66" y="1"/>
                  </a:moveTo>
                  <a:cubicBezTo>
                    <a:pt x="22" y="1"/>
                    <a:pt x="0" y="50"/>
                    <a:pt x="0" y="77"/>
                  </a:cubicBezTo>
                  <a:cubicBezTo>
                    <a:pt x="67" y="577"/>
                    <a:pt x="334" y="977"/>
                    <a:pt x="467" y="1444"/>
                  </a:cubicBezTo>
                  <a:cubicBezTo>
                    <a:pt x="634" y="1945"/>
                    <a:pt x="667" y="2412"/>
                    <a:pt x="801" y="2879"/>
                  </a:cubicBezTo>
                  <a:cubicBezTo>
                    <a:pt x="834" y="2996"/>
                    <a:pt x="934" y="3054"/>
                    <a:pt x="1034" y="3054"/>
                  </a:cubicBezTo>
                  <a:cubicBezTo>
                    <a:pt x="1134" y="3054"/>
                    <a:pt x="1234" y="2996"/>
                    <a:pt x="1268" y="2879"/>
                  </a:cubicBezTo>
                  <a:cubicBezTo>
                    <a:pt x="1534" y="1878"/>
                    <a:pt x="967" y="544"/>
                    <a:pt x="100" y="10"/>
                  </a:cubicBezTo>
                  <a:cubicBezTo>
                    <a:pt x="87" y="4"/>
                    <a:pt x="76" y="1"/>
                    <a:pt x="66" y="1"/>
                  </a:cubicBezTo>
                  <a:close/>
                </a:path>
              </a:pathLst>
            </a:custGeom>
            <a:solidFill>
              <a:srgbClr val="FED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9"/>
            <p:cNvSpPr/>
            <p:nvPr/>
          </p:nvSpPr>
          <p:spPr>
            <a:xfrm>
              <a:off x="3862100" y="4828275"/>
              <a:ext cx="15875" cy="288975"/>
            </a:xfrm>
            <a:custGeom>
              <a:avLst/>
              <a:gdLst/>
              <a:ahLst/>
              <a:cxnLst/>
              <a:rect l="l" t="t" r="r" b="b"/>
              <a:pathLst>
                <a:path w="635" h="11559" extrusionOk="0">
                  <a:moveTo>
                    <a:pt x="55" y="0"/>
                  </a:moveTo>
                  <a:cubicBezTo>
                    <a:pt x="42" y="0"/>
                    <a:pt x="34" y="9"/>
                    <a:pt x="34" y="25"/>
                  </a:cubicBezTo>
                  <a:cubicBezTo>
                    <a:pt x="0" y="3828"/>
                    <a:pt x="34" y="7598"/>
                    <a:pt x="167" y="11434"/>
                  </a:cubicBezTo>
                  <a:cubicBezTo>
                    <a:pt x="167" y="11517"/>
                    <a:pt x="234" y="11559"/>
                    <a:pt x="301" y="11559"/>
                  </a:cubicBezTo>
                  <a:cubicBezTo>
                    <a:pt x="367" y="11559"/>
                    <a:pt x="434" y="11517"/>
                    <a:pt x="434" y="11434"/>
                  </a:cubicBezTo>
                  <a:cubicBezTo>
                    <a:pt x="467" y="9299"/>
                    <a:pt x="467" y="7231"/>
                    <a:pt x="434" y="5129"/>
                  </a:cubicBezTo>
                  <a:cubicBezTo>
                    <a:pt x="401" y="3361"/>
                    <a:pt x="634" y="1727"/>
                    <a:pt x="100" y="25"/>
                  </a:cubicBezTo>
                  <a:cubicBezTo>
                    <a:pt x="84" y="9"/>
                    <a:pt x="67" y="0"/>
                    <a:pt x="55" y="0"/>
                  </a:cubicBezTo>
                  <a:close/>
                </a:path>
              </a:pathLst>
            </a:custGeom>
            <a:solidFill>
              <a:srgbClr val="FED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9"/>
            <p:cNvSpPr/>
            <p:nvPr/>
          </p:nvSpPr>
          <p:spPr>
            <a:xfrm>
              <a:off x="3859600" y="5132650"/>
              <a:ext cx="16700" cy="45075"/>
            </a:xfrm>
            <a:custGeom>
              <a:avLst/>
              <a:gdLst/>
              <a:ahLst/>
              <a:cxnLst/>
              <a:rect l="l" t="t" r="r" b="b"/>
              <a:pathLst>
                <a:path w="668" h="1803" extrusionOk="0">
                  <a:moveTo>
                    <a:pt x="351" y="1"/>
                  </a:moveTo>
                  <a:cubicBezTo>
                    <a:pt x="284" y="1"/>
                    <a:pt x="217" y="43"/>
                    <a:pt x="200" y="126"/>
                  </a:cubicBezTo>
                  <a:cubicBezTo>
                    <a:pt x="134" y="626"/>
                    <a:pt x="0" y="1127"/>
                    <a:pt x="134" y="1627"/>
                  </a:cubicBezTo>
                  <a:cubicBezTo>
                    <a:pt x="150" y="1744"/>
                    <a:pt x="250" y="1802"/>
                    <a:pt x="351" y="1802"/>
                  </a:cubicBezTo>
                  <a:cubicBezTo>
                    <a:pt x="451" y="1802"/>
                    <a:pt x="551" y="1744"/>
                    <a:pt x="567" y="1627"/>
                  </a:cubicBezTo>
                  <a:cubicBezTo>
                    <a:pt x="667" y="1127"/>
                    <a:pt x="567" y="626"/>
                    <a:pt x="501" y="126"/>
                  </a:cubicBezTo>
                  <a:cubicBezTo>
                    <a:pt x="484" y="43"/>
                    <a:pt x="417" y="1"/>
                    <a:pt x="351" y="1"/>
                  </a:cubicBezTo>
                  <a:close/>
                </a:path>
              </a:pathLst>
            </a:custGeom>
            <a:solidFill>
              <a:srgbClr val="FED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9"/>
            <p:cNvSpPr/>
            <p:nvPr/>
          </p:nvSpPr>
          <p:spPr>
            <a:xfrm>
              <a:off x="3858750" y="5193525"/>
              <a:ext cx="15875" cy="24575"/>
            </a:xfrm>
            <a:custGeom>
              <a:avLst/>
              <a:gdLst/>
              <a:ahLst/>
              <a:cxnLst/>
              <a:rect l="l" t="t" r="r" b="b"/>
              <a:pathLst>
                <a:path w="635" h="983" extrusionOk="0">
                  <a:moveTo>
                    <a:pt x="318" y="1"/>
                  </a:moveTo>
                  <a:cubicBezTo>
                    <a:pt x="251" y="1"/>
                    <a:pt x="184" y="43"/>
                    <a:pt x="168" y="126"/>
                  </a:cubicBezTo>
                  <a:cubicBezTo>
                    <a:pt x="134" y="259"/>
                    <a:pt x="101" y="359"/>
                    <a:pt x="68" y="493"/>
                  </a:cubicBezTo>
                  <a:cubicBezTo>
                    <a:pt x="34" y="626"/>
                    <a:pt x="1" y="693"/>
                    <a:pt x="68" y="826"/>
                  </a:cubicBezTo>
                  <a:cubicBezTo>
                    <a:pt x="88" y="931"/>
                    <a:pt x="174" y="983"/>
                    <a:pt x="260" y="983"/>
                  </a:cubicBezTo>
                  <a:cubicBezTo>
                    <a:pt x="312" y="983"/>
                    <a:pt x="364" y="964"/>
                    <a:pt x="401" y="927"/>
                  </a:cubicBezTo>
                  <a:cubicBezTo>
                    <a:pt x="635" y="726"/>
                    <a:pt x="535" y="393"/>
                    <a:pt x="468" y="126"/>
                  </a:cubicBezTo>
                  <a:cubicBezTo>
                    <a:pt x="451" y="43"/>
                    <a:pt x="385" y="1"/>
                    <a:pt x="318" y="1"/>
                  </a:cubicBezTo>
                  <a:close/>
                </a:path>
              </a:pathLst>
            </a:custGeom>
            <a:solidFill>
              <a:srgbClr val="FED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9"/>
            <p:cNvSpPr/>
            <p:nvPr/>
          </p:nvSpPr>
          <p:spPr>
            <a:xfrm>
              <a:off x="3860425" y="5257925"/>
              <a:ext cx="20050" cy="78100"/>
            </a:xfrm>
            <a:custGeom>
              <a:avLst/>
              <a:gdLst/>
              <a:ahLst/>
              <a:cxnLst/>
              <a:rect l="l" t="t" r="r" b="b"/>
              <a:pathLst>
                <a:path w="802" h="3124" extrusionOk="0">
                  <a:moveTo>
                    <a:pt x="312" y="0"/>
                  </a:moveTo>
                  <a:cubicBezTo>
                    <a:pt x="241" y="0"/>
                    <a:pt x="167" y="44"/>
                    <a:pt x="167" y="118"/>
                  </a:cubicBezTo>
                  <a:cubicBezTo>
                    <a:pt x="201" y="1052"/>
                    <a:pt x="1" y="1986"/>
                    <a:pt x="34" y="2887"/>
                  </a:cubicBezTo>
                  <a:cubicBezTo>
                    <a:pt x="34" y="3037"/>
                    <a:pt x="150" y="3124"/>
                    <a:pt x="263" y="3124"/>
                  </a:cubicBezTo>
                  <a:cubicBezTo>
                    <a:pt x="351" y="3124"/>
                    <a:pt x="438" y="3071"/>
                    <a:pt x="468" y="2954"/>
                  </a:cubicBezTo>
                  <a:cubicBezTo>
                    <a:pt x="768" y="2020"/>
                    <a:pt x="801" y="1019"/>
                    <a:pt x="434" y="85"/>
                  </a:cubicBezTo>
                  <a:cubicBezTo>
                    <a:pt x="420" y="27"/>
                    <a:pt x="367" y="0"/>
                    <a:pt x="312" y="0"/>
                  </a:cubicBezTo>
                  <a:close/>
                </a:path>
              </a:pathLst>
            </a:custGeom>
            <a:solidFill>
              <a:srgbClr val="FED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9"/>
            <p:cNvSpPr/>
            <p:nvPr/>
          </p:nvSpPr>
          <p:spPr>
            <a:xfrm>
              <a:off x="3860850" y="5227925"/>
              <a:ext cx="17750" cy="19000"/>
            </a:xfrm>
            <a:custGeom>
              <a:avLst/>
              <a:gdLst/>
              <a:ahLst/>
              <a:cxnLst/>
              <a:rect l="l" t="t" r="r" b="b"/>
              <a:pathLst>
                <a:path w="710" h="760" extrusionOk="0">
                  <a:moveTo>
                    <a:pt x="366" y="0"/>
                  </a:moveTo>
                  <a:cubicBezTo>
                    <a:pt x="245" y="0"/>
                    <a:pt x="125" y="67"/>
                    <a:pt x="84" y="218"/>
                  </a:cubicBezTo>
                  <a:cubicBezTo>
                    <a:pt x="50" y="284"/>
                    <a:pt x="50" y="384"/>
                    <a:pt x="17" y="485"/>
                  </a:cubicBezTo>
                  <a:cubicBezTo>
                    <a:pt x="0" y="668"/>
                    <a:pt x="142" y="760"/>
                    <a:pt x="292" y="760"/>
                  </a:cubicBezTo>
                  <a:cubicBezTo>
                    <a:pt x="442" y="760"/>
                    <a:pt x="601" y="668"/>
                    <a:pt x="617" y="485"/>
                  </a:cubicBezTo>
                  <a:cubicBezTo>
                    <a:pt x="617" y="451"/>
                    <a:pt x="617" y="418"/>
                    <a:pt x="651" y="351"/>
                  </a:cubicBezTo>
                  <a:cubicBezTo>
                    <a:pt x="710" y="135"/>
                    <a:pt x="538" y="0"/>
                    <a:pt x="366" y="0"/>
                  </a:cubicBezTo>
                  <a:close/>
                </a:path>
              </a:pathLst>
            </a:custGeom>
            <a:solidFill>
              <a:srgbClr val="FED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9"/>
            <p:cNvSpPr/>
            <p:nvPr/>
          </p:nvSpPr>
          <p:spPr>
            <a:xfrm>
              <a:off x="4031375" y="4674625"/>
              <a:ext cx="953225" cy="717000"/>
            </a:xfrm>
            <a:custGeom>
              <a:avLst/>
              <a:gdLst/>
              <a:ahLst/>
              <a:cxnLst/>
              <a:rect l="l" t="t" r="r" b="b"/>
              <a:pathLst>
                <a:path w="38129" h="28680" extrusionOk="0">
                  <a:moveTo>
                    <a:pt x="6372" y="0"/>
                  </a:moveTo>
                  <a:lnTo>
                    <a:pt x="1" y="17413"/>
                  </a:lnTo>
                  <a:cubicBezTo>
                    <a:pt x="1" y="17413"/>
                    <a:pt x="4140" y="19739"/>
                    <a:pt x="8568" y="19739"/>
                  </a:cubicBezTo>
                  <a:cubicBezTo>
                    <a:pt x="9057" y="19739"/>
                    <a:pt x="9550" y="19711"/>
                    <a:pt x="10041" y="19648"/>
                  </a:cubicBezTo>
                  <a:cubicBezTo>
                    <a:pt x="14978" y="19014"/>
                    <a:pt x="18214" y="16812"/>
                    <a:pt x="19782" y="16812"/>
                  </a:cubicBezTo>
                  <a:cubicBezTo>
                    <a:pt x="21309" y="16812"/>
                    <a:pt x="22614" y="28680"/>
                    <a:pt x="27459" y="28680"/>
                  </a:cubicBezTo>
                  <a:cubicBezTo>
                    <a:pt x="27588" y="28680"/>
                    <a:pt x="27720" y="28672"/>
                    <a:pt x="27854" y="28654"/>
                  </a:cubicBezTo>
                  <a:cubicBezTo>
                    <a:pt x="33024" y="27987"/>
                    <a:pt x="35726" y="17880"/>
                    <a:pt x="34359" y="16812"/>
                  </a:cubicBezTo>
                  <a:cubicBezTo>
                    <a:pt x="33024" y="15778"/>
                    <a:pt x="32657" y="13810"/>
                    <a:pt x="34726" y="12609"/>
                  </a:cubicBezTo>
                  <a:cubicBezTo>
                    <a:pt x="36760" y="11409"/>
                    <a:pt x="37794" y="10141"/>
                    <a:pt x="37961" y="8340"/>
                  </a:cubicBezTo>
                  <a:cubicBezTo>
                    <a:pt x="38128" y="6505"/>
                    <a:pt x="34726" y="2702"/>
                    <a:pt x="34726" y="2702"/>
                  </a:cubicBezTo>
                  <a:lnTo>
                    <a:pt x="637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9"/>
            <p:cNvSpPr/>
            <p:nvPr/>
          </p:nvSpPr>
          <p:spPr>
            <a:xfrm>
              <a:off x="4028875" y="5019025"/>
              <a:ext cx="274400" cy="243025"/>
            </a:xfrm>
            <a:custGeom>
              <a:avLst/>
              <a:gdLst/>
              <a:ahLst/>
              <a:cxnLst/>
              <a:rect l="l" t="t" r="r" b="b"/>
              <a:pathLst>
                <a:path w="10976" h="9721" extrusionOk="0">
                  <a:moveTo>
                    <a:pt x="3970" y="1"/>
                  </a:moveTo>
                  <a:lnTo>
                    <a:pt x="234" y="3136"/>
                  </a:lnTo>
                  <a:cubicBezTo>
                    <a:pt x="134" y="3737"/>
                    <a:pt x="1" y="5105"/>
                    <a:pt x="234" y="5638"/>
                  </a:cubicBezTo>
                  <a:cubicBezTo>
                    <a:pt x="468" y="6139"/>
                    <a:pt x="835" y="6372"/>
                    <a:pt x="835" y="6372"/>
                  </a:cubicBezTo>
                  <a:cubicBezTo>
                    <a:pt x="835" y="6372"/>
                    <a:pt x="668" y="7840"/>
                    <a:pt x="1735" y="7907"/>
                  </a:cubicBezTo>
                  <a:cubicBezTo>
                    <a:pt x="1735" y="7907"/>
                    <a:pt x="1669" y="9107"/>
                    <a:pt x="2202" y="9341"/>
                  </a:cubicBezTo>
                  <a:cubicBezTo>
                    <a:pt x="2365" y="9405"/>
                    <a:pt x="2517" y="9431"/>
                    <a:pt x="2657" y="9431"/>
                  </a:cubicBezTo>
                  <a:cubicBezTo>
                    <a:pt x="3317" y="9431"/>
                    <a:pt x="3703" y="8841"/>
                    <a:pt x="3703" y="8841"/>
                  </a:cubicBezTo>
                  <a:cubicBezTo>
                    <a:pt x="3703" y="8841"/>
                    <a:pt x="4085" y="9720"/>
                    <a:pt x="5094" y="9720"/>
                  </a:cubicBezTo>
                  <a:cubicBezTo>
                    <a:pt x="5161" y="9720"/>
                    <a:pt x="5232" y="9716"/>
                    <a:pt x="5305" y="9708"/>
                  </a:cubicBezTo>
                  <a:cubicBezTo>
                    <a:pt x="6472" y="9608"/>
                    <a:pt x="6472" y="8073"/>
                    <a:pt x="6806" y="7873"/>
                  </a:cubicBezTo>
                  <a:cubicBezTo>
                    <a:pt x="7173" y="7673"/>
                    <a:pt x="9141" y="6172"/>
                    <a:pt x="9741" y="4771"/>
                  </a:cubicBezTo>
                  <a:cubicBezTo>
                    <a:pt x="10308" y="3370"/>
                    <a:pt x="10975" y="1469"/>
                    <a:pt x="10975" y="1469"/>
                  </a:cubicBezTo>
                  <a:lnTo>
                    <a:pt x="3970" y="1"/>
                  </a:lnTo>
                  <a:close/>
                </a:path>
              </a:pathLst>
            </a:custGeom>
            <a:solidFill>
              <a:srgbClr val="F4B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9"/>
            <p:cNvSpPr/>
            <p:nvPr/>
          </p:nvSpPr>
          <p:spPr>
            <a:xfrm>
              <a:off x="4118950" y="5162975"/>
              <a:ext cx="37550" cy="78750"/>
            </a:xfrm>
            <a:custGeom>
              <a:avLst/>
              <a:gdLst/>
              <a:ahLst/>
              <a:cxnLst/>
              <a:rect l="l" t="t" r="r" b="b"/>
              <a:pathLst>
                <a:path w="1502" h="3150" extrusionOk="0">
                  <a:moveTo>
                    <a:pt x="1401" y="1"/>
                  </a:moveTo>
                  <a:cubicBezTo>
                    <a:pt x="1388" y="1"/>
                    <a:pt x="1377" y="5"/>
                    <a:pt x="1368" y="14"/>
                  </a:cubicBezTo>
                  <a:cubicBezTo>
                    <a:pt x="1368" y="14"/>
                    <a:pt x="1301" y="47"/>
                    <a:pt x="1235" y="80"/>
                  </a:cubicBezTo>
                  <a:cubicBezTo>
                    <a:pt x="1134" y="114"/>
                    <a:pt x="1001" y="180"/>
                    <a:pt x="901" y="314"/>
                  </a:cubicBezTo>
                  <a:cubicBezTo>
                    <a:pt x="834" y="381"/>
                    <a:pt x="768" y="481"/>
                    <a:pt x="734" y="547"/>
                  </a:cubicBezTo>
                  <a:cubicBezTo>
                    <a:pt x="667" y="614"/>
                    <a:pt x="601" y="681"/>
                    <a:pt x="534" y="781"/>
                  </a:cubicBezTo>
                  <a:cubicBezTo>
                    <a:pt x="401" y="948"/>
                    <a:pt x="301" y="1148"/>
                    <a:pt x="200" y="1348"/>
                  </a:cubicBezTo>
                  <a:cubicBezTo>
                    <a:pt x="134" y="1548"/>
                    <a:pt x="67" y="1782"/>
                    <a:pt x="34" y="1982"/>
                  </a:cubicBezTo>
                  <a:cubicBezTo>
                    <a:pt x="0" y="2182"/>
                    <a:pt x="0" y="2382"/>
                    <a:pt x="0" y="2549"/>
                  </a:cubicBezTo>
                  <a:cubicBezTo>
                    <a:pt x="0" y="2882"/>
                    <a:pt x="34" y="3116"/>
                    <a:pt x="34" y="3116"/>
                  </a:cubicBezTo>
                  <a:cubicBezTo>
                    <a:pt x="67" y="3149"/>
                    <a:pt x="67" y="3149"/>
                    <a:pt x="100" y="3149"/>
                  </a:cubicBezTo>
                  <a:cubicBezTo>
                    <a:pt x="134" y="3116"/>
                    <a:pt x="134" y="3116"/>
                    <a:pt x="134" y="3083"/>
                  </a:cubicBezTo>
                  <a:cubicBezTo>
                    <a:pt x="134" y="3083"/>
                    <a:pt x="100" y="2849"/>
                    <a:pt x="67" y="2549"/>
                  </a:cubicBezTo>
                  <a:cubicBezTo>
                    <a:pt x="67" y="2382"/>
                    <a:pt x="100" y="2182"/>
                    <a:pt x="100" y="1982"/>
                  </a:cubicBezTo>
                  <a:cubicBezTo>
                    <a:pt x="167" y="1782"/>
                    <a:pt x="200" y="1581"/>
                    <a:pt x="301" y="1381"/>
                  </a:cubicBezTo>
                  <a:cubicBezTo>
                    <a:pt x="367" y="1181"/>
                    <a:pt x="501" y="981"/>
                    <a:pt x="601" y="848"/>
                  </a:cubicBezTo>
                  <a:cubicBezTo>
                    <a:pt x="667" y="748"/>
                    <a:pt x="734" y="681"/>
                    <a:pt x="801" y="614"/>
                  </a:cubicBezTo>
                  <a:cubicBezTo>
                    <a:pt x="868" y="547"/>
                    <a:pt x="968" y="547"/>
                    <a:pt x="1034" y="481"/>
                  </a:cubicBezTo>
                  <a:cubicBezTo>
                    <a:pt x="1101" y="447"/>
                    <a:pt x="1168" y="381"/>
                    <a:pt x="1201" y="381"/>
                  </a:cubicBezTo>
                  <a:cubicBezTo>
                    <a:pt x="1268" y="314"/>
                    <a:pt x="1301" y="281"/>
                    <a:pt x="1335" y="281"/>
                  </a:cubicBezTo>
                  <a:cubicBezTo>
                    <a:pt x="1401" y="214"/>
                    <a:pt x="1468" y="180"/>
                    <a:pt x="1468" y="180"/>
                  </a:cubicBezTo>
                  <a:cubicBezTo>
                    <a:pt x="1501" y="147"/>
                    <a:pt x="1501" y="114"/>
                    <a:pt x="1501" y="80"/>
                  </a:cubicBezTo>
                  <a:cubicBezTo>
                    <a:pt x="1477" y="32"/>
                    <a:pt x="1435" y="1"/>
                    <a:pt x="1401" y="1"/>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9"/>
            <p:cNvSpPr/>
            <p:nvPr/>
          </p:nvSpPr>
          <p:spPr>
            <a:xfrm>
              <a:off x="4071400" y="5166025"/>
              <a:ext cx="33400" cy="52350"/>
            </a:xfrm>
            <a:custGeom>
              <a:avLst/>
              <a:gdLst/>
              <a:ahLst/>
              <a:cxnLst/>
              <a:rect l="l" t="t" r="r" b="b"/>
              <a:pathLst>
                <a:path w="1336" h="2094" extrusionOk="0">
                  <a:moveTo>
                    <a:pt x="1181" y="0"/>
                  </a:moveTo>
                  <a:cubicBezTo>
                    <a:pt x="1143" y="0"/>
                    <a:pt x="1102" y="8"/>
                    <a:pt x="1068" y="25"/>
                  </a:cubicBezTo>
                  <a:cubicBezTo>
                    <a:pt x="1068" y="25"/>
                    <a:pt x="968" y="125"/>
                    <a:pt x="802" y="292"/>
                  </a:cubicBezTo>
                  <a:cubicBezTo>
                    <a:pt x="735" y="359"/>
                    <a:pt x="635" y="459"/>
                    <a:pt x="568" y="559"/>
                  </a:cubicBezTo>
                  <a:cubicBezTo>
                    <a:pt x="468" y="692"/>
                    <a:pt x="435" y="826"/>
                    <a:pt x="335" y="926"/>
                  </a:cubicBezTo>
                  <a:cubicBezTo>
                    <a:pt x="201" y="1193"/>
                    <a:pt x="134" y="1459"/>
                    <a:pt x="68" y="1693"/>
                  </a:cubicBezTo>
                  <a:cubicBezTo>
                    <a:pt x="1" y="1893"/>
                    <a:pt x="1" y="2027"/>
                    <a:pt x="1" y="2027"/>
                  </a:cubicBezTo>
                  <a:cubicBezTo>
                    <a:pt x="1" y="2060"/>
                    <a:pt x="1" y="2093"/>
                    <a:pt x="34" y="2093"/>
                  </a:cubicBezTo>
                  <a:cubicBezTo>
                    <a:pt x="68" y="2093"/>
                    <a:pt x="101" y="2060"/>
                    <a:pt x="101" y="2060"/>
                  </a:cubicBezTo>
                  <a:cubicBezTo>
                    <a:pt x="101" y="2060"/>
                    <a:pt x="134" y="1926"/>
                    <a:pt x="201" y="1726"/>
                  </a:cubicBezTo>
                  <a:cubicBezTo>
                    <a:pt x="268" y="1526"/>
                    <a:pt x="368" y="1259"/>
                    <a:pt x="501" y="1026"/>
                  </a:cubicBezTo>
                  <a:cubicBezTo>
                    <a:pt x="601" y="926"/>
                    <a:pt x="668" y="792"/>
                    <a:pt x="735" y="692"/>
                  </a:cubicBezTo>
                  <a:cubicBezTo>
                    <a:pt x="835" y="626"/>
                    <a:pt x="902" y="525"/>
                    <a:pt x="968" y="459"/>
                  </a:cubicBezTo>
                  <a:cubicBezTo>
                    <a:pt x="1135" y="325"/>
                    <a:pt x="1235" y="259"/>
                    <a:pt x="1235" y="259"/>
                  </a:cubicBezTo>
                  <a:lnTo>
                    <a:pt x="1269" y="225"/>
                  </a:lnTo>
                  <a:cubicBezTo>
                    <a:pt x="1302" y="192"/>
                    <a:pt x="1335" y="92"/>
                    <a:pt x="1269" y="25"/>
                  </a:cubicBezTo>
                  <a:cubicBezTo>
                    <a:pt x="1252" y="8"/>
                    <a:pt x="1219" y="0"/>
                    <a:pt x="1181" y="0"/>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9"/>
            <p:cNvSpPr/>
            <p:nvPr/>
          </p:nvSpPr>
          <p:spPr>
            <a:xfrm>
              <a:off x="4048050" y="5142975"/>
              <a:ext cx="27550" cy="36200"/>
            </a:xfrm>
            <a:custGeom>
              <a:avLst/>
              <a:gdLst/>
              <a:ahLst/>
              <a:cxnLst/>
              <a:rect l="l" t="t" r="r" b="b"/>
              <a:pathLst>
                <a:path w="1102" h="1448" extrusionOk="0">
                  <a:moveTo>
                    <a:pt x="1001" y="0"/>
                  </a:moveTo>
                  <a:cubicBezTo>
                    <a:pt x="989" y="0"/>
                    <a:pt x="977" y="4"/>
                    <a:pt x="968" y="13"/>
                  </a:cubicBezTo>
                  <a:cubicBezTo>
                    <a:pt x="968" y="13"/>
                    <a:pt x="835" y="46"/>
                    <a:pt x="701" y="147"/>
                  </a:cubicBezTo>
                  <a:cubicBezTo>
                    <a:pt x="568" y="247"/>
                    <a:pt x="401" y="413"/>
                    <a:pt x="301" y="580"/>
                  </a:cubicBezTo>
                  <a:cubicBezTo>
                    <a:pt x="101" y="980"/>
                    <a:pt x="1" y="1381"/>
                    <a:pt x="1" y="1381"/>
                  </a:cubicBezTo>
                  <a:cubicBezTo>
                    <a:pt x="1" y="1414"/>
                    <a:pt x="34" y="1447"/>
                    <a:pt x="68" y="1447"/>
                  </a:cubicBezTo>
                  <a:cubicBezTo>
                    <a:pt x="101" y="1447"/>
                    <a:pt x="101" y="1447"/>
                    <a:pt x="101" y="1414"/>
                  </a:cubicBezTo>
                  <a:cubicBezTo>
                    <a:pt x="101" y="1414"/>
                    <a:pt x="134" y="1314"/>
                    <a:pt x="168" y="1147"/>
                  </a:cubicBezTo>
                  <a:cubicBezTo>
                    <a:pt x="201" y="1014"/>
                    <a:pt x="301" y="814"/>
                    <a:pt x="401" y="647"/>
                  </a:cubicBezTo>
                  <a:cubicBezTo>
                    <a:pt x="501" y="480"/>
                    <a:pt x="668" y="347"/>
                    <a:pt x="802" y="280"/>
                  </a:cubicBezTo>
                  <a:cubicBezTo>
                    <a:pt x="902" y="213"/>
                    <a:pt x="1002" y="213"/>
                    <a:pt x="1002" y="213"/>
                  </a:cubicBezTo>
                  <a:cubicBezTo>
                    <a:pt x="1068" y="180"/>
                    <a:pt x="1102" y="147"/>
                    <a:pt x="1102" y="80"/>
                  </a:cubicBezTo>
                  <a:cubicBezTo>
                    <a:pt x="1077" y="31"/>
                    <a:pt x="1035" y="0"/>
                    <a:pt x="1001" y="0"/>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9"/>
            <p:cNvSpPr/>
            <p:nvPr/>
          </p:nvSpPr>
          <p:spPr>
            <a:xfrm>
              <a:off x="3884600" y="2417425"/>
              <a:ext cx="1210075" cy="1036250"/>
            </a:xfrm>
            <a:custGeom>
              <a:avLst/>
              <a:gdLst/>
              <a:ahLst/>
              <a:cxnLst/>
              <a:rect l="l" t="t" r="r" b="b"/>
              <a:pathLst>
                <a:path w="48403" h="41450" extrusionOk="0">
                  <a:moveTo>
                    <a:pt x="29508" y="0"/>
                  </a:moveTo>
                  <a:cubicBezTo>
                    <a:pt x="26714" y="0"/>
                    <a:pt x="23977" y="116"/>
                    <a:pt x="22284" y="457"/>
                  </a:cubicBezTo>
                  <a:cubicBezTo>
                    <a:pt x="21249" y="691"/>
                    <a:pt x="14745" y="2759"/>
                    <a:pt x="13811" y="4560"/>
                  </a:cubicBezTo>
                  <a:cubicBezTo>
                    <a:pt x="12843" y="6395"/>
                    <a:pt x="7573" y="16536"/>
                    <a:pt x="6973" y="17069"/>
                  </a:cubicBezTo>
                  <a:cubicBezTo>
                    <a:pt x="6896" y="17146"/>
                    <a:pt x="6783" y="17178"/>
                    <a:pt x="6644" y="17178"/>
                  </a:cubicBezTo>
                  <a:cubicBezTo>
                    <a:pt x="5945" y="17178"/>
                    <a:pt x="4581" y="16366"/>
                    <a:pt x="3740" y="16366"/>
                  </a:cubicBezTo>
                  <a:cubicBezTo>
                    <a:pt x="3517" y="16366"/>
                    <a:pt x="3330" y="16424"/>
                    <a:pt x="3203" y="16569"/>
                  </a:cubicBezTo>
                  <a:cubicBezTo>
                    <a:pt x="2503" y="17336"/>
                    <a:pt x="1" y="29912"/>
                    <a:pt x="1535" y="36250"/>
                  </a:cubicBezTo>
                  <a:cubicBezTo>
                    <a:pt x="2564" y="40406"/>
                    <a:pt x="4811" y="41449"/>
                    <a:pt x="6660" y="41449"/>
                  </a:cubicBezTo>
                  <a:cubicBezTo>
                    <a:pt x="7630" y="41449"/>
                    <a:pt x="8491" y="41162"/>
                    <a:pt x="9007" y="40886"/>
                  </a:cubicBezTo>
                  <a:cubicBezTo>
                    <a:pt x="10508" y="40086"/>
                    <a:pt x="14278" y="37284"/>
                    <a:pt x="15178" y="37017"/>
                  </a:cubicBezTo>
                  <a:cubicBezTo>
                    <a:pt x="16079" y="36750"/>
                    <a:pt x="42798" y="35149"/>
                    <a:pt x="42798" y="35149"/>
                  </a:cubicBezTo>
                  <a:lnTo>
                    <a:pt x="48402" y="19171"/>
                  </a:lnTo>
                  <a:cubicBezTo>
                    <a:pt x="48402" y="19171"/>
                    <a:pt x="40196" y="724"/>
                    <a:pt x="39362" y="457"/>
                  </a:cubicBezTo>
                  <a:cubicBezTo>
                    <a:pt x="38824" y="312"/>
                    <a:pt x="34089" y="0"/>
                    <a:pt x="295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9"/>
            <p:cNvSpPr/>
            <p:nvPr/>
          </p:nvSpPr>
          <p:spPr>
            <a:xfrm>
              <a:off x="3890450" y="2574775"/>
              <a:ext cx="1204225" cy="878900"/>
            </a:xfrm>
            <a:custGeom>
              <a:avLst/>
              <a:gdLst/>
              <a:ahLst/>
              <a:cxnLst/>
              <a:rect l="l" t="t" r="r" b="b"/>
              <a:pathLst>
                <a:path w="48169" h="35156" extrusionOk="0">
                  <a:moveTo>
                    <a:pt x="42264" y="1"/>
                  </a:moveTo>
                  <a:cubicBezTo>
                    <a:pt x="42231" y="334"/>
                    <a:pt x="42197" y="701"/>
                    <a:pt x="42131" y="1068"/>
                  </a:cubicBezTo>
                  <a:cubicBezTo>
                    <a:pt x="41897" y="2703"/>
                    <a:pt x="41530" y="4371"/>
                    <a:pt x="40896" y="5872"/>
                  </a:cubicBezTo>
                  <a:cubicBezTo>
                    <a:pt x="40329" y="7173"/>
                    <a:pt x="39295" y="8140"/>
                    <a:pt x="38828" y="9441"/>
                  </a:cubicBezTo>
                  <a:cubicBezTo>
                    <a:pt x="38228" y="10975"/>
                    <a:pt x="37694" y="12577"/>
                    <a:pt x="36994" y="14044"/>
                  </a:cubicBezTo>
                  <a:cubicBezTo>
                    <a:pt x="36226" y="15746"/>
                    <a:pt x="35259" y="17347"/>
                    <a:pt x="34325" y="18948"/>
                  </a:cubicBezTo>
                  <a:cubicBezTo>
                    <a:pt x="34107" y="19330"/>
                    <a:pt x="33710" y="20112"/>
                    <a:pt x="33209" y="20112"/>
                  </a:cubicBezTo>
                  <a:cubicBezTo>
                    <a:pt x="33097" y="20112"/>
                    <a:pt x="32979" y="20073"/>
                    <a:pt x="32857" y="19982"/>
                  </a:cubicBezTo>
                  <a:cubicBezTo>
                    <a:pt x="32490" y="19748"/>
                    <a:pt x="32490" y="18514"/>
                    <a:pt x="32424" y="18114"/>
                  </a:cubicBezTo>
                  <a:cubicBezTo>
                    <a:pt x="32357" y="17647"/>
                    <a:pt x="32524" y="16479"/>
                    <a:pt x="31957" y="16379"/>
                  </a:cubicBezTo>
                  <a:cubicBezTo>
                    <a:pt x="31926" y="16374"/>
                    <a:pt x="31895" y="16371"/>
                    <a:pt x="31866" y="16371"/>
                  </a:cubicBezTo>
                  <a:cubicBezTo>
                    <a:pt x="31165" y="16371"/>
                    <a:pt x="30884" y="17834"/>
                    <a:pt x="30756" y="18314"/>
                  </a:cubicBezTo>
                  <a:cubicBezTo>
                    <a:pt x="30289" y="20049"/>
                    <a:pt x="30055" y="22183"/>
                    <a:pt x="29221" y="23785"/>
                  </a:cubicBezTo>
                  <a:cubicBezTo>
                    <a:pt x="28947" y="24307"/>
                    <a:pt x="28570" y="24508"/>
                    <a:pt x="28163" y="24508"/>
                  </a:cubicBezTo>
                  <a:cubicBezTo>
                    <a:pt x="27531" y="24508"/>
                    <a:pt x="26826" y="24025"/>
                    <a:pt x="26319" y="23518"/>
                  </a:cubicBezTo>
                  <a:cubicBezTo>
                    <a:pt x="25352" y="22450"/>
                    <a:pt x="25252" y="21483"/>
                    <a:pt x="25185" y="20082"/>
                  </a:cubicBezTo>
                  <a:cubicBezTo>
                    <a:pt x="25052" y="18347"/>
                    <a:pt x="24751" y="16479"/>
                    <a:pt x="24852" y="14745"/>
                  </a:cubicBezTo>
                  <a:cubicBezTo>
                    <a:pt x="24985" y="13044"/>
                    <a:pt x="25485" y="11242"/>
                    <a:pt x="25052" y="9541"/>
                  </a:cubicBezTo>
                  <a:cubicBezTo>
                    <a:pt x="25027" y="9538"/>
                    <a:pt x="25004" y="9536"/>
                    <a:pt x="24980" y="9536"/>
                  </a:cubicBezTo>
                  <a:cubicBezTo>
                    <a:pt x="23892" y="9536"/>
                    <a:pt x="24084" y="13292"/>
                    <a:pt x="24051" y="14011"/>
                  </a:cubicBezTo>
                  <a:cubicBezTo>
                    <a:pt x="23984" y="16213"/>
                    <a:pt x="23451" y="18347"/>
                    <a:pt x="23350" y="20516"/>
                  </a:cubicBezTo>
                  <a:cubicBezTo>
                    <a:pt x="23317" y="21550"/>
                    <a:pt x="23350" y="22550"/>
                    <a:pt x="23484" y="23551"/>
                  </a:cubicBezTo>
                  <a:cubicBezTo>
                    <a:pt x="23551" y="24118"/>
                    <a:pt x="23751" y="24952"/>
                    <a:pt x="23584" y="25486"/>
                  </a:cubicBezTo>
                  <a:cubicBezTo>
                    <a:pt x="23359" y="26203"/>
                    <a:pt x="22692" y="26392"/>
                    <a:pt x="21996" y="26392"/>
                  </a:cubicBezTo>
                  <a:cubicBezTo>
                    <a:pt x="21558" y="26392"/>
                    <a:pt x="21109" y="26317"/>
                    <a:pt x="20749" y="26253"/>
                  </a:cubicBezTo>
                  <a:cubicBezTo>
                    <a:pt x="17913" y="25719"/>
                    <a:pt x="16712" y="22817"/>
                    <a:pt x="15678" y="20349"/>
                  </a:cubicBezTo>
                  <a:cubicBezTo>
                    <a:pt x="14511" y="17614"/>
                    <a:pt x="13844" y="14678"/>
                    <a:pt x="13844" y="11709"/>
                  </a:cubicBezTo>
                  <a:cubicBezTo>
                    <a:pt x="13844" y="9975"/>
                    <a:pt x="14077" y="8340"/>
                    <a:pt x="14277" y="6639"/>
                  </a:cubicBezTo>
                  <a:cubicBezTo>
                    <a:pt x="14411" y="5572"/>
                    <a:pt x="15145" y="4237"/>
                    <a:pt x="15011" y="3203"/>
                  </a:cubicBezTo>
                  <a:cubicBezTo>
                    <a:pt x="14979" y="3199"/>
                    <a:pt x="14948" y="3197"/>
                    <a:pt x="14918" y="3197"/>
                  </a:cubicBezTo>
                  <a:cubicBezTo>
                    <a:pt x="14004" y="3197"/>
                    <a:pt x="14296" y="5047"/>
                    <a:pt x="13688" y="5047"/>
                  </a:cubicBezTo>
                  <a:cubicBezTo>
                    <a:pt x="13664" y="5047"/>
                    <a:pt x="13638" y="5044"/>
                    <a:pt x="13610" y="5038"/>
                  </a:cubicBezTo>
                  <a:cubicBezTo>
                    <a:pt x="13110" y="4938"/>
                    <a:pt x="13076" y="2903"/>
                    <a:pt x="12943" y="2503"/>
                  </a:cubicBezTo>
                  <a:lnTo>
                    <a:pt x="12943" y="2503"/>
                  </a:lnTo>
                  <a:cubicBezTo>
                    <a:pt x="11876" y="2836"/>
                    <a:pt x="13543" y="5405"/>
                    <a:pt x="13577" y="6039"/>
                  </a:cubicBezTo>
                  <a:cubicBezTo>
                    <a:pt x="13610" y="7806"/>
                    <a:pt x="13143" y="9574"/>
                    <a:pt x="13143" y="11376"/>
                  </a:cubicBezTo>
                  <a:cubicBezTo>
                    <a:pt x="13143" y="13310"/>
                    <a:pt x="13243" y="15412"/>
                    <a:pt x="13777" y="17280"/>
                  </a:cubicBezTo>
                  <a:cubicBezTo>
                    <a:pt x="14077" y="18214"/>
                    <a:pt x="14511" y="19048"/>
                    <a:pt x="15011" y="19848"/>
                  </a:cubicBezTo>
                  <a:cubicBezTo>
                    <a:pt x="15245" y="20215"/>
                    <a:pt x="16179" y="21483"/>
                    <a:pt x="15278" y="21516"/>
                  </a:cubicBezTo>
                  <a:cubicBezTo>
                    <a:pt x="14711" y="21516"/>
                    <a:pt x="14311" y="20482"/>
                    <a:pt x="14111" y="20082"/>
                  </a:cubicBezTo>
                  <a:cubicBezTo>
                    <a:pt x="13577" y="19181"/>
                    <a:pt x="13210" y="18247"/>
                    <a:pt x="12676" y="17347"/>
                  </a:cubicBezTo>
                  <a:cubicBezTo>
                    <a:pt x="12142" y="16446"/>
                    <a:pt x="11475" y="15345"/>
                    <a:pt x="10641" y="14745"/>
                  </a:cubicBezTo>
                  <a:cubicBezTo>
                    <a:pt x="10304" y="14492"/>
                    <a:pt x="10037" y="14370"/>
                    <a:pt x="9837" y="14370"/>
                  </a:cubicBezTo>
                  <a:cubicBezTo>
                    <a:pt x="9484" y="14370"/>
                    <a:pt x="9343" y="14754"/>
                    <a:pt x="9407" y="15479"/>
                  </a:cubicBezTo>
                  <a:cubicBezTo>
                    <a:pt x="9541" y="16646"/>
                    <a:pt x="10274" y="17614"/>
                    <a:pt x="10708" y="18648"/>
                  </a:cubicBezTo>
                  <a:cubicBezTo>
                    <a:pt x="10939" y="19236"/>
                    <a:pt x="10919" y="19705"/>
                    <a:pt x="10714" y="19705"/>
                  </a:cubicBezTo>
                  <a:cubicBezTo>
                    <a:pt x="10593" y="19705"/>
                    <a:pt x="10409" y="19543"/>
                    <a:pt x="10174" y="19148"/>
                  </a:cubicBezTo>
                  <a:cubicBezTo>
                    <a:pt x="9040" y="17247"/>
                    <a:pt x="8340" y="15145"/>
                    <a:pt x="6939" y="13344"/>
                  </a:cubicBezTo>
                  <a:cubicBezTo>
                    <a:pt x="6438" y="12677"/>
                    <a:pt x="5604" y="11776"/>
                    <a:pt x="4837" y="11376"/>
                  </a:cubicBezTo>
                  <a:cubicBezTo>
                    <a:pt x="4437" y="11176"/>
                    <a:pt x="3803" y="11042"/>
                    <a:pt x="3336" y="11042"/>
                  </a:cubicBezTo>
                  <a:cubicBezTo>
                    <a:pt x="3103" y="11042"/>
                    <a:pt x="2836" y="11142"/>
                    <a:pt x="2602" y="11209"/>
                  </a:cubicBezTo>
                  <a:cubicBezTo>
                    <a:pt x="1668" y="14378"/>
                    <a:pt x="0" y="24485"/>
                    <a:pt x="1335" y="29956"/>
                  </a:cubicBezTo>
                  <a:cubicBezTo>
                    <a:pt x="2341" y="34112"/>
                    <a:pt x="4581" y="35155"/>
                    <a:pt x="6427" y="35155"/>
                  </a:cubicBezTo>
                  <a:cubicBezTo>
                    <a:pt x="7396" y="35155"/>
                    <a:pt x="8257" y="34868"/>
                    <a:pt x="8773" y="34592"/>
                  </a:cubicBezTo>
                  <a:cubicBezTo>
                    <a:pt x="10274" y="33792"/>
                    <a:pt x="14044" y="30956"/>
                    <a:pt x="14944" y="30690"/>
                  </a:cubicBezTo>
                  <a:cubicBezTo>
                    <a:pt x="15845" y="30423"/>
                    <a:pt x="42598" y="28822"/>
                    <a:pt x="42598" y="28822"/>
                  </a:cubicBezTo>
                  <a:lnTo>
                    <a:pt x="48168" y="12877"/>
                  </a:lnTo>
                  <a:cubicBezTo>
                    <a:pt x="48168" y="12877"/>
                    <a:pt x="44866" y="5471"/>
                    <a:pt x="4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9"/>
            <p:cNvSpPr/>
            <p:nvPr/>
          </p:nvSpPr>
          <p:spPr>
            <a:xfrm>
              <a:off x="3920475" y="2841700"/>
              <a:ext cx="201825" cy="602750"/>
            </a:xfrm>
            <a:custGeom>
              <a:avLst/>
              <a:gdLst/>
              <a:ahLst/>
              <a:cxnLst/>
              <a:rect l="l" t="t" r="r" b="b"/>
              <a:pathLst>
                <a:path w="8073" h="24110" extrusionOk="0">
                  <a:moveTo>
                    <a:pt x="2633" y="0"/>
                  </a:moveTo>
                  <a:cubicBezTo>
                    <a:pt x="2443" y="0"/>
                    <a:pt x="2273" y="38"/>
                    <a:pt x="2135" y="98"/>
                  </a:cubicBezTo>
                  <a:cubicBezTo>
                    <a:pt x="1368" y="465"/>
                    <a:pt x="0" y="9138"/>
                    <a:pt x="100" y="14442"/>
                  </a:cubicBezTo>
                  <a:cubicBezTo>
                    <a:pt x="228" y="19520"/>
                    <a:pt x="1212" y="24110"/>
                    <a:pt x="4283" y="24110"/>
                  </a:cubicBezTo>
                  <a:cubicBezTo>
                    <a:pt x="4419" y="24110"/>
                    <a:pt x="4559" y="24101"/>
                    <a:pt x="4704" y="24082"/>
                  </a:cubicBezTo>
                  <a:cubicBezTo>
                    <a:pt x="8073" y="23615"/>
                    <a:pt x="7239" y="17077"/>
                    <a:pt x="6872" y="12107"/>
                  </a:cubicBezTo>
                  <a:cubicBezTo>
                    <a:pt x="6638" y="8905"/>
                    <a:pt x="5704" y="3801"/>
                    <a:pt x="4437" y="1333"/>
                  </a:cubicBezTo>
                  <a:cubicBezTo>
                    <a:pt x="3892" y="317"/>
                    <a:pt x="3181" y="0"/>
                    <a:pt x="2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9"/>
            <p:cNvSpPr/>
            <p:nvPr/>
          </p:nvSpPr>
          <p:spPr>
            <a:xfrm>
              <a:off x="3743175" y="2526625"/>
              <a:ext cx="325750" cy="554375"/>
            </a:xfrm>
            <a:custGeom>
              <a:avLst/>
              <a:gdLst/>
              <a:ahLst/>
              <a:cxnLst/>
              <a:rect l="l" t="t" r="r" b="b"/>
              <a:pathLst>
                <a:path w="13030" h="22175" extrusionOk="0">
                  <a:moveTo>
                    <a:pt x="4382" y="1"/>
                  </a:moveTo>
                  <a:cubicBezTo>
                    <a:pt x="4001" y="1"/>
                    <a:pt x="3723" y="226"/>
                    <a:pt x="3723" y="226"/>
                  </a:cubicBezTo>
                  <a:cubicBezTo>
                    <a:pt x="3541" y="77"/>
                    <a:pt x="3366" y="16"/>
                    <a:pt x="3207" y="16"/>
                  </a:cubicBezTo>
                  <a:cubicBezTo>
                    <a:pt x="2726" y="16"/>
                    <a:pt x="2405" y="575"/>
                    <a:pt x="2556" y="926"/>
                  </a:cubicBezTo>
                  <a:cubicBezTo>
                    <a:pt x="2723" y="1393"/>
                    <a:pt x="3323" y="2494"/>
                    <a:pt x="3323" y="2494"/>
                  </a:cubicBezTo>
                  <a:cubicBezTo>
                    <a:pt x="2855" y="1723"/>
                    <a:pt x="2126" y="1377"/>
                    <a:pt x="1639" y="1377"/>
                  </a:cubicBezTo>
                  <a:cubicBezTo>
                    <a:pt x="1432" y="1377"/>
                    <a:pt x="1268" y="1440"/>
                    <a:pt x="1188" y="1560"/>
                  </a:cubicBezTo>
                  <a:cubicBezTo>
                    <a:pt x="955" y="1960"/>
                    <a:pt x="1455" y="2627"/>
                    <a:pt x="2122" y="3428"/>
                  </a:cubicBezTo>
                  <a:cubicBezTo>
                    <a:pt x="2789" y="4229"/>
                    <a:pt x="3857" y="6497"/>
                    <a:pt x="3857" y="6497"/>
                  </a:cubicBezTo>
                  <a:cubicBezTo>
                    <a:pt x="3857" y="6497"/>
                    <a:pt x="3156" y="5463"/>
                    <a:pt x="1989" y="4362"/>
                  </a:cubicBezTo>
                  <a:cubicBezTo>
                    <a:pt x="1617" y="4022"/>
                    <a:pt x="1262" y="3895"/>
                    <a:pt x="970" y="3895"/>
                  </a:cubicBezTo>
                  <a:cubicBezTo>
                    <a:pt x="343" y="3895"/>
                    <a:pt x="1" y="4477"/>
                    <a:pt x="388" y="4796"/>
                  </a:cubicBezTo>
                  <a:cubicBezTo>
                    <a:pt x="921" y="5263"/>
                    <a:pt x="2289" y="7764"/>
                    <a:pt x="2489" y="8432"/>
                  </a:cubicBezTo>
                  <a:cubicBezTo>
                    <a:pt x="2689" y="9132"/>
                    <a:pt x="2522" y="11534"/>
                    <a:pt x="3023" y="13135"/>
                  </a:cubicBezTo>
                  <a:cubicBezTo>
                    <a:pt x="3523" y="14769"/>
                    <a:pt x="5691" y="15503"/>
                    <a:pt x="5691" y="15503"/>
                  </a:cubicBezTo>
                  <a:cubicBezTo>
                    <a:pt x="7659" y="18772"/>
                    <a:pt x="12696" y="22175"/>
                    <a:pt x="12696" y="22175"/>
                  </a:cubicBezTo>
                  <a:cubicBezTo>
                    <a:pt x="13030" y="20974"/>
                    <a:pt x="11696" y="14436"/>
                    <a:pt x="11696" y="14436"/>
                  </a:cubicBezTo>
                  <a:lnTo>
                    <a:pt x="9094" y="12201"/>
                  </a:lnTo>
                  <a:cubicBezTo>
                    <a:pt x="9361" y="9666"/>
                    <a:pt x="8460" y="7598"/>
                    <a:pt x="8460" y="7598"/>
                  </a:cubicBezTo>
                  <a:cubicBezTo>
                    <a:pt x="8460" y="7598"/>
                    <a:pt x="8360" y="6564"/>
                    <a:pt x="8060" y="4929"/>
                  </a:cubicBezTo>
                  <a:cubicBezTo>
                    <a:pt x="7726" y="3328"/>
                    <a:pt x="5858" y="993"/>
                    <a:pt x="5124" y="326"/>
                  </a:cubicBezTo>
                  <a:cubicBezTo>
                    <a:pt x="4865" y="79"/>
                    <a:pt x="4605" y="1"/>
                    <a:pt x="4382" y="1"/>
                  </a:cubicBezTo>
                  <a:close/>
                </a:path>
              </a:pathLst>
            </a:custGeom>
            <a:solidFill>
              <a:srgbClr val="F4B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9"/>
            <p:cNvSpPr/>
            <p:nvPr/>
          </p:nvSpPr>
          <p:spPr>
            <a:xfrm>
              <a:off x="3836250" y="2642325"/>
              <a:ext cx="114275" cy="185175"/>
            </a:xfrm>
            <a:custGeom>
              <a:avLst/>
              <a:gdLst/>
              <a:ahLst/>
              <a:cxnLst/>
              <a:rect l="l" t="t" r="r" b="b"/>
              <a:pathLst>
                <a:path w="4571" h="7407" extrusionOk="0">
                  <a:moveTo>
                    <a:pt x="1168" y="1"/>
                  </a:moveTo>
                  <a:cubicBezTo>
                    <a:pt x="767" y="1"/>
                    <a:pt x="501" y="101"/>
                    <a:pt x="367" y="334"/>
                  </a:cubicBezTo>
                  <a:cubicBezTo>
                    <a:pt x="200" y="635"/>
                    <a:pt x="334" y="1102"/>
                    <a:pt x="667" y="1635"/>
                  </a:cubicBezTo>
                  <a:cubicBezTo>
                    <a:pt x="868" y="1936"/>
                    <a:pt x="1134" y="2269"/>
                    <a:pt x="1401" y="2603"/>
                  </a:cubicBezTo>
                  <a:cubicBezTo>
                    <a:pt x="1768" y="3103"/>
                    <a:pt x="2302" y="3770"/>
                    <a:pt x="2269" y="3937"/>
                  </a:cubicBezTo>
                  <a:cubicBezTo>
                    <a:pt x="2035" y="4070"/>
                    <a:pt x="0" y="5138"/>
                    <a:pt x="534" y="7373"/>
                  </a:cubicBezTo>
                  <a:cubicBezTo>
                    <a:pt x="534" y="7406"/>
                    <a:pt x="567" y="7406"/>
                    <a:pt x="601" y="7406"/>
                  </a:cubicBezTo>
                  <a:cubicBezTo>
                    <a:pt x="634" y="7406"/>
                    <a:pt x="667" y="7373"/>
                    <a:pt x="634" y="7339"/>
                  </a:cubicBezTo>
                  <a:cubicBezTo>
                    <a:pt x="134" y="5071"/>
                    <a:pt x="2335" y="4037"/>
                    <a:pt x="2335" y="4037"/>
                  </a:cubicBezTo>
                  <a:lnTo>
                    <a:pt x="2369" y="4004"/>
                  </a:lnTo>
                  <a:cubicBezTo>
                    <a:pt x="2469" y="3804"/>
                    <a:pt x="2102" y="3337"/>
                    <a:pt x="1501" y="2536"/>
                  </a:cubicBezTo>
                  <a:cubicBezTo>
                    <a:pt x="1234" y="2202"/>
                    <a:pt x="968" y="1869"/>
                    <a:pt x="767" y="1602"/>
                  </a:cubicBezTo>
                  <a:cubicBezTo>
                    <a:pt x="434" y="1102"/>
                    <a:pt x="334" y="635"/>
                    <a:pt x="467" y="401"/>
                  </a:cubicBezTo>
                  <a:cubicBezTo>
                    <a:pt x="555" y="226"/>
                    <a:pt x="744" y="128"/>
                    <a:pt x="1034" y="128"/>
                  </a:cubicBezTo>
                  <a:cubicBezTo>
                    <a:pt x="1077" y="128"/>
                    <a:pt x="1121" y="130"/>
                    <a:pt x="1168" y="134"/>
                  </a:cubicBezTo>
                  <a:cubicBezTo>
                    <a:pt x="2135" y="134"/>
                    <a:pt x="4437" y="3170"/>
                    <a:pt x="4470" y="3203"/>
                  </a:cubicBezTo>
                  <a:cubicBezTo>
                    <a:pt x="4470" y="3220"/>
                    <a:pt x="4478" y="3228"/>
                    <a:pt x="4491" y="3228"/>
                  </a:cubicBezTo>
                  <a:cubicBezTo>
                    <a:pt x="4503" y="3228"/>
                    <a:pt x="4520" y="3220"/>
                    <a:pt x="4537" y="3203"/>
                  </a:cubicBezTo>
                  <a:cubicBezTo>
                    <a:pt x="4570" y="3203"/>
                    <a:pt x="4570" y="3170"/>
                    <a:pt x="4537" y="3136"/>
                  </a:cubicBezTo>
                  <a:cubicBezTo>
                    <a:pt x="4437" y="3003"/>
                    <a:pt x="2202" y="34"/>
                    <a:pt x="1168" y="1"/>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9"/>
            <p:cNvSpPr/>
            <p:nvPr/>
          </p:nvSpPr>
          <p:spPr>
            <a:xfrm>
              <a:off x="3825400" y="2531425"/>
              <a:ext cx="63400" cy="120950"/>
            </a:xfrm>
            <a:custGeom>
              <a:avLst/>
              <a:gdLst/>
              <a:ahLst/>
              <a:cxnLst/>
              <a:rect l="l" t="t" r="r" b="b"/>
              <a:pathLst>
                <a:path w="2536" h="4838" extrusionOk="0">
                  <a:moveTo>
                    <a:pt x="401" y="0"/>
                  </a:moveTo>
                  <a:cubicBezTo>
                    <a:pt x="368" y="34"/>
                    <a:pt x="1" y="334"/>
                    <a:pt x="734" y="1201"/>
                  </a:cubicBezTo>
                  <a:cubicBezTo>
                    <a:pt x="1402" y="1968"/>
                    <a:pt x="2402" y="3570"/>
                    <a:pt x="2202" y="4770"/>
                  </a:cubicBezTo>
                  <a:cubicBezTo>
                    <a:pt x="2202" y="4804"/>
                    <a:pt x="2202" y="4837"/>
                    <a:pt x="2236" y="4837"/>
                  </a:cubicBezTo>
                  <a:cubicBezTo>
                    <a:pt x="2269" y="4837"/>
                    <a:pt x="2302" y="4804"/>
                    <a:pt x="2302" y="4804"/>
                  </a:cubicBezTo>
                  <a:cubicBezTo>
                    <a:pt x="2536" y="3570"/>
                    <a:pt x="1468" y="1902"/>
                    <a:pt x="835" y="1134"/>
                  </a:cubicBezTo>
                  <a:cubicBezTo>
                    <a:pt x="167" y="367"/>
                    <a:pt x="468" y="100"/>
                    <a:pt x="468" y="100"/>
                  </a:cubicBezTo>
                  <a:cubicBezTo>
                    <a:pt x="468" y="67"/>
                    <a:pt x="468" y="34"/>
                    <a:pt x="468" y="0"/>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9"/>
            <p:cNvSpPr/>
            <p:nvPr/>
          </p:nvSpPr>
          <p:spPr>
            <a:xfrm>
              <a:off x="3825400" y="2587300"/>
              <a:ext cx="34225" cy="58400"/>
            </a:xfrm>
            <a:custGeom>
              <a:avLst/>
              <a:gdLst/>
              <a:ahLst/>
              <a:cxnLst/>
              <a:rect l="l" t="t" r="r" b="b"/>
              <a:pathLst>
                <a:path w="1369" h="2336" extrusionOk="0">
                  <a:moveTo>
                    <a:pt x="1" y="0"/>
                  </a:moveTo>
                  <a:cubicBezTo>
                    <a:pt x="1" y="34"/>
                    <a:pt x="1" y="67"/>
                    <a:pt x="1" y="100"/>
                  </a:cubicBezTo>
                  <a:cubicBezTo>
                    <a:pt x="34" y="100"/>
                    <a:pt x="901" y="1301"/>
                    <a:pt x="1268" y="2302"/>
                  </a:cubicBezTo>
                  <a:cubicBezTo>
                    <a:pt x="1268" y="2302"/>
                    <a:pt x="1302" y="2335"/>
                    <a:pt x="1302" y="2335"/>
                  </a:cubicBezTo>
                  <a:cubicBezTo>
                    <a:pt x="1335" y="2302"/>
                    <a:pt x="1368" y="2269"/>
                    <a:pt x="1335" y="2269"/>
                  </a:cubicBezTo>
                  <a:cubicBezTo>
                    <a:pt x="1001" y="1234"/>
                    <a:pt x="101" y="34"/>
                    <a:pt x="101" y="34"/>
                  </a:cubicBezTo>
                  <a:cubicBezTo>
                    <a:pt x="67" y="0"/>
                    <a:pt x="34" y="0"/>
                    <a:pt x="1" y="0"/>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9"/>
            <p:cNvSpPr/>
            <p:nvPr/>
          </p:nvSpPr>
          <p:spPr>
            <a:xfrm>
              <a:off x="4354125" y="2417175"/>
              <a:ext cx="517050" cy="222200"/>
            </a:xfrm>
            <a:custGeom>
              <a:avLst/>
              <a:gdLst/>
              <a:ahLst/>
              <a:cxnLst/>
              <a:rect l="l" t="t" r="r" b="b"/>
              <a:pathLst>
                <a:path w="20682" h="8888" extrusionOk="0">
                  <a:moveTo>
                    <a:pt x="10877" y="1"/>
                  </a:moveTo>
                  <a:cubicBezTo>
                    <a:pt x="8031" y="1"/>
                    <a:pt x="5226" y="120"/>
                    <a:pt x="3503" y="467"/>
                  </a:cubicBezTo>
                  <a:cubicBezTo>
                    <a:pt x="3202" y="534"/>
                    <a:pt x="2368" y="801"/>
                    <a:pt x="1334" y="1135"/>
                  </a:cubicBezTo>
                  <a:cubicBezTo>
                    <a:pt x="600" y="1868"/>
                    <a:pt x="0" y="3003"/>
                    <a:pt x="467" y="4570"/>
                  </a:cubicBezTo>
                  <a:cubicBezTo>
                    <a:pt x="1130" y="6796"/>
                    <a:pt x="3861" y="8888"/>
                    <a:pt x="8217" y="8888"/>
                  </a:cubicBezTo>
                  <a:cubicBezTo>
                    <a:pt x="9998" y="8888"/>
                    <a:pt x="12050" y="8538"/>
                    <a:pt x="14344" y="7706"/>
                  </a:cubicBezTo>
                  <a:cubicBezTo>
                    <a:pt x="19481" y="5805"/>
                    <a:pt x="20648" y="2836"/>
                    <a:pt x="20681" y="567"/>
                  </a:cubicBezTo>
                  <a:cubicBezTo>
                    <a:pt x="20648" y="501"/>
                    <a:pt x="20615" y="501"/>
                    <a:pt x="20581" y="467"/>
                  </a:cubicBezTo>
                  <a:cubicBezTo>
                    <a:pt x="20049" y="303"/>
                    <a:pt x="15411" y="1"/>
                    <a:pt x="108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9"/>
            <p:cNvSpPr/>
            <p:nvPr/>
          </p:nvSpPr>
          <p:spPr>
            <a:xfrm>
              <a:off x="4393300" y="2418850"/>
              <a:ext cx="150150" cy="196000"/>
            </a:xfrm>
            <a:custGeom>
              <a:avLst/>
              <a:gdLst/>
              <a:ahLst/>
              <a:cxnLst/>
              <a:rect l="l" t="t" r="r" b="b"/>
              <a:pathLst>
                <a:path w="6006" h="7840" extrusionOk="0">
                  <a:moveTo>
                    <a:pt x="6005" y="0"/>
                  </a:moveTo>
                  <a:cubicBezTo>
                    <a:pt x="5305" y="33"/>
                    <a:pt x="4637" y="67"/>
                    <a:pt x="4004" y="134"/>
                  </a:cubicBezTo>
                  <a:cubicBezTo>
                    <a:pt x="2669" y="2235"/>
                    <a:pt x="1368" y="4303"/>
                    <a:pt x="1" y="6371"/>
                  </a:cubicBezTo>
                  <a:cubicBezTo>
                    <a:pt x="501" y="6938"/>
                    <a:pt x="1202" y="7439"/>
                    <a:pt x="2002" y="7839"/>
                  </a:cubicBezTo>
                  <a:cubicBezTo>
                    <a:pt x="3337" y="5237"/>
                    <a:pt x="4637" y="2602"/>
                    <a:pt x="6005" y="0"/>
                  </a:cubicBezTo>
                  <a:close/>
                </a:path>
              </a:pathLst>
            </a:custGeom>
            <a:solidFill>
              <a:srgbClr val="FED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9"/>
            <p:cNvSpPr/>
            <p:nvPr/>
          </p:nvSpPr>
          <p:spPr>
            <a:xfrm>
              <a:off x="4640975" y="2417175"/>
              <a:ext cx="100100" cy="211000"/>
            </a:xfrm>
            <a:custGeom>
              <a:avLst/>
              <a:gdLst/>
              <a:ahLst/>
              <a:cxnLst/>
              <a:rect l="l" t="t" r="r" b="b"/>
              <a:pathLst>
                <a:path w="4004" h="8440" extrusionOk="0">
                  <a:moveTo>
                    <a:pt x="1" y="0"/>
                  </a:moveTo>
                  <a:lnTo>
                    <a:pt x="1" y="0"/>
                  </a:lnTo>
                  <a:cubicBezTo>
                    <a:pt x="134" y="2802"/>
                    <a:pt x="301" y="5638"/>
                    <a:pt x="435" y="8440"/>
                  </a:cubicBezTo>
                  <a:cubicBezTo>
                    <a:pt x="1235" y="8240"/>
                    <a:pt x="2036" y="8006"/>
                    <a:pt x="2870" y="7706"/>
                  </a:cubicBezTo>
                  <a:cubicBezTo>
                    <a:pt x="3270" y="7539"/>
                    <a:pt x="3670" y="7372"/>
                    <a:pt x="4004" y="7239"/>
                  </a:cubicBezTo>
                  <a:cubicBezTo>
                    <a:pt x="3770" y="5971"/>
                    <a:pt x="3437" y="4737"/>
                    <a:pt x="3036" y="3503"/>
                  </a:cubicBezTo>
                  <a:cubicBezTo>
                    <a:pt x="2669" y="2369"/>
                    <a:pt x="2269" y="1201"/>
                    <a:pt x="1869" y="34"/>
                  </a:cubicBezTo>
                  <a:cubicBezTo>
                    <a:pt x="1235" y="34"/>
                    <a:pt x="635" y="34"/>
                    <a:pt x="1" y="0"/>
                  </a:cubicBezTo>
                  <a:close/>
                </a:path>
              </a:pathLst>
            </a:custGeom>
            <a:solidFill>
              <a:srgbClr val="ECA6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9"/>
            <p:cNvSpPr/>
            <p:nvPr/>
          </p:nvSpPr>
          <p:spPr>
            <a:xfrm>
              <a:off x="3968000" y="2826525"/>
              <a:ext cx="150975" cy="627250"/>
            </a:xfrm>
            <a:custGeom>
              <a:avLst/>
              <a:gdLst/>
              <a:ahLst/>
              <a:cxnLst/>
              <a:rect l="l" t="t" r="r" b="b"/>
              <a:pathLst>
                <a:path w="6039" h="25090" extrusionOk="0">
                  <a:moveTo>
                    <a:pt x="413" y="1"/>
                  </a:moveTo>
                  <a:cubicBezTo>
                    <a:pt x="252" y="1"/>
                    <a:pt x="111" y="31"/>
                    <a:pt x="1" y="105"/>
                  </a:cubicBezTo>
                  <a:cubicBezTo>
                    <a:pt x="334" y="372"/>
                    <a:pt x="801" y="839"/>
                    <a:pt x="1035" y="1339"/>
                  </a:cubicBezTo>
                  <a:cubicBezTo>
                    <a:pt x="2302" y="3974"/>
                    <a:pt x="3236" y="9345"/>
                    <a:pt x="3470" y="12714"/>
                  </a:cubicBezTo>
                  <a:cubicBezTo>
                    <a:pt x="3803" y="17384"/>
                    <a:pt x="4504" y="23355"/>
                    <a:pt x="2269" y="24956"/>
                  </a:cubicBezTo>
                  <a:cubicBezTo>
                    <a:pt x="2369" y="24989"/>
                    <a:pt x="2502" y="25023"/>
                    <a:pt x="2603" y="25023"/>
                  </a:cubicBezTo>
                  <a:lnTo>
                    <a:pt x="2669" y="25023"/>
                  </a:lnTo>
                  <a:cubicBezTo>
                    <a:pt x="2736" y="25056"/>
                    <a:pt x="2836" y="25056"/>
                    <a:pt x="2936" y="25056"/>
                  </a:cubicBezTo>
                  <a:lnTo>
                    <a:pt x="2969" y="25056"/>
                  </a:lnTo>
                  <a:cubicBezTo>
                    <a:pt x="3070" y="25089"/>
                    <a:pt x="3170" y="25089"/>
                    <a:pt x="3270" y="25089"/>
                  </a:cubicBezTo>
                  <a:lnTo>
                    <a:pt x="3603" y="25089"/>
                  </a:lnTo>
                  <a:cubicBezTo>
                    <a:pt x="6038" y="23622"/>
                    <a:pt x="5304" y="17484"/>
                    <a:pt x="4971" y="12714"/>
                  </a:cubicBezTo>
                  <a:cubicBezTo>
                    <a:pt x="4737" y="9345"/>
                    <a:pt x="3803" y="3974"/>
                    <a:pt x="2536" y="1339"/>
                  </a:cubicBezTo>
                  <a:cubicBezTo>
                    <a:pt x="2369" y="1039"/>
                    <a:pt x="2169" y="672"/>
                    <a:pt x="1935" y="405"/>
                  </a:cubicBezTo>
                  <a:cubicBezTo>
                    <a:pt x="1404" y="212"/>
                    <a:pt x="837" y="1"/>
                    <a:pt x="4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9"/>
            <p:cNvSpPr/>
            <p:nvPr/>
          </p:nvSpPr>
          <p:spPr>
            <a:xfrm>
              <a:off x="4057225" y="3177725"/>
              <a:ext cx="43400" cy="95075"/>
            </a:xfrm>
            <a:custGeom>
              <a:avLst/>
              <a:gdLst/>
              <a:ahLst/>
              <a:cxnLst/>
              <a:rect l="l" t="t" r="r" b="b"/>
              <a:pathLst>
                <a:path w="1736" h="3803" extrusionOk="0">
                  <a:moveTo>
                    <a:pt x="1" y="0"/>
                  </a:moveTo>
                  <a:lnTo>
                    <a:pt x="1" y="0"/>
                  </a:lnTo>
                  <a:cubicBezTo>
                    <a:pt x="101" y="1201"/>
                    <a:pt x="201" y="2435"/>
                    <a:pt x="234" y="3636"/>
                  </a:cubicBezTo>
                  <a:cubicBezTo>
                    <a:pt x="735" y="3703"/>
                    <a:pt x="1235" y="3770"/>
                    <a:pt x="1735" y="3803"/>
                  </a:cubicBezTo>
                  <a:cubicBezTo>
                    <a:pt x="1702" y="2602"/>
                    <a:pt x="1602" y="1401"/>
                    <a:pt x="1535" y="200"/>
                  </a:cubicBezTo>
                  <a:cubicBezTo>
                    <a:pt x="1002" y="134"/>
                    <a:pt x="501" y="67"/>
                    <a:pt x="1" y="0"/>
                  </a:cubicBezTo>
                  <a:close/>
                </a:path>
              </a:pathLst>
            </a:custGeom>
            <a:solidFill>
              <a:srgbClr val="FED3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9"/>
            <p:cNvSpPr/>
            <p:nvPr/>
          </p:nvSpPr>
          <p:spPr>
            <a:xfrm>
              <a:off x="3967175" y="2826525"/>
              <a:ext cx="89250" cy="103550"/>
            </a:xfrm>
            <a:custGeom>
              <a:avLst/>
              <a:gdLst/>
              <a:ahLst/>
              <a:cxnLst/>
              <a:rect l="l" t="t" r="r" b="b"/>
              <a:pathLst>
                <a:path w="3570" h="4142" extrusionOk="0">
                  <a:moveTo>
                    <a:pt x="433" y="1"/>
                  </a:moveTo>
                  <a:cubicBezTo>
                    <a:pt x="267" y="1"/>
                    <a:pt x="120" y="31"/>
                    <a:pt x="0" y="105"/>
                  </a:cubicBezTo>
                  <a:cubicBezTo>
                    <a:pt x="334" y="372"/>
                    <a:pt x="834" y="839"/>
                    <a:pt x="1068" y="1339"/>
                  </a:cubicBezTo>
                  <a:cubicBezTo>
                    <a:pt x="1368" y="2006"/>
                    <a:pt x="1702" y="2840"/>
                    <a:pt x="1968" y="3808"/>
                  </a:cubicBezTo>
                  <a:cubicBezTo>
                    <a:pt x="2502" y="3908"/>
                    <a:pt x="3036" y="4008"/>
                    <a:pt x="3570" y="4141"/>
                  </a:cubicBezTo>
                  <a:cubicBezTo>
                    <a:pt x="3269" y="3040"/>
                    <a:pt x="2936" y="2073"/>
                    <a:pt x="2569" y="1339"/>
                  </a:cubicBezTo>
                  <a:cubicBezTo>
                    <a:pt x="2402" y="1039"/>
                    <a:pt x="2202" y="672"/>
                    <a:pt x="1968" y="405"/>
                  </a:cubicBezTo>
                  <a:cubicBezTo>
                    <a:pt x="1437" y="212"/>
                    <a:pt x="870" y="1"/>
                    <a:pt x="433" y="1"/>
                  </a:cubicBezTo>
                  <a:close/>
                </a:path>
              </a:pathLst>
            </a:custGeom>
            <a:solidFill>
              <a:srgbClr val="ECA6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9"/>
            <p:cNvSpPr/>
            <p:nvPr/>
          </p:nvSpPr>
          <p:spPr>
            <a:xfrm>
              <a:off x="4399150" y="2271100"/>
              <a:ext cx="435325" cy="338800"/>
            </a:xfrm>
            <a:custGeom>
              <a:avLst/>
              <a:gdLst/>
              <a:ahLst/>
              <a:cxnLst/>
              <a:rect l="l" t="t" r="r" b="b"/>
              <a:pathLst>
                <a:path w="17413" h="13552" extrusionOk="0">
                  <a:moveTo>
                    <a:pt x="13269" y="1"/>
                  </a:moveTo>
                  <a:cubicBezTo>
                    <a:pt x="13262" y="1"/>
                    <a:pt x="13257" y="12"/>
                    <a:pt x="13254" y="34"/>
                  </a:cubicBezTo>
                  <a:lnTo>
                    <a:pt x="13254" y="34"/>
                  </a:lnTo>
                  <a:cubicBezTo>
                    <a:pt x="13273" y="22"/>
                    <a:pt x="13281" y="13"/>
                    <a:pt x="13276" y="6"/>
                  </a:cubicBezTo>
                  <a:cubicBezTo>
                    <a:pt x="13274" y="2"/>
                    <a:pt x="13271" y="1"/>
                    <a:pt x="13269" y="1"/>
                  </a:cubicBezTo>
                  <a:close/>
                  <a:moveTo>
                    <a:pt x="13254" y="34"/>
                  </a:moveTo>
                  <a:cubicBezTo>
                    <a:pt x="12711" y="360"/>
                    <a:pt x="3269" y="2441"/>
                    <a:pt x="3269" y="2441"/>
                  </a:cubicBezTo>
                  <a:cubicBezTo>
                    <a:pt x="3269" y="2441"/>
                    <a:pt x="2068" y="6877"/>
                    <a:pt x="0" y="8612"/>
                  </a:cubicBezTo>
                  <a:cubicBezTo>
                    <a:pt x="0" y="8612"/>
                    <a:pt x="1601" y="13415"/>
                    <a:pt x="5337" y="13549"/>
                  </a:cubicBezTo>
                  <a:cubicBezTo>
                    <a:pt x="5414" y="13551"/>
                    <a:pt x="5492" y="13552"/>
                    <a:pt x="5570" y="13552"/>
                  </a:cubicBezTo>
                  <a:cubicBezTo>
                    <a:pt x="9318" y="13552"/>
                    <a:pt x="15126" y="11209"/>
                    <a:pt x="17413" y="6210"/>
                  </a:cubicBezTo>
                  <a:cubicBezTo>
                    <a:pt x="17413" y="6210"/>
                    <a:pt x="14778" y="5143"/>
                    <a:pt x="14110" y="4409"/>
                  </a:cubicBezTo>
                  <a:cubicBezTo>
                    <a:pt x="13494" y="3731"/>
                    <a:pt x="13191" y="405"/>
                    <a:pt x="13254" y="34"/>
                  </a:cubicBezTo>
                  <a:close/>
                </a:path>
              </a:pathLst>
            </a:custGeom>
            <a:solidFill>
              <a:srgbClr val="F4B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9"/>
            <p:cNvSpPr/>
            <p:nvPr/>
          </p:nvSpPr>
          <p:spPr>
            <a:xfrm>
              <a:off x="4453350" y="2272075"/>
              <a:ext cx="300250" cy="181225"/>
            </a:xfrm>
            <a:custGeom>
              <a:avLst/>
              <a:gdLst/>
              <a:ahLst/>
              <a:cxnLst/>
              <a:rect l="l" t="t" r="r" b="b"/>
              <a:pathLst>
                <a:path w="12010" h="7249" extrusionOk="0">
                  <a:moveTo>
                    <a:pt x="11075" y="0"/>
                  </a:moveTo>
                  <a:cubicBezTo>
                    <a:pt x="10575" y="300"/>
                    <a:pt x="1101" y="2402"/>
                    <a:pt x="1101" y="2402"/>
                  </a:cubicBezTo>
                  <a:cubicBezTo>
                    <a:pt x="1101" y="2402"/>
                    <a:pt x="701" y="3803"/>
                    <a:pt x="1" y="5337"/>
                  </a:cubicBezTo>
                  <a:cubicBezTo>
                    <a:pt x="1429" y="6548"/>
                    <a:pt x="2945" y="7249"/>
                    <a:pt x="4741" y="7249"/>
                  </a:cubicBezTo>
                  <a:cubicBezTo>
                    <a:pt x="5419" y="7249"/>
                    <a:pt x="6137" y="7149"/>
                    <a:pt x="6905" y="6939"/>
                  </a:cubicBezTo>
                  <a:cubicBezTo>
                    <a:pt x="8773" y="6472"/>
                    <a:pt x="10441" y="5538"/>
                    <a:pt x="12009" y="4403"/>
                  </a:cubicBezTo>
                  <a:cubicBezTo>
                    <a:pt x="11976" y="4403"/>
                    <a:pt x="11976" y="4370"/>
                    <a:pt x="11942" y="4370"/>
                  </a:cubicBezTo>
                  <a:cubicBezTo>
                    <a:pt x="11342" y="3703"/>
                    <a:pt x="11042" y="334"/>
                    <a:pt x="11075" y="0"/>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9"/>
            <p:cNvSpPr/>
            <p:nvPr/>
          </p:nvSpPr>
          <p:spPr>
            <a:xfrm>
              <a:off x="4212350" y="1627325"/>
              <a:ext cx="784750" cy="662275"/>
            </a:xfrm>
            <a:custGeom>
              <a:avLst/>
              <a:gdLst/>
              <a:ahLst/>
              <a:cxnLst/>
              <a:rect l="l" t="t" r="r" b="b"/>
              <a:pathLst>
                <a:path w="31390" h="26491" extrusionOk="0">
                  <a:moveTo>
                    <a:pt x="14899" y="1"/>
                  </a:moveTo>
                  <a:cubicBezTo>
                    <a:pt x="13248" y="1"/>
                    <a:pt x="11200" y="413"/>
                    <a:pt x="9540" y="2040"/>
                  </a:cubicBezTo>
                  <a:cubicBezTo>
                    <a:pt x="9540" y="2040"/>
                    <a:pt x="5438" y="2941"/>
                    <a:pt x="5071" y="7077"/>
                  </a:cubicBezTo>
                  <a:cubicBezTo>
                    <a:pt x="5071" y="7077"/>
                    <a:pt x="5070" y="7076"/>
                    <a:pt x="5070" y="7076"/>
                  </a:cubicBezTo>
                  <a:cubicBezTo>
                    <a:pt x="5029" y="7076"/>
                    <a:pt x="2210" y="9306"/>
                    <a:pt x="3236" y="13081"/>
                  </a:cubicBezTo>
                  <a:cubicBezTo>
                    <a:pt x="3236" y="13081"/>
                    <a:pt x="0" y="18585"/>
                    <a:pt x="5771" y="20720"/>
                  </a:cubicBezTo>
                  <a:lnTo>
                    <a:pt x="20548" y="26491"/>
                  </a:lnTo>
                  <a:lnTo>
                    <a:pt x="22850" y="25757"/>
                  </a:lnTo>
                  <a:cubicBezTo>
                    <a:pt x="22850" y="25757"/>
                    <a:pt x="23062" y="25783"/>
                    <a:pt x="23410" y="25783"/>
                  </a:cubicBezTo>
                  <a:cubicBezTo>
                    <a:pt x="24726" y="25783"/>
                    <a:pt x="27987" y="25408"/>
                    <a:pt x="29121" y="21821"/>
                  </a:cubicBezTo>
                  <a:cubicBezTo>
                    <a:pt x="29121" y="21821"/>
                    <a:pt x="31156" y="21187"/>
                    <a:pt x="31289" y="18552"/>
                  </a:cubicBezTo>
                  <a:cubicBezTo>
                    <a:pt x="31389" y="15917"/>
                    <a:pt x="29588" y="14349"/>
                    <a:pt x="29588" y="14349"/>
                  </a:cubicBezTo>
                  <a:cubicBezTo>
                    <a:pt x="29588" y="14349"/>
                    <a:pt x="30789" y="6643"/>
                    <a:pt x="25819" y="4608"/>
                  </a:cubicBezTo>
                  <a:cubicBezTo>
                    <a:pt x="25819" y="4608"/>
                    <a:pt x="23369" y="414"/>
                    <a:pt x="18529" y="414"/>
                  </a:cubicBezTo>
                  <a:cubicBezTo>
                    <a:pt x="18317" y="414"/>
                    <a:pt x="18101" y="422"/>
                    <a:pt x="17880" y="439"/>
                  </a:cubicBezTo>
                  <a:cubicBezTo>
                    <a:pt x="17880" y="439"/>
                    <a:pt x="16600" y="1"/>
                    <a:pt x="14899" y="1"/>
                  </a:cubicBezTo>
                  <a:close/>
                </a:path>
              </a:pathLst>
            </a:custGeom>
            <a:solidFill>
              <a:srgbClr val="8243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9"/>
            <p:cNvSpPr/>
            <p:nvPr/>
          </p:nvSpPr>
          <p:spPr>
            <a:xfrm>
              <a:off x="4212350" y="1747525"/>
              <a:ext cx="727200" cy="542075"/>
            </a:xfrm>
            <a:custGeom>
              <a:avLst/>
              <a:gdLst/>
              <a:ahLst/>
              <a:cxnLst/>
              <a:rect l="l" t="t" r="r" b="b"/>
              <a:pathLst>
                <a:path w="29088" h="21683" extrusionOk="0">
                  <a:moveTo>
                    <a:pt x="16846" y="1"/>
                  </a:moveTo>
                  <a:cubicBezTo>
                    <a:pt x="15605" y="887"/>
                    <a:pt x="12746" y="2185"/>
                    <a:pt x="10868" y="2185"/>
                  </a:cubicBezTo>
                  <a:cubicBezTo>
                    <a:pt x="9918" y="2185"/>
                    <a:pt x="9219" y="1853"/>
                    <a:pt x="9107" y="968"/>
                  </a:cubicBezTo>
                  <a:cubicBezTo>
                    <a:pt x="8173" y="1568"/>
                    <a:pt x="7306" y="2269"/>
                    <a:pt x="6271" y="2702"/>
                  </a:cubicBezTo>
                  <a:cubicBezTo>
                    <a:pt x="5743" y="2954"/>
                    <a:pt x="5233" y="3073"/>
                    <a:pt x="4756" y="3073"/>
                  </a:cubicBezTo>
                  <a:cubicBezTo>
                    <a:pt x="4602" y="3073"/>
                    <a:pt x="4451" y="3061"/>
                    <a:pt x="4303" y="3036"/>
                  </a:cubicBezTo>
                  <a:cubicBezTo>
                    <a:pt x="3536" y="4003"/>
                    <a:pt x="2569" y="5805"/>
                    <a:pt x="3203" y="8273"/>
                  </a:cubicBezTo>
                  <a:cubicBezTo>
                    <a:pt x="3203" y="8273"/>
                    <a:pt x="0" y="13777"/>
                    <a:pt x="5738" y="15912"/>
                  </a:cubicBezTo>
                  <a:lnTo>
                    <a:pt x="20548" y="21683"/>
                  </a:lnTo>
                  <a:lnTo>
                    <a:pt x="22850" y="20949"/>
                  </a:lnTo>
                  <a:cubicBezTo>
                    <a:pt x="22850" y="20949"/>
                    <a:pt x="23063" y="20976"/>
                    <a:pt x="23413" y="20976"/>
                  </a:cubicBezTo>
                  <a:cubicBezTo>
                    <a:pt x="24229" y="20976"/>
                    <a:pt x="25789" y="20829"/>
                    <a:pt x="27120" y="19848"/>
                  </a:cubicBezTo>
                  <a:cubicBezTo>
                    <a:pt x="26753" y="19248"/>
                    <a:pt x="26586" y="18514"/>
                    <a:pt x="26819" y="17580"/>
                  </a:cubicBezTo>
                  <a:cubicBezTo>
                    <a:pt x="27086" y="16312"/>
                    <a:pt x="27787" y="14945"/>
                    <a:pt x="29088" y="14544"/>
                  </a:cubicBezTo>
                  <a:cubicBezTo>
                    <a:pt x="27186" y="13810"/>
                    <a:pt x="25385" y="10241"/>
                    <a:pt x="27353" y="8774"/>
                  </a:cubicBezTo>
                  <a:cubicBezTo>
                    <a:pt x="25719" y="8540"/>
                    <a:pt x="24351" y="7573"/>
                    <a:pt x="23584" y="6105"/>
                  </a:cubicBezTo>
                  <a:cubicBezTo>
                    <a:pt x="22950" y="4837"/>
                    <a:pt x="22983" y="3370"/>
                    <a:pt x="22950" y="2002"/>
                  </a:cubicBezTo>
                  <a:cubicBezTo>
                    <a:pt x="22789" y="1994"/>
                    <a:pt x="22624" y="1992"/>
                    <a:pt x="22455" y="1992"/>
                  </a:cubicBezTo>
                  <a:cubicBezTo>
                    <a:pt x="21985" y="1992"/>
                    <a:pt x="21490" y="2013"/>
                    <a:pt x="20995" y="2013"/>
                  </a:cubicBezTo>
                  <a:cubicBezTo>
                    <a:pt x="20122" y="2013"/>
                    <a:pt x="19248" y="1945"/>
                    <a:pt x="18514" y="1568"/>
                  </a:cubicBezTo>
                  <a:cubicBezTo>
                    <a:pt x="18047" y="1301"/>
                    <a:pt x="16846" y="1"/>
                    <a:pt x="16846" y="1"/>
                  </a:cubicBezTo>
                  <a:close/>
                </a:path>
              </a:pathLst>
            </a:custGeom>
            <a:solidFill>
              <a:srgbClr val="B882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9"/>
            <p:cNvSpPr/>
            <p:nvPr/>
          </p:nvSpPr>
          <p:spPr>
            <a:xfrm>
              <a:off x="4328250" y="1820075"/>
              <a:ext cx="483725" cy="573775"/>
            </a:xfrm>
            <a:custGeom>
              <a:avLst/>
              <a:gdLst/>
              <a:ahLst/>
              <a:cxnLst/>
              <a:rect l="l" t="t" r="r" b="b"/>
              <a:pathLst>
                <a:path w="19349" h="22951" extrusionOk="0">
                  <a:moveTo>
                    <a:pt x="11376" y="1"/>
                  </a:moveTo>
                  <a:cubicBezTo>
                    <a:pt x="11376" y="1"/>
                    <a:pt x="10809" y="2069"/>
                    <a:pt x="8073" y="2169"/>
                  </a:cubicBezTo>
                  <a:cubicBezTo>
                    <a:pt x="8011" y="2170"/>
                    <a:pt x="7949" y="2171"/>
                    <a:pt x="7888" y="2171"/>
                  </a:cubicBezTo>
                  <a:cubicBezTo>
                    <a:pt x="5333" y="2171"/>
                    <a:pt x="4538" y="835"/>
                    <a:pt x="4538" y="835"/>
                  </a:cubicBezTo>
                  <a:cubicBezTo>
                    <a:pt x="2770" y="2602"/>
                    <a:pt x="1402" y="4637"/>
                    <a:pt x="1135" y="7806"/>
                  </a:cubicBezTo>
                  <a:cubicBezTo>
                    <a:pt x="902" y="10942"/>
                    <a:pt x="1" y="15745"/>
                    <a:pt x="1569" y="18747"/>
                  </a:cubicBezTo>
                  <a:cubicBezTo>
                    <a:pt x="3103" y="21750"/>
                    <a:pt x="6873" y="22950"/>
                    <a:pt x="8474" y="22950"/>
                  </a:cubicBezTo>
                  <a:cubicBezTo>
                    <a:pt x="11209" y="22950"/>
                    <a:pt x="17380" y="21816"/>
                    <a:pt x="18814" y="16546"/>
                  </a:cubicBezTo>
                  <a:cubicBezTo>
                    <a:pt x="19081" y="15679"/>
                    <a:pt x="19348" y="11175"/>
                    <a:pt x="19348" y="11175"/>
                  </a:cubicBezTo>
                  <a:cubicBezTo>
                    <a:pt x="19348" y="11175"/>
                    <a:pt x="16780" y="6939"/>
                    <a:pt x="17347" y="4170"/>
                  </a:cubicBezTo>
                  <a:cubicBezTo>
                    <a:pt x="17347" y="4170"/>
                    <a:pt x="16046" y="3003"/>
                    <a:pt x="16012" y="835"/>
                  </a:cubicBezTo>
                  <a:cubicBezTo>
                    <a:pt x="16012" y="835"/>
                    <a:pt x="15354" y="1043"/>
                    <a:pt x="14445" y="1043"/>
                  </a:cubicBezTo>
                  <a:cubicBezTo>
                    <a:pt x="13536" y="1043"/>
                    <a:pt x="12376" y="835"/>
                    <a:pt x="11376" y="1"/>
                  </a:cubicBezTo>
                  <a:close/>
                </a:path>
              </a:pathLst>
            </a:custGeom>
            <a:solidFill>
              <a:srgbClr val="F4B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9"/>
            <p:cNvSpPr/>
            <p:nvPr/>
          </p:nvSpPr>
          <p:spPr>
            <a:xfrm>
              <a:off x="4485875" y="2163650"/>
              <a:ext cx="67575" cy="40625"/>
            </a:xfrm>
            <a:custGeom>
              <a:avLst/>
              <a:gdLst/>
              <a:ahLst/>
              <a:cxnLst/>
              <a:rect l="l" t="t" r="r" b="b"/>
              <a:pathLst>
                <a:path w="2703" h="1625" extrusionOk="0">
                  <a:moveTo>
                    <a:pt x="234" y="1"/>
                  </a:moveTo>
                  <a:cubicBezTo>
                    <a:pt x="34" y="134"/>
                    <a:pt x="0" y="501"/>
                    <a:pt x="67" y="735"/>
                  </a:cubicBezTo>
                  <a:cubicBezTo>
                    <a:pt x="134" y="1068"/>
                    <a:pt x="334" y="1235"/>
                    <a:pt x="634" y="1402"/>
                  </a:cubicBezTo>
                  <a:cubicBezTo>
                    <a:pt x="926" y="1556"/>
                    <a:pt x="1240" y="1624"/>
                    <a:pt x="1555" y="1624"/>
                  </a:cubicBezTo>
                  <a:cubicBezTo>
                    <a:pt x="1923" y="1624"/>
                    <a:pt x="2294" y="1530"/>
                    <a:pt x="2636" y="1368"/>
                  </a:cubicBezTo>
                  <a:cubicBezTo>
                    <a:pt x="2702" y="1335"/>
                    <a:pt x="2669" y="1268"/>
                    <a:pt x="2636" y="1268"/>
                  </a:cubicBezTo>
                  <a:cubicBezTo>
                    <a:pt x="2550" y="1274"/>
                    <a:pt x="2463" y="1277"/>
                    <a:pt x="2376" y="1277"/>
                  </a:cubicBezTo>
                  <a:cubicBezTo>
                    <a:pt x="1954" y="1277"/>
                    <a:pt x="1522" y="1212"/>
                    <a:pt x="1135" y="1102"/>
                  </a:cubicBezTo>
                  <a:cubicBezTo>
                    <a:pt x="868" y="1068"/>
                    <a:pt x="668" y="935"/>
                    <a:pt x="534" y="735"/>
                  </a:cubicBezTo>
                  <a:cubicBezTo>
                    <a:pt x="334" y="501"/>
                    <a:pt x="401" y="234"/>
                    <a:pt x="267" y="1"/>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9"/>
            <p:cNvSpPr/>
            <p:nvPr/>
          </p:nvSpPr>
          <p:spPr>
            <a:xfrm>
              <a:off x="4559250" y="2162375"/>
              <a:ext cx="25875" cy="25325"/>
            </a:xfrm>
            <a:custGeom>
              <a:avLst/>
              <a:gdLst/>
              <a:ahLst/>
              <a:cxnLst/>
              <a:rect l="l" t="t" r="r" b="b"/>
              <a:pathLst>
                <a:path w="1035" h="1013" extrusionOk="0">
                  <a:moveTo>
                    <a:pt x="166" y="1"/>
                  </a:moveTo>
                  <a:cubicBezTo>
                    <a:pt x="121" y="1"/>
                    <a:pt x="76" y="6"/>
                    <a:pt x="34" y="18"/>
                  </a:cubicBezTo>
                  <a:cubicBezTo>
                    <a:pt x="1" y="18"/>
                    <a:pt x="1" y="52"/>
                    <a:pt x="34" y="52"/>
                  </a:cubicBezTo>
                  <a:cubicBezTo>
                    <a:pt x="168" y="185"/>
                    <a:pt x="334" y="219"/>
                    <a:pt x="501" y="285"/>
                  </a:cubicBezTo>
                  <a:cubicBezTo>
                    <a:pt x="735" y="419"/>
                    <a:pt x="801" y="652"/>
                    <a:pt x="768" y="919"/>
                  </a:cubicBezTo>
                  <a:cubicBezTo>
                    <a:pt x="768" y="977"/>
                    <a:pt x="813" y="1013"/>
                    <a:pt x="857" y="1013"/>
                  </a:cubicBezTo>
                  <a:cubicBezTo>
                    <a:pt x="889" y="1013"/>
                    <a:pt x="921" y="994"/>
                    <a:pt x="935" y="952"/>
                  </a:cubicBezTo>
                  <a:cubicBezTo>
                    <a:pt x="1035" y="686"/>
                    <a:pt x="1002" y="419"/>
                    <a:pt x="768" y="252"/>
                  </a:cubicBezTo>
                  <a:cubicBezTo>
                    <a:pt x="604" y="115"/>
                    <a:pt x="373" y="1"/>
                    <a:pt x="166" y="1"/>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9"/>
            <p:cNvSpPr/>
            <p:nvPr/>
          </p:nvSpPr>
          <p:spPr>
            <a:xfrm>
              <a:off x="4486700" y="2006875"/>
              <a:ext cx="35900" cy="103225"/>
            </a:xfrm>
            <a:custGeom>
              <a:avLst/>
              <a:gdLst/>
              <a:ahLst/>
              <a:cxnLst/>
              <a:rect l="l" t="t" r="r" b="b"/>
              <a:pathLst>
                <a:path w="1436" h="4129" extrusionOk="0">
                  <a:moveTo>
                    <a:pt x="1" y="1"/>
                  </a:moveTo>
                  <a:cubicBezTo>
                    <a:pt x="1" y="1"/>
                    <a:pt x="1" y="34"/>
                    <a:pt x="1" y="34"/>
                  </a:cubicBezTo>
                  <a:cubicBezTo>
                    <a:pt x="801" y="1235"/>
                    <a:pt x="968" y="2569"/>
                    <a:pt x="1068" y="4004"/>
                  </a:cubicBezTo>
                  <a:cubicBezTo>
                    <a:pt x="1085" y="4087"/>
                    <a:pt x="1152" y="4129"/>
                    <a:pt x="1214" y="4129"/>
                  </a:cubicBezTo>
                  <a:cubicBezTo>
                    <a:pt x="1277" y="4129"/>
                    <a:pt x="1335" y="4087"/>
                    <a:pt x="1335" y="4004"/>
                  </a:cubicBezTo>
                  <a:cubicBezTo>
                    <a:pt x="1435" y="2502"/>
                    <a:pt x="968" y="1135"/>
                    <a:pt x="1" y="1"/>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9"/>
            <p:cNvSpPr/>
            <p:nvPr/>
          </p:nvSpPr>
          <p:spPr>
            <a:xfrm>
              <a:off x="4556750" y="2010700"/>
              <a:ext cx="45900" cy="107325"/>
            </a:xfrm>
            <a:custGeom>
              <a:avLst/>
              <a:gdLst/>
              <a:ahLst/>
              <a:cxnLst/>
              <a:rect l="l" t="t" r="r" b="b"/>
              <a:pathLst>
                <a:path w="1836" h="4293" extrusionOk="0">
                  <a:moveTo>
                    <a:pt x="1797" y="1"/>
                  </a:moveTo>
                  <a:cubicBezTo>
                    <a:pt x="1788" y="1"/>
                    <a:pt x="1779" y="5"/>
                    <a:pt x="1769" y="14"/>
                  </a:cubicBezTo>
                  <a:cubicBezTo>
                    <a:pt x="735" y="1115"/>
                    <a:pt x="1" y="2550"/>
                    <a:pt x="234" y="4117"/>
                  </a:cubicBezTo>
                  <a:cubicBezTo>
                    <a:pt x="251" y="4234"/>
                    <a:pt x="368" y="4292"/>
                    <a:pt x="485" y="4292"/>
                  </a:cubicBezTo>
                  <a:cubicBezTo>
                    <a:pt x="601" y="4292"/>
                    <a:pt x="718" y="4234"/>
                    <a:pt x="735" y="4117"/>
                  </a:cubicBezTo>
                  <a:cubicBezTo>
                    <a:pt x="1002" y="2650"/>
                    <a:pt x="1035" y="1382"/>
                    <a:pt x="1835" y="48"/>
                  </a:cubicBezTo>
                  <a:cubicBezTo>
                    <a:pt x="1835" y="24"/>
                    <a:pt x="1819" y="1"/>
                    <a:pt x="1797" y="1"/>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9"/>
            <p:cNvSpPr/>
            <p:nvPr/>
          </p:nvSpPr>
          <p:spPr>
            <a:xfrm>
              <a:off x="4617900" y="1977450"/>
              <a:ext cx="106500" cy="23850"/>
            </a:xfrm>
            <a:custGeom>
              <a:avLst/>
              <a:gdLst/>
              <a:ahLst/>
              <a:cxnLst/>
              <a:rect l="l" t="t" r="r" b="b"/>
              <a:pathLst>
                <a:path w="4260" h="954" extrusionOk="0">
                  <a:moveTo>
                    <a:pt x="1519" y="1"/>
                  </a:moveTo>
                  <a:cubicBezTo>
                    <a:pt x="1076" y="1"/>
                    <a:pt x="630" y="76"/>
                    <a:pt x="190" y="244"/>
                  </a:cubicBezTo>
                  <a:cubicBezTo>
                    <a:pt x="0" y="338"/>
                    <a:pt x="50" y="613"/>
                    <a:pt x="255" y="613"/>
                  </a:cubicBezTo>
                  <a:cubicBezTo>
                    <a:pt x="266" y="613"/>
                    <a:pt x="278" y="612"/>
                    <a:pt x="290" y="611"/>
                  </a:cubicBezTo>
                  <a:cubicBezTo>
                    <a:pt x="771" y="519"/>
                    <a:pt x="1228" y="475"/>
                    <a:pt x="1675" y="475"/>
                  </a:cubicBezTo>
                  <a:cubicBezTo>
                    <a:pt x="2531" y="475"/>
                    <a:pt x="3350" y="637"/>
                    <a:pt x="4226" y="944"/>
                  </a:cubicBezTo>
                  <a:cubicBezTo>
                    <a:pt x="4233" y="951"/>
                    <a:pt x="4238" y="953"/>
                    <a:pt x="4243" y="953"/>
                  </a:cubicBezTo>
                  <a:cubicBezTo>
                    <a:pt x="4260" y="953"/>
                    <a:pt x="4260" y="911"/>
                    <a:pt x="4260" y="911"/>
                  </a:cubicBezTo>
                  <a:cubicBezTo>
                    <a:pt x="3436" y="361"/>
                    <a:pt x="2486" y="1"/>
                    <a:pt x="1519" y="1"/>
                  </a:cubicBezTo>
                  <a:close/>
                </a:path>
              </a:pathLst>
            </a:custGeom>
            <a:solidFill>
              <a:srgbClr val="8243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9"/>
            <p:cNvSpPr/>
            <p:nvPr/>
          </p:nvSpPr>
          <p:spPr>
            <a:xfrm>
              <a:off x="4399150" y="1982275"/>
              <a:ext cx="60650" cy="12200"/>
            </a:xfrm>
            <a:custGeom>
              <a:avLst/>
              <a:gdLst/>
              <a:ahLst/>
              <a:cxnLst/>
              <a:rect l="l" t="t" r="r" b="b"/>
              <a:pathLst>
                <a:path w="2426" h="488" extrusionOk="0">
                  <a:moveTo>
                    <a:pt x="1502" y="0"/>
                  </a:moveTo>
                  <a:cubicBezTo>
                    <a:pt x="996" y="0"/>
                    <a:pt x="460" y="192"/>
                    <a:pt x="34" y="384"/>
                  </a:cubicBezTo>
                  <a:cubicBezTo>
                    <a:pt x="0" y="384"/>
                    <a:pt x="34" y="418"/>
                    <a:pt x="34" y="418"/>
                  </a:cubicBezTo>
                  <a:cubicBezTo>
                    <a:pt x="364" y="358"/>
                    <a:pt x="693" y="325"/>
                    <a:pt x="1020" y="325"/>
                  </a:cubicBezTo>
                  <a:cubicBezTo>
                    <a:pt x="1421" y="325"/>
                    <a:pt x="1816" y="374"/>
                    <a:pt x="2202" y="484"/>
                  </a:cubicBezTo>
                  <a:cubicBezTo>
                    <a:pt x="2215" y="487"/>
                    <a:pt x="2227" y="488"/>
                    <a:pt x="2238" y="488"/>
                  </a:cubicBezTo>
                  <a:cubicBezTo>
                    <a:pt x="2378" y="488"/>
                    <a:pt x="2425" y="310"/>
                    <a:pt x="2302" y="217"/>
                  </a:cubicBezTo>
                  <a:cubicBezTo>
                    <a:pt x="2062" y="61"/>
                    <a:pt x="1786" y="0"/>
                    <a:pt x="1502" y="0"/>
                  </a:cubicBezTo>
                  <a:close/>
                </a:path>
              </a:pathLst>
            </a:custGeom>
            <a:solidFill>
              <a:srgbClr val="8243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9"/>
            <p:cNvSpPr/>
            <p:nvPr/>
          </p:nvSpPr>
          <p:spPr>
            <a:xfrm>
              <a:off x="4460025" y="2253725"/>
              <a:ext cx="129825" cy="17525"/>
            </a:xfrm>
            <a:custGeom>
              <a:avLst/>
              <a:gdLst/>
              <a:ahLst/>
              <a:cxnLst/>
              <a:rect l="l" t="t" r="r" b="b"/>
              <a:pathLst>
                <a:path w="5193" h="701" extrusionOk="0">
                  <a:moveTo>
                    <a:pt x="2536" y="0"/>
                  </a:moveTo>
                  <a:cubicBezTo>
                    <a:pt x="2035" y="0"/>
                    <a:pt x="1501" y="134"/>
                    <a:pt x="1001" y="301"/>
                  </a:cubicBezTo>
                  <a:cubicBezTo>
                    <a:pt x="891" y="313"/>
                    <a:pt x="777" y="321"/>
                    <a:pt x="660" y="321"/>
                  </a:cubicBezTo>
                  <a:cubicBezTo>
                    <a:pt x="457" y="321"/>
                    <a:pt x="245" y="297"/>
                    <a:pt x="34" y="234"/>
                  </a:cubicBezTo>
                  <a:cubicBezTo>
                    <a:pt x="0" y="234"/>
                    <a:pt x="0" y="301"/>
                    <a:pt x="34" y="301"/>
                  </a:cubicBezTo>
                  <a:cubicBezTo>
                    <a:pt x="534" y="634"/>
                    <a:pt x="1168" y="668"/>
                    <a:pt x="1768" y="668"/>
                  </a:cubicBezTo>
                  <a:lnTo>
                    <a:pt x="2102" y="701"/>
                  </a:lnTo>
                  <a:lnTo>
                    <a:pt x="3536" y="701"/>
                  </a:lnTo>
                  <a:cubicBezTo>
                    <a:pt x="4103" y="701"/>
                    <a:pt x="4804" y="701"/>
                    <a:pt x="5171" y="201"/>
                  </a:cubicBezTo>
                  <a:cubicBezTo>
                    <a:pt x="5193" y="201"/>
                    <a:pt x="5186" y="186"/>
                    <a:pt x="5168" y="186"/>
                  </a:cubicBezTo>
                  <a:cubicBezTo>
                    <a:pt x="5160" y="186"/>
                    <a:pt x="5149" y="189"/>
                    <a:pt x="5137" y="201"/>
                  </a:cubicBezTo>
                  <a:cubicBezTo>
                    <a:pt x="4951" y="340"/>
                    <a:pt x="4700" y="399"/>
                    <a:pt x="4441" y="399"/>
                  </a:cubicBezTo>
                  <a:cubicBezTo>
                    <a:pt x="4329" y="399"/>
                    <a:pt x="4214" y="388"/>
                    <a:pt x="4103" y="367"/>
                  </a:cubicBezTo>
                  <a:cubicBezTo>
                    <a:pt x="3603" y="201"/>
                    <a:pt x="3069" y="0"/>
                    <a:pt x="2536" y="0"/>
                  </a:cubicBezTo>
                  <a:close/>
                </a:path>
              </a:pathLst>
            </a:custGeom>
            <a:solidFill>
              <a:srgbClr val="D96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9"/>
            <p:cNvSpPr/>
            <p:nvPr/>
          </p:nvSpPr>
          <p:spPr>
            <a:xfrm>
              <a:off x="4505900" y="2287300"/>
              <a:ext cx="27250" cy="14350"/>
            </a:xfrm>
            <a:custGeom>
              <a:avLst/>
              <a:gdLst/>
              <a:ahLst/>
              <a:cxnLst/>
              <a:rect l="l" t="t" r="r" b="b"/>
              <a:pathLst>
                <a:path w="1090" h="574" extrusionOk="0">
                  <a:moveTo>
                    <a:pt x="314" y="0"/>
                  </a:moveTo>
                  <a:cubicBezTo>
                    <a:pt x="230" y="0"/>
                    <a:pt x="154" y="24"/>
                    <a:pt x="100" y="92"/>
                  </a:cubicBezTo>
                  <a:cubicBezTo>
                    <a:pt x="0" y="158"/>
                    <a:pt x="33" y="259"/>
                    <a:pt x="100" y="359"/>
                  </a:cubicBezTo>
                  <a:cubicBezTo>
                    <a:pt x="200" y="459"/>
                    <a:pt x="300" y="459"/>
                    <a:pt x="434" y="459"/>
                  </a:cubicBezTo>
                  <a:cubicBezTo>
                    <a:pt x="470" y="446"/>
                    <a:pt x="525" y="439"/>
                    <a:pt x="582" y="439"/>
                  </a:cubicBezTo>
                  <a:cubicBezTo>
                    <a:pt x="682" y="439"/>
                    <a:pt x="792" y="462"/>
                    <a:pt x="834" y="525"/>
                  </a:cubicBezTo>
                  <a:cubicBezTo>
                    <a:pt x="856" y="559"/>
                    <a:pt x="893" y="574"/>
                    <a:pt x="932" y="574"/>
                  </a:cubicBezTo>
                  <a:cubicBezTo>
                    <a:pt x="1008" y="574"/>
                    <a:pt x="1090" y="514"/>
                    <a:pt x="1067" y="425"/>
                  </a:cubicBezTo>
                  <a:cubicBezTo>
                    <a:pt x="1001" y="259"/>
                    <a:pt x="867" y="158"/>
                    <a:pt x="701" y="92"/>
                  </a:cubicBezTo>
                  <a:cubicBezTo>
                    <a:pt x="581" y="52"/>
                    <a:pt x="439" y="0"/>
                    <a:pt x="314" y="0"/>
                  </a:cubicBezTo>
                  <a:close/>
                </a:path>
              </a:pathLst>
            </a:custGeom>
            <a:solidFill>
              <a:srgbClr val="D96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9"/>
            <p:cNvSpPr/>
            <p:nvPr/>
          </p:nvSpPr>
          <p:spPr>
            <a:xfrm>
              <a:off x="4608450" y="2074425"/>
              <a:ext cx="122625" cy="32400"/>
            </a:xfrm>
            <a:custGeom>
              <a:avLst/>
              <a:gdLst/>
              <a:ahLst/>
              <a:cxnLst/>
              <a:rect l="l" t="t" r="r" b="b"/>
              <a:pathLst>
                <a:path w="4905" h="1296" extrusionOk="0">
                  <a:moveTo>
                    <a:pt x="4871" y="1"/>
                  </a:moveTo>
                  <a:cubicBezTo>
                    <a:pt x="4157" y="467"/>
                    <a:pt x="3471" y="875"/>
                    <a:pt x="2626" y="875"/>
                  </a:cubicBezTo>
                  <a:cubicBezTo>
                    <a:pt x="2563" y="875"/>
                    <a:pt x="2500" y="872"/>
                    <a:pt x="2436" y="868"/>
                  </a:cubicBezTo>
                  <a:cubicBezTo>
                    <a:pt x="1678" y="838"/>
                    <a:pt x="1002" y="559"/>
                    <a:pt x="258" y="559"/>
                  </a:cubicBezTo>
                  <a:cubicBezTo>
                    <a:pt x="184" y="559"/>
                    <a:pt x="110" y="562"/>
                    <a:pt x="34" y="568"/>
                  </a:cubicBezTo>
                  <a:cubicBezTo>
                    <a:pt x="1" y="568"/>
                    <a:pt x="1" y="568"/>
                    <a:pt x="1" y="601"/>
                  </a:cubicBezTo>
                  <a:cubicBezTo>
                    <a:pt x="740" y="778"/>
                    <a:pt x="1400" y="1296"/>
                    <a:pt x="2167" y="1296"/>
                  </a:cubicBezTo>
                  <a:cubicBezTo>
                    <a:pt x="2266" y="1296"/>
                    <a:pt x="2367" y="1287"/>
                    <a:pt x="2469" y="1268"/>
                  </a:cubicBezTo>
                  <a:cubicBezTo>
                    <a:pt x="3403" y="1101"/>
                    <a:pt x="4137" y="601"/>
                    <a:pt x="4871" y="67"/>
                  </a:cubicBezTo>
                  <a:cubicBezTo>
                    <a:pt x="4904" y="34"/>
                    <a:pt x="4904" y="1"/>
                    <a:pt x="4871" y="1"/>
                  </a:cubicBezTo>
                  <a:close/>
                </a:path>
              </a:pathLst>
            </a:custGeom>
            <a:solidFill>
              <a:srgbClr val="8243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9"/>
            <p:cNvSpPr/>
            <p:nvPr/>
          </p:nvSpPr>
          <p:spPr>
            <a:xfrm>
              <a:off x="4379975" y="2073100"/>
              <a:ext cx="108150" cy="31600"/>
            </a:xfrm>
            <a:custGeom>
              <a:avLst/>
              <a:gdLst/>
              <a:ahLst/>
              <a:cxnLst/>
              <a:rect l="l" t="t" r="r" b="b"/>
              <a:pathLst>
                <a:path w="4326" h="1264" extrusionOk="0">
                  <a:moveTo>
                    <a:pt x="252" y="0"/>
                  </a:moveTo>
                  <a:cubicBezTo>
                    <a:pt x="192" y="0"/>
                    <a:pt x="130" y="7"/>
                    <a:pt x="67" y="20"/>
                  </a:cubicBezTo>
                  <a:cubicBezTo>
                    <a:pt x="33" y="20"/>
                    <a:pt x="0" y="87"/>
                    <a:pt x="33" y="87"/>
                  </a:cubicBezTo>
                  <a:cubicBezTo>
                    <a:pt x="701" y="421"/>
                    <a:pt x="1234" y="1021"/>
                    <a:pt x="1935" y="1221"/>
                  </a:cubicBezTo>
                  <a:cubicBezTo>
                    <a:pt x="2039" y="1250"/>
                    <a:pt x="2142" y="1263"/>
                    <a:pt x="2244" y="1263"/>
                  </a:cubicBezTo>
                  <a:cubicBezTo>
                    <a:pt x="2966" y="1263"/>
                    <a:pt x="3652" y="617"/>
                    <a:pt x="4236" y="354"/>
                  </a:cubicBezTo>
                  <a:cubicBezTo>
                    <a:pt x="4326" y="324"/>
                    <a:pt x="4282" y="215"/>
                    <a:pt x="4201" y="215"/>
                  </a:cubicBezTo>
                  <a:cubicBezTo>
                    <a:pt x="4191" y="215"/>
                    <a:pt x="4181" y="217"/>
                    <a:pt x="4170" y="220"/>
                  </a:cubicBezTo>
                  <a:cubicBezTo>
                    <a:pt x="3598" y="495"/>
                    <a:pt x="2973" y="744"/>
                    <a:pt x="2354" y="744"/>
                  </a:cubicBezTo>
                  <a:cubicBezTo>
                    <a:pt x="1997" y="744"/>
                    <a:pt x="1643" y="661"/>
                    <a:pt x="1301" y="454"/>
                  </a:cubicBezTo>
                  <a:cubicBezTo>
                    <a:pt x="955" y="252"/>
                    <a:pt x="634" y="0"/>
                    <a:pt x="252" y="0"/>
                  </a:cubicBezTo>
                  <a:close/>
                </a:path>
              </a:pathLst>
            </a:custGeom>
            <a:solidFill>
              <a:srgbClr val="8243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9"/>
            <p:cNvSpPr/>
            <p:nvPr/>
          </p:nvSpPr>
          <p:spPr>
            <a:xfrm>
              <a:off x="4641825" y="2101175"/>
              <a:ext cx="145125" cy="125075"/>
            </a:xfrm>
            <a:custGeom>
              <a:avLst/>
              <a:gdLst/>
              <a:ahLst/>
              <a:cxnLst/>
              <a:rect l="l" t="t" r="r" b="b"/>
              <a:pathLst>
                <a:path w="5805" h="5003" extrusionOk="0">
                  <a:moveTo>
                    <a:pt x="3622" y="0"/>
                  </a:moveTo>
                  <a:cubicBezTo>
                    <a:pt x="3389" y="0"/>
                    <a:pt x="3149" y="25"/>
                    <a:pt x="2902" y="65"/>
                  </a:cubicBezTo>
                  <a:cubicBezTo>
                    <a:pt x="1401" y="298"/>
                    <a:pt x="134" y="1566"/>
                    <a:pt x="67" y="3100"/>
                  </a:cubicBezTo>
                  <a:cubicBezTo>
                    <a:pt x="0" y="3801"/>
                    <a:pt x="501" y="4401"/>
                    <a:pt x="1134" y="4701"/>
                  </a:cubicBezTo>
                  <a:cubicBezTo>
                    <a:pt x="1468" y="4868"/>
                    <a:pt x="1868" y="4968"/>
                    <a:pt x="2235" y="5002"/>
                  </a:cubicBezTo>
                  <a:cubicBezTo>
                    <a:pt x="2255" y="5002"/>
                    <a:pt x="2274" y="5002"/>
                    <a:pt x="2294" y="5002"/>
                  </a:cubicBezTo>
                  <a:cubicBezTo>
                    <a:pt x="3477" y="5002"/>
                    <a:pt x="4713" y="4018"/>
                    <a:pt x="5271" y="3034"/>
                  </a:cubicBezTo>
                  <a:cubicBezTo>
                    <a:pt x="5704" y="2266"/>
                    <a:pt x="5804" y="1232"/>
                    <a:pt x="5137" y="565"/>
                  </a:cubicBezTo>
                  <a:cubicBezTo>
                    <a:pt x="4691" y="142"/>
                    <a:pt x="4178" y="0"/>
                    <a:pt x="3622" y="0"/>
                  </a:cubicBezTo>
                  <a:close/>
                </a:path>
              </a:pathLst>
            </a:custGeom>
            <a:solidFill>
              <a:srgbClr val="D96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9"/>
            <p:cNvSpPr/>
            <p:nvPr/>
          </p:nvSpPr>
          <p:spPr>
            <a:xfrm>
              <a:off x="4344100" y="2094350"/>
              <a:ext cx="88425" cy="112225"/>
            </a:xfrm>
            <a:custGeom>
              <a:avLst/>
              <a:gdLst/>
              <a:ahLst/>
              <a:cxnLst/>
              <a:rect l="l" t="t" r="r" b="b"/>
              <a:pathLst>
                <a:path w="3537" h="4489" extrusionOk="0">
                  <a:moveTo>
                    <a:pt x="738" y="1"/>
                  </a:moveTo>
                  <a:cubicBezTo>
                    <a:pt x="703" y="1"/>
                    <a:pt x="669" y="2"/>
                    <a:pt x="635" y="4"/>
                  </a:cubicBezTo>
                  <a:cubicBezTo>
                    <a:pt x="468" y="4"/>
                    <a:pt x="334" y="38"/>
                    <a:pt x="201" y="104"/>
                  </a:cubicBezTo>
                  <a:cubicBezTo>
                    <a:pt x="67" y="1338"/>
                    <a:pt x="1" y="2673"/>
                    <a:pt x="67" y="3940"/>
                  </a:cubicBezTo>
                  <a:cubicBezTo>
                    <a:pt x="301" y="4174"/>
                    <a:pt x="601" y="4374"/>
                    <a:pt x="968" y="4441"/>
                  </a:cubicBezTo>
                  <a:cubicBezTo>
                    <a:pt x="1134" y="4473"/>
                    <a:pt x="1297" y="4489"/>
                    <a:pt x="1456" y="4489"/>
                  </a:cubicBezTo>
                  <a:cubicBezTo>
                    <a:pt x="2130" y="4489"/>
                    <a:pt x="2732" y="4200"/>
                    <a:pt x="3136" y="3607"/>
                  </a:cubicBezTo>
                  <a:cubicBezTo>
                    <a:pt x="3537" y="3006"/>
                    <a:pt x="3437" y="2139"/>
                    <a:pt x="3070" y="1572"/>
                  </a:cubicBezTo>
                  <a:cubicBezTo>
                    <a:pt x="2803" y="1105"/>
                    <a:pt x="2402" y="771"/>
                    <a:pt x="1969" y="438"/>
                  </a:cubicBezTo>
                  <a:cubicBezTo>
                    <a:pt x="1629" y="191"/>
                    <a:pt x="1174" y="1"/>
                    <a:pt x="738" y="1"/>
                  </a:cubicBezTo>
                  <a:close/>
                </a:path>
              </a:pathLst>
            </a:custGeom>
            <a:solidFill>
              <a:srgbClr val="D964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9"/>
            <p:cNvSpPr/>
            <p:nvPr/>
          </p:nvSpPr>
          <p:spPr>
            <a:xfrm>
              <a:off x="3784550" y="2380525"/>
              <a:ext cx="1623675" cy="2820375"/>
            </a:xfrm>
            <a:custGeom>
              <a:avLst/>
              <a:gdLst/>
              <a:ahLst/>
              <a:cxnLst/>
              <a:rect l="l" t="t" r="r" b="b"/>
              <a:pathLst>
                <a:path w="64947" h="112815" extrusionOk="0">
                  <a:moveTo>
                    <a:pt x="42023" y="0"/>
                  </a:moveTo>
                  <a:cubicBezTo>
                    <a:pt x="40863" y="0"/>
                    <a:pt x="39895" y="866"/>
                    <a:pt x="39895" y="866"/>
                  </a:cubicBezTo>
                  <a:cubicBezTo>
                    <a:pt x="43398" y="2667"/>
                    <a:pt x="44699" y="6904"/>
                    <a:pt x="44699" y="6904"/>
                  </a:cubicBezTo>
                  <a:cubicBezTo>
                    <a:pt x="44599" y="9405"/>
                    <a:pt x="44132" y="15310"/>
                    <a:pt x="44132" y="15310"/>
                  </a:cubicBezTo>
                  <a:cubicBezTo>
                    <a:pt x="41163" y="16711"/>
                    <a:pt x="41697" y="23249"/>
                    <a:pt x="38761" y="25350"/>
                  </a:cubicBezTo>
                  <a:cubicBezTo>
                    <a:pt x="35792" y="27418"/>
                    <a:pt x="36359" y="29920"/>
                    <a:pt x="36359" y="29920"/>
                  </a:cubicBezTo>
                  <a:cubicBezTo>
                    <a:pt x="30814" y="28046"/>
                    <a:pt x="25577" y="26971"/>
                    <a:pt x="21733" y="26971"/>
                  </a:cubicBezTo>
                  <a:cubicBezTo>
                    <a:pt x="19010" y="26971"/>
                    <a:pt x="16985" y="27510"/>
                    <a:pt x="16045" y="28686"/>
                  </a:cubicBezTo>
                  <a:cubicBezTo>
                    <a:pt x="13777" y="31488"/>
                    <a:pt x="16345" y="34423"/>
                    <a:pt x="16345" y="34423"/>
                  </a:cubicBezTo>
                  <a:cubicBezTo>
                    <a:pt x="15211" y="38259"/>
                    <a:pt x="19180" y="38493"/>
                    <a:pt x="19180" y="38493"/>
                  </a:cubicBezTo>
                  <a:cubicBezTo>
                    <a:pt x="16479" y="39427"/>
                    <a:pt x="17079" y="41829"/>
                    <a:pt x="17079" y="41829"/>
                  </a:cubicBezTo>
                  <a:cubicBezTo>
                    <a:pt x="14477" y="43163"/>
                    <a:pt x="13443" y="46499"/>
                    <a:pt x="13443" y="46499"/>
                  </a:cubicBezTo>
                  <a:cubicBezTo>
                    <a:pt x="6471" y="49534"/>
                    <a:pt x="934" y="65479"/>
                    <a:pt x="467" y="72584"/>
                  </a:cubicBezTo>
                  <a:cubicBezTo>
                    <a:pt x="0" y="79656"/>
                    <a:pt x="7305" y="93299"/>
                    <a:pt x="7305" y="93299"/>
                  </a:cubicBezTo>
                  <a:cubicBezTo>
                    <a:pt x="6505" y="100104"/>
                    <a:pt x="11241" y="102272"/>
                    <a:pt x="11241" y="102272"/>
                  </a:cubicBezTo>
                  <a:cubicBezTo>
                    <a:pt x="8139" y="105708"/>
                    <a:pt x="10007" y="109477"/>
                    <a:pt x="10007" y="109477"/>
                  </a:cubicBezTo>
                  <a:cubicBezTo>
                    <a:pt x="10156" y="108141"/>
                    <a:pt x="12221" y="107767"/>
                    <a:pt x="14561" y="107767"/>
                  </a:cubicBezTo>
                  <a:cubicBezTo>
                    <a:pt x="16954" y="107767"/>
                    <a:pt x="19634" y="108158"/>
                    <a:pt x="20848" y="108310"/>
                  </a:cubicBezTo>
                  <a:cubicBezTo>
                    <a:pt x="20969" y="108326"/>
                    <a:pt x="21075" y="108335"/>
                    <a:pt x="21169" y="108335"/>
                  </a:cubicBezTo>
                  <a:cubicBezTo>
                    <a:pt x="22935" y="108335"/>
                    <a:pt x="19952" y="105378"/>
                    <a:pt x="16879" y="101038"/>
                  </a:cubicBezTo>
                  <a:cubicBezTo>
                    <a:pt x="14111" y="97099"/>
                    <a:pt x="15542" y="96164"/>
                    <a:pt x="18833" y="96164"/>
                  </a:cubicBezTo>
                  <a:cubicBezTo>
                    <a:pt x="19389" y="96164"/>
                    <a:pt x="19998" y="96191"/>
                    <a:pt x="20648" y="96234"/>
                  </a:cubicBezTo>
                  <a:cubicBezTo>
                    <a:pt x="25118" y="96534"/>
                    <a:pt x="31256" y="109777"/>
                    <a:pt x="35759" y="112279"/>
                  </a:cubicBezTo>
                  <a:cubicBezTo>
                    <a:pt x="36426" y="112653"/>
                    <a:pt x="37064" y="112815"/>
                    <a:pt x="37662" y="112815"/>
                  </a:cubicBezTo>
                  <a:cubicBezTo>
                    <a:pt x="41069" y="112815"/>
                    <a:pt x="43190" y="107545"/>
                    <a:pt x="42197" y="106041"/>
                  </a:cubicBezTo>
                  <a:cubicBezTo>
                    <a:pt x="41063" y="104273"/>
                    <a:pt x="40529" y="102472"/>
                    <a:pt x="42530" y="100104"/>
                  </a:cubicBezTo>
                  <a:cubicBezTo>
                    <a:pt x="43187" y="99303"/>
                    <a:pt x="43994" y="99036"/>
                    <a:pt x="44780" y="99036"/>
                  </a:cubicBezTo>
                  <a:cubicBezTo>
                    <a:pt x="46352" y="99036"/>
                    <a:pt x="47834" y="100104"/>
                    <a:pt x="47834" y="100104"/>
                  </a:cubicBezTo>
                  <a:cubicBezTo>
                    <a:pt x="49002" y="93199"/>
                    <a:pt x="43765" y="80089"/>
                    <a:pt x="43031" y="78622"/>
                  </a:cubicBezTo>
                  <a:cubicBezTo>
                    <a:pt x="42330" y="77154"/>
                    <a:pt x="53271" y="62443"/>
                    <a:pt x="53271" y="62443"/>
                  </a:cubicBezTo>
                  <a:cubicBezTo>
                    <a:pt x="62445" y="60475"/>
                    <a:pt x="59309" y="45064"/>
                    <a:pt x="59309" y="45064"/>
                  </a:cubicBezTo>
                  <a:cubicBezTo>
                    <a:pt x="64946" y="41395"/>
                    <a:pt x="63779" y="32022"/>
                    <a:pt x="61911" y="29720"/>
                  </a:cubicBezTo>
                  <a:cubicBezTo>
                    <a:pt x="60043" y="27418"/>
                    <a:pt x="57441" y="17945"/>
                    <a:pt x="55673" y="12207"/>
                  </a:cubicBezTo>
                  <a:cubicBezTo>
                    <a:pt x="53872" y="6470"/>
                    <a:pt x="48401" y="5136"/>
                    <a:pt x="48401" y="5136"/>
                  </a:cubicBezTo>
                  <a:cubicBezTo>
                    <a:pt x="47166" y="919"/>
                    <a:pt x="44720" y="508"/>
                    <a:pt x="43813" y="508"/>
                  </a:cubicBezTo>
                  <a:cubicBezTo>
                    <a:pt x="43594" y="508"/>
                    <a:pt x="43464" y="532"/>
                    <a:pt x="43464" y="532"/>
                  </a:cubicBezTo>
                  <a:cubicBezTo>
                    <a:pt x="42986" y="140"/>
                    <a:pt x="42489" y="0"/>
                    <a:pt x="420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9"/>
            <p:cNvSpPr/>
            <p:nvPr/>
          </p:nvSpPr>
          <p:spPr>
            <a:xfrm>
              <a:off x="3784550" y="3547975"/>
              <a:ext cx="370275" cy="1216725"/>
            </a:xfrm>
            <a:custGeom>
              <a:avLst/>
              <a:gdLst/>
              <a:ahLst/>
              <a:cxnLst/>
              <a:rect l="l" t="t" r="r" b="b"/>
              <a:pathLst>
                <a:path w="14811" h="48669" extrusionOk="0">
                  <a:moveTo>
                    <a:pt x="13043" y="1"/>
                  </a:moveTo>
                  <a:cubicBezTo>
                    <a:pt x="6238" y="3437"/>
                    <a:pt x="901" y="18914"/>
                    <a:pt x="467" y="25853"/>
                  </a:cubicBezTo>
                  <a:cubicBezTo>
                    <a:pt x="0" y="32958"/>
                    <a:pt x="7305" y="46601"/>
                    <a:pt x="7305" y="46601"/>
                  </a:cubicBezTo>
                  <a:cubicBezTo>
                    <a:pt x="7239" y="47368"/>
                    <a:pt x="7205" y="48035"/>
                    <a:pt x="7239" y="48669"/>
                  </a:cubicBezTo>
                  <a:cubicBezTo>
                    <a:pt x="7572" y="47802"/>
                    <a:pt x="7639" y="47034"/>
                    <a:pt x="7639" y="45967"/>
                  </a:cubicBezTo>
                  <a:cubicBezTo>
                    <a:pt x="7639" y="42831"/>
                    <a:pt x="9240" y="40196"/>
                    <a:pt x="9707" y="37094"/>
                  </a:cubicBezTo>
                  <a:cubicBezTo>
                    <a:pt x="10141" y="33925"/>
                    <a:pt x="10241" y="30322"/>
                    <a:pt x="9073" y="27254"/>
                  </a:cubicBezTo>
                  <a:cubicBezTo>
                    <a:pt x="8439" y="25686"/>
                    <a:pt x="7639" y="24618"/>
                    <a:pt x="6371" y="23518"/>
                  </a:cubicBezTo>
                  <a:cubicBezTo>
                    <a:pt x="5170" y="22484"/>
                    <a:pt x="4403" y="21483"/>
                    <a:pt x="4470" y="19915"/>
                  </a:cubicBezTo>
                  <a:cubicBezTo>
                    <a:pt x="4570" y="17447"/>
                    <a:pt x="6305" y="14945"/>
                    <a:pt x="7739" y="13043"/>
                  </a:cubicBezTo>
                  <a:cubicBezTo>
                    <a:pt x="9740" y="10342"/>
                    <a:pt x="11708" y="7706"/>
                    <a:pt x="13476" y="4838"/>
                  </a:cubicBezTo>
                  <a:cubicBezTo>
                    <a:pt x="14010" y="3937"/>
                    <a:pt x="14811" y="2936"/>
                    <a:pt x="14410" y="1835"/>
                  </a:cubicBezTo>
                  <a:cubicBezTo>
                    <a:pt x="14144" y="1135"/>
                    <a:pt x="13143" y="768"/>
                    <a:pt x="13043" y="67"/>
                  </a:cubicBezTo>
                  <a:cubicBezTo>
                    <a:pt x="13043" y="34"/>
                    <a:pt x="13043" y="34"/>
                    <a:pt x="130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9"/>
            <p:cNvSpPr/>
            <p:nvPr/>
          </p:nvSpPr>
          <p:spPr>
            <a:xfrm>
              <a:off x="4150625" y="3054825"/>
              <a:ext cx="455350" cy="158775"/>
            </a:xfrm>
            <a:custGeom>
              <a:avLst/>
              <a:gdLst/>
              <a:ahLst/>
              <a:cxnLst/>
              <a:rect l="l" t="t" r="r" b="b"/>
              <a:pathLst>
                <a:path w="18214" h="6351" extrusionOk="0">
                  <a:moveTo>
                    <a:pt x="7102" y="0"/>
                  </a:moveTo>
                  <a:cubicBezTo>
                    <a:pt x="4367" y="0"/>
                    <a:pt x="2338" y="540"/>
                    <a:pt x="1402" y="1714"/>
                  </a:cubicBezTo>
                  <a:cubicBezTo>
                    <a:pt x="1" y="3482"/>
                    <a:pt x="468" y="5250"/>
                    <a:pt x="1035" y="6351"/>
                  </a:cubicBezTo>
                  <a:cubicBezTo>
                    <a:pt x="1769" y="5150"/>
                    <a:pt x="2636" y="4549"/>
                    <a:pt x="4037" y="3849"/>
                  </a:cubicBezTo>
                  <a:cubicBezTo>
                    <a:pt x="5805" y="2981"/>
                    <a:pt x="7907" y="2881"/>
                    <a:pt x="9841" y="2681"/>
                  </a:cubicBezTo>
                  <a:cubicBezTo>
                    <a:pt x="11643" y="2514"/>
                    <a:pt x="13444" y="2615"/>
                    <a:pt x="15212" y="2348"/>
                  </a:cubicBezTo>
                  <a:cubicBezTo>
                    <a:pt x="16179" y="2181"/>
                    <a:pt x="17213" y="2081"/>
                    <a:pt x="18214" y="1847"/>
                  </a:cubicBezTo>
                  <a:cubicBezTo>
                    <a:pt x="13997" y="658"/>
                    <a:pt x="10120" y="0"/>
                    <a:pt x="71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9"/>
            <p:cNvSpPr/>
            <p:nvPr/>
          </p:nvSpPr>
          <p:spPr>
            <a:xfrm>
              <a:off x="4718550" y="2493050"/>
              <a:ext cx="258525" cy="553775"/>
            </a:xfrm>
            <a:custGeom>
              <a:avLst/>
              <a:gdLst/>
              <a:ahLst/>
              <a:cxnLst/>
              <a:rect l="l" t="t" r="r" b="b"/>
              <a:pathLst>
                <a:path w="10341" h="22151" extrusionOk="0">
                  <a:moveTo>
                    <a:pt x="6238" y="1"/>
                  </a:moveTo>
                  <a:cubicBezTo>
                    <a:pt x="7005" y="1302"/>
                    <a:pt x="7372" y="2403"/>
                    <a:pt x="7372" y="2403"/>
                  </a:cubicBezTo>
                  <a:cubicBezTo>
                    <a:pt x="7239" y="4738"/>
                    <a:pt x="6838" y="10041"/>
                    <a:pt x="6805" y="10742"/>
                  </a:cubicBezTo>
                  <a:cubicBezTo>
                    <a:pt x="6805" y="10742"/>
                    <a:pt x="6805" y="10775"/>
                    <a:pt x="6838" y="10809"/>
                  </a:cubicBezTo>
                  <a:cubicBezTo>
                    <a:pt x="6638" y="10909"/>
                    <a:pt x="6438" y="11042"/>
                    <a:pt x="6238" y="11142"/>
                  </a:cubicBezTo>
                  <a:cubicBezTo>
                    <a:pt x="3870" y="13077"/>
                    <a:pt x="4136" y="18881"/>
                    <a:pt x="1401" y="20849"/>
                  </a:cubicBezTo>
                  <a:cubicBezTo>
                    <a:pt x="801" y="21249"/>
                    <a:pt x="334" y="21716"/>
                    <a:pt x="0" y="22150"/>
                  </a:cubicBezTo>
                  <a:cubicBezTo>
                    <a:pt x="867" y="21683"/>
                    <a:pt x="1735" y="21316"/>
                    <a:pt x="2769" y="21116"/>
                  </a:cubicBezTo>
                  <a:cubicBezTo>
                    <a:pt x="3669" y="20949"/>
                    <a:pt x="4937" y="20349"/>
                    <a:pt x="5371" y="19515"/>
                  </a:cubicBezTo>
                  <a:cubicBezTo>
                    <a:pt x="6438" y="17480"/>
                    <a:pt x="6538" y="13110"/>
                    <a:pt x="9173" y="12543"/>
                  </a:cubicBezTo>
                  <a:cubicBezTo>
                    <a:pt x="10074" y="12343"/>
                    <a:pt x="10341" y="10875"/>
                    <a:pt x="9440" y="10475"/>
                  </a:cubicBezTo>
                  <a:cubicBezTo>
                    <a:pt x="7105" y="9441"/>
                    <a:pt x="8540" y="5238"/>
                    <a:pt x="8339" y="3203"/>
                  </a:cubicBezTo>
                  <a:cubicBezTo>
                    <a:pt x="8173" y="1769"/>
                    <a:pt x="7405" y="435"/>
                    <a:pt x="6238" y="1"/>
                  </a:cubicBezTo>
                  <a:close/>
                </a:path>
              </a:pathLst>
            </a:custGeom>
            <a:solidFill>
              <a:srgbClr val="F2D7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9"/>
            <p:cNvSpPr/>
            <p:nvPr/>
          </p:nvSpPr>
          <p:spPr>
            <a:xfrm>
              <a:off x="4691025" y="2633325"/>
              <a:ext cx="485850" cy="851325"/>
            </a:xfrm>
            <a:custGeom>
              <a:avLst/>
              <a:gdLst/>
              <a:ahLst/>
              <a:cxnLst/>
              <a:rect l="l" t="t" r="r" b="b"/>
              <a:pathLst>
                <a:path w="19434" h="34053" extrusionOk="0">
                  <a:moveTo>
                    <a:pt x="12739" y="0"/>
                  </a:moveTo>
                  <a:cubicBezTo>
                    <a:pt x="12414" y="0"/>
                    <a:pt x="12334" y="784"/>
                    <a:pt x="12309" y="1328"/>
                  </a:cubicBezTo>
                  <a:cubicBezTo>
                    <a:pt x="12276" y="2662"/>
                    <a:pt x="12142" y="3797"/>
                    <a:pt x="11775" y="5064"/>
                  </a:cubicBezTo>
                  <a:cubicBezTo>
                    <a:pt x="11208" y="6999"/>
                    <a:pt x="10541" y="8934"/>
                    <a:pt x="9674" y="10735"/>
                  </a:cubicBezTo>
                  <a:cubicBezTo>
                    <a:pt x="8773" y="12703"/>
                    <a:pt x="7239" y="15505"/>
                    <a:pt x="5471" y="16773"/>
                  </a:cubicBezTo>
                  <a:cubicBezTo>
                    <a:pt x="4070" y="17773"/>
                    <a:pt x="2235" y="18174"/>
                    <a:pt x="934" y="19174"/>
                  </a:cubicBezTo>
                  <a:cubicBezTo>
                    <a:pt x="267" y="19741"/>
                    <a:pt x="0" y="20675"/>
                    <a:pt x="234" y="21509"/>
                  </a:cubicBezTo>
                  <a:cubicBezTo>
                    <a:pt x="501" y="20509"/>
                    <a:pt x="601" y="19608"/>
                    <a:pt x="1635" y="19008"/>
                  </a:cubicBezTo>
                  <a:cubicBezTo>
                    <a:pt x="2330" y="18584"/>
                    <a:pt x="3355" y="18298"/>
                    <a:pt x="4237" y="18298"/>
                  </a:cubicBezTo>
                  <a:cubicBezTo>
                    <a:pt x="4327" y="18298"/>
                    <a:pt x="4416" y="18301"/>
                    <a:pt x="4504" y="18307"/>
                  </a:cubicBezTo>
                  <a:cubicBezTo>
                    <a:pt x="7039" y="18440"/>
                    <a:pt x="8540" y="20509"/>
                    <a:pt x="9674" y="22577"/>
                  </a:cubicBezTo>
                  <a:cubicBezTo>
                    <a:pt x="11042" y="25079"/>
                    <a:pt x="12609" y="27580"/>
                    <a:pt x="13110" y="30416"/>
                  </a:cubicBezTo>
                  <a:cubicBezTo>
                    <a:pt x="13242" y="31240"/>
                    <a:pt x="13373" y="34053"/>
                    <a:pt x="14536" y="34053"/>
                  </a:cubicBezTo>
                  <a:cubicBezTo>
                    <a:pt x="14550" y="34053"/>
                    <a:pt x="14564" y="34052"/>
                    <a:pt x="14577" y="34052"/>
                  </a:cubicBezTo>
                  <a:cubicBezTo>
                    <a:pt x="16746" y="33952"/>
                    <a:pt x="15745" y="30216"/>
                    <a:pt x="15245" y="29148"/>
                  </a:cubicBezTo>
                  <a:cubicBezTo>
                    <a:pt x="13810" y="25946"/>
                    <a:pt x="11609" y="23511"/>
                    <a:pt x="9207" y="21109"/>
                  </a:cubicBezTo>
                  <a:cubicBezTo>
                    <a:pt x="8573" y="20475"/>
                    <a:pt x="7572" y="19808"/>
                    <a:pt x="7672" y="18774"/>
                  </a:cubicBezTo>
                  <a:cubicBezTo>
                    <a:pt x="7764" y="17843"/>
                    <a:pt x="8365" y="17511"/>
                    <a:pt x="9060" y="17511"/>
                  </a:cubicBezTo>
                  <a:cubicBezTo>
                    <a:pt x="9634" y="17511"/>
                    <a:pt x="10273" y="17738"/>
                    <a:pt x="10741" y="18040"/>
                  </a:cubicBezTo>
                  <a:cubicBezTo>
                    <a:pt x="13643" y="19908"/>
                    <a:pt x="14744" y="23010"/>
                    <a:pt x="16245" y="25979"/>
                  </a:cubicBezTo>
                  <a:cubicBezTo>
                    <a:pt x="16712" y="26880"/>
                    <a:pt x="17046" y="28247"/>
                    <a:pt x="17813" y="28915"/>
                  </a:cubicBezTo>
                  <a:cubicBezTo>
                    <a:pt x="18115" y="29187"/>
                    <a:pt x="18432" y="29349"/>
                    <a:pt x="18684" y="29349"/>
                  </a:cubicBezTo>
                  <a:cubicBezTo>
                    <a:pt x="18988" y="29349"/>
                    <a:pt x="19199" y="29113"/>
                    <a:pt x="19181" y="28548"/>
                  </a:cubicBezTo>
                  <a:cubicBezTo>
                    <a:pt x="19147" y="27447"/>
                    <a:pt x="18347" y="26446"/>
                    <a:pt x="17946" y="25445"/>
                  </a:cubicBezTo>
                  <a:cubicBezTo>
                    <a:pt x="17379" y="24178"/>
                    <a:pt x="16779" y="23077"/>
                    <a:pt x="15912" y="21976"/>
                  </a:cubicBezTo>
                  <a:cubicBezTo>
                    <a:pt x="14878" y="20709"/>
                    <a:pt x="13577" y="19841"/>
                    <a:pt x="12309" y="18874"/>
                  </a:cubicBezTo>
                  <a:cubicBezTo>
                    <a:pt x="11909" y="18574"/>
                    <a:pt x="11275" y="18274"/>
                    <a:pt x="11175" y="17707"/>
                  </a:cubicBezTo>
                  <a:cubicBezTo>
                    <a:pt x="11084" y="17208"/>
                    <a:pt x="11425" y="17079"/>
                    <a:pt x="11883" y="17079"/>
                  </a:cubicBezTo>
                  <a:cubicBezTo>
                    <a:pt x="12099" y="17079"/>
                    <a:pt x="12341" y="17107"/>
                    <a:pt x="12576" y="17140"/>
                  </a:cubicBezTo>
                  <a:cubicBezTo>
                    <a:pt x="13577" y="17273"/>
                    <a:pt x="14911" y="18107"/>
                    <a:pt x="15712" y="18707"/>
                  </a:cubicBezTo>
                  <a:cubicBezTo>
                    <a:pt x="16646" y="19408"/>
                    <a:pt x="17346" y="20876"/>
                    <a:pt x="18380" y="21409"/>
                  </a:cubicBezTo>
                  <a:cubicBezTo>
                    <a:pt x="18592" y="21518"/>
                    <a:pt x="18751" y="21565"/>
                    <a:pt x="18868" y="21565"/>
                  </a:cubicBezTo>
                  <a:cubicBezTo>
                    <a:pt x="19433" y="21565"/>
                    <a:pt x="19001" y="20467"/>
                    <a:pt x="18614" y="19942"/>
                  </a:cubicBezTo>
                  <a:cubicBezTo>
                    <a:pt x="18047" y="19141"/>
                    <a:pt x="17279" y="18407"/>
                    <a:pt x="16479" y="17840"/>
                  </a:cubicBezTo>
                  <a:cubicBezTo>
                    <a:pt x="15211" y="16873"/>
                    <a:pt x="13477" y="16673"/>
                    <a:pt x="11976" y="16539"/>
                  </a:cubicBezTo>
                  <a:cubicBezTo>
                    <a:pt x="11803" y="16528"/>
                    <a:pt x="11632" y="16523"/>
                    <a:pt x="11461" y="16523"/>
                  </a:cubicBezTo>
                  <a:cubicBezTo>
                    <a:pt x="10607" y="16523"/>
                    <a:pt x="9768" y="16639"/>
                    <a:pt x="8907" y="16639"/>
                  </a:cubicBezTo>
                  <a:cubicBezTo>
                    <a:pt x="8797" y="16644"/>
                    <a:pt x="8693" y="16647"/>
                    <a:pt x="8597" y="16647"/>
                  </a:cubicBezTo>
                  <a:cubicBezTo>
                    <a:pt x="7406" y="16647"/>
                    <a:pt x="7250" y="16256"/>
                    <a:pt x="8206" y="15238"/>
                  </a:cubicBezTo>
                  <a:cubicBezTo>
                    <a:pt x="9007" y="14438"/>
                    <a:pt x="9674" y="13570"/>
                    <a:pt x="10274" y="12603"/>
                  </a:cubicBezTo>
                  <a:cubicBezTo>
                    <a:pt x="10508" y="12203"/>
                    <a:pt x="10675" y="11602"/>
                    <a:pt x="10975" y="11269"/>
                  </a:cubicBezTo>
                  <a:cubicBezTo>
                    <a:pt x="11308" y="10902"/>
                    <a:pt x="11809" y="10668"/>
                    <a:pt x="12209" y="10335"/>
                  </a:cubicBezTo>
                  <a:cubicBezTo>
                    <a:pt x="13377" y="9301"/>
                    <a:pt x="14377" y="8066"/>
                    <a:pt x="15311" y="6865"/>
                  </a:cubicBezTo>
                  <a:cubicBezTo>
                    <a:pt x="15720" y="6375"/>
                    <a:pt x="16596" y="4393"/>
                    <a:pt x="16140" y="4393"/>
                  </a:cubicBezTo>
                  <a:cubicBezTo>
                    <a:pt x="16037" y="4393"/>
                    <a:pt x="15868" y="4492"/>
                    <a:pt x="15611" y="4731"/>
                  </a:cubicBezTo>
                  <a:cubicBezTo>
                    <a:pt x="14544" y="5698"/>
                    <a:pt x="13543" y="7266"/>
                    <a:pt x="12743" y="8467"/>
                  </a:cubicBezTo>
                  <a:cubicBezTo>
                    <a:pt x="12242" y="9234"/>
                    <a:pt x="11842" y="10235"/>
                    <a:pt x="10908" y="10535"/>
                  </a:cubicBezTo>
                  <a:cubicBezTo>
                    <a:pt x="10741" y="9701"/>
                    <a:pt x="11742" y="8533"/>
                    <a:pt x="12109" y="7800"/>
                  </a:cubicBezTo>
                  <a:cubicBezTo>
                    <a:pt x="12576" y="6865"/>
                    <a:pt x="12976" y="5865"/>
                    <a:pt x="13243" y="4797"/>
                  </a:cubicBezTo>
                  <a:cubicBezTo>
                    <a:pt x="13510" y="3763"/>
                    <a:pt x="13944" y="1295"/>
                    <a:pt x="13176" y="327"/>
                  </a:cubicBezTo>
                  <a:cubicBezTo>
                    <a:pt x="12996" y="95"/>
                    <a:pt x="12853" y="0"/>
                    <a:pt x="12739" y="0"/>
                  </a:cubicBezTo>
                  <a:close/>
                </a:path>
              </a:pathLst>
            </a:custGeom>
            <a:solidFill>
              <a:srgbClr val="D8B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9"/>
            <p:cNvSpPr/>
            <p:nvPr/>
          </p:nvSpPr>
          <p:spPr>
            <a:xfrm>
              <a:off x="3880450" y="3729600"/>
              <a:ext cx="991325" cy="1054800"/>
            </a:xfrm>
            <a:custGeom>
              <a:avLst/>
              <a:gdLst/>
              <a:ahLst/>
              <a:cxnLst/>
              <a:rect l="l" t="t" r="r" b="b"/>
              <a:pathLst>
                <a:path w="39653" h="42192" extrusionOk="0">
                  <a:moveTo>
                    <a:pt x="24662" y="1"/>
                  </a:moveTo>
                  <a:cubicBezTo>
                    <a:pt x="19678" y="1"/>
                    <a:pt x="15982" y="3728"/>
                    <a:pt x="13943" y="8113"/>
                  </a:cubicBezTo>
                  <a:cubicBezTo>
                    <a:pt x="11575" y="13351"/>
                    <a:pt x="11942" y="19388"/>
                    <a:pt x="11775" y="24992"/>
                  </a:cubicBezTo>
                  <a:cubicBezTo>
                    <a:pt x="9407" y="20923"/>
                    <a:pt x="2936" y="19755"/>
                    <a:pt x="67" y="15986"/>
                  </a:cubicBezTo>
                  <a:cubicBezTo>
                    <a:pt x="57" y="15976"/>
                    <a:pt x="47" y="15972"/>
                    <a:pt x="38" y="15972"/>
                  </a:cubicBezTo>
                  <a:cubicBezTo>
                    <a:pt x="17" y="15972"/>
                    <a:pt x="0" y="15996"/>
                    <a:pt x="0" y="16019"/>
                  </a:cubicBezTo>
                  <a:cubicBezTo>
                    <a:pt x="1101" y="18454"/>
                    <a:pt x="3636" y="19955"/>
                    <a:pt x="5771" y="21390"/>
                  </a:cubicBezTo>
                  <a:cubicBezTo>
                    <a:pt x="8206" y="22991"/>
                    <a:pt x="10274" y="24525"/>
                    <a:pt x="11675" y="26994"/>
                  </a:cubicBezTo>
                  <a:cubicBezTo>
                    <a:pt x="11275" y="31997"/>
                    <a:pt x="9907" y="37034"/>
                    <a:pt x="10708" y="42071"/>
                  </a:cubicBezTo>
                  <a:cubicBezTo>
                    <a:pt x="10722" y="42155"/>
                    <a:pt x="10783" y="42192"/>
                    <a:pt x="10851" y="42192"/>
                  </a:cubicBezTo>
                  <a:cubicBezTo>
                    <a:pt x="10946" y="42192"/>
                    <a:pt x="11055" y="42121"/>
                    <a:pt x="11075" y="42004"/>
                  </a:cubicBezTo>
                  <a:cubicBezTo>
                    <a:pt x="11308" y="39936"/>
                    <a:pt x="11675" y="37901"/>
                    <a:pt x="12042" y="35867"/>
                  </a:cubicBezTo>
                  <a:cubicBezTo>
                    <a:pt x="13643" y="31897"/>
                    <a:pt x="14944" y="27727"/>
                    <a:pt x="15945" y="23591"/>
                  </a:cubicBezTo>
                  <a:cubicBezTo>
                    <a:pt x="17112" y="18955"/>
                    <a:pt x="17946" y="14218"/>
                    <a:pt x="19614" y="9715"/>
                  </a:cubicBezTo>
                  <a:cubicBezTo>
                    <a:pt x="19638" y="9691"/>
                    <a:pt x="19611" y="9667"/>
                    <a:pt x="19582" y="9667"/>
                  </a:cubicBezTo>
                  <a:cubicBezTo>
                    <a:pt x="19570" y="9667"/>
                    <a:pt x="19557" y="9671"/>
                    <a:pt x="19547" y="9681"/>
                  </a:cubicBezTo>
                  <a:cubicBezTo>
                    <a:pt x="17546" y="13784"/>
                    <a:pt x="16312" y="18154"/>
                    <a:pt x="15244" y="22590"/>
                  </a:cubicBezTo>
                  <a:cubicBezTo>
                    <a:pt x="14677" y="24892"/>
                    <a:pt x="13943" y="27194"/>
                    <a:pt x="13210" y="29462"/>
                  </a:cubicBezTo>
                  <a:cubicBezTo>
                    <a:pt x="13310" y="28862"/>
                    <a:pt x="13376" y="28261"/>
                    <a:pt x="13476" y="27627"/>
                  </a:cubicBezTo>
                  <a:cubicBezTo>
                    <a:pt x="14177" y="22324"/>
                    <a:pt x="13243" y="16953"/>
                    <a:pt x="14377" y="11616"/>
                  </a:cubicBezTo>
                  <a:cubicBezTo>
                    <a:pt x="15545" y="6179"/>
                    <a:pt x="19381" y="1075"/>
                    <a:pt x="25318" y="1075"/>
                  </a:cubicBezTo>
                  <a:cubicBezTo>
                    <a:pt x="30322" y="1075"/>
                    <a:pt x="35259" y="4011"/>
                    <a:pt x="39562" y="6245"/>
                  </a:cubicBezTo>
                  <a:cubicBezTo>
                    <a:pt x="39571" y="6250"/>
                    <a:pt x="39580" y="6252"/>
                    <a:pt x="39588" y="6252"/>
                  </a:cubicBezTo>
                  <a:cubicBezTo>
                    <a:pt x="39636" y="6252"/>
                    <a:pt x="39653" y="6174"/>
                    <a:pt x="39595" y="6145"/>
                  </a:cubicBezTo>
                  <a:cubicBezTo>
                    <a:pt x="35359" y="3410"/>
                    <a:pt x="30989" y="675"/>
                    <a:pt x="25885" y="74"/>
                  </a:cubicBezTo>
                  <a:cubicBezTo>
                    <a:pt x="25469" y="25"/>
                    <a:pt x="25061" y="1"/>
                    <a:pt x="24662" y="1"/>
                  </a:cubicBezTo>
                  <a:close/>
                </a:path>
              </a:pathLst>
            </a:custGeom>
            <a:solidFill>
              <a:srgbClr val="D8B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9"/>
            <p:cNvSpPr/>
            <p:nvPr/>
          </p:nvSpPr>
          <p:spPr>
            <a:xfrm>
              <a:off x="3958000" y="3394325"/>
              <a:ext cx="577925" cy="690725"/>
            </a:xfrm>
            <a:custGeom>
              <a:avLst/>
              <a:gdLst/>
              <a:ahLst/>
              <a:cxnLst/>
              <a:rect l="l" t="t" r="r" b="b"/>
              <a:pathLst>
                <a:path w="23117" h="27629" extrusionOk="0">
                  <a:moveTo>
                    <a:pt x="18556" y="0"/>
                  </a:moveTo>
                  <a:cubicBezTo>
                    <a:pt x="17706" y="0"/>
                    <a:pt x="16867" y="63"/>
                    <a:pt x="16112" y="109"/>
                  </a:cubicBezTo>
                  <a:cubicBezTo>
                    <a:pt x="14044" y="276"/>
                    <a:pt x="12076" y="643"/>
                    <a:pt x="10141" y="1243"/>
                  </a:cubicBezTo>
                  <a:cubicBezTo>
                    <a:pt x="10141" y="1243"/>
                    <a:pt x="10141" y="1277"/>
                    <a:pt x="10141" y="1277"/>
                  </a:cubicBezTo>
                  <a:cubicBezTo>
                    <a:pt x="9807" y="1443"/>
                    <a:pt x="9507" y="1644"/>
                    <a:pt x="9240" y="1877"/>
                  </a:cubicBezTo>
                  <a:cubicBezTo>
                    <a:pt x="11275" y="1443"/>
                    <a:pt x="13310" y="1177"/>
                    <a:pt x="15411" y="1076"/>
                  </a:cubicBezTo>
                  <a:cubicBezTo>
                    <a:pt x="16445" y="1048"/>
                    <a:pt x="17478" y="970"/>
                    <a:pt x="18511" y="970"/>
                  </a:cubicBezTo>
                  <a:cubicBezTo>
                    <a:pt x="18679" y="970"/>
                    <a:pt x="18846" y="972"/>
                    <a:pt x="19014" y="976"/>
                  </a:cubicBezTo>
                  <a:cubicBezTo>
                    <a:pt x="19848" y="976"/>
                    <a:pt x="20615" y="1210"/>
                    <a:pt x="21382" y="1377"/>
                  </a:cubicBezTo>
                  <a:cubicBezTo>
                    <a:pt x="19314" y="5246"/>
                    <a:pt x="15878" y="7514"/>
                    <a:pt x="12276" y="9883"/>
                  </a:cubicBezTo>
                  <a:cubicBezTo>
                    <a:pt x="12080" y="10023"/>
                    <a:pt x="12189" y="10280"/>
                    <a:pt x="12388" y="10280"/>
                  </a:cubicBezTo>
                  <a:cubicBezTo>
                    <a:pt x="12425" y="10280"/>
                    <a:pt x="12467" y="10271"/>
                    <a:pt x="12509" y="10250"/>
                  </a:cubicBezTo>
                  <a:cubicBezTo>
                    <a:pt x="15378" y="8815"/>
                    <a:pt x="19714" y="6213"/>
                    <a:pt x="21149" y="2844"/>
                  </a:cubicBezTo>
                  <a:lnTo>
                    <a:pt x="21149" y="2844"/>
                  </a:lnTo>
                  <a:cubicBezTo>
                    <a:pt x="21082" y="3245"/>
                    <a:pt x="21015" y="3612"/>
                    <a:pt x="20882" y="4012"/>
                  </a:cubicBezTo>
                  <a:cubicBezTo>
                    <a:pt x="20382" y="5546"/>
                    <a:pt x="19214" y="6847"/>
                    <a:pt x="18213" y="8081"/>
                  </a:cubicBezTo>
                  <a:cubicBezTo>
                    <a:pt x="16345" y="10483"/>
                    <a:pt x="14311" y="12752"/>
                    <a:pt x="12209" y="14953"/>
                  </a:cubicBezTo>
                  <a:cubicBezTo>
                    <a:pt x="8173" y="19223"/>
                    <a:pt x="4070" y="23359"/>
                    <a:pt x="34" y="27595"/>
                  </a:cubicBezTo>
                  <a:cubicBezTo>
                    <a:pt x="0" y="27629"/>
                    <a:pt x="34" y="27629"/>
                    <a:pt x="34" y="27629"/>
                  </a:cubicBezTo>
                  <a:cubicBezTo>
                    <a:pt x="4871" y="23459"/>
                    <a:pt x="9574" y="19223"/>
                    <a:pt x="13844" y="14453"/>
                  </a:cubicBezTo>
                  <a:cubicBezTo>
                    <a:pt x="16012" y="11984"/>
                    <a:pt x="17980" y="9416"/>
                    <a:pt x="19981" y="6814"/>
                  </a:cubicBezTo>
                  <a:cubicBezTo>
                    <a:pt x="21149" y="5313"/>
                    <a:pt x="21916" y="3378"/>
                    <a:pt x="21783" y="1477"/>
                  </a:cubicBezTo>
                  <a:lnTo>
                    <a:pt x="21783" y="1477"/>
                  </a:lnTo>
                  <a:cubicBezTo>
                    <a:pt x="22116" y="1543"/>
                    <a:pt x="22450" y="1577"/>
                    <a:pt x="22783" y="1610"/>
                  </a:cubicBezTo>
                  <a:cubicBezTo>
                    <a:pt x="22983" y="1610"/>
                    <a:pt x="23117" y="1310"/>
                    <a:pt x="22950" y="1177"/>
                  </a:cubicBezTo>
                  <a:cubicBezTo>
                    <a:pt x="21776" y="220"/>
                    <a:pt x="20148" y="0"/>
                    <a:pt x="18556" y="0"/>
                  </a:cubicBezTo>
                  <a:close/>
                </a:path>
              </a:pathLst>
            </a:custGeom>
            <a:solidFill>
              <a:srgbClr val="D8B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9"/>
            <p:cNvSpPr/>
            <p:nvPr/>
          </p:nvSpPr>
          <p:spPr>
            <a:xfrm>
              <a:off x="4232350" y="3321925"/>
              <a:ext cx="358625" cy="63000"/>
            </a:xfrm>
            <a:custGeom>
              <a:avLst/>
              <a:gdLst/>
              <a:ahLst/>
              <a:cxnLst/>
              <a:rect l="l" t="t" r="r" b="b"/>
              <a:pathLst>
                <a:path w="14345" h="2520" extrusionOk="0">
                  <a:moveTo>
                    <a:pt x="3557" y="1"/>
                  </a:moveTo>
                  <a:cubicBezTo>
                    <a:pt x="2325" y="1"/>
                    <a:pt x="1125" y="156"/>
                    <a:pt x="1" y="537"/>
                  </a:cubicBezTo>
                  <a:cubicBezTo>
                    <a:pt x="668" y="804"/>
                    <a:pt x="1268" y="837"/>
                    <a:pt x="1268" y="837"/>
                  </a:cubicBezTo>
                  <a:cubicBezTo>
                    <a:pt x="1035" y="904"/>
                    <a:pt x="835" y="1004"/>
                    <a:pt x="668" y="1104"/>
                  </a:cubicBezTo>
                  <a:cubicBezTo>
                    <a:pt x="1231" y="1059"/>
                    <a:pt x="1789" y="1038"/>
                    <a:pt x="2347" y="1038"/>
                  </a:cubicBezTo>
                  <a:cubicBezTo>
                    <a:pt x="3872" y="1038"/>
                    <a:pt x="5394" y="1193"/>
                    <a:pt x="7006" y="1437"/>
                  </a:cubicBezTo>
                  <a:cubicBezTo>
                    <a:pt x="9077" y="1787"/>
                    <a:pt x="11148" y="2520"/>
                    <a:pt x="13264" y="2520"/>
                  </a:cubicBezTo>
                  <a:cubicBezTo>
                    <a:pt x="13567" y="2520"/>
                    <a:pt x="13872" y="2505"/>
                    <a:pt x="14178" y="2471"/>
                  </a:cubicBezTo>
                  <a:cubicBezTo>
                    <a:pt x="14311" y="2471"/>
                    <a:pt x="14344" y="2305"/>
                    <a:pt x="14211" y="2271"/>
                  </a:cubicBezTo>
                  <a:cubicBezTo>
                    <a:pt x="11098" y="1350"/>
                    <a:pt x="7186" y="1"/>
                    <a:pt x="3557" y="1"/>
                  </a:cubicBezTo>
                  <a:close/>
                </a:path>
              </a:pathLst>
            </a:custGeom>
            <a:solidFill>
              <a:srgbClr val="D8B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9"/>
            <p:cNvSpPr/>
            <p:nvPr/>
          </p:nvSpPr>
          <p:spPr>
            <a:xfrm>
              <a:off x="4098925" y="3537150"/>
              <a:ext cx="112600" cy="18350"/>
            </a:xfrm>
            <a:custGeom>
              <a:avLst/>
              <a:gdLst/>
              <a:ahLst/>
              <a:cxnLst/>
              <a:rect l="l" t="t" r="r" b="b"/>
              <a:pathLst>
                <a:path w="4504" h="734" extrusionOk="0">
                  <a:moveTo>
                    <a:pt x="935" y="0"/>
                  </a:moveTo>
                  <a:cubicBezTo>
                    <a:pt x="901" y="134"/>
                    <a:pt x="868" y="234"/>
                    <a:pt x="868" y="234"/>
                  </a:cubicBezTo>
                  <a:cubicBezTo>
                    <a:pt x="568" y="367"/>
                    <a:pt x="301" y="500"/>
                    <a:pt x="1" y="667"/>
                  </a:cubicBezTo>
                  <a:cubicBezTo>
                    <a:pt x="677" y="620"/>
                    <a:pt x="1354" y="588"/>
                    <a:pt x="2038" y="588"/>
                  </a:cubicBezTo>
                  <a:cubicBezTo>
                    <a:pt x="2803" y="588"/>
                    <a:pt x="3578" y="628"/>
                    <a:pt x="4371" y="734"/>
                  </a:cubicBezTo>
                  <a:cubicBezTo>
                    <a:pt x="4471" y="734"/>
                    <a:pt x="4504" y="634"/>
                    <a:pt x="4404" y="601"/>
                  </a:cubicBezTo>
                  <a:cubicBezTo>
                    <a:pt x="3303" y="300"/>
                    <a:pt x="2136" y="100"/>
                    <a:pt x="935" y="0"/>
                  </a:cubicBezTo>
                  <a:close/>
                </a:path>
              </a:pathLst>
            </a:custGeom>
            <a:solidFill>
              <a:srgbClr val="D8B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9"/>
            <p:cNvSpPr/>
            <p:nvPr/>
          </p:nvSpPr>
          <p:spPr>
            <a:xfrm>
              <a:off x="3990525" y="4717150"/>
              <a:ext cx="177650" cy="131800"/>
            </a:xfrm>
            <a:custGeom>
              <a:avLst/>
              <a:gdLst/>
              <a:ahLst/>
              <a:cxnLst/>
              <a:rect l="l" t="t" r="r" b="b"/>
              <a:pathLst>
                <a:path w="7106" h="5272" extrusionOk="0">
                  <a:moveTo>
                    <a:pt x="34" y="1"/>
                  </a:moveTo>
                  <a:cubicBezTo>
                    <a:pt x="34" y="1"/>
                    <a:pt x="0" y="1"/>
                    <a:pt x="0" y="34"/>
                  </a:cubicBezTo>
                  <a:cubicBezTo>
                    <a:pt x="1201" y="2502"/>
                    <a:pt x="3770" y="5271"/>
                    <a:pt x="6772" y="5271"/>
                  </a:cubicBezTo>
                  <a:cubicBezTo>
                    <a:pt x="7005" y="5271"/>
                    <a:pt x="7105" y="4937"/>
                    <a:pt x="6872" y="4837"/>
                  </a:cubicBezTo>
                  <a:cubicBezTo>
                    <a:pt x="5738" y="4204"/>
                    <a:pt x="4470" y="3903"/>
                    <a:pt x="3336" y="3203"/>
                  </a:cubicBezTo>
                  <a:cubicBezTo>
                    <a:pt x="2068" y="2402"/>
                    <a:pt x="934" y="1235"/>
                    <a:pt x="34" y="1"/>
                  </a:cubicBezTo>
                  <a:close/>
                </a:path>
              </a:pathLst>
            </a:custGeom>
            <a:solidFill>
              <a:srgbClr val="D8B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9"/>
            <p:cNvSpPr/>
            <p:nvPr/>
          </p:nvSpPr>
          <p:spPr>
            <a:xfrm>
              <a:off x="4171475" y="4621725"/>
              <a:ext cx="297750" cy="127500"/>
            </a:xfrm>
            <a:custGeom>
              <a:avLst/>
              <a:gdLst/>
              <a:ahLst/>
              <a:cxnLst/>
              <a:rect l="l" t="t" r="r" b="b"/>
              <a:pathLst>
                <a:path w="11910" h="5100" extrusionOk="0">
                  <a:moveTo>
                    <a:pt x="10628" y="1"/>
                  </a:moveTo>
                  <a:cubicBezTo>
                    <a:pt x="6249" y="1"/>
                    <a:pt x="2330" y="924"/>
                    <a:pt x="1" y="5085"/>
                  </a:cubicBezTo>
                  <a:cubicBezTo>
                    <a:pt x="1" y="5085"/>
                    <a:pt x="1" y="5100"/>
                    <a:pt x="11" y="5100"/>
                  </a:cubicBezTo>
                  <a:cubicBezTo>
                    <a:pt x="16" y="5100"/>
                    <a:pt x="23" y="5096"/>
                    <a:pt x="34" y="5085"/>
                  </a:cubicBezTo>
                  <a:cubicBezTo>
                    <a:pt x="1402" y="3417"/>
                    <a:pt x="3036" y="2183"/>
                    <a:pt x="5071" y="1483"/>
                  </a:cubicBezTo>
                  <a:cubicBezTo>
                    <a:pt x="7206" y="749"/>
                    <a:pt x="9508" y="1016"/>
                    <a:pt x="11676" y="449"/>
                  </a:cubicBezTo>
                  <a:cubicBezTo>
                    <a:pt x="11909" y="382"/>
                    <a:pt x="11876" y="15"/>
                    <a:pt x="11609" y="15"/>
                  </a:cubicBezTo>
                  <a:cubicBezTo>
                    <a:pt x="11280" y="6"/>
                    <a:pt x="10953" y="1"/>
                    <a:pt x="10628" y="1"/>
                  </a:cubicBezTo>
                  <a:close/>
                </a:path>
              </a:pathLst>
            </a:custGeom>
            <a:solidFill>
              <a:srgbClr val="D8B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9"/>
            <p:cNvSpPr/>
            <p:nvPr/>
          </p:nvSpPr>
          <p:spPr>
            <a:xfrm>
              <a:off x="4049725" y="4932300"/>
              <a:ext cx="173475" cy="80325"/>
            </a:xfrm>
            <a:custGeom>
              <a:avLst/>
              <a:gdLst/>
              <a:ahLst/>
              <a:cxnLst/>
              <a:rect l="l" t="t" r="r" b="b"/>
              <a:pathLst>
                <a:path w="6939" h="3213" extrusionOk="0">
                  <a:moveTo>
                    <a:pt x="268" y="1"/>
                  </a:moveTo>
                  <a:lnTo>
                    <a:pt x="268" y="1"/>
                  </a:lnTo>
                  <a:cubicBezTo>
                    <a:pt x="501" y="134"/>
                    <a:pt x="634" y="201"/>
                    <a:pt x="634" y="201"/>
                  </a:cubicBezTo>
                  <a:cubicBezTo>
                    <a:pt x="401" y="468"/>
                    <a:pt x="201" y="735"/>
                    <a:pt x="1" y="1035"/>
                  </a:cubicBezTo>
                  <a:cubicBezTo>
                    <a:pt x="1001" y="1335"/>
                    <a:pt x="1969" y="1635"/>
                    <a:pt x="2903" y="2036"/>
                  </a:cubicBezTo>
                  <a:cubicBezTo>
                    <a:pt x="4040" y="2560"/>
                    <a:pt x="5101" y="3213"/>
                    <a:pt x="6308" y="3213"/>
                  </a:cubicBezTo>
                  <a:cubicBezTo>
                    <a:pt x="6481" y="3213"/>
                    <a:pt x="6658" y="3199"/>
                    <a:pt x="6839" y="3170"/>
                  </a:cubicBezTo>
                  <a:cubicBezTo>
                    <a:pt x="6939" y="3136"/>
                    <a:pt x="6906" y="3036"/>
                    <a:pt x="6839" y="3003"/>
                  </a:cubicBezTo>
                  <a:cubicBezTo>
                    <a:pt x="5238" y="2536"/>
                    <a:pt x="3937" y="1468"/>
                    <a:pt x="2436" y="768"/>
                  </a:cubicBezTo>
                  <a:cubicBezTo>
                    <a:pt x="1735" y="468"/>
                    <a:pt x="1035" y="201"/>
                    <a:pt x="268" y="1"/>
                  </a:cubicBezTo>
                  <a:close/>
                </a:path>
              </a:pathLst>
            </a:custGeom>
            <a:solidFill>
              <a:srgbClr val="D8B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9"/>
            <p:cNvSpPr/>
            <p:nvPr/>
          </p:nvSpPr>
          <p:spPr>
            <a:xfrm>
              <a:off x="4163975" y="3163400"/>
              <a:ext cx="795400" cy="388825"/>
            </a:xfrm>
            <a:custGeom>
              <a:avLst/>
              <a:gdLst/>
              <a:ahLst/>
              <a:cxnLst/>
              <a:rect l="l" t="t" r="r" b="b"/>
              <a:pathLst>
                <a:path w="31816" h="15553" extrusionOk="0">
                  <a:moveTo>
                    <a:pt x="9867" y="1"/>
                  </a:moveTo>
                  <a:cubicBezTo>
                    <a:pt x="9835" y="1"/>
                    <a:pt x="9794" y="20"/>
                    <a:pt x="9774" y="39"/>
                  </a:cubicBezTo>
                  <a:cubicBezTo>
                    <a:pt x="9641" y="1007"/>
                    <a:pt x="9708" y="1807"/>
                    <a:pt x="9974" y="2475"/>
                  </a:cubicBezTo>
                  <a:cubicBezTo>
                    <a:pt x="8707" y="2341"/>
                    <a:pt x="7406" y="2308"/>
                    <a:pt x="6038" y="2274"/>
                  </a:cubicBezTo>
                  <a:cubicBezTo>
                    <a:pt x="3737" y="2208"/>
                    <a:pt x="1568" y="2008"/>
                    <a:pt x="1" y="607"/>
                  </a:cubicBezTo>
                  <a:lnTo>
                    <a:pt x="1" y="607"/>
                  </a:lnTo>
                  <a:cubicBezTo>
                    <a:pt x="267" y="2041"/>
                    <a:pt x="1201" y="3108"/>
                    <a:pt x="1201" y="3108"/>
                  </a:cubicBezTo>
                  <a:cubicBezTo>
                    <a:pt x="1168" y="3175"/>
                    <a:pt x="1135" y="3275"/>
                    <a:pt x="1135" y="3375"/>
                  </a:cubicBezTo>
                  <a:cubicBezTo>
                    <a:pt x="1735" y="3709"/>
                    <a:pt x="2469" y="3909"/>
                    <a:pt x="3336" y="4009"/>
                  </a:cubicBezTo>
                  <a:cubicBezTo>
                    <a:pt x="3510" y="4031"/>
                    <a:pt x="3689" y="4041"/>
                    <a:pt x="3872" y="4041"/>
                  </a:cubicBezTo>
                  <a:cubicBezTo>
                    <a:pt x="5091" y="4041"/>
                    <a:pt x="6475" y="3603"/>
                    <a:pt x="7606" y="3342"/>
                  </a:cubicBezTo>
                  <a:cubicBezTo>
                    <a:pt x="8540" y="3175"/>
                    <a:pt x="9407" y="3075"/>
                    <a:pt x="10275" y="3042"/>
                  </a:cubicBezTo>
                  <a:cubicBezTo>
                    <a:pt x="12209" y="6110"/>
                    <a:pt x="18681" y="6010"/>
                    <a:pt x="21716" y="6344"/>
                  </a:cubicBezTo>
                  <a:cubicBezTo>
                    <a:pt x="24218" y="6644"/>
                    <a:pt x="28121" y="7145"/>
                    <a:pt x="28821" y="10080"/>
                  </a:cubicBezTo>
                  <a:cubicBezTo>
                    <a:pt x="29155" y="11448"/>
                    <a:pt x="28221" y="12749"/>
                    <a:pt x="28855" y="14150"/>
                  </a:cubicBezTo>
                  <a:cubicBezTo>
                    <a:pt x="29322" y="15117"/>
                    <a:pt x="30289" y="15517"/>
                    <a:pt x="31323" y="15551"/>
                  </a:cubicBezTo>
                  <a:cubicBezTo>
                    <a:pt x="31336" y="15552"/>
                    <a:pt x="31348" y="15552"/>
                    <a:pt x="31360" y="15552"/>
                  </a:cubicBezTo>
                  <a:cubicBezTo>
                    <a:pt x="31699" y="15552"/>
                    <a:pt x="31815" y="15109"/>
                    <a:pt x="31590" y="14883"/>
                  </a:cubicBezTo>
                  <a:cubicBezTo>
                    <a:pt x="31190" y="14483"/>
                    <a:pt x="30889" y="14250"/>
                    <a:pt x="30356" y="13983"/>
                  </a:cubicBezTo>
                  <a:lnTo>
                    <a:pt x="30356" y="13983"/>
                  </a:lnTo>
                  <a:cubicBezTo>
                    <a:pt x="30366" y="13988"/>
                    <a:pt x="30377" y="13991"/>
                    <a:pt x="30389" y="13991"/>
                  </a:cubicBezTo>
                  <a:cubicBezTo>
                    <a:pt x="30671" y="13991"/>
                    <a:pt x="31259" y="12475"/>
                    <a:pt x="31323" y="12315"/>
                  </a:cubicBezTo>
                  <a:cubicBezTo>
                    <a:pt x="31323" y="12315"/>
                    <a:pt x="29555" y="8646"/>
                    <a:pt x="29155" y="7578"/>
                  </a:cubicBezTo>
                  <a:cubicBezTo>
                    <a:pt x="28187" y="5210"/>
                    <a:pt x="27687" y="5377"/>
                    <a:pt x="25385" y="4776"/>
                  </a:cubicBezTo>
                  <a:cubicBezTo>
                    <a:pt x="22250" y="3942"/>
                    <a:pt x="17446" y="4509"/>
                    <a:pt x="13877" y="3375"/>
                  </a:cubicBezTo>
                  <a:lnTo>
                    <a:pt x="13877" y="3375"/>
                  </a:lnTo>
                  <a:cubicBezTo>
                    <a:pt x="14344" y="3475"/>
                    <a:pt x="14845" y="3575"/>
                    <a:pt x="15312" y="3709"/>
                  </a:cubicBezTo>
                  <a:cubicBezTo>
                    <a:pt x="15321" y="3714"/>
                    <a:pt x="15329" y="3716"/>
                    <a:pt x="15336" y="3716"/>
                  </a:cubicBezTo>
                  <a:cubicBezTo>
                    <a:pt x="15378" y="3716"/>
                    <a:pt x="15374" y="3642"/>
                    <a:pt x="15345" y="3642"/>
                  </a:cubicBezTo>
                  <a:cubicBezTo>
                    <a:pt x="14444" y="3308"/>
                    <a:pt x="13577" y="3075"/>
                    <a:pt x="12676" y="2875"/>
                  </a:cubicBezTo>
                  <a:cubicBezTo>
                    <a:pt x="11475" y="2274"/>
                    <a:pt x="10508" y="1407"/>
                    <a:pt x="9908" y="39"/>
                  </a:cubicBezTo>
                  <a:cubicBezTo>
                    <a:pt x="9908" y="11"/>
                    <a:pt x="9890" y="1"/>
                    <a:pt x="9867" y="1"/>
                  </a:cubicBezTo>
                  <a:close/>
                </a:path>
              </a:pathLst>
            </a:custGeom>
            <a:solidFill>
              <a:srgbClr val="D8B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9"/>
            <p:cNvSpPr/>
            <p:nvPr/>
          </p:nvSpPr>
          <p:spPr>
            <a:xfrm>
              <a:off x="4558025" y="3162875"/>
              <a:ext cx="614200" cy="677275"/>
            </a:xfrm>
            <a:custGeom>
              <a:avLst/>
              <a:gdLst/>
              <a:ahLst/>
              <a:cxnLst/>
              <a:rect l="l" t="t" r="r" b="b"/>
              <a:pathLst>
                <a:path w="24568" h="27091" extrusionOk="0">
                  <a:moveTo>
                    <a:pt x="6566" y="0"/>
                  </a:moveTo>
                  <a:cubicBezTo>
                    <a:pt x="6258" y="0"/>
                    <a:pt x="5963" y="35"/>
                    <a:pt x="5687" y="94"/>
                  </a:cubicBezTo>
                  <a:cubicBezTo>
                    <a:pt x="3853" y="494"/>
                    <a:pt x="7088" y="1862"/>
                    <a:pt x="7088" y="1862"/>
                  </a:cubicBezTo>
                  <a:cubicBezTo>
                    <a:pt x="7889" y="2262"/>
                    <a:pt x="11658" y="5364"/>
                    <a:pt x="12759" y="7366"/>
                  </a:cubicBezTo>
                  <a:cubicBezTo>
                    <a:pt x="13860" y="9400"/>
                    <a:pt x="14460" y="12703"/>
                    <a:pt x="12759" y="14237"/>
                  </a:cubicBezTo>
                  <a:cubicBezTo>
                    <a:pt x="11821" y="15084"/>
                    <a:pt x="7847" y="15230"/>
                    <a:pt x="4596" y="15230"/>
                  </a:cubicBezTo>
                  <a:cubicBezTo>
                    <a:pt x="2883" y="15230"/>
                    <a:pt x="1370" y="15189"/>
                    <a:pt x="607" y="15189"/>
                  </a:cubicBezTo>
                  <a:cubicBezTo>
                    <a:pt x="194" y="15189"/>
                    <a:pt x="1" y="15201"/>
                    <a:pt x="117" y="15238"/>
                  </a:cubicBezTo>
                  <a:cubicBezTo>
                    <a:pt x="1394" y="15645"/>
                    <a:pt x="3212" y="15757"/>
                    <a:pt x="5101" y="15757"/>
                  </a:cubicBezTo>
                  <a:cubicBezTo>
                    <a:pt x="7408" y="15757"/>
                    <a:pt x="9821" y="15590"/>
                    <a:pt x="11479" y="15590"/>
                  </a:cubicBezTo>
                  <a:cubicBezTo>
                    <a:pt x="12467" y="15590"/>
                    <a:pt x="13188" y="15649"/>
                    <a:pt x="13459" y="15838"/>
                  </a:cubicBezTo>
                  <a:cubicBezTo>
                    <a:pt x="14594" y="16606"/>
                    <a:pt x="15461" y="17773"/>
                    <a:pt x="16628" y="19708"/>
                  </a:cubicBezTo>
                  <a:cubicBezTo>
                    <a:pt x="17796" y="21643"/>
                    <a:pt x="21098" y="24111"/>
                    <a:pt x="20498" y="24812"/>
                  </a:cubicBezTo>
                  <a:cubicBezTo>
                    <a:pt x="19931" y="25512"/>
                    <a:pt x="16061" y="26813"/>
                    <a:pt x="17629" y="27046"/>
                  </a:cubicBezTo>
                  <a:cubicBezTo>
                    <a:pt x="17832" y="27076"/>
                    <a:pt x="18067" y="27091"/>
                    <a:pt x="18326" y="27091"/>
                  </a:cubicBezTo>
                  <a:cubicBezTo>
                    <a:pt x="20113" y="27091"/>
                    <a:pt x="23005" y="26394"/>
                    <a:pt x="23733" y="25112"/>
                  </a:cubicBezTo>
                  <a:cubicBezTo>
                    <a:pt x="24567" y="23644"/>
                    <a:pt x="21265" y="22477"/>
                    <a:pt x="18396" y="20875"/>
                  </a:cubicBezTo>
                  <a:cubicBezTo>
                    <a:pt x="15528" y="19308"/>
                    <a:pt x="16862" y="15071"/>
                    <a:pt x="16161" y="13670"/>
                  </a:cubicBezTo>
                  <a:cubicBezTo>
                    <a:pt x="15461" y="12236"/>
                    <a:pt x="14460" y="10201"/>
                    <a:pt x="12392" y="5298"/>
                  </a:cubicBezTo>
                  <a:cubicBezTo>
                    <a:pt x="10601" y="1146"/>
                    <a:pt x="8349" y="0"/>
                    <a:pt x="6566" y="0"/>
                  </a:cubicBezTo>
                  <a:close/>
                </a:path>
              </a:pathLst>
            </a:custGeom>
            <a:solidFill>
              <a:srgbClr val="AA8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9"/>
            <p:cNvSpPr/>
            <p:nvPr/>
          </p:nvSpPr>
          <p:spPr>
            <a:xfrm>
              <a:off x="4320250" y="4338550"/>
              <a:ext cx="688525" cy="740875"/>
            </a:xfrm>
            <a:custGeom>
              <a:avLst/>
              <a:gdLst/>
              <a:ahLst/>
              <a:cxnLst/>
              <a:rect l="l" t="t" r="r" b="b"/>
              <a:pathLst>
                <a:path w="27541" h="29635" extrusionOk="0">
                  <a:moveTo>
                    <a:pt x="21603" y="0"/>
                  </a:moveTo>
                  <a:cubicBezTo>
                    <a:pt x="20269" y="968"/>
                    <a:pt x="18567" y="1235"/>
                    <a:pt x="17133" y="1902"/>
                  </a:cubicBezTo>
                  <a:cubicBezTo>
                    <a:pt x="14998" y="2869"/>
                    <a:pt x="14131" y="6038"/>
                    <a:pt x="12863" y="7906"/>
                  </a:cubicBezTo>
                  <a:cubicBezTo>
                    <a:pt x="10862" y="10942"/>
                    <a:pt x="7860" y="12910"/>
                    <a:pt x="4424" y="13910"/>
                  </a:cubicBezTo>
                  <a:cubicBezTo>
                    <a:pt x="3490" y="14144"/>
                    <a:pt x="2589" y="14344"/>
                    <a:pt x="1655" y="14411"/>
                  </a:cubicBezTo>
                  <a:cubicBezTo>
                    <a:pt x="1516" y="14411"/>
                    <a:pt x="1230" y="14377"/>
                    <a:pt x="943" y="14377"/>
                  </a:cubicBezTo>
                  <a:cubicBezTo>
                    <a:pt x="472" y="14377"/>
                    <a:pt x="1" y="14468"/>
                    <a:pt x="188" y="14944"/>
                  </a:cubicBezTo>
                  <a:cubicBezTo>
                    <a:pt x="290" y="15276"/>
                    <a:pt x="1757" y="15315"/>
                    <a:pt x="2636" y="15315"/>
                  </a:cubicBezTo>
                  <a:cubicBezTo>
                    <a:pt x="2906" y="15315"/>
                    <a:pt x="3121" y="15311"/>
                    <a:pt x="3223" y="15311"/>
                  </a:cubicBezTo>
                  <a:cubicBezTo>
                    <a:pt x="4624" y="15278"/>
                    <a:pt x="6259" y="14778"/>
                    <a:pt x="7526" y="14244"/>
                  </a:cubicBezTo>
                  <a:cubicBezTo>
                    <a:pt x="9728" y="13343"/>
                    <a:pt x="11929" y="11642"/>
                    <a:pt x="13297" y="9741"/>
                  </a:cubicBezTo>
                  <a:cubicBezTo>
                    <a:pt x="14498" y="8040"/>
                    <a:pt x="15298" y="5771"/>
                    <a:pt x="16833" y="4404"/>
                  </a:cubicBezTo>
                  <a:lnTo>
                    <a:pt x="16833" y="4404"/>
                  </a:lnTo>
                  <a:cubicBezTo>
                    <a:pt x="17066" y="5838"/>
                    <a:pt x="15699" y="8173"/>
                    <a:pt x="15198" y="9541"/>
                  </a:cubicBezTo>
                  <a:cubicBezTo>
                    <a:pt x="14298" y="12009"/>
                    <a:pt x="13330" y="14444"/>
                    <a:pt x="12296" y="16879"/>
                  </a:cubicBezTo>
                  <a:cubicBezTo>
                    <a:pt x="11662" y="18347"/>
                    <a:pt x="10929" y="20081"/>
                    <a:pt x="9628" y="21082"/>
                  </a:cubicBezTo>
                  <a:cubicBezTo>
                    <a:pt x="9327" y="21349"/>
                    <a:pt x="8660" y="21749"/>
                    <a:pt x="8227" y="21749"/>
                  </a:cubicBezTo>
                  <a:cubicBezTo>
                    <a:pt x="7741" y="21749"/>
                    <a:pt x="7339" y="21336"/>
                    <a:pt x="6819" y="21336"/>
                  </a:cubicBezTo>
                  <a:cubicBezTo>
                    <a:pt x="6767" y="21336"/>
                    <a:pt x="6713" y="21340"/>
                    <a:pt x="6659" y="21349"/>
                  </a:cubicBezTo>
                  <a:cubicBezTo>
                    <a:pt x="6492" y="22350"/>
                    <a:pt x="7459" y="22517"/>
                    <a:pt x="8093" y="22950"/>
                  </a:cubicBezTo>
                  <a:cubicBezTo>
                    <a:pt x="8960" y="23584"/>
                    <a:pt x="9694" y="24485"/>
                    <a:pt x="9828" y="25519"/>
                  </a:cubicBezTo>
                  <a:cubicBezTo>
                    <a:pt x="9961" y="26486"/>
                    <a:pt x="9394" y="28921"/>
                    <a:pt x="10662" y="29421"/>
                  </a:cubicBezTo>
                  <a:cubicBezTo>
                    <a:pt x="10783" y="29471"/>
                    <a:pt x="10904" y="29494"/>
                    <a:pt x="11027" y="29494"/>
                  </a:cubicBezTo>
                  <a:cubicBezTo>
                    <a:pt x="12890" y="29494"/>
                    <a:pt x="14823" y="24077"/>
                    <a:pt x="15198" y="22950"/>
                  </a:cubicBezTo>
                  <a:cubicBezTo>
                    <a:pt x="15732" y="21282"/>
                    <a:pt x="16032" y="19314"/>
                    <a:pt x="16032" y="17580"/>
                  </a:cubicBezTo>
                  <a:cubicBezTo>
                    <a:pt x="16032" y="16679"/>
                    <a:pt x="15599" y="14344"/>
                    <a:pt x="16366" y="13777"/>
                  </a:cubicBezTo>
                  <a:cubicBezTo>
                    <a:pt x="16933" y="15912"/>
                    <a:pt x="16933" y="18414"/>
                    <a:pt x="16666" y="20582"/>
                  </a:cubicBezTo>
                  <a:cubicBezTo>
                    <a:pt x="16366" y="22717"/>
                    <a:pt x="16466" y="24618"/>
                    <a:pt x="15665" y="26653"/>
                  </a:cubicBezTo>
                  <a:cubicBezTo>
                    <a:pt x="15432" y="27287"/>
                    <a:pt x="14231" y="29421"/>
                    <a:pt x="15332" y="29622"/>
                  </a:cubicBezTo>
                  <a:cubicBezTo>
                    <a:pt x="15378" y="29630"/>
                    <a:pt x="15425" y="29635"/>
                    <a:pt x="15470" y="29635"/>
                  </a:cubicBezTo>
                  <a:cubicBezTo>
                    <a:pt x="16468" y="29635"/>
                    <a:pt x="17211" y="27621"/>
                    <a:pt x="17467" y="26920"/>
                  </a:cubicBezTo>
                  <a:cubicBezTo>
                    <a:pt x="18267" y="24918"/>
                    <a:pt x="17767" y="23451"/>
                    <a:pt x="17700" y="21416"/>
                  </a:cubicBezTo>
                  <a:cubicBezTo>
                    <a:pt x="17600" y="18847"/>
                    <a:pt x="17800" y="16279"/>
                    <a:pt x="18034" y="13744"/>
                  </a:cubicBezTo>
                  <a:cubicBezTo>
                    <a:pt x="18267" y="11275"/>
                    <a:pt x="18300" y="8773"/>
                    <a:pt x="18300" y="6238"/>
                  </a:cubicBezTo>
                  <a:cubicBezTo>
                    <a:pt x="18300" y="5171"/>
                    <a:pt x="18034" y="2435"/>
                    <a:pt x="19435" y="1902"/>
                  </a:cubicBezTo>
                  <a:cubicBezTo>
                    <a:pt x="19563" y="1851"/>
                    <a:pt x="19678" y="1828"/>
                    <a:pt x="19779" y="1828"/>
                  </a:cubicBezTo>
                  <a:cubicBezTo>
                    <a:pt x="20678" y="1828"/>
                    <a:pt x="20586" y="3648"/>
                    <a:pt x="20736" y="4337"/>
                  </a:cubicBezTo>
                  <a:cubicBezTo>
                    <a:pt x="21203" y="6305"/>
                    <a:pt x="21770" y="8273"/>
                    <a:pt x="22036" y="10274"/>
                  </a:cubicBezTo>
                  <a:cubicBezTo>
                    <a:pt x="22537" y="14010"/>
                    <a:pt x="24138" y="18680"/>
                    <a:pt x="26406" y="21749"/>
                  </a:cubicBezTo>
                  <a:cubicBezTo>
                    <a:pt x="27540" y="14878"/>
                    <a:pt x="22337" y="1735"/>
                    <a:pt x="21603" y="301"/>
                  </a:cubicBezTo>
                  <a:cubicBezTo>
                    <a:pt x="21569" y="234"/>
                    <a:pt x="21569" y="134"/>
                    <a:pt x="21603" y="0"/>
                  </a:cubicBezTo>
                  <a:close/>
                </a:path>
              </a:pathLst>
            </a:custGeom>
            <a:solidFill>
              <a:srgbClr val="D8B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9"/>
            <p:cNvSpPr/>
            <p:nvPr/>
          </p:nvSpPr>
          <p:spPr>
            <a:xfrm>
              <a:off x="4957875" y="2436350"/>
              <a:ext cx="346950" cy="638825"/>
            </a:xfrm>
            <a:custGeom>
              <a:avLst/>
              <a:gdLst/>
              <a:ahLst/>
              <a:cxnLst/>
              <a:rect l="l" t="t" r="r" b="b"/>
              <a:pathLst>
                <a:path w="13878" h="25553" extrusionOk="0">
                  <a:moveTo>
                    <a:pt x="34" y="1"/>
                  </a:moveTo>
                  <a:cubicBezTo>
                    <a:pt x="134" y="935"/>
                    <a:pt x="1" y="1969"/>
                    <a:pt x="167" y="3003"/>
                  </a:cubicBezTo>
                  <a:cubicBezTo>
                    <a:pt x="434" y="4604"/>
                    <a:pt x="1835" y="3637"/>
                    <a:pt x="2903" y="4671"/>
                  </a:cubicBezTo>
                  <a:cubicBezTo>
                    <a:pt x="3837" y="5638"/>
                    <a:pt x="2703" y="7439"/>
                    <a:pt x="3370" y="8340"/>
                  </a:cubicBezTo>
                  <a:cubicBezTo>
                    <a:pt x="3495" y="8496"/>
                    <a:pt x="3642" y="8548"/>
                    <a:pt x="3805" y="8548"/>
                  </a:cubicBezTo>
                  <a:cubicBezTo>
                    <a:pt x="4136" y="8548"/>
                    <a:pt x="4530" y="8334"/>
                    <a:pt x="4929" y="8334"/>
                  </a:cubicBezTo>
                  <a:cubicBezTo>
                    <a:pt x="4965" y="8334"/>
                    <a:pt x="5001" y="8336"/>
                    <a:pt x="5038" y="8340"/>
                  </a:cubicBezTo>
                  <a:cubicBezTo>
                    <a:pt x="5738" y="8407"/>
                    <a:pt x="6305" y="8874"/>
                    <a:pt x="6772" y="9374"/>
                  </a:cubicBezTo>
                  <a:cubicBezTo>
                    <a:pt x="9641" y="12409"/>
                    <a:pt x="8907" y="17246"/>
                    <a:pt x="9874" y="20982"/>
                  </a:cubicBezTo>
                  <a:cubicBezTo>
                    <a:pt x="10475" y="23184"/>
                    <a:pt x="11976" y="24718"/>
                    <a:pt x="13877" y="25552"/>
                  </a:cubicBezTo>
                  <a:cubicBezTo>
                    <a:pt x="12176" y="21816"/>
                    <a:pt x="10175" y="14644"/>
                    <a:pt x="8707" y="9974"/>
                  </a:cubicBezTo>
                  <a:cubicBezTo>
                    <a:pt x="6939" y="4237"/>
                    <a:pt x="1468" y="2903"/>
                    <a:pt x="1468" y="2903"/>
                  </a:cubicBezTo>
                  <a:cubicBezTo>
                    <a:pt x="1068" y="1602"/>
                    <a:pt x="568" y="668"/>
                    <a:pt x="34" y="1"/>
                  </a:cubicBezTo>
                  <a:close/>
                </a:path>
              </a:pathLst>
            </a:custGeom>
            <a:solidFill>
              <a:srgbClr val="D8B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9"/>
            <p:cNvSpPr/>
            <p:nvPr/>
          </p:nvSpPr>
          <p:spPr>
            <a:xfrm>
              <a:off x="5095475" y="3270275"/>
              <a:ext cx="276900" cy="629650"/>
            </a:xfrm>
            <a:custGeom>
              <a:avLst/>
              <a:gdLst/>
              <a:ahLst/>
              <a:cxnLst/>
              <a:rect l="l" t="t" r="r" b="b"/>
              <a:pathLst>
                <a:path w="11076" h="25186" extrusionOk="0">
                  <a:moveTo>
                    <a:pt x="11008" y="1"/>
                  </a:moveTo>
                  <a:lnTo>
                    <a:pt x="11008" y="1"/>
                  </a:lnTo>
                  <a:cubicBezTo>
                    <a:pt x="9808" y="2302"/>
                    <a:pt x="7372" y="4471"/>
                    <a:pt x="5705" y="5705"/>
                  </a:cubicBezTo>
                  <a:cubicBezTo>
                    <a:pt x="4070" y="6939"/>
                    <a:pt x="2602" y="8040"/>
                    <a:pt x="1335" y="9674"/>
                  </a:cubicBezTo>
                  <a:cubicBezTo>
                    <a:pt x="1" y="11442"/>
                    <a:pt x="1602" y="12276"/>
                    <a:pt x="2102" y="14044"/>
                  </a:cubicBezTo>
                  <a:cubicBezTo>
                    <a:pt x="2769" y="16446"/>
                    <a:pt x="2302" y="18881"/>
                    <a:pt x="2836" y="21249"/>
                  </a:cubicBezTo>
                  <a:cubicBezTo>
                    <a:pt x="3069" y="22484"/>
                    <a:pt x="3503" y="24018"/>
                    <a:pt x="4137" y="25186"/>
                  </a:cubicBezTo>
                  <a:cubicBezTo>
                    <a:pt x="9140" y="20649"/>
                    <a:pt x="6872" y="9441"/>
                    <a:pt x="6872" y="9441"/>
                  </a:cubicBezTo>
                  <a:cubicBezTo>
                    <a:pt x="10074" y="7373"/>
                    <a:pt x="11075" y="3437"/>
                    <a:pt x="110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9"/>
            <p:cNvSpPr/>
            <p:nvPr/>
          </p:nvSpPr>
          <p:spPr>
            <a:xfrm>
              <a:off x="4137300" y="4784575"/>
              <a:ext cx="249350" cy="171075"/>
            </a:xfrm>
            <a:custGeom>
              <a:avLst/>
              <a:gdLst/>
              <a:ahLst/>
              <a:cxnLst/>
              <a:rect l="l" t="t" r="r" b="b"/>
              <a:pathLst>
                <a:path w="9974" h="6843" extrusionOk="0">
                  <a:moveTo>
                    <a:pt x="4802" y="1"/>
                  </a:moveTo>
                  <a:cubicBezTo>
                    <a:pt x="4185" y="1"/>
                    <a:pt x="3634" y="34"/>
                    <a:pt x="3169" y="106"/>
                  </a:cubicBezTo>
                  <a:cubicBezTo>
                    <a:pt x="2802" y="739"/>
                    <a:pt x="2068" y="1974"/>
                    <a:pt x="1568" y="2741"/>
                  </a:cubicBezTo>
                  <a:cubicBezTo>
                    <a:pt x="1368" y="3041"/>
                    <a:pt x="1201" y="3275"/>
                    <a:pt x="1134" y="3341"/>
                  </a:cubicBezTo>
                  <a:cubicBezTo>
                    <a:pt x="767" y="3708"/>
                    <a:pt x="0" y="4575"/>
                    <a:pt x="400" y="5309"/>
                  </a:cubicBezTo>
                  <a:cubicBezTo>
                    <a:pt x="650" y="5732"/>
                    <a:pt x="1200" y="5867"/>
                    <a:pt x="1684" y="5867"/>
                  </a:cubicBezTo>
                  <a:cubicBezTo>
                    <a:pt x="2040" y="5867"/>
                    <a:pt x="2361" y="5794"/>
                    <a:pt x="2502" y="5710"/>
                  </a:cubicBezTo>
                  <a:lnTo>
                    <a:pt x="2502" y="5710"/>
                  </a:lnTo>
                  <a:cubicBezTo>
                    <a:pt x="2502" y="5710"/>
                    <a:pt x="2302" y="6610"/>
                    <a:pt x="2802" y="6777"/>
                  </a:cubicBezTo>
                  <a:cubicBezTo>
                    <a:pt x="2962" y="6824"/>
                    <a:pt x="3106" y="6842"/>
                    <a:pt x="3235" y="6842"/>
                  </a:cubicBezTo>
                  <a:cubicBezTo>
                    <a:pt x="3747" y="6842"/>
                    <a:pt x="4003" y="6544"/>
                    <a:pt x="4003" y="6544"/>
                  </a:cubicBezTo>
                  <a:cubicBezTo>
                    <a:pt x="4003" y="6544"/>
                    <a:pt x="4309" y="6821"/>
                    <a:pt x="4722" y="6821"/>
                  </a:cubicBezTo>
                  <a:cubicBezTo>
                    <a:pt x="4950" y="6821"/>
                    <a:pt x="5210" y="6737"/>
                    <a:pt x="5471" y="6477"/>
                  </a:cubicBezTo>
                  <a:cubicBezTo>
                    <a:pt x="5471" y="6477"/>
                    <a:pt x="5898" y="6690"/>
                    <a:pt x="6325" y="6690"/>
                  </a:cubicBezTo>
                  <a:cubicBezTo>
                    <a:pt x="6431" y="6690"/>
                    <a:pt x="6538" y="6677"/>
                    <a:pt x="6638" y="6644"/>
                  </a:cubicBezTo>
                  <a:cubicBezTo>
                    <a:pt x="7139" y="6477"/>
                    <a:pt x="7272" y="5710"/>
                    <a:pt x="7272" y="5710"/>
                  </a:cubicBezTo>
                  <a:cubicBezTo>
                    <a:pt x="7272" y="5710"/>
                    <a:pt x="7468" y="5775"/>
                    <a:pt x="7736" y="5775"/>
                  </a:cubicBezTo>
                  <a:cubicBezTo>
                    <a:pt x="7936" y="5775"/>
                    <a:pt x="8177" y="5738"/>
                    <a:pt x="8406" y="5610"/>
                  </a:cubicBezTo>
                  <a:cubicBezTo>
                    <a:pt x="8907" y="5309"/>
                    <a:pt x="8606" y="4075"/>
                    <a:pt x="8606" y="4075"/>
                  </a:cubicBezTo>
                  <a:cubicBezTo>
                    <a:pt x="8606" y="4075"/>
                    <a:pt x="9574" y="3608"/>
                    <a:pt x="9974" y="2207"/>
                  </a:cubicBezTo>
                  <a:cubicBezTo>
                    <a:pt x="8773" y="973"/>
                    <a:pt x="7606" y="139"/>
                    <a:pt x="6538" y="72"/>
                  </a:cubicBezTo>
                  <a:cubicBezTo>
                    <a:pt x="5919" y="26"/>
                    <a:pt x="5336" y="1"/>
                    <a:pt x="4802" y="1"/>
                  </a:cubicBezTo>
                  <a:close/>
                </a:path>
              </a:pathLst>
            </a:custGeom>
            <a:solidFill>
              <a:srgbClr val="F4B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9"/>
            <p:cNvSpPr/>
            <p:nvPr/>
          </p:nvSpPr>
          <p:spPr>
            <a:xfrm>
              <a:off x="4198175" y="4867250"/>
              <a:ext cx="20875" cy="61750"/>
            </a:xfrm>
            <a:custGeom>
              <a:avLst/>
              <a:gdLst/>
              <a:ahLst/>
              <a:cxnLst/>
              <a:rect l="l" t="t" r="r" b="b"/>
              <a:pathLst>
                <a:path w="835" h="2470" extrusionOk="0">
                  <a:moveTo>
                    <a:pt x="667" y="1"/>
                  </a:moveTo>
                  <a:cubicBezTo>
                    <a:pt x="567" y="1"/>
                    <a:pt x="467" y="68"/>
                    <a:pt x="467" y="168"/>
                  </a:cubicBezTo>
                  <a:cubicBezTo>
                    <a:pt x="467" y="168"/>
                    <a:pt x="434" y="301"/>
                    <a:pt x="334" y="501"/>
                  </a:cubicBezTo>
                  <a:cubicBezTo>
                    <a:pt x="267" y="601"/>
                    <a:pt x="234" y="735"/>
                    <a:pt x="200" y="868"/>
                  </a:cubicBezTo>
                  <a:cubicBezTo>
                    <a:pt x="167" y="1002"/>
                    <a:pt x="134" y="1135"/>
                    <a:pt x="100" y="1268"/>
                  </a:cubicBezTo>
                  <a:cubicBezTo>
                    <a:pt x="0" y="1836"/>
                    <a:pt x="34" y="2403"/>
                    <a:pt x="34" y="2403"/>
                  </a:cubicBezTo>
                  <a:cubicBezTo>
                    <a:pt x="34" y="2436"/>
                    <a:pt x="34" y="2469"/>
                    <a:pt x="67" y="2469"/>
                  </a:cubicBezTo>
                  <a:cubicBezTo>
                    <a:pt x="100" y="2469"/>
                    <a:pt x="134" y="2436"/>
                    <a:pt x="134" y="2403"/>
                  </a:cubicBezTo>
                  <a:cubicBezTo>
                    <a:pt x="134" y="2403"/>
                    <a:pt x="134" y="2269"/>
                    <a:pt x="134" y="2069"/>
                  </a:cubicBezTo>
                  <a:cubicBezTo>
                    <a:pt x="134" y="1836"/>
                    <a:pt x="200" y="1569"/>
                    <a:pt x="267" y="1302"/>
                  </a:cubicBezTo>
                  <a:cubicBezTo>
                    <a:pt x="300" y="1168"/>
                    <a:pt x="334" y="1035"/>
                    <a:pt x="401" y="935"/>
                  </a:cubicBezTo>
                  <a:cubicBezTo>
                    <a:pt x="434" y="801"/>
                    <a:pt x="467" y="701"/>
                    <a:pt x="534" y="601"/>
                  </a:cubicBezTo>
                  <a:cubicBezTo>
                    <a:pt x="634" y="435"/>
                    <a:pt x="734" y="334"/>
                    <a:pt x="734" y="334"/>
                  </a:cubicBezTo>
                  <a:lnTo>
                    <a:pt x="767" y="334"/>
                  </a:lnTo>
                  <a:cubicBezTo>
                    <a:pt x="767" y="301"/>
                    <a:pt x="801" y="268"/>
                    <a:pt x="801" y="234"/>
                  </a:cubicBezTo>
                  <a:cubicBezTo>
                    <a:pt x="834" y="134"/>
                    <a:pt x="767" y="34"/>
                    <a:pt x="667" y="1"/>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9"/>
            <p:cNvSpPr/>
            <p:nvPr/>
          </p:nvSpPr>
          <p:spPr>
            <a:xfrm>
              <a:off x="4234025" y="4875800"/>
              <a:ext cx="23375" cy="73200"/>
            </a:xfrm>
            <a:custGeom>
              <a:avLst/>
              <a:gdLst/>
              <a:ahLst/>
              <a:cxnLst/>
              <a:rect l="l" t="t" r="r" b="b"/>
              <a:pathLst>
                <a:path w="935" h="2928" extrusionOk="0">
                  <a:moveTo>
                    <a:pt x="835" y="1"/>
                  </a:moveTo>
                  <a:cubicBezTo>
                    <a:pt x="810" y="1"/>
                    <a:pt x="785" y="9"/>
                    <a:pt x="768" y="26"/>
                  </a:cubicBezTo>
                  <a:cubicBezTo>
                    <a:pt x="768" y="26"/>
                    <a:pt x="734" y="59"/>
                    <a:pt x="668" y="126"/>
                  </a:cubicBezTo>
                  <a:cubicBezTo>
                    <a:pt x="601" y="159"/>
                    <a:pt x="501" y="259"/>
                    <a:pt x="434" y="393"/>
                  </a:cubicBezTo>
                  <a:cubicBezTo>
                    <a:pt x="334" y="493"/>
                    <a:pt x="267" y="660"/>
                    <a:pt x="201" y="826"/>
                  </a:cubicBezTo>
                  <a:cubicBezTo>
                    <a:pt x="134" y="993"/>
                    <a:pt x="67" y="1193"/>
                    <a:pt x="34" y="1393"/>
                  </a:cubicBezTo>
                  <a:cubicBezTo>
                    <a:pt x="1" y="1760"/>
                    <a:pt x="1" y="2127"/>
                    <a:pt x="1" y="2428"/>
                  </a:cubicBezTo>
                  <a:cubicBezTo>
                    <a:pt x="34" y="2694"/>
                    <a:pt x="67" y="2895"/>
                    <a:pt x="67" y="2895"/>
                  </a:cubicBezTo>
                  <a:cubicBezTo>
                    <a:pt x="67" y="2928"/>
                    <a:pt x="101" y="2928"/>
                    <a:pt x="101" y="2928"/>
                  </a:cubicBezTo>
                  <a:cubicBezTo>
                    <a:pt x="134" y="2928"/>
                    <a:pt x="167" y="2928"/>
                    <a:pt x="167" y="2895"/>
                  </a:cubicBezTo>
                  <a:cubicBezTo>
                    <a:pt x="167" y="2895"/>
                    <a:pt x="134" y="2694"/>
                    <a:pt x="167" y="2428"/>
                  </a:cubicBezTo>
                  <a:cubicBezTo>
                    <a:pt x="167" y="2127"/>
                    <a:pt x="167" y="1760"/>
                    <a:pt x="234" y="1427"/>
                  </a:cubicBezTo>
                  <a:cubicBezTo>
                    <a:pt x="267" y="1227"/>
                    <a:pt x="334" y="1060"/>
                    <a:pt x="368" y="893"/>
                  </a:cubicBezTo>
                  <a:cubicBezTo>
                    <a:pt x="434" y="726"/>
                    <a:pt x="501" y="593"/>
                    <a:pt x="568" y="493"/>
                  </a:cubicBezTo>
                  <a:cubicBezTo>
                    <a:pt x="668" y="393"/>
                    <a:pt x="734" y="293"/>
                    <a:pt x="801" y="259"/>
                  </a:cubicBezTo>
                  <a:cubicBezTo>
                    <a:pt x="835" y="226"/>
                    <a:pt x="868" y="193"/>
                    <a:pt x="868" y="193"/>
                  </a:cubicBezTo>
                  <a:lnTo>
                    <a:pt x="901" y="159"/>
                  </a:lnTo>
                  <a:cubicBezTo>
                    <a:pt x="935" y="126"/>
                    <a:pt x="935" y="59"/>
                    <a:pt x="901" y="26"/>
                  </a:cubicBezTo>
                  <a:cubicBezTo>
                    <a:pt x="885" y="9"/>
                    <a:pt x="860" y="1"/>
                    <a:pt x="835" y="1"/>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9"/>
            <p:cNvSpPr/>
            <p:nvPr/>
          </p:nvSpPr>
          <p:spPr>
            <a:xfrm>
              <a:off x="4272400" y="4879225"/>
              <a:ext cx="20025" cy="68125"/>
            </a:xfrm>
            <a:custGeom>
              <a:avLst/>
              <a:gdLst/>
              <a:ahLst/>
              <a:cxnLst/>
              <a:rect l="l" t="t" r="r" b="b"/>
              <a:pathLst>
                <a:path w="801" h="2725" extrusionOk="0">
                  <a:moveTo>
                    <a:pt x="653" y="0"/>
                  </a:moveTo>
                  <a:cubicBezTo>
                    <a:pt x="618" y="0"/>
                    <a:pt x="587" y="17"/>
                    <a:pt x="567" y="56"/>
                  </a:cubicBezTo>
                  <a:cubicBezTo>
                    <a:pt x="567" y="56"/>
                    <a:pt x="534" y="89"/>
                    <a:pt x="500" y="156"/>
                  </a:cubicBezTo>
                  <a:cubicBezTo>
                    <a:pt x="467" y="189"/>
                    <a:pt x="434" y="256"/>
                    <a:pt x="400" y="289"/>
                  </a:cubicBezTo>
                  <a:cubicBezTo>
                    <a:pt x="400" y="356"/>
                    <a:pt x="367" y="389"/>
                    <a:pt x="334" y="456"/>
                  </a:cubicBezTo>
                  <a:cubicBezTo>
                    <a:pt x="300" y="556"/>
                    <a:pt x="234" y="689"/>
                    <a:pt x="200" y="856"/>
                  </a:cubicBezTo>
                  <a:cubicBezTo>
                    <a:pt x="133" y="1023"/>
                    <a:pt x="100" y="1190"/>
                    <a:pt x="100" y="1357"/>
                  </a:cubicBezTo>
                  <a:cubicBezTo>
                    <a:pt x="33" y="1690"/>
                    <a:pt x="33" y="2024"/>
                    <a:pt x="0" y="2257"/>
                  </a:cubicBezTo>
                  <a:cubicBezTo>
                    <a:pt x="0" y="2524"/>
                    <a:pt x="0" y="2691"/>
                    <a:pt x="0" y="2691"/>
                  </a:cubicBezTo>
                  <a:cubicBezTo>
                    <a:pt x="0" y="2691"/>
                    <a:pt x="33" y="2724"/>
                    <a:pt x="67" y="2724"/>
                  </a:cubicBezTo>
                  <a:cubicBezTo>
                    <a:pt x="100" y="2724"/>
                    <a:pt x="100" y="2691"/>
                    <a:pt x="100" y="2657"/>
                  </a:cubicBezTo>
                  <a:cubicBezTo>
                    <a:pt x="100" y="2657"/>
                    <a:pt x="100" y="2491"/>
                    <a:pt x="100" y="2257"/>
                  </a:cubicBezTo>
                  <a:cubicBezTo>
                    <a:pt x="100" y="2024"/>
                    <a:pt x="133" y="1690"/>
                    <a:pt x="200" y="1357"/>
                  </a:cubicBezTo>
                  <a:cubicBezTo>
                    <a:pt x="234" y="1190"/>
                    <a:pt x="267" y="1056"/>
                    <a:pt x="300" y="890"/>
                  </a:cubicBezTo>
                  <a:cubicBezTo>
                    <a:pt x="334" y="756"/>
                    <a:pt x="400" y="623"/>
                    <a:pt x="467" y="523"/>
                  </a:cubicBezTo>
                  <a:cubicBezTo>
                    <a:pt x="534" y="423"/>
                    <a:pt x="567" y="322"/>
                    <a:pt x="634" y="289"/>
                  </a:cubicBezTo>
                  <a:cubicBezTo>
                    <a:pt x="701" y="256"/>
                    <a:pt x="734" y="256"/>
                    <a:pt x="734" y="256"/>
                  </a:cubicBezTo>
                  <a:lnTo>
                    <a:pt x="734" y="222"/>
                  </a:lnTo>
                  <a:cubicBezTo>
                    <a:pt x="734" y="222"/>
                    <a:pt x="767" y="222"/>
                    <a:pt x="767" y="189"/>
                  </a:cubicBezTo>
                  <a:cubicBezTo>
                    <a:pt x="801" y="122"/>
                    <a:pt x="801" y="56"/>
                    <a:pt x="734" y="22"/>
                  </a:cubicBezTo>
                  <a:cubicBezTo>
                    <a:pt x="706" y="8"/>
                    <a:pt x="679" y="0"/>
                    <a:pt x="653" y="0"/>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9"/>
            <p:cNvSpPr/>
            <p:nvPr/>
          </p:nvSpPr>
          <p:spPr>
            <a:xfrm>
              <a:off x="4318250" y="4874450"/>
              <a:ext cx="15050" cy="54550"/>
            </a:xfrm>
            <a:custGeom>
              <a:avLst/>
              <a:gdLst/>
              <a:ahLst/>
              <a:cxnLst/>
              <a:rect l="l" t="t" r="r" b="b"/>
              <a:pathLst>
                <a:path w="602" h="2182" extrusionOk="0">
                  <a:moveTo>
                    <a:pt x="476" y="0"/>
                  </a:moveTo>
                  <a:cubicBezTo>
                    <a:pt x="419" y="0"/>
                    <a:pt x="359" y="31"/>
                    <a:pt x="334" y="80"/>
                  </a:cubicBezTo>
                  <a:cubicBezTo>
                    <a:pt x="334" y="80"/>
                    <a:pt x="334" y="113"/>
                    <a:pt x="301" y="147"/>
                  </a:cubicBezTo>
                  <a:cubicBezTo>
                    <a:pt x="268" y="213"/>
                    <a:pt x="201" y="280"/>
                    <a:pt x="201" y="380"/>
                  </a:cubicBezTo>
                  <a:cubicBezTo>
                    <a:pt x="167" y="480"/>
                    <a:pt x="134" y="614"/>
                    <a:pt x="101" y="714"/>
                  </a:cubicBezTo>
                  <a:cubicBezTo>
                    <a:pt x="67" y="847"/>
                    <a:pt x="67" y="980"/>
                    <a:pt x="34" y="1114"/>
                  </a:cubicBezTo>
                  <a:cubicBezTo>
                    <a:pt x="1" y="1614"/>
                    <a:pt x="1" y="2115"/>
                    <a:pt x="1" y="2115"/>
                  </a:cubicBezTo>
                  <a:cubicBezTo>
                    <a:pt x="1" y="2148"/>
                    <a:pt x="34" y="2181"/>
                    <a:pt x="34" y="2181"/>
                  </a:cubicBezTo>
                  <a:cubicBezTo>
                    <a:pt x="67" y="2181"/>
                    <a:pt x="101" y="2148"/>
                    <a:pt x="101" y="2115"/>
                  </a:cubicBezTo>
                  <a:cubicBezTo>
                    <a:pt x="101" y="2115"/>
                    <a:pt x="134" y="1614"/>
                    <a:pt x="201" y="1114"/>
                  </a:cubicBezTo>
                  <a:cubicBezTo>
                    <a:pt x="234" y="980"/>
                    <a:pt x="268" y="880"/>
                    <a:pt x="301" y="780"/>
                  </a:cubicBezTo>
                  <a:cubicBezTo>
                    <a:pt x="334" y="647"/>
                    <a:pt x="368" y="547"/>
                    <a:pt x="401" y="480"/>
                  </a:cubicBezTo>
                  <a:cubicBezTo>
                    <a:pt x="434" y="380"/>
                    <a:pt x="501" y="347"/>
                    <a:pt x="501" y="280"/>
                  </a:cubicBezTo>
                  <a:cubicBezTo>
                    <a:pt x="534" y="247"/>
                    <a:pt x="534" y="247"/>
                    <a:pt x="534" y="247"/>
                  </a:cubicBezTo>
                  <a:lnTo>
                    <a:pt x="568" y="213"/>
                  </a:lnTo>
                  <a:cubicBezTo>
                    <a:pt x="568" y="213"/>
                    <a:pt x="568" y="213"/>
                    <a:pt x="568" y="180"/>
                  </a:cubicBezTo>
                  <a:cubicBezTo>
                    <a:pt x="601" y="147"/>
                    <a:pt x="601" y="46"/>
                    <a:pt x="534" y="13"/>
                  </a:cubicBezTo>
                  <a:cubicBezTo>
                    <a:pt x="517" y="4"/>
                    <a:pt x="496" y="0"/>
                    <a:pt x="476" y="0"/>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9"/>
            <p:cNvSpPr/>
            <p:nvPr/>
          </p:nvSpPr>
          <p:spPr>
            <a:xfrm>
              <a:off x="4937875" y="3489600"/>
              <a:ext cx="351925" cy="125675"/>
            </a:xfrm>
            <a:custGeom>
              <a:avLst/>
              <a:gdLst/>
              <a:ahLst/>
              <a:cxnLst/>
              <a:rect l="l" t="t" r="r" b="b"/>
              <a:pathLst>
                <a:path w="14077" h="5027" extrusionOk="0">
                  <a:moveTo>
                    <a:pt x="14077" y="1"/>
                  </a:moveTo>
                  <a:lnTo>
                    <a:pt x="14077" y="1"/>
                  </a:lnTo>
                  <a:cubicBezTo>
                    <a:pt x="12275" y="701"/>
                    <a:pt x="10474" y="1368"/>
                    <a:pt x="8673" y="2102"/>
                  </a:cubicBezTo>
                  <a:cubicBezTo>
                    <a:pt x="6901" y="2865"/>
                    <a:pt x="4422" y="4318"/>
                    <a:pt x="2225" y="4318"/>
                  </a:cubicBezTo>
                  <a:cubicBezTo>
                    <a:pt x="1444" y="4318"/>
                    <a:pt x="698" y="4134"/>
                    <a:pt x="33" y="3670"/>
                  </a:cubicBezTo>
                  <a:cubicBezTo>
                    <a:pt x="0" y="3670"/>
                    <a:pt x="0" y="3703"/>
                    <a:pt x="0" y="3737"/>
                  </a:cubicBezTo>
                  <a:cubicBezTo>
                    <a:pt x="763" y="4687"/>
                    <a:pt x="1875" y="5026"/>
                    <a:pt x="3055" y="5026"/>
                  </a:cubicBezTo>
                  <a:cubicBezTo>
                    <a:pt x="4402" y="5026"/>
                    <a:pt x="5836" y="4584"/>
                    <a:pt x="6938" y="4104"/>
                  </a:cubicBezTo>
                  <a:cubicBezTo>
                    <a:pt x="8606" y="3403"/>
                    <a:pt x="10141" y="2369"/>
                    <a:pt x="11775" y="1569"/>
                  </a:cubicBezTo>
                  <a:cubicBezTo>
                    <a:pt x="12242" y="1335"/>
                    <a:pt x="12709" y="1102"/>
                    <a:pt x="13209" y="868"/>
                  </a:cubicBezTo>
                  <a:cubicBezTo>
                    <a:pt x="13176" y="768"/>
                    <a:pt x="13176" y="701"/>
                    <a:pt x="13176" y="701"/>
                  </a:cubicBezTo>
                  <a:cubicBezTo>
                    <a:pt x="13510" y="468"/>
                    <a:pt x="13810" y="234"/>
                    <a:pt x="14077" y="1"/>
                  </a:cubicBezTo>
                  <a:close/>
                </a:path>
              </a:pathLst>
            </a:custGeom>
            <a:solidFill>
              <a:srgbClr val="AA8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9"/>
            <p:cNvSpPr/>
            <p:nvPr/>
          </p:nvSpPr>
          <p:spPr>
            <a:xfrm>
              <a:off x="4703675" y="4331875"/>
              <a:ext cx="166675" cy="102825"/>
            </a:xfrm>
            <a:custGeom>
              <a:avLst/>
              <a:gdLst/>
              <a:ahLst/>
              <a:cxnLst/>
              <a:rect l="l" t="t" r="r" b="b"/>
              <a:pathLst>
                <a:path w="6667" h="4113" extrusionOk="0">
                  <a:moveTo>
                    <a:pt x="6299" y="1"/>
                  </a:moveTo>
                  <a:lnTo>
                    <a:pt x="6299" y="1"/>
                  </a:lnTo>
                  <a:cubicBezTo>
                    <a:pt x="4231" y="1402"/>
                    <a:pt x="1496" y="1935"/>
                    <a:pt x="28" y="4003"/>
                  </a:cubicBezTo>
                  <a:cubicBezTo>
                    <a:pt x="1" y="4058"/>
                    <a:pt x="40" y="4112"/>
                    <a:pt x="92" y="4112"/>
                  </a:cubicBezTo>
                  <a:cubicBezTo>
                    <a:pt x="104" y="4112"/>
                    <a:pt x="116" y="4110"/>
                    <a:pt x="128" y="4103"/>
                  </a:cubicBezTo>
                  <a:cubicBezTo>
                    <a:pt x="1729" y="3236"/>
                    <a:pt x="3264" y="2702"/>
                    <a:pt x="4965" y="2169"/>
                  </a:cubicBezTo>
                  <a:cubicBezTo>
                    <a:pt x="5499" y="2002"/>
                    <a:pt x="6099" y="1735"/>
                    <a:pt x="6666" y="1402"/>
                  </a:cubicBezTo>
                  <a:cubicBezTo>
                    <a:pt x="6499" y="1001"/>
                    <a:pt x="6366" y="701"/>
                    <a:pt x="6266" y="568"/>
                  </a:cubicBezTo>
                  <a:cubicBezTo>
                    <a:pt x="6232" y="434"/>
                    <a:pt x="6232" y="267"/>
                    <a:pt x="6299" y="1"/>
                  </a:cubicBezTo>
                  <a:close/>
                </a:path>
              </a:pathLst>
            </a:custGeom>
            <a:solidFill>
              <a:srgbClr val="AA8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9"/>
            <p:cNvSpPr/>
            <p:nvPr/>
          </p:nvSpPr>
          <p:spPr>
            <a:xfrm>
              <a:off x="4934525" y="3923250"/>
              <a:ext cx="231850" cy="37950"/>
            </a:xfrm>
            <a:custGeom>
              <a:avLst/>
              <a:gdLst/>
              <a:ahLst/>
              <a:cxnLst/>
              <a:rect l="l" t="t" r="r" b="b"/>
              <a:pathLst>
                <a:path w="9274" h="1518" extrusionOk="0">
                  <a:moveTo>
                    <a:pt x="9274" y="1"/>
                  </a:moveTo>
                  <a:lnTo>
                    <a:pt x="9274" y="1"/>
                  </a:lnTo>
                  <a:cubicBezTo>
                    <a:pt x="8407" y="67"/>
                    <a:pt x="7573" y="134"/>
                    <a:pt x="6705" y="167"/>
                  </a:cubicBezTo>
                  <a:cubicBezTo>
                    <a:pt x="4537" y="301"/>
                    <a:pt x="2069" y="434"/>
                    <a:pt x="34" y="1301"/>
                  </a:cubicBezTo>
                  <a:cubicBezTo>
                    <a:pt x="1" y="1301"/>
                    <a:pt x="34" y="1335"/>
                    <a:pt x="67" y="1335"/>
                  </a:cubicBezTo>
                  <a:cubicBezTo>
                    <a:pt x="1346" y="1472"/>
                    <a:pt x="2659" y="1517"/>
                    <a:pt x="3979" y="1517"/>
                  </a:cubicBezTo>
                  <a:cubicBezTo>
                    <a:pt x="4899" y="1517"/>
                    <a:pt x="5822" y="1496"/>
                    <a:pt x="6739" y="1468"/>
                  </a:cubicBezTo>
                  <a:cubicBezTo>
                    <a:pt x="7072" y="1001"/>
                    <a:pt x="7272" y="734"/>
                    <a:pt x="7272" y="734"/>
                  </a:cubicBezTo>
                  <a:cubicBezTo>
                    <a:pt x="8006" y="568"/>
                    <a:pt x="8673" y="334"/>
                    <a:pt x="9274" y="1"/>
                  </a:cubicBezTo>
                  <a:close/>
                </a:path>
              </a:pathLst>
            </a:custGeom>
            <a:solidFill>
              <a:srgbClr val="AA8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9"/>
            <p:cNvSpPr/>
            <p:nvPr/>
          </p:nvSpPr>
          <p:spPr>
            <a:xfrm>
              <a:off x="4398300" y="3137700"/>
              <a:ext cx="469550" cy="159875"/>
            </a:xfrm>
            <a:custGeom>
              <a:avLst/>
              <a:gdLst/>
              <a:ahLst/>
              <a:cxnLst/>
              <a:rect l="l" t="t" r="r" b="b"/>
              <a:pathLst>
                <a:path w="18782" h="6395" extrusionOk="0">
                  <a:moveTo>
                    <a:pt x="6347" y="1"/>
                  </a:moveTo>
                  <a:cubicBezTo>
                    <a:pt x="5411" y="1"/>
                    <a:pt x="4723" y="91"/>
                    <a:pt x="4738" y="334"/>
                  </a:cubicBezTo>
                  <a:cubicBezTo>
                    <a:pt x="4738" y="901"/>
                    <a:pt x="5805" y="1401"/>
                    <a:pt x="6606" y="1501"/>
                  </a:cubicBezTo>
                  <a:cubicBezTo>
                    <a:pt x="7406" y="1601"/>
                    <a:pt x="8140" y="2135"/>
                    <a:pt x="7406" y="2302"/>
                  </a:cubicBezTo>
                  <a:cubicBezTo>
                    <a:pt x="6954" y="2384"/>
                    <a:pt x="5729" y="2542"/>
                    <a:pt x="4652" y="2542"/>
                  </a:cubicBezTo>
                  <a:cubicBezTo>
                    <a:pt x="3982" y="2542"/>
                    <a:pt x="3369" y="2481"/>
                    <a:pt x="3036" y="2302"/>
                  </a:cubicBezTo>
                  <a:cubicBezTo>
                    <a:pt x="2294" y="1889"/>
                    <a:pt x="961" y="1159"/>
                    <a:pt x="404" y="1159"/>
                  </a:cubicBezTo>
                  <a:cubicBezTo>
                    <a:pt x="286" y="1159"/>
                    <a:pt x="203" y="1192"/>
                    <a:pt x="168" y="1268"/>
                  </a:cubicBezTo>
                  <a:cubicBezTo>
                    <a:pt x="1" y="1735"/>
                    <a:pt x="1235" y="3302"/>
                    <a:pt x="2269" y="3803"/>
                  </a:cubicBezTo>
                  <a:cubicBezTo>
                    <a:pt x="2269" y="3803"/>
                    <a:pt x="3270" y="5237"/>
                    <a:pt x="5572" y="5737"/>
                  </a:cubicBezTo>
                  <a:cubicBezTo>
                    <a:pt x="7336" y="6095"/>
                    <a:pt x="12706" y="6395"/>
                    <a:pt x="16230" y="6395"/>
                  </a:cubicBezTo>
                  <a:cubicBezTo>
                    <a:pt x="17303" y="6395"/>
                    <a:pt x="18205" y="6367"/>
                    <a:pt x="18781" y="6305"/>
                  </a:cubicBezTo>
                  <a:cubicBezTo>
                    <a:pt x="18781" y="6305"/>
                    <a:pt x="17647" y="3569"/>
                    <a:pt x="15846" y="2068"/>
                  </a:cubicBezTo>
                  <a:cubicBezTo>
                    <a:pt x="15846" y="2068"/>
                    <a:pt x="14719" y="2098"/>
                    <a:pt x="13908" y="2098"/>
                  </a:cubicBezTo>
                  <a:cubicBezTo>
                    <a:pt x="13503" y="2098"/>
                    <a:pt x="13177" y="2090"/>
                    <a:pt x="13110" y="2068"/>
                  </a:cubicBezTo>
                  <a:cubicBezTo>
                    <a:pt x="12910" y="2001"/>
                    <a:pt x="12176" y="667"/>
                    <a:pt x="10342" y="334"/>
                  </a:cubicBezTo>
                  <a:cubicBezTo>
                    <a:pt x="9292" y="162"/>
                    <a:pt x="7598" y="1"/>
                    <a:pt x="6347" y="1"/>
                  </a:cubicBezTo>
                  <a:close/>
                </a:path>
              </a:pathLst>
            </a:custGeom>
            <a:solidFill>
              <a:srgbClr val="F4B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9"/>
            <p:cNvSpPr/>
            <p:nvPr/>
          </p:nvSpPr>
          <p:spPr>
            <a:xfrm>
              <a:off x="4453350" y="3231925"/>
              <a:ext cx="107600" cy="27550"/>
            </a:xfrm>
            <a:custGeom>
              <a:avLst/>
              <a:gdLst/>
              <a:ahLst/>
              <a:cxnLst/>
              <a:rect l="l" t="t" r="r" b="b"/>
              <a:pathLst>
                <a:path w="4304" h="1102" extrusionOk="0">
                  <a:moveTo>
                    <a:pt x="101" y="0"/>
                  </a:moveTo>
                  <a:cubicBezTo>
                    <a:pt x="67" y="0"/>
                    <a:pt x="34" y="0"/>
                    <a:pt x="34" y="34"/>
                  </a:cubicBezTo>
                  <a:cubicBezTo>
                    <a:pt x="1" y="34"/>
                    <a:pt x="34" y="67"/>
                    <a:pt x="34" y="100"/>
                  </a:cubicBezTo>
                  <a:cubicBezTo>
                    <a:pt x="67" y="100"/>
                    <a:pt x="1668" y="1034"/>
                    <a:pt x="4270" y="1101"/>
                  </a:cubicBezTo>
                  <a:cubicBezTo>
                    <a:pt x="4304" y="1101"/>
                    <a:pt x="4304" y="1068"/>
                    <a:pt x="4304" y="1034"/>
                  </a:cubicBezTo>
                  <a:cubicBezTo>
                    <a:pt x="4304" y="1001"/>
                    <a:pt x="4304" y="968"/>
                    <a:pt x="4270" y="968"/>
                  </a:cubicBezTo>
                  <a:cubicBezTo>
                    <a:pt x="1702" y="901"/>
                    <a:pt x="101" y="0"/>
                    <a:pt x="101" y="0"/>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9"/>
            <p:cNvSpPr/>
            <p:nvPr/>
          </p:nvSpPr>
          <p:spPr>
            <a:xfrm>
              <a:off x="4493875" y="3907800"/>
              <a:ext cx="751725" cy="432750"/>
            </a:xfrm>
            <a:custGeom>
              <a:avLst/>
              <a:gdLst/>
              <a:ahLst/>
              <a:cxnLst/>
              <a:rect l="l" t="t" r="r" b="b"/>
              <a:pathLst>
                <a:path w="30069" h="17310" extrusionOk="0">
                  <a:moveTo>
                    <a:pt x="17952" y="1"/>
                  </a:moveTo>
                  <a:cubicBezTo>
                    <a:pt x="16575" y="1"/>
                    <a:pt x="13191" y="968"/>
                    <a:pt x="11422" y="1186"/>
                  </a:cubicBezTo>
                  <a:cubicBezTo>
                    <a:pt x="9549" y="1449"/>
                    <a:pt x="11464" y="3622"/>
                    <a:pt x="13818" y="3622"/>
                  </a:cubicBezTo>
                  <a:cubicBezTo>
                    <a:pt x="13853" y="3622"/>
                    <a:pt x="13889" y="3622"/>
                    <a:pt x="13924" y="3621"/>
                  </a:cubicBezTo>
                  <a:lnTo>
                    <a:pt x="17260" y="3621"/>
                  </a:lnTo>
                  <a:cubicBezTo>
                    <a:pt x="17260" y="3621"/>
                    <a:pt x="16993" y="3687"/>
                    <a:pt x="16526" y="3787"/>
                  </a:cubicBezTo>
                  <a:cubicBezTo>
                    <a:pt x="15258" y="4088"/>
                    <a:pt x="12690" y="4621"/>
                    <a:pt x="11689" y="4655"/>
                  </a:cubicBezTo>
                  <a:cubicBezTo>
                    <a:pt x="11672" y="4655"/>
                    <a:pt x="11654" y="4655"/>
                    <a:pt x="11636" y="4655"/>
                  </a:cubicBezTo>
                  <a:cubicBezTo>
                    <a:pt x="10244" y="4655"/>
                    <a:pt x="7230" y="3384"/>
                    <a:pt x="5485" y="3120"/>
                  </a:cubicBezTo>
                  <a:cubicBezTo>
                    <a:pt x="5278" y="3093"/>
                    <a:pt x="5069" y="3080"/>
                    <a:pt x="4863" y="3080"/>
                  </a:cubicBezTo>
                  <a:cubicBezTo>
                    <a:pt x="3303" y="3080"/>
                    <a:pt x="1883" y="3806"/>
                    <a:pt x="2649" y="4455"/>
                  </a:cubicBezTo>
                  <a:cubicBezTo>
                    <a:pt x="2649" y="4455"/>
                    <a:pt x="2591" y="4453"/>
                    <a:pt x="2491" y="4453"/>
                  </a:cubicBezTo>
                  <a:cubicBezTo>
                    <a:pt x="1920" y="4453"/>
                    <a:pt x="0" y="4502"/>
                    <a:pt x="114" y="5155"/>
                  </a:cubicBezTo>
                  <a:cubicBezTo>
                    <a:pt x="248" y="5922"/>
                    <a:pt x="1982" y="7257"/>
                    <a:pt x="1982" y="7257"/>
                  </a:cubicBezTo>
                  <a:cubicBezTo>
                    <a:pt x="1982" y="7257"/>
                    <a:pt x="1548" y="8357"/>
                    <a:pt x="2149" y="9125"/>
                  </a:cubicBezTo>
                  <a:cubicBezTo>
                    <a:pt x="2749" y="9892"/>
                    <a:pt x="4918" y="11693"/>
                    <a:pt x="4918" y="11693"/>
                  </a:cubicBezTo>
                  <a:cubicBezTo>
                    <a:pt x="4918" y="11693"/>
                    <a:pt x="4417" y="12427"/>
                    <a:pt x="5318" y="13494"/>
                  </a:cubicBezTo>
                  <a:cubicBezTo>
                    <a:pt x="6085" y="14395"/>
                    <a:pt x="8920" y="16396"/>
                    <a:pt x="10255" y="17064"/>
                  </a:cubicBezTo>
                  <a:cubicBezTo>
                    <a:pt x="10455" y="17164"/>
                    <a:pt x="10622" y="17197"/>
                    <a:pt x="10755" y="17230"/>
                  </a:cubicBezTo>
                  <a:cubicBezTo>
                    <a:pt x="10969" y="17284"/>
                    <a:pt x="11482" y="17309"/>
                    <a:pt x="12184" y="17309"/>
                  </a:cubicBezTo>
                  <a:cubicBezTo>
                    <a:pt x="14556" y="17309"/>
                    <a:pt x="19085" y="17019"/>
                    <a:pt x="21529" y="16530"/>
                  </a:cubicBezTo>
                  <a:cubicBezTo>
                    <a:pt x="24198" y="15996"/>
                    <a:pt x="28601" y="13328"/>
                    <a:pt x="29935" y="12327"/>
                  </a:cubicBezTo>
                  <a:cubicBezTo>
                    <a:pt x="29935" y="11760"/>
                    <a:pt x="29969" y="11259"/>
                    <a:pt x="29969" y="10826"/>
                  </a:cubicBezTo>
                  <a:cubicBezTo>
                    <a:pt x="30069" y="7757"/>
                    <a:pt x="29168" y="5322"/>
                    <a:pt x="27834" y="3421"/>
                  </a:cubicBezTo>
                  <a:cubicBezTo>
                    <a:pt x="27495" y="3541"/>
                    <a:pt x="27104" y="3627"/>
                    <a:pt x="26775" y="3627"/>
                  </a:cubicBezTo>
                  <a:cubicBezTo>
                    <a:pt x="26650" y="3627"/>
                    <a:pt x="26534" y="3615"/>
                    <a:pt x="26433" y="3587"/>
                  </a:cubicBezTo>
                  <a:cubicBezTo>
                    <a:pt x="25732" y="3421"/>
                    <a:pt x="22497" y="1119"/>
                    <a:pt x="19395" y="252"/>
                  </a:cubicBezTo>
                  <a:cubicBezTo>
                    <a:pt x="18994" y="152"/>
                    <a:pt x="18627" y="51"/>
                    <a:pt x="18227" y="18"/>
                  </a:cubicBezTo>
                  <a:cubicBezTo>
                    <a:pt x="18148" y="6"/>
                    <a:pt x="18056" y="1"/>
                    <a:pt x="17952" y="1"/>
                  </a:cubicBezTo>
                  <a:close/>
                </a:path>
              </a:pathLst>
            </a:custGeom>
            <a:solidFill>
              <a:srgbClr val="F4B1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9"/>
            <p:cNvSpPr/>
            <p:nvPr/>
          </p:nvSpPr>
          <p:spPr>
            <a:xfrm>
              <a:off x="4558425" y="4017475"/>
              <a:ext cx="348600" cy="106300"/>
            </a:xfrm>
            <a:custGeom>
              <a:avLst/>
              <a:gdLst/>
              <a:ahLst/>
              <a:cxnLst/>
              <a:rect l="l" t="t" r="r" b="b"/>
              <a:pathLst>
                <a:path w="13944" h="4252" extrusionOk="0">
                  <a:moveTo>
                    <a:pt x="101" y="1"/>
                  </a:moveTo>
                  <a:cubicBezTo>
                    <a:pt x="67" y="1"/>
                    <a:pt x="67" y="1"/>
                    <a:pt x="34" y="34"/>
                  </a:cubicBezTo>
                  <a:cubicBezTo>
                    <a:pt x="1" y="68"/>
                    <a:pt x="34" y="101"/>
                    <a:pt x="34" y="101"/>
                  </a:cubicBezTo>
                  <a:cubicBezTo>
                    <a:pt x="34" y="101"/>
                    <a:pt x="834" y="601"/>
                    <a:pt x="2002" y="1335"/>
                  </a:cubicBezTo>
                  <a:cubicBezTo>
                    <a:pt x="2602" y="1669"/>
                    <a:pt x="3303" y="2102"/>
                    <a:pt x="4070" y="2536"/>
                  </a:cubicBezTo>
                  <a:cubicBezTo>
                    <a:pt x="4437" y="2736"/>
                    <a:pt x="4837" y="2970"/>
                    <a:pt x="5238" y="3170"/>
                  </a:cubicBezTo>
                  <a:cubicBezTo>
                    <a:pt x="5638" y="3403"/>
                    <a:pt x="6038" y="3603"/>
                    <a:pt x="6472" y="3804"/>
                  </a:cubicBezTo>
                  <a:cubicBezTo>
                    <a:pt x="6672" y="3904"/>
                    <a:pt x="6905" y="4004"/>
                    <a:pt x="7139" y="4070"/>
                  </a:cubicBezTo>
                  <a:lnTo>
                    <a:pt x="7206" y="4104"/>
                  </a:lnTo>
                  <a:cubicBezTo>
                    <a:pt x="7272" y="4137"/>
                    <a:pt x="7272" y="4137"/>
                    <a:pt x="7306" y="4137"/>
                  </a:cubicBezTo>
                  <a:lnTo>
                    <a:pt x="7473" y="4171"/>
                  </a:lnTo>
                  <a:lnTo>
                    <a:pt x="7839" y="4204"/>
                  </a:lnTo>
                  <a:cubicBezTo>
                    <a:pt x="8306" y="4237"/>
                    <a:pt x="8773" y="4237"/>
                    <a:pt x="9207" y="4237"/>
                  </a:cubicBezTo>
                  <a:cubicBezTo>
                    <a:pt x="9461" y="4247"/>
                    <a:pt x="9709" y="4251"/>
                    <a:pt x="9951" y="4251"/>
                  </a:cubicBezTo>
                  <a:cubicBezTo>
                    <a:pt x="10535" y="4251"/>
                    <a:pt x="11080" y="4227"/>
                    <a:pt x="11575" y="4204"/>
                  </a:cubicBezTo>
                  <a:cubicBezTo>
                    <a:pt x="12276" y="4171"/>
                    <a:pt x="12843" y="4104"/>
                    <a:pt x="13243" y="4070"/>
                  </a:cubicBezTo>
                  <a:cubicBezTo>
                    <a:pt x="13443" y="4070"/>
                    <a:pt x="13610" y="4037"/>
                    <a:pt x="13710" y="4037"/>
                  </a:cubicBezTo>
                  <a:cubicBezTo>
                    <a:pt x="13790" y="4037"/>
                    <a:pt x="13870" y="3994"/>
                    <a:pt x="13899" y="3994"/>
                  </a:cubicBezTo>
                  <a:cubicBezTo>
                    <a:pt x="13906" y="3994"/>
                    <a:pt x="13910" y="3997"/>
                    <a:pt x="13910" y="4004"/>
                  </a:cubicBezTo>
                  <a:cubicBezTo>
                    <a:pt x="13944" y="3970"/>
                    <a:pt x="13944" y="3937"/>
                    <a:pt x="13910" y="3904"/>
                  </a:cubicBezTo>
                  <a:cubicBezTo>
                    <a:pt x="13910" y="3904"/>
                    <a:pt x="13896" y="3889"/>
                    <a:pt x="13876" y="3889"/>
                  </a:cubicBezTo>
                  <a:cubicBezTo>
                    <a:pt x="13866" y="3889"/>
                    <a:pt x="13855" y="3893"/>
                    <a:pt x="13844" y="3904"/>
                  </a:cubicBezTo>
                  <a:lnTo>
                    <a:pt x="13710" y="3904"/>
                  </a:lnTo>
                  <a:cubicBezTo>
                    <a:pt x="13610" y="3904"/>
                    <a:pt x="13443" y="3904"/>
                    <a:pt x="13243" y="3937"/>
                  </a:cubicBezTo>
                  <a:lnTo>
                    <a:pt x="11575" y="3937"/>
                  </a:lnTo>
                  <a:cubicBezTo>
                    <a:pt x="10875" y="3937"/>
                    <a:pt x="10074" y="3904"/>
                    <a:pt x="9207" y="3904"/>
                  </a:cubicBezTo>
                  <a:cubicBezTo>
                    <a:pt x="8773" y="3904"/>
                    <a:pt x="8340" y="3870"/>
                    <a:pt x="7873" y="3837"/>
                  </a:cubicBezTo>
                  <a:lnTo>
                    <a:pt x="7573" y="3804"/>
                  </a:lnTo>
                  <a:lnTo>
                    <a:pt x="7406" y="3770"/>
                  </a:lnTo>
                  <a:lnTo>
                    <a:pt x="7306" y="3770"/>
                  </a:lnTo>
                  <a:lnTo>
                    <a:pt x="7239" y="3737"/>
                  </a:lnTo>
                  <a:cubicBezTo>
                    <a:pt x="7039" y="3637"/>
                    <a:pt x="6839" y="3603"/>
                    <a:pt x="6639" y="3470"/>
                  </a:cubicBezTo>
                  <a:cubicBezTo>
                    <a:pt x="6205" y="3270"/>
                    <a:pt x="5805" y="3070"/>
                    <a:pt x="5404" y="2870"/>
                  </a:cubicBezTo>
                  <a:cubicBezTo>
                    <a:pt x="5004" y="2669"/>
                    <a:pt x="4604" y="2436"/>
                    <a:pt x="4237" y="2236"/>
                  </a:cubicBezTo>
                  <a:cubicBezTo>
                    <a:pt x="3470" y="1836"/>
                    <a:pt x="2736" y="1435"/>
                    <a:pt x="2135" y="1102"/>
                  </a:cubicBezTo>
                  <a:cubicBezTo>
                    <a:pt x="935" y="468"/>
                    <a:pt x="101" y="1"/>
                    <a:pt x="101" y="1"/>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9"/>
            <p:cNvSpPr/>
            <p:nvPr/>
          </p:nvSpPr>
          <p:spPr>
            <a:xfrm>
              <a:off x="4541750" y="4088375"/>
              <a:ext cx="364450" cy="122975"/>
            </a:xfrm>
            <a:custGeom>
              <a:avLst/>
              <a:gdLst/>
              <a:ahLst/>
              <a:cxnLst/>
              <a:rect l="l" t="t" r="r" b="b"/>
              <a:pathLst>
                <a:path w="14578" h="4919" extrusionOk="0">
                  <a:moveTo>
                    <a:pt x="0" y="0"/>
                  </a:moveTo>
                  <a:cubicBezTo>
                    <a:pt x="0" y="34"/>
                    <a:pt x="0" y="67"/>
                    <a:pt x="34" y="100"/>
                  </a:cubicBezTo>
                  <a:cubicBezTo>
                    <a:pt x="34" y="100"/>
                    <a:pt x="201" y="234"/>
                    <a:pt x="567" y="501"/>
                  </a:cubicBezTo>
                  <a:cubicBezTo>
                    <a:pt x="901" y="767"/>
                    <a:pt x="1401" y="1168"/>
                    <a:pt x="2002" y="1601"/>
                  </a:cubicBezTo>
                  <a:cubicBezTo>
                    <a:pt x="2602" y="2035"/>
                    <a:pt x="3303" y="2535"/>
                    <a:pt x="4070" y="3069"/>
                  </a:cubicBezTo>
                  <a:cubicBezTo>
                    <a:pt x="4437" y="3336"/>
                    <a:pt x="4837" y="3603"/>
                    <a:pt x="5271" y="3870"/>
                  </a:cubicBezTo>
                  <a:cubicBezTo>
                    <a:pt x="5671" y="4103"/>
                    <a:pt x="6071" y="4403"/>
                    <a:pt x="6572" y="4604"/>
                  </a:cubicBezTo>
                  <a:lnTo>
                    <a:pt x="6772" y="4704"/>
                  </a:lnTo>
                  <a:cubicBezTo>
                    <a:pt x="6805" y="4704"/>
                    <a:pt x="6805" y="4704"/>
                    <a:pt x="6872" y="4737"/>
                  </a:cubicBezTo>
                  <a:lnTo>
                    <a:pt x="6972" y="4737"/>
                  </a:lnTo>
                  <a:lnTo>
                    <a:pt x="7339" y="4804"/>
                  </a:lnTo>
                  <a:cubicBezTo>
                    <a:pt x="7572" y="4837"/>
                    <a:pt x="7839" y="4837"/>
                    <a:pt x="8073" y="4837"/>
                  </a:cubicBezTo>
                  <a:cubicBezTo>
                    <a:pt x="8573" y="4870"/>
                    <a:pt x="9074" y="4870"/>
                    <a:pt x="9541" y="4904"/>
                  </a:cubicBezTo>
                  <a:cubicBezTo>
                    <a:pt x="9841" y="4915"/>
                    <a:pt x="10137" y="4919"/>
                    <a:pt x="10428" y="4919"/>
                  </a:cubicBezTo>
                  <a:cubicBezTo>
                    <a:pt x="11008" y="4919"/>
                    <a:pt x="11564" y="4904"/>
                    <a:pt x="12076" y="4904"/>
                  </a:cubicBezTo>
                  <a:cubicBezTo>
                    <a:pt x="12810" y="4904"/>
                    <a:pt x="13443" y="4870"/>
                    <a:pt x="13877" y="4870"/>
                  </a:cubicBezTo>
                  <a:cubicBezTo>
                    <a:pt x="14311" y="4837"/>
                    <a:pt x="14544" y="4837"/>
                    <a:pt x="14544" y="4837"/>
                  </a:cubicBezTo>
                  <a:cubicBezTo>
                    <a:pt x="14577" y="4837"/>
                    <a:pt x="14577" y="4804"/>
                    <a:pt x="14577" y="4770"/>
                  </a:cubicBezTo>
                  <a:cubicBezTo>
                    <a:pt x="14577" y="4737"/>
                    <a:pt x="14577" y="4737"/>
                    <a:pt x="14544" y="4737"/>
                  </a:cubicBezTo>
                  <a:cubicBezTo>
                    <a:pt x="14544" y="4737"/>
                    <a:pt x="13543" y="4670"/>
                    <a:pt x="12076" y="4604"/>
                  </a:cubicBezTo>
                  <a:cubicBezTo>
                    <a:pt x="11342" y="4570"/>
                    <a:pt x="10475" y="4537"/>
                    <a:pt x="9541" y="4503"/>
                  </a:cubicBezTo>
                  <a:cubicBezTo>
                    <a:pt x="9074" y="4503"/>
                    <a:pt x="8573" y="4470"/>
                    <a:pt x="8106" y="4437"/>
                  </a:cubicBezTo>
                  <a:cubicBezTo>
                    <a:pt x="7873" y="4403"/>
                    <a:pt x="7639" y="4403"/>
                    <a:pt x="7406" y="4370"/>
                  </a:cubicBezTo>
                  <a:lnTo>
                    <a:pt x="7039" y="4337"/>
                  </a:lnTo>
                  <a:lnTo>
                    <a:pt x="6939" y="4303"/>
                  </a:lnTo>
                  <a:lnTo>
                    <a:pt x="6872" y="4303"/>
                  </a:lnTo>
                  <a:lnTo>
                    <a:pt x="6739" y="4237"/>
                  </a:lnTo>
                  <a:cubicBezTo>
                    <a:pt x="6305" y="4036"/>
                    <a:pt x="5871" y="3770"/>
                    <a:pt x="5471" y="3536"/>
                  </a:cubicBezTo>
                  <a:cubicBezTo>
                    <a:pt x="5071" y="3269"/>
                    <a:pt x="4670" y="3002"/>
                    <a:pt x="4270" y="2769"/>
                  </a:cubicBezTo>
                  <a:cubicBezTo>
                    <a:pt x="3503" y="2269"/>
                    <a:pt x="2769" y="1768"/>
                    <a:pt x="2169" y="1368"/>
                  </a:cubicBezTo>
                  <a:cubicBezTo>
                    <a:pt x="901" y="567"/>
                    <a:pt x="100" y="0"/>
                    <a:pt x="100" y="0"/>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9"/>
            <p:cNvSpPr/>
            <p:nvPr/>
          </p:nvSpPr>
          <p:spPr>
            <a:xfrm>
              <a:off x="4615975" y="4199275"/>
              <a:ext cx="313575" cy="87375"/>
            </a:xfrm>
            <a:custGeom>
              <a:avLst/>
              <a:gdLst/>
              <a:ahLst/>
              <a:cxnLst/>
              <a:rect l="l" t="t" r="r" b="b"/>
              <a:pathLst>
                <a:path w="12543" h="3495" extrusionOk="0">
                  <a:moveTo>
                    <a:pt x="0" y="1"/>
                  </a:moveTo>
                  <a:cubicBezTo>
                    <a:pt x="0" y="34"/>
                    <a:pt x="0" y="67"/>
                    <a:pt x="0" y="67"/>
                  </a:cubicBezTo>
                  <a:cubicBezTo>
                    <a:pt x="0" y="67"/>
                    <a:pt x="634" y="668"/>
                    <a:pt x="1635" y="1435"/>
                  </a:cubicBezTo>
                  <a:cubicBezTo>
                    <a:pt x="2102" y="1835"/>
                    <a:pt x="2702" y="2302"/>
                    <a:pt x="3369" y="2736"/>
                  </a:cubicBezTo>
                  <a:cubicBezTo>
                    <a:pt x="3703" y="2936"/>
                    <a:pt x="4036" y="3170"/>
                    <a:pt x="4470" y="3336"/>
                  </a:cubicBezTo>
                  <a:cubicBezTo>
                    <a:pt x="4537" y="3370"/>
                    <a:pt x="4570" y="3370"/>
                    <a:pt x="4637" y="3403"/>
                  </a:cubicBezTo>
                  <a:lnTo>
                    <a:pt x="4804" y="3403"/>
                  </a:lnTo>
                  <a:lnTo>
                    <a:pt x="5104" y="3437"/>
                  </a:lnTo>
                  <a:cubicBezTo>
                    <a:pt x="5337" y="3470"/>
                    <a:pt x="5537" y="3470"/>
                    <a:pt x="5771" y="3470"/>
                  </a:cubicBezTo>
                  <a:cubicBezTo>
                    <a:pt x="5988" y="3487"/>
                    <a:pt x="6196" y="3495"/>
                    <a:pt x="6405" y="3495"/>
                  </a:cubicBezTo>
                  <a:cubicBezTo>
                    <a:pt x="6613" y="3495"/>
                    <a:pt x="6822" y="3487"/>
                    <a:pt x="7039" y="3470"/>
                  </a:cubicBezTo>
                  <a:lnTo>
                    <a:pt x="8239" y="3470"/>
                  </a:lnTo>
                  <a:cubicBezTo>
                    <a:pt x="9040" y="3437"/>
                    <a:pt x="9774" y="3403"/>
                    <a:pt x="10408" y="3403"/>
                  </a:cubicBezTo>
                  <a:cubicBezTo>
                    <a:pt x="11675" y="3336"/>
                    <a:pt x="12509" y="3270"/>
                    <a:pt x="12509" y="3270"/>
                  </a:cubicBezTo>
                  <a:cubicBezTo>
                    <a:pt x="12542" y="3270"/>
                    <a:pt x="12542" y="3236"/>
                    <a:pt x="12542" y="3203"/>
                  </a:cubicBezTo>
                  <a:cubicBezTo>
                    <a:pt x="12542" y="3170"/>
                    <a:pt x="12542" y="3170"/>
                    <a:pt x="12509" y="3170"/>
                  </a:cubicBezTo>
                  <a:cubicBezTo>
                    <a:pt x="12509" y="3170"/>
                    <a:pt x="11675" y="3170"/>
                    <a:pt x="10408" y="3136"/>
                  </a:cubicBezTo>
                  <a:lnTo>
                    <a:pt x="8239" y="3136"/>
                  </a:lnTo>
                  <a:cubicBezTo>
                    <a:pt x="7472" y="3136"/>
                    <a:pt x="6605" y="3136"/>
                    <a:pt x="5771" y="3103"/>
                  </a:cubicBezTo>
                  <a:cubicBezTo>
                    <a:pt x="5571" y="3103"/>
                    <a:pt x="5371" y="3103"/>
                    <a:pt x="5171" y="3070"/>
                  </a:cubicBezTo>
                  <a:lnTo>
                    <a:pt x="4870" y="3036"/>
                  </a:lnTo>
                  <a:lnTo>
                    <a:pt x="4704" y="3036"/>
                  </a:lnTo>
                  <a:cubicBezTo>
                    <a:pt x="4704" y="3003"/>
                    <a:pt x="4637" y="3003"/>
                    <a:pt x="4603" y="3003"/>
                  </a:cubicBezTo>
                  <a:cubicBezTo>
                    <a:pt x="4237" y="2869"/>
                    <a:pt x="3903" y="2636"/>
                    <a:pt x="3569" y="2436"/>
                  </a:cubicBezTo>
                  <a:cubicBezTo>
                    <a:pt x="2902" y="2002"/>
                    <a:pt x="2302" y="1602"/>
                    <a:pt x="1801" y="1235"/>
                  </a:cubicBezTo>
                  <a:cubicBezTo>
                    <a:pt x="767" y="501"/>
                    <a:pt x="67" y="1"/>
                    <a:pt x="67" y="1"/>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9"/>
            <p:cNvSpPr/>
            <p:nvPr/>
          </p:nvSpPr>
          <p:spPr>
            <a:xfrm>
              <a:off x="4916175" y="4000800"/>
              <a:ext cx="25" cy="25"/>
            </a:xfrm>
            <a:custGeom>
              <a:avLst/>
              <a:gdLst/>
              <a:ahLst/>
              <a:cxnLst/>
              <a:rect l="l" t="t" r="r" b="b"/>
              <a:pathLst>
                <a:path w="1" h="1" extrusionOk="0">
                  <a:moveTo>
                    <a:pt x="1" y="1"/>
                  </a:move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9"/>
            <p:cNvSpPr/>
            <p:nvPr/>
          </p:nvSpPr>
          <p:spPr>
            <a:xfrm>
              <a:off x="4777750" y="3974625"/>
              <a:ext cx="203500" cy="26200"/>
            </a:xfrm>
            <a:custGeom>
              <a:avLst/>
              <a:gdLst/>
              <a:ahLst/>
              <a:cxnLst/>
              <a:rect l="l" t="t" r="r" b="b"/>
              <a:pathLst>
                <a:path w="8140" h="1048" extrusionOk="0">
                  <a:moveTo>
                    <a:pt x="7527" y="0"/>
                  </a:moveTo>
                  <a:cubicBezTo>
                    <a:pt x="7049" y="0"/>
                    <a:pt x="6335" y="21"/>
                    <a:pt x="5538" y="114"/>
                  </a:cubicBezTo>
                  <a:cubicBezTo>
                    <a:pt x="4736" y="196"/>
                    <a:pt x="3541" y="354"/>
                    <a:pt x="2298" y="354"/>
                  </a:cubicBezTo>
                  <a:cubicBezTo>
                    <a:pt x="1523" y="354"/>
                    <a:pt x="730" y="293"/>
                    <a:pt x="0" y="114"/>
                  </a:cubicBezTo>
                  <a:lnTo>
                    <a:pt x="0" y="114"/>
                  </a:lnTo>
                  <a:cubicBezTo>
                    <a:pt x="601" y="581"/>
                    <a:pt x="1568" y="981"/>
                    <a:pt x="2569" y="981"/>
                  </a:cubicBezTo>
                  <a:cubicBezTo>
                    <a:pt x="3903" y="948"/>
                    <a:pt x="4804" y="948"/>
                    <a:pt x="5304" y="948"/>
                  </a:cubicBezTo>
                  <a:cubicBezTo>
                    <a:pt x="5738" y="948"/>
                    <a:pt x="5905" y="981"/>
                    <a:pt x="5905" y="981"/>
                  </a:cubicBezTo>
                  <a:cubicBezTo>
                    <a:pt x="5905" y="981"/>
                    <a:pt x="5905" y="981"/>
                    <a:pt x="5904" y="981"/>
                  </a:cubicBezTo>
                  <a:lnTo>
                    <a:pt x="5904" y="981"/>
                  </a:lnTo>
                  <a:cubicBezTo>
                    <a:pt x="6497" y="857"/>
                    <a:pt x="7650" y="552"/>
                    <a:pt x="8140" y="14"/>
                  </a:cubicBezTo>
                  <a:cubicBezTo>
                    <a:pt x="8140" y="14"/>
                    <a:pt x="7909" y="0"/>
                    <a:pt x="7527" y="0"/>
                  </a:cubicBezTo>
                  <a:close/>
                  <a:moveTo>
                    <a:pt x="5904" y="981"/>
                  </a:moveTo>
                  <a:cubicBezTo>
                    <a:pt x="5783" y="1007"/>
                    <a:pt x="5686" y="1024"/>
                    <a:pt x="5622" y="1035"/>
                  </a:cubicBezTo>
                  <a:lnTo>
                    <a:pt x="5622" y="1035"/>
                  </a:lnTo>
                  <a:cubicBezTo>
                    <a:pt x="5795" y="1008"/>
                    <a:pt x="5896" y="983"/>
                    <a:pt x="5904" y="981"/>
                  </a:cubicBezTo>
                  <a:close/>
                  <a:moveTo>
                    <a:pt x="5622" y="1035"/>
                  </a:moveTo>
                  <a:cubicBezTo>
                    <a:pt x="5595" y="1039"/>
                    <a:pt x="5567" y="1044"/>
                    <a:pt x="5538" y="1048"/>
                  </a:cubicBezTo>
                  <a:cubicBezTo>
                    <a:pt x="5542" y="1048"/>
                    <a:pt x="5571" y="1044"/>
                    <a:pt x="5622" y="1035"/>
                  </a:cubicBezTo>
                  <a:close/>
                </a:path>
              </a:pathLst>
            </a:custGeom>
            <a:solidFill>
              <a:srgbClr val="E59E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6" name="Google Shape;6436;p59"/>
          <p:cNvGrpSpPr/>
          <p:nvPr/>
        </p:nvGrpSpPr>
        <p:grpSpPr>
          <a:xfrm>
            <a:off x="4679714" y="3977192"/>
            <a:ext cx="3857916" cy="1204933"/>
            <a:chOff x="189664" y="3976543"/>
            <a:chExt cx="3857916" cy="1204933"/>
          </a:xfrm>
        </p:grpSpPr>
        <p:sp>
          <p:nvSpPr>
            <p:cNvPr id="6437" name="Google Shape;6437;p59"/>
            <p:cNvSpPr/>
            <p:nvPr/>
          </p:nvSpPr>
          <p:spPr>
            <a:xfrm>
              <a:off x="2637055" y="4549211"/>
              <a:ext cx="128446" cy="263307"/>
            </a:xfrm>
            <a:custGeom>
              <a:avLst/>
              <a:gdLst/>
              <a:ahLst/>
              <a:cxnLst/>
              <a:rect l="l" t="t" r="r" b="b"/>
              <a:pathLst>
                <a:path w="4311" h="8633" extrusionOk="0">
                  <a:moveTo>
                    <a:pt x="1" y="1"/>
                  </a:moveTo>
                  <a:lnTo>
                    <a:pt x="1132" y="8633"/>
                  </a:lnTo>
                  <a:cubicBezTo>
                    <a:pt x="1882" y="8133"/>
                    <a:pt x="4001" y="6573"/>
                    <a:pt x="4311" y="4835"/>
                  </a:cubicBezTo>
                  <a:cubicBezTo>
                    <a:pt x="2977" y="2525"/>
                    <a:pt x="1" y="1"/>
                    <a:pt x="1" y="1"/>
                  </a:cubicBezTo>
                  <a:close/>
                </a:path>
              </a:pathLst>
            </a:custGeom>
            <a:solidFill>
              <a:srgbClr val="A1C6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9"/>
            <p:cNvSpPr/>
            <p:nvPr/>
          </p:nvSpPr>
          <p:spPr>
            <a:xfrm>
              <a:off x="969101" y="4294109"/>
              <a:ext cx="747080" cy="475190"/>
            </a:xfrm>
            <a:custGeom>
              <a:avLst/>
              <a:gdLst/>
              <a:ahLst/>
              <a:cxnLst/>
              <a:rect l="l" t="t" r="r" b="b"/>
              <a:pathLst>
                <a:path w="25074" h="15580" extrusionOk="0">
                  <a:moveTo>
                    <a:pt x="8169" y="0"/>
                  </a:moveTo>
                  <a:cubicBezTo>
                    <a:pt x="8051" y="0"/>
                    <a:pt x="7933" y="22"/>
                    <a:pt x="7821" y="66"/>
                  </a:cubicBezTo>
                  <a:cubicBezTo>
                    <a:pt x="7904" y="364"/>
                    <a:pt x="7988" y="673"/>
                    <a:pt x="8059" y="971"/>
                  </a:cubicBezTo>
                  <a:cubicBezTo>
                    <a:pt x="7893" y="901"/>
                    <a:pt x="7714" y="865"/>
                    <a:pt x="7534" y="865"/>
                  </a:cubicBezTo>
                  <a:cubicBezTo>
                    <a:pt x="7377" y="865"/>
                    <a:pt x="7220" y="892"/>
                    <a:pt x="7071" y="947"/>
                  </a:cubicBezTo>
                  <a:cubicBezTo>
                    <a:pt x="7750" y="1733"/>
                    <a:pt x="8023" y="2316"/>
                    <a:pt x="6916" y="2614"/>
                  </a:cubicBezTo>
                  <a:cubicBezTo>
                    <a:pt x="6702" y="1947"/>
                    <a:pt x="6630" y="1221"/>
                    <a:pt x="6178" y="614"/>
                  </a:cubicBezTo>
                  <a:cubicBezTo>
                    <a:pt x="6086" y="636"/>
                    <a:pt x="6024" y="709"/>
                    <a:pt x="5996" y="797"/>
                  </a:cubicBezTo>
                  <a:lnTo>
                    <a:pt x="5996" y="797"/>
                  </a:lnTo>
                  <a:cubicBezTo>
                    <a:pt x="5878" y="612"/>
                    <a:pt x="5708" y="463"/>
                    <a:pt x="5511" y="376"/>
                  </a:cubicBezTo>
                  <a:cubicBezTo>
                    <a:pt x="5342" y="533"/>
                    <a:pt x="5323" y="829"/>
                    <a:pt x="5472" y="1002"/>
                  </a:cubicBezTo>
                  <a:lnTo>
                    <a:pt x="5472" y="1002"/>
                  </a:lnTo>
                  <a:cubicBezTo>
                    <a:pt x="5286" y="813"/>
                    <a:pt x="5058" y="670"/>
                    <a:pt x="4809" y="602"/>
                  </a:cubicBezTo>
                  <a:lnTo>
                    <a:pt x="4809" y="602"/>
                  </a:lnTo>
                  <a:cubicBezTo>
                    <a:pt x="4737" y="840"/>
                    <a:pt x="4761" y="1090"/>
                    <a:pt x="4880" y="1292"/>
                  </a:cubicBezTo>
                  <a:cubicBezTo>
                    <a:pt x="4750" y="1223"/>
                    <a:pt x="4604" y="1184"/>
                    <a:pt x="4459" y="1184"/>
                  </a:cubicBezTo>
                  <a:cubicBezTo>
                    <a:pt x="4380" y="1184"/>
                    <a:pt x="4301" y="1196"/>
                    <a:pt x="4225" y="1221"/>
                  </a:cubicBezTo>
                  <a:cubicBezTo>
                    <a:pt x="4103" y="1409"/>
                    <a:pt x="4182" y="1687"/>
                    <a:pt x="4361" y="1812"/>
                  </a:cubicBezTo>
                  <a:lnTo>
                    <a:pt x="4361" y="1812"/>
                  </a:lnTo>
                  <a:cubicBezTo>
                    <a:pt x="4345" y="1811"/>
                    <a:pt x="4329" y="1810"/>
                    <a:pt x="4313" y="1810"/>
                  </a:cubicBezTo>
                  <a:cubicBezTo>
                    <a:pt x="4187" y="1810"/>
                    <a:pt x="4058" y="1867"/>
                    <a:pt x="3999" y="1971"/>
                  </a:cubicBezTo>
                  <a:cubicBezTo>
                    <a:pt x="3926" y="2092"/>
                    <a:pt x="3941" y="2246"/>
                    <a:pt x="4014" y="2359"/>
                  </a:cubicBezTo>
                  <a:lnTo>
                    <a:pt x="4014" y="2359"/>
                  </a:lnTo>
                  <a:cubicBezTo>
                    <a:pt x="4007" y="2358"/>
                    <a:pt x="3999" y="2358"/>
                    <a:pt x="3992" y="2358"/>
                  </a:cubicBezTo>
                  <a:cubicBezTo>
                    <a:pt x="3907" y="2358"/>
                    <a:pt x="3815" y="2400"/>
                    <a:pt x="3785" y="2483"/>
                  </a:cubicBezTo>
                  <a:cubicBezTo>
                    <a:pt x="3737" y="2650"/>
                    <a:pt x="3856" y="2816"/>
                    <a:pt x="3999" y="2923"/>
                  </a:cubicBezTo>
                  <a:cubicBezTo>
                    <a:pt x="4130" y="3019"/>
                    <a:pt x="4297" y="3090"/>
                    <a:pt x="4404" y="3221"/>
                  </a:cubicBezTo>
                  <a:cubicBezTo>
                    <a:pt x="4559" y="3412"/>
                    <a:pt x="4535" y="3709"/>
                    <a:pt x="4380" y="3876"/>
                  </a:cubicBezTo>
                  <a:cubicBezTo>
                    <a:pt x="4284" y="3972"/>
                    <a:pt x="4149" y="4025"/>
                    <a:pt x="4015" y="4025"/>
                  </a:cubicBezTo>
                  <a:cubicBezTo>
                    <a:pt x="3916" y="4025"/>
                    <a:pt x="3818" y="3996"/>
                    <a:pt x="3737" y="3935"/>
                  </a:cubicBezTo>
                  <a:cubicBezTo>
                    <a:pt x="3821" y="3769"/>
                    <a:pt x="3642" y="3578"/>
                    <a:pt x="3475" y="3483"/>
                  </a:cubicBezTo>
                  <a:cubicBezTo>
                    <a:pt x="3106" y="3269"/>
                    <a:pt x="2713" y="3102"/>
                    <a:pt x="2308" y="2995"/>
                  </a:cubicBezTo>
                  <a:lnTo>
                    <a:pt x="2308" y="2995"/>
                  </a:lnTo>
                  <a:cubicBezTo>
                    <a:pt x="2380" y="3138"/>
                    <a:pt x="2451" y="3269"/>
                    <a:pt x="2523" y="3400"/>
                  </a:cubicBezTo>
                  <a:cubicBezTo>
                    <a:pt x="2445" y="3283"/>
                    <a:pt x="2311" y="3230"/>
                    <a:pt x="2170" y="3230"/>
                  </a:cubicBezTo>
                  <a:cubicBezTo>
                    <a:pt x="1966" y="3230"/>
                    <a:pt x="1745" y="3341"/>
                    <a:pt x="1654" y="3531"/>
                  </a:cubicBezTo>
                  <a:cubicBezTo>
                    <a:pt x="1475" y="3912"/>
                    <a:pt x="1820" y="4209"/>
                    <a:pt x="1666" y="4543"/>
                  </a:cubicBezTo>
                  <a:cubicBezTo>
                    <a:pt x="1546" y="4793"/>
                    <a:pt x="546" y="4757"/>
                    <a:pt x="939" y="5364"/>
                  </a:cubicBezTo>
                  <a:cubicBezTo>
                    <a:pt x="999" y="5459"/>
                    <a:pt x="1106" y="5519"/>
                    <a:pt x="1189" y="5579"/>
                  </a:cubicBezTo>
                  <a:cubicBezTo>
                    <a:pt x="1844" y="6043"/>
                    <a:pt x="1951" y="7114"/>
                    <a:pt x="1404" y="7698"/>
                  </a:cubicBezTo>
                  <a:cubicBezTo>
                    <a:pt x="1262" y="7646"/>
                    <a:pt x="1100" y="7602"/>
                    <a:pt x="948" y="7602"/>
                  </a:cubicBezTo>
                  <a:cubicBezTo>
                    <a:pt x="820" y="7602"/>
                    <a:pt x="699" y="7634"/>
                    <a:pt x="606" y="7722"/>
                  </a:cubicBezTo>
                  <a:cubicBezTo>
                    <a:pt x="484" y="7836"/>
                    <a:pt x="544" y="8046"/>
                    <a:pt x="652" y="8148"/>
                  </a:cubicBezTo>
                  <a:lnTo>
                    <a:pt x="652" y="8148"/>
                  </a:lnTo>
                  <a:cubicBezTo>
                    <a:pt x="533" y="8180"/>
                    <a:pt x="430" y="8261"/>
                    <a:pt x="380" y="8376"/>
                  </a:cubicBezTo>
                  <a:cubicBezTo>
                    <a:pt x="544" y="8492"/>
                    <a:pt x="747" y="8553"/>
                    <a:pt x="951" y="8553"/>
                  </a:cubicBezTo>
                  <a:cubicBezTo>
                    <a:pt x="999" y="8553"/>
                    <a:pt x="1047" y="8550"/>
                    <a:pt x="1094" y="8543"/>
                  </a:cubicBezTo>
                  <a:lnTo>
                    <a:pt x="1094" y="8543"/>
                  </a:lnTo>
                  <a:cubicBezTo>
                    <a:pt x="1058" y="8698"/>
                    <a:pt x="1106" y="8877"/>
                    <a:pt x="1225" y="8996"/>
                  </a:cubicBezTo>
                  <a:cubicBezTo>
                    <a:pt x="1219" y="8995"/>
                    <a:pt x="1213" y="8995"/>
                    <a:pt x="1207" y="8995"/>
                  </a:cubicBezTo>
                  <a:cubicBezTo>
                    <a:pt x="1035" y="8995"/>
                    <a:pt x="880" y="9156"/>
                    <a:pt x="892" y="9317"/>
                  </a:cubicBezTo>
                  <a:cubicBezTo>
                    <a:pt x="904" y="9519"/>
                    <a:pt x="1130" y="9627"/>
                    <a:pt x="1296" y="9639"/>
                  </a:cubicBezTo>
                  <a:cubicBezTo>
                    <a:pt x="1296" y="9972"/>
                    <a:pt x="1106" y="10115"/>
                    <a:pt x="784" y="10139"/>
                  </a:cubicBezTo>
                  <a:cubicBezTo>
                    <a:pt x="523" y="10151"/>
                    <a:pt x="237" y="10234"/>
                    <a:pt x="118" y="10472"/>
                  </a:cubicBezTo>
                  <a:cubicBezTo>
                    <a:pt x="40" y="10645"/>
                    <a:pt x="157" y="10874"/>
                    <a:pt x="308" y="10937"/>
                  </a:cubicBezTo>
                  <a:lnTo>
                    <a:pt x="308" y="10937"/>
                  </a:lnTo>
                  <a:cubicBezTo>
                    <a:pt x="127" y="11011"/>
                    <a:pt x="0" y="11260"/>
                    <a:pt x="82" y="11460"/>
                  </a:cubicBezTo>
                  <a:cubicBezTo>
                    <a:pt x="170" y="11675"/>
                    <a:pt x="410" y="11786"/>
                    <a:pt x="645" y="11786"/>
                  </a:cubicBezTo>
                  <a:cubicBezTo>
                    <a:pt x="696" y="11786"/>
                    <a:pt x="747" y="11780"/>
                    <a:pt x="796" y="11770"/>
                  </a:cubicBezTo>
                  <a:cubicBezTo>
                    <a:pt x="1058" y="11710"/>
                    <a:pt x="1285" y="11520"/>
                    <a:pt x="1475" y="11305"/>
                  </a:cubicBezTo>
                  <a:cubicBezTo>
                    <a:pt x="1666" y="11103"/>
                    <a:pt x="1832" y="10877"/>
                    <a:pt x="2047" y="10698"/>
                  </a:cubicBezTo>
                  <a:cubicBezTo>
                    <a:pt x="2130" y="10889"/>
                    <a:pt x="2213" y="11079"/>
                    <a:pt x="2297" y="11258"/>
                  </a:cubicBezTo>
                  <a:cubicBezTo>
                    <a:pt x="2310" y="11136"/>
                    <a:pt x="2431" y="11072"/>
                    <a:pt x="2555" y="11072"/>
                  </a:cubicBezTo>
                  <a:cubicBezTo>
                    <a:pt x="2649" y="11072"/>
                    <a:pt x="2745" y="11109"/>
                    <a:pt x="2797" y="11186"/>
                  </a:cubicBezTo>
                  <a:cubicBezTo>
                    <a:pt x="2928" y="11365"/>
                    <a:pt x="2856" y="11627"/>
                    <a:pt x="2737" y="11805"/>
                  </a:cubicBezTo>
                  <a:cubicBezTo>
                    <a:pt x="2689" y="11877"/>
                    <a:pt x="2630" y="11948"/>
                    <a:pt x="2559" y="11984"/>
                  </a:cubicBezTo>
                  <a:cubicBezTo>
                    <a:pt x="2392" y="12091"/>
                    <a:pt x="2154" y="12056"/>
                    <a:pt x="2011" y="12198"/>
                  </a:cubicBezTo>
                  <a:cubicBezTo>
                    <a:pt x="1840" y="12358"/>
                    <a:pt x="2022" y="12689"/>
                    <a:pt x="2233" y="12689"/>
                  </a:cubicBezTo>
                  <a:cubicBezTo>
                    <a:pt x="2244" y="12689"/>
                    <a:pt x="2254" y="12688"/>
                    <a:pt x="2265" y="12687"/>
                  </a:cubicBezTo>
                  <a:lnTo>
                    <a:pt x="2265" y="12687"/>
                  </a:lnTo>
                  <a:cubicBezTo>
                    <a:pt x="2038" y="12776"/>
                    <a:pt x="2074" y="13215"/>
                    <a:pt x="2332" y="13294"/>
                  </a:cubicBezTo>
                  <a:cubicBezTo>
                    <a:pt x="2376" y="13309"/>
                    <a:pt x="2420" y="13316"/>
                    <a:pt x="2463" y="13316"/>
                  </a:cubicBezTo>
                  <a:cubicBezTo>
                    <a:pt x="2659" y="13316"/>
                    <a:pt x="2845" y="13172"/>
                    <a:pt x="2945" y="12985"/>
                  </a:cubicBezTo>
                  <a:lnTo>
                    <a:pt x="2945" y="12985"/>
                  </a:lnTo>
                  <a:cubicBezTo>
                    <a:pt x="2868" y="13262"/>
                    <a:pt x="3120" y="13603"/>
                    <a:pt x="3428" y="13603"/>
                  </a:cubicBezTo>
                  <a:cubicBezTo>
                    <a:pt x="3745" y="13603"/>
                    <a:pt x="4009" y="13279"/>
                    <a:pt x="4023" y="12960"/>
                  </a:cubicBezTo>
                  <a:lnTo>
                    <a:pt x="4023" y="12960"/>
                  </a:lnTo>
                  <a:cubicBezTo>
                    <a:pt x="4038" y="13127"/>
                    <a:pt x="4220" y="13254"/>
                    <a:pt x="4394" y="13254"/>
                  </a:cubicBezTo>
                  <a:cubicBezTo>
                    <a:pt x="4443" y="13254"/>
                    <a:pt x="4491" y="13244"/>
                    <a:pt x="4535" y="13222"/>
                  </a:cubicBezTo>
                  <a:cubicBezTo>
                    <a:pt x="4761" y="13115"/>
                    <a:pt x="4845" y="12829"/>
                    <a:pt x="4785" y="12591"/>
                  </a:cubicBezTo>
                  <a:lnTo>
                    <a:pt x="5059" y="12591"/>
                  </a:lnTo>
                  <a:cubicBezTo>
                    <a:pt x="5071" y="12317"/>
                    <a:pt x="5142" y="12020"/>
                    <a:pt x="5368" y="11865"/>
                  </a:cubicBezTo>
                  <a:cubicBezTo>
                    <a:pt x="5428" y="11824"/>
                    <a:pt x="5501" y="11805"/>
                    <a:pt x="5575" y="11805"/>
                  </a:cubicBezTo>
                  <a:cubicBezTo>
                    <a:pt x="5778" y="11805"/>
                    <a:pt x="5987" y="11946"/>
                    <a:pt x="5952" y="12139"/>
                  </a:cubicBezTo>
                  <a:cubicBezTo>
                    <a:pt x="6046" y="12045"/>
                    <a:pt x="6188" y="11939"/>
                    <a:pt x="6306" y="11939"/>
                  </a:cubicBezTo>
                  <a:cubicBezTo>
                    <a:pt x="6352" y="11939"/>
                    <a:pt x="6394" y="11955"/>
                    <a:pt x="6428" y="11996"/>
                  </a:cubicBezTo>
                  <a:cubicBezTo>
                    <a:pt x="6595" y="12186"/>
                    <a:pt x="6309" y="12603"/>
                    <a:pt x="6559" y="12663"/>
                  </a:cubicBezTo>
                  <a:cubicBezTo>
                    <a:pt x="6190" y="12698"/>
                    <a:pt x="6059" y="13294"/>
                    <a:pt x="6380" y="13484"/>
                  </a:cubicBezTo>
                  <a:cubicBezTo>
                    <a:pt x="6226" y="13603"/>
                    <a:pt x="6226" y="13865"/>
                    <a:pt x="6380" y="13996"/>
                  </a:cubicBezTo>
                  <a:cubicBezTo>
                    <a:pt x="6439" y="14046"/>
                    <a:pt x="6506" y="14066"/>
                    <a:pt x="6574" y="14066"/>
                  </a:cubicBezTo>
                  <a:cubicBezTo>
                    <a:pt x="6685" y="14066"/>
                    <a:pt x="6799" y="14011"/>
                    <a:pt x="6880" y="13937"/>
                  </a:cubicBezTo>
                  <a:cubicBezTo>
                    <a:pt x="7029" y="14131"/>
                    <a:pt x="7221" y="14229"/>
                    <a:pt x="7410" y="14229"/>
                  </a:cubicBezTo>
                  <a:cubicBezTo>
                    <a:pt x="7615" y="14229"/>
                    <a:pt x="7816" y="14113"/>
                    <a:pt x="7952" y="13877"/>
                  </a:cubicBezTo>
                  <a:cubicBezTo>
                    <a:pt x="8075" y="14054"/>
                    <a:pt x="8256" y="14150"/>
                    <a:pt x="8446" y="14150"/>
                  </a:cubicBezTo>
                  <a:cubicBezTo>
                    <a:pt x="8589" y="14150"/>
                    <a:pt x="8736" y="14096"/>
                    <a:pt x="8869" y="13984"/>
                  </a:cubicBezTo>
                  <a:cubicBezTo>
                    <a:pt x="9143" y="13746"/>
                    <a:pt x="9286" y="13377"/>
                    <a:pt x="9500" y="13091"/>
                  </a:cubicBezTo>
                  <a:cubicBezTo>
                    <a:pt x="9683" y="12853"/>
                    <a:pt x="9924" y="12706"/>
                    <a:pt x="10193" y="12706"/>
                  </a:cubicBezTo>
                  <a:cubicBezTo>
                    <a:pt x="10273" y="12706"/>
                    <a:pt x="10356" y="12719"/>
                    <a:pt x="10440" y="12746"/>
                  </a:cubicBezTo>
                  <a:cubicBezTo>
                    <a:pt x="10083" y="13306"/>
                    <a:pt x="8893" y="13806"/>
                    <a:pt x="9119" y="14663"/>
                  </a:cubicBezTo>
                  <a:cubicBezTo>
                    <a:pt x="9162" y="14817"/>
                    <a:pt x="9327" y="14940"/>
                    <a:pt x="9479" y="14940"/>
                  </a:cubicBezTo>
                  <a:cubicBezTo>
                    <a:pt x="9518" y="14940"/>
                    <a:pt x="9557" y="14932"/>
                    <a:pt x="9592" y="14913"/>
                  </a:cubicBezTo>
                  <a:lnTo>
                    <a:pt x="9592" y="14913"/>
                  </a:lnTo>
                  <a:cubicBezTo>
                    <a:pt x="9507" y="15011"/>
                    <a:pt x="9611" y="15214"/>
                    <a:pt x="9714" y="15318"/>
                  </a:cubicBezTo>
                  <a:cubicBezTo>
                    <a:pt x="9845" y="15437"/>
                    <a:pt x="9976" y="15568"/>
                    <a:pt x="10155" y="15580"/>
                  </a:cubicBezTo>
                  <a:cubicBezTo>
                    <a:pt x="10321" y="15580"/>
                    <a:pt x="10500" y="15377"/>
                    <a:pt x="10393" y="15234"/>
                  </a:cubicBezTo>
                  <a:lnTo>
                    <a:pt x="10393" y="15234"/>
                  </a:lnTo>
                  <a:cubicBezTo>
                    <a:pt x="10524" y="15377"/>
                    <a:pt x="10679" y="15532"/>
                    <a:pt x="10869" y="15544"/>
                  </a:cubicBezTo>
                  <a:cubicBezTo>
                    <a:pt x="10874" y="15544"/>
                    <a:pt x="10879" y="15544"/>
                    <a:pt x="10884" y="15544"/>
                  </a:cubicBezTo>
                  <a:cubicBezTo>
                    <a:pt x="11044" y="15544"/>
                    <a:pt x="11198" y="15381"/>
                    <a:pt x="11163" y="15240"/>
                  </a:cubicBezTo>
                  <a:lnTo>
                    <a:pt x="11163" y="15240"/>
                  </a:lnTo>
                  <a:cubicBezTo>
                    <a:pt x="11201" y="15286"/>
                    <a:pt x="11265" y="15310"/>
                    <a:pt x="11333" y="15310"/>
                  </a:cubicBezTo>
                  <a:cubicBezTo>
                    <a:pt x="11401" y="15310"/>
                    <a:pt x="11473" y="15285"/>
                    <a:pt x="11524" y="15234"/>
                  </a:cubicBezTo>
                  <a:cubicBezTo>
                    <a:pt x="11631" y="15115"/>
                    <a:pt x="11655" y="14949"/>
                    <a:pt x="11679" y="14794"/>
                  </a:cubicBezTo>
                  <a:cubicBezTo>
                    <a:pt x="11703" y="14627"/>
                    <a:pt x="11738" y="14449"/>
                    <a:pt x="11881" y="14365"/>
                  </a:cubicBezTo>
                  <a:cubicBezTo>
                    <a:pt x="11691" y="14115"/>
                    <a:pt x="11500" y="13841"/>
                    <a:pt x="11488" y="13520"/>
                  </a:cubicBezTo>
                  <a:cubicBezTo>
                    <a:pt x="11488" y="13251"/>
                    <a:pt x="11722" y="12964"/>
                    <a:pt x="11979" y="12964"/>
                  </a:cubicBezTo>
                  <a:cubicBezTo>
                    <a:pt x="12017" y="12964"/>
                    <a:pt x="12057" y="12970"/>
                    <a:pt x="12095" y="12984"/>
                  </a:cubicBezTo>
                  <a:lnTo>
                    <a:pt x="12119" y="12698"/>
                  </a:lnTo>
                  <a:cubicBezTo>
                    <a:pt x="12158" y="12668"/>
                    <a:pt x="12202" y="12655"/>
                    <a:pt x="12246" y="12655"/>
                  </a:cubicBezTo>
                  <a:cubicBezTo>
                    <a:pt x="12376" y="12655"/>
                    <a:pt x="12509" y="12771"/>
                    <a:pt x="12536" y="12913"/>
                  </a:cubicBezTo>
                  <a:cubicBezTo>
                    <a:pt x="12572" y="13091"/>
                    <a:pt x="12476" y="13270"/>
                    <a:pt x="12381" y="13437"/>
                  </a:cubicBezTo>
                  <a:cubicBezTo>
                    <a:pt x="12500" y="13580"/>
                    <a:pt x="12643" y="13722"/>
                    <a:pt x="12834" y="13746"/>
                  </a:cubicBezTo>
                  <a:cubicBezTo>
                    <a:pt x="12839" y="13747"/>
                    <a:pt x="12845" y="13747"/>
                    <a:pt x="12851" y="13747"/>
                  </a:cubicBezTo>
                  <a:cubicBezTo>
                    <a:pt x="13026" y="13747"/>
                    <a:pt x="13224" y="13574"/>
                    <a:pt x="13155" y="13401"/>
                  </a:cubicBezTo>
                  <a:lnTo>
                    <a:pt x="13155" y="13401"/>
                  </a:lnTo>
                  <a:cubicBezTo>
                    <a:pt x="13234" y="13468"/>
                    <a:pt x="13335" y="13501"/>
                    <a:pt x="13438" y="13501"/>
                  </a:cubicBezTo>
                  <a:cubicBezTo>
                    <a:pt x="13535" y="13501"/>
                    <a:pt x="13633" y="13471"/>
                    <a:pt x="13715" y="13413"/>
                  </a:cubicBezTo>
                  <a:cubicBezTo>
                    <a:pt x="13869" y="13294"/>
                    <a:pt x="13929" y="13056"/>
                    <a:pt x="13846" y="12877"/>
                  </a:cubicBezTo>
                  <a:lnTo>
                    <a:pt x="13846" y="12877"/>
                  </a:lnTo>
                  <a:cubicBezTo>
                    <a:pt x="13893" y="12899"/>
                    <a:pt x="13944" y="12910"/>
                    <a:pt x="13996" y="12910"/>
                  </a:cubicBezTo>
                  <a:cubicBezTo>
                    <a:pt x="14140" y="12910"/>
                    <a:pt x="14284" y="12830"/>
                    <a:pt x="14346" y="12698"/>
                  </a:cubicBezTo>
                  <a:cubicBezTo>
                    <a:pt x="14429" y="12520"/>
                    <a:pt x="14334" y="12294"/>
                    <a:pt x="14143" y="12222"/>
                  </a:cubicBezTo>
                  <a:cubicBezTo>
                    <a:pt x="14203" y="12056"/>
                    <a:pt x="14286" y="11889"/>
                    <a:pt x="14441" y="11817"/>
                  </a:cubicBezTo>
                  <a:cubicBezTo>
                    <a:pt x="14469" y="11804"/>
                    <a:pt x="14500" y="11798"/>
                    <a:pt x="14531" y="11798"/>
                  </a:cubicBezTo>
                  <a:cubicBezTo>
                    <a:pt x="14669" y="11798"/>
                    <a:pt x="14811" y="11917"/>
                    <a:pt x="14762" y="12044"/>
                  </a:cubicBezTo>
                  <a:cubicBezTo>
                    <a:pt x="14846" y="11936"/>
                    <a:pt x="14941" y="11865"/>
                    <a:pt x="15072" y="11841"/>
                  </a:cubicBezTo>
                  <a:cubicBezTo>
                    <a:pt x="15084" y="12103"/>
                    <a:pt x="15227" y="12151"/>
                    <a:pt x="15274" y="12306"/>
                  </a:cubicBezTo>
                  <a:cubicBezTo>
                    <a:pt x="15607" y="11999"/>
                    <a:pt x="15702" y="11563"/>
                    <a:pt x="15980" y="11563"/>
                  </a:cubicBezTo>
                  <a:cubicBezTo>
                    <a:pt x="16080" y="11563"/>
                    <a:pt x="16203" y="11619"/>
                    <a:pt x="16370" y="11758"/>
                  </a:cubicBezTo>
                  <a:cubicBezTo>
                    <a:pt x="16337" y="11476"/>
                    <a:pt x="16601" y="11214"/>
                    <a:pt x="16873" y="11214"/>
                  </a:cubicBezTo>
                  <a:cubicBezTo>
                    <a:pt x="16899" y="11214"/>
                    <a:pt x="16926" y="11217"/>
                    <a:pt x="16953" y="11222"/>
                  </a:cubicBezTo>
                  <a:cubicBezTo>
                    <a:pt x="17263" y="11282"/>
                    <a:pt x="17441" y="11663"/>
                    <a:pt x="17298" y="11936"/>
                  </a:cubicBezTo>
                  <a:cubicBezTo>
                    <a:pt x="17616" y="12127"/>
                    <a:pt x="17962" y="12327"/>
                    <a:pt x="18328" y="12327"/>
                  </a:cubicBezTo>
                  <a:cubicBezTo>
                    <a:pt x="18373" y="12327"/>
                    <a:pt x="18419" y="12324"/>
                    <a:pt x="18465" y="12317"/>
                  </a:cubicBezTo>
                  <a:cubicBezTo>
                    <a:pt x="18825" y="12266"/>
                    <a:pt x="19149" y="11886"/>
                    <a:pt x="19070" y="11561"/>
                  </a:cubicBezTo>
                  <a:lnTo>
                    <a:pt x="19070" y="11561"/>
                  </a:lnTo>
                  <a:cubicBezTo>
                    <a:pt x="19117" y="11604"/>
                    <a:pt x="19182" y="11630"/>
                    <a:pt x="19246" y="11630"/>
                  </a:cubicBezTo>
                  <a:cubicBezTo>
                    <a:pt x="19295" y="11630"/>
                    <a:pt x="19344" y="11614"/>
                    <a:pt x="19382" y="11579"/>
                  </a:cubicBezTo>
                  <a:cubicBezTo>
                    <a:pt x="19513" y="11353"/>
                    <a:pt x="19287" y="11103"/>
                    <a:pt x="19132" y="10877"/>
                  </a:cubicBezTo>
                  <a:cubicBezTo>
                    <a:pt x="19000" y="10678"/>
                    <a:pt x="19041" y="10286"/>
                    <a:pt x="19247" y="10286"/>
                  </a:cubicBezTo>
                  <a:cubicBezTo>
                    <a:pt x="19263" y="10286"/>
                    <a:pt x="19280" y="10288"/>
                    <a:pt x="19299" y="10293"/>
                  </a:cubicBezTo>
                  <a:cubicBezTo>
                    <a:pt x="19465" y="10329"/>
                    <a:pt x="19501" y="10543"/>
                    <a:pt x="19584" y="10698"/>
                  </a:cubicBezTo>
                  <a:cubicBezTo>
                    <a:pt x="19668" y="10842"/>
                    <a:pt x="19833" y="10924"/>
                    <a:pt x="19998" y="10924"/>
                  </a:cubicBezTo>
                  <a:cubicBezTo>
                    <a:pt x="20092" y="10924"/>
                    <a:pt x="20185" y="10897"/>
                    <a:pt x="20263" y="10841"/>
                  </a:cubicBezTo>
                  <a:cubicBezTo>
                    <a:pt x="20469" y="10704"/>
                    <a:pt x="20510" y="10368"/>
                    <a:pt x="20364" y="10173"/>
                  </a:cubicBezTo>
                  <a:lnTo>
                    <a:pt x="20364" y="10173"/>
                  </a:lnTo>
                  <a:cubicBezTo>
                    <a:pt x="20396" y="10206"/>
                    <a:pt x="20435" y="10220"/>
                    <a:pt x="20477" y="10220"/>
                  </a:cubicBezTo>
                  <a:cubicBezTo>
                    <a:pt x="20624" y="10220"/>
                    <a:pt x="20802" y="10045"/>
                    <a:pt x="20775" y="9877"/>
                  </a:cubicBezTo>
                  <a:cubicBezTo>
                    <a:pt x="20739" y="9639"/>
                    <a:pt x="20513" y="9496"/>
                    <a:pt x="20311" y="9377"/>
                  </a:cubicBezTo>
                  <a:cubicBezTo>
                    <a:pt x="20108" y="9258"/>
                    <a:pt x="19894" y="9103"/>
                    <a:pt x="19846" y="8877"/>
                  </a:cubicBezTo>
                  <a:cubicBezTo>
                    <a:pt x="19905" y="8780"/>
                    <a:pt x="20022" y="8728"/>
                    <a:pt x="20137" y="8728"/>
                  </a:cubicBezTo>
                  <a:cubicBezTo>
                    <a:pt x="20234" y="8728"/>
                    <a:pt x="20328" y="8765"/>
                    <a:pt x="20382" y="8841"/>
                  </a:cubicBezTo>
                  <a:cubicBezTo>
                    <a:pt x="20311" y="8686"/>
                    <a:pt x="20418" y="8472"/>
                    <a:pt x="20585" y="8436"/>
                  </a:cubicBezTo>
                  <a:cubicBezTo>
                    <a:pt x="20648" y="8985"/>
                    <a:pt x="21171" y="9422"/>
                    <a:pt x="21712" y="9422"/>
                  </a:cubicBezTo>
                  <a:cubicBezTo>
                    <a:pt x="21781" y="9422"/>
                    <a:pt x="21850" y="9415"/>
                    <a:pt x="21918" y="9400"/>
                  </a:cubicBezTo>
                  <a:cubicBezTo>
                    <a:pt x="22347" y="9317"/>
                    <a:pt x="22680" y="8984"/>
                    <a:pt x="22906" y="8603"/>
                  </a:cubicBezTo>
                  <a:cubicBezTo>
                    <a:pt x="22947" y="8615"/>
                    <a:pt x="22988" y="8620"/>
                    <a:pt x="23028" y="8620"/>
                  </a:cubicBezTo>
                  <a:cubicBezTo>
                    <a:pt x="23270" y="8620"/>
                    <a:pt x="23491" y="8419"/>
                    <a:pt x="23573" y="8174"/>
                  </a:cubicBezTo>
                  <a:cubicBezTo>
                    <a:pt x="23680" y="7912"/>
                    <a:pt x="23633" y="7603"/>
                    <a:pt x="23585" y="7317"/>
                  </a:cubicBezTo>
                  <a:cubicBezTo>
                    <a:pt x="23573" y="7233"/>
                    <a:pt x="23561" y="7138"/>
                    <a:pt x="23609" y="7067"/>
                  </a:cubicBezTo>
                  <a:cubicBezTo>
                    <a:pt x="23650" y="6998"/>
                    <a:pt x="23716" y="6975"/>
                    <a:pt x="23794" y="6975"/>
                  </a:cubicBezTo>
                  <a:cubicBezTo>
                    <a:pt x="23918" y="6975"/>
                    <a:pt x="24072" y="7033"/>
                    <a:pt x="24204" y="7055"/>
                  </a:cubicBezTo>
                  <a:cubicBezTo>
                    <a:pt x="24234" y="7062"/>
                    <a:pt x="24264" y="7064"/>
                    <a:pt x="24294" y="7064"/>
                  </a:cubicBezTo>
                  <a:cubicBezTo>
                    <a:pt x="24370" y="7064"/>
                    <a:pt x="24445" y="7045"/>
                    <a:pt x="24514" y="7019"/>
                  </a:cubicBezTo>
                  <a:cubicBezTo>
                    <a:pt x="24787" y="6900"/>
                    <a:pt x="24966" y="6591"/>
                    <a:pt x="24883" y="6305"/>
                  </a:cubicBezTo>
                  <a:cubicBezTo>
                    <a:pt x="25073" y="5650"/>
                    <a:pt x="24680" y="4900"/>
                    <a:pt x="24049" y="4674"/>
                  </a:cubicBezTo>
                  <a:cubicBezTo>
                    <a:pt x="24264" y="4507"/>
                    <a:pt x="24502" y="4305"/>
                    <a:pt x="24561" y="4031"/>
                  </a:cubicBezTo>
                  <a:cubicBezTo>
                    <a:pt x="24599" y="3814"/>
                    <a:pt x="24436" y="3561"/>
                    <a:pt x="24237" y="3523"/>
                  </a:cubicBezTo>
                  <a:lnTo>
                    <a:pt x="24237" y="3523"/>
                  </a:lnTo>
                  <a:cubicBezTo>
                    <a:pt x="24298" y="3434"/>
                    <a:pt x="24322" y="3270"/>
                    <a:pt x="24240" y="3173"/>
                  </a:cubicBezTo>
                  <a:cubicBezTo>
                    <a:pt x="24111" y="3031"/>
                    <a:pt x="23923" y="2965"/>
                    <a:pt x="23733" y="2965"/>
                  </a:cubicBezTo>
                  <a:cubicBezTo>
                    <a:pt x="23432" y="2965"/>
                    <a:pt x="23125" y="3131"/>
                    <a:pt x="23037" y="3424"/>
                  </a:cubicBezTo>
                  <a:cubicBezTo>
                    <a:pt x="23029" y="3424"/>
                    <a:pt x="23022" y="3424"/>
                    <a:pt x="23014" y="3424"/>
                  </a:cubicBezTo>
                  <a:cubicBezTo>
                    <a:pt x="22751" y="3424"/>
                    <a:pt x="22750" y="3023"/>
                    <a:pt x="22692" y="2757"/>
                  </a:cubicBezTo>
                  <a:cubicBezTo>
                    <a:pt x="22634" y="2430"/>
                    <a:pt x="22298" y="2189"/>
                    <a:pt x="21964" y="2189"/>
                  </a:cubicBezTo>
                  <a:cubicBezTo>
                    <a:pt x="21884" y="2189"/>
                    <a:pt x="21804" y="2203"/>
                    <a:pt x="21728" y="2233"/>
                  </a:cubicBezTo>
                  <a:cubicBezTo>
                    <a:pt x="21620" y="2042"/>
                    <a:pt x="21489" y="1840"/>
                    <a:pt x="21287" y="1780"/>
                  </a:cubicBezTo>
                  <a:cubicBezTo>
                    <a:pt x="21263" y="1774"/>
                    <a:pt x="21239" y="1771"/>
                    <a:pt x="21214" y="1771"/>
                  </a:cubicBezTo>
                  <a:cubicBezTo>
                    <a:pt x="21019" y="1771"/>
                    <a:pt x="20823" y="1968"/>
                    <a:pt x="20918" y="2138"/>
                  </a:cubicBezTo>
                  <a:cubicBezTo>
                    <a:pt x="20751" y="2090"/>
                    <a:pt x="20596" y="2054"/>
                    <a:pt x="20430" y="2007"/>
                  </a:cubicBezTo>
                  <a:lnTo>
                    <a:pt x="20430" y="2007"/>
                  </a:lnTo>
                  <a:cubicBezTo>
                    <a:pt x="20454" y="2471"/>
                    <a:pt x="20096" y="2923"/>
                    <a:pt x="19644" y="3019"/>
                  </a:cubicBezTo>
                  <a:cubicBezTo>
                    <a:pt x="19834" y="2757"/>
                    <a:pt x="19787" y="2376"/>
                    <a:pt x="19596" y="2114"/>
                  </a:cubicBezTo>
                  <a:cubicBezTo>
                    <a:pt x="19406" y="1840"/>
                    <a:pt x="19108" y="1673"/>
                    <a:pt x="18822" y="1530"/>
                  </a:cubicBezTo>
                  <a:cubicBezTo>
                    <a:pt x="18735" y="1482"/>
                    <a:pt x="18639" y="1441"/>
                    <a:pt x="18541" y="1441"/>
                  </a:cubicBezTo>
                  <a:cubicBezTo>
                    <a:pt x="18520" y="1441"/>
                    <a:pt x="18499" y="1443"/>
                    <a:pt x="18477" y="1447"/>
                  </a:cubicBezTo>
                  <a:cubicBezTo>
                    <a:pt x="18363" y="1481"/>
                    <a:pt x="18282" y="1614"/>
                    <a:pt x="18338" y="1708"/>
                  </a:cubicBezTo>
                  <a:lnTo>
                    <a:pt x="18338" y="1708"/>
                  </a:lnTo>
                  <a:cubicBezTo>
                    <a:pt x="18265" y="1604"/>
                    <a:pt x="18143" y="1557"/>
                    <a:pt x="18014" y="1557"/>
                  </a:cubicBezTo>
                  <a:cubicBezTo>
                    <a:pt x="17839" y="1557"/>
                    <a:pt x="17650" y="1644"/>
                    <a:pt x="17548" y="1792"/>
                  </a:cubicBezTo>
                  <a:cubicBezTo>
                    <a:pt x="17358" y="2054"/>
                    <a:pt x="17394" y="2400"/>
                    <a:pt x="17477" y="2709"/>
                  </a:cubicBezTo>
                  <a:cubicBezTo>
                    <a:pt x="17525" y="2888"/>
                    <a:pt x="17584" y="3078"/>
                    <a:pt x="17513" y="3257"/>
                  </a:cubicBezTo>
                  <a:cubicBezTo>
                    <a:pt x="17406" y="3471"/>
                    <a:pt x="17132" y="3543"/>
                    <a:pt x="16917" y="3650"/>
                  </a:cubicBezTo>
                  <a:cubicBezTo>
                    <a:pt x="16703" y="3757"/>
                    <a:pt x="16513" y="4066"/>
                    <a:pt x="16703" y="4233"/>
                  </a:cubicBezTo>
                  <a:cubicBezTo>
                    <a:pt x="16667" y="4272"/>
                    <a:pt x="16624" y="4289"/>
                    <a:pt x="16579" y="4289"/>
                  </a:cubicBezTo>
                  <a:cubicBezTo>
                    <a:pt x="16420" y="4289"/>
                    <a:pt x="16239" y="4074"/>
                    <a:pt x="16239" y="3888"/>
                  </a:cubicBezTo>
                  <a:cubicBezTo>
                    <a:pt x="16220" y="3319"/>
                    <a:pt x="16231" y="3143"/>
                    <a:pt x="15948" y="3143"/>
                  </a:cubicBezTo>
                  <a:cubicBezTo>
                    <a:pt x="15875" y="3143"/>
                    <a:pt x="15784" y="3154"/>
                    <a:pt x="15667" y="3173"/>
                  </a:cubicBezTo>
                  <a:cubicBezTo>
                    <a:pt x="15560" y="3185"/>
                    <a:pt x="15429" y="3543"/>
                    <a:pt x="15298" y="3602"/>
                  </a:cubicBezTo>
                  <a:cubicBezTo>
                    <a:pt x="14977" y="3745"/>
                    <a:pt x="14560" y="3721"/>
                    <a:pt x="14203" y="3745"/>
                  </a:cubicBezTo>
                  <a:cubicBezTo>
                    <a:pt x="14643" y="3281"/>
                    <a:pt x="14941" y="2673"/>
                    <a:pt x="15048" y="2042"/>
                  </a:cubicBezTo>
                  <a:cubicBezTo>
                    <a:pt x="14972" y="1765"/>
                    <a:pt x="14735" y="1649"/>
                    <a:pt x="14459" y="1649"/>
                  </a:cubicBezTo>
                  <a:cubicBezTo>
                    <a:pt x="14130" y="1649"/>
                    <a:pt x="13745" y="1814"/>
                    <a:pt x="13512" y="2066"/>
                  </a:cubicBezTo>
                  <a:cubicBezTo>
                    <a:pt x="13084" y="2519"/>
                    <a:pt x="12715" y="3173"/>
                    <a:pt x="12095" y="3221"/>
                  </a:cubicBezTo>
                  <a:cubicBezTo>
                    <a:pt x="12322" y="2900"/>
                    <a:pt x="12560" y="2590"/>
                    <a:pt x="12762" y="2257"/>
                  </a:cubicBezTo>
                  <a:cubicBezTo>
                    <a:pt x="12607" y="2233"/>
                    <a:pt x="12286" y="1995"/>
                    <a:pt x="12072" y="1995"/>
                  </a:cubicBezTo>
                  <a:cubicBezTo>
                    <a:pt x="12095" y="1900"/>
                    <a:pt x="12095" y="1709"/>
                    <a:pt x="12107" y="1590"/>
                  </a:cubicBezTo>
                  <a:cubicBezTo>
                    <a:pt x="11976" y="1519"/>
                    <a:pt x="11833" y="1495"/>
                    <a:pt x="11691" y="1495"/>
                  </a:cubicBezTo>
                  <a:cubicBezTo>
                    <a:pt x="11893" y="1316"/>
                    <a:pt x="11905" y="923"/>
                    <a:pt x="11655" y="804"/>
                  </a:cubicBezTo>
                  <a:cubicBezTo>
                    <a:pt x="11620" y="785"/>
                    <a:pt x="11584" y="777"/>
                    <a:pt x="11548" y="777"/>
                  </a:cubicBezTo>
                  <a:cubicBezTo>
                    <a:pt x="11407" y="777"/>
                    <a:pt x="11266" y="905"/>
                    <a:pt x="11235" y="1039"/>
                  </a:cubicBezTo>
                  <a:lnTo>
                    <a:pt x="11235" y="1039"/>
                  </a:lnTo>
                  <a:cubicBezTo>
                    <a:pt x="11185" y="997"/>
                    <a:pt x="11116" y="970"/>
                    <a:pt x="11050" y="970"/>
                  </a:cubicBezTo>
                  <a:cubicBezTo>
                    <a:pt x="11025" y="970"/>
                    <a:pt x="10999" y="974"/>
                    <a:pt x="10976" y="983"/>
                  </a:cubicBezTo>
                  <a:cubicBezTo>
                    <a:pt x="10821" y="1042"/>
                    <a:pt x="10738" y="1221"/>
                    <a:pt x="10679" y="1376"/>
                  </a:cubicBezTo>
                  <a:cubicBezTo>
                    <a:pt x="10619" y="1542"/>
                    <a:pt x="10548" y="1721"/>
                    <a:pt x="10393" y="1792"/>
                  </a:cubicBezTo>
                  <a:cubicBezTo>
                    <a:pt x="10347" y="1816"/>
                    <a:pt x="10299" y="1827"/>
                    <a:pt x="10251" y="1827"/>
                  </a:cubicBezTo>
                  <a:cubicBezTo>
                    <a:pt x="10062" y="1827"/>
                    <a:pt x="9876" y="1658"/>
                    <a:pt x="9857" y="1459"/>
                  </a:cubicBezTo>
                  <a:cubicBezTo>
                    <a:pt x="9833" y="1209"/>
                    <a:pt x="10048" y="983"/>
                    <a:pt x="10298" y="947"/>
                  </a:cubicBezTo>
                  <a:cubicBezTo>
                    <a:pt x="10179" y="899"/>
                    <a:pt x="10071" y="852"/>
                    <a:pt x="9952" y="792"/>
                  </a:cubicBezTo>
                  <a:cubicBezTo>
                    <a:pt x="10059" y="661"/>
                    <a:pt x="10179" y="518"/>
                    <a:pt x="10190" y="340"/>
                  </a:cubicBezTo>
                  <a:cubicBezTo>
                    <a:pt x="10201" y="180"/>
                    <a:pt x="10078" y="11"/>
                    <a:pt x="9933" y="11"/>
                  </a:cubicBezTo>
                  <a:cubicBezTo>
                    <a:pt x="9916" y="11"/>
                    <a:pt x="9898" y="13"/>
                    <a:pt x="9881" y="18"/>
                  </a:cubicBezTo>
                  <a:cubicBezTo>
                    <a:pt x="9821" y="280"/>
                    <a:pt x="9690" y="530"/>
                    <a:pt x="9524" y="733"/>
                  </a:cubicBezTo>
                  <a:cubicBezTo>
                    <a:pt x="9538" y="609"/>
                    <a:pt x="9420" y="561"/>
                    <a:pt x="9285" y="561"/>
                  </a:cubicBezTo>
                  <a:cubicBezTo>
                    <a:pt x="9199" y="561"/>
                    <a:pt x="9105" y="581"/>
                    <a:pt x="9036" y="614"/>
                  </a:cubicBezTo>
                  <a:lnTo>
                    <a:pt x="9119" y="54"/>
                  </a:lnTo>
                  <a:cubicBezTo>
                    <a:pt x="9065" y="18"/>
                    <a:pt x="9001" y="1"/>
                    <a:pt x="8937" y="1"/>
                  </a:cubicBezTo>
                  <a:cubicBezTo>
                    <a:pt x="8830" y="1"/>
                    <a:pt x="8721" y="48"/>
                    <a:pt x="8655" y="137"/>
                  </a:cubicBezTo>
                  <a:cubicBezTo>
                    <a:pt x="8507" y="46"/>
                    <a:pt x="8338" y="0"/>
                    <a:pt x="8169" y="0"/>
                  </a:cubicBezTo>
                  <a:close/>
                </a:path>
              </a:pathLst>
            </a:custGeom>
            <a:solidFill>
              <a:srgbClr val="E3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9"/>
            <p:cNvSpPr/>
            <p:nvPr/>
          </p:nvSpPr>
          <p:spPr>
            <a:xfrm>
              <a:off x="1025444" y="4430200"/>
              <a:ext cx="675125" cy="338032"/>
            </a:xfrm>
            <a:custGeom>
              <a:avLst/>
              <a:gdLst/>
              <a:ahLst/>
              <a:cxnLst/>
              <a:rect l="l" t="t" r="r" b="b"/>
              <a:pathLst>
                <a:path w="22659" h="11083" extrusionOk="0">
                  <a:moveTo>
                    <a:pt x="18263" y="0"/>
                  </a:moveTo>
                  <a:cubicBezTo>
                    <a:pt x="18114" y="0"/>
                    <a:pt x="17965" y="48"/>
                    <a:pt x="17848" y="140"/>
                  </a:cubicBezTo>
                  <a:cubicBezTo>
                    <a:pt x="17765" y="200"/>
                    <a:pt x="17693" y="295"/>
                    <a:pt x="17586" y="319"/>
                  </a:cubicBezTo>
                  <a:cubicBezTo>
                    <a:pt x="17570" y="322"/>
                    <a:pt x="17554" y="324"/>
                    <a:pt x="17537" y="324"/>
                  </a:cubicBezTo>
                  <a:cubicBezTo>
                    <a:pt x="17435" y="324"/>
                    <a:pt x="17334" y="265"/>
                    <a:pt x="17241" y="224"/>
                  </a:cubicBezTo>
                  <a:cubicBezTo>
                    <a:pt x="17097" y="161"/>
                    <a:pt x="16941" y="131"/>
                    <a:pt x="16785" y="131"/>
                  </a:cubicBezTo>
                  <a:cubicBezTo>
                    <a:pt x="16347" y="131"/>
                    <a:pt x="15904" y="364"/>
                    <a:pt x="15693" y="759"/>
                  </a:cubicBezTo>
                  <a:cubicBezTo>
                    <a:pt x="15610" y="914"/>
                    <a:pt x="15562" y="1093"/>
                    <a:pt x="15455" y="1236"/>
                  </a:cubicBezTo>
                  <a:cubicBezTo>
                    <a:pt x="15374" y="1344"/>
                    <a:pt x="15238" y="1432"/>
                    <a:pt x="15105" y="1432"/>
                  </a:cubicBezTo>
                  <a:cubicBezTo>
                    <a:pt x="15062" y="1432"/>
                    <a:pt x="15019" y="1423"/>
                    <a:pt x="14979" y="1402"/>
                  </a:cubicBezTo>
                  <a:cubicBezTo>
                    <a:pt x="14907" y="1688"/>
                    <a:pt x="14836" y="1986"/>
                    <a:pt x="14657" y="2224"/>
                  </a:cubicBezTo>
                  <a:cubicBezTo>
                    <a:pt x="14510" y="2434"/>
                    <a:pt x="14260" y="2589"/>
                    <a:pt x="14007" y="2589"/>
                  </a:cubicBezTo>
                  <a:cubicBezTo>
                    <a:pt x="13973" y="2589"/>
                    <a:pt x="13940" y="2586"/>
                    <a:pt x="13907" y="2581"/>
                  </a:cubicBezTo>
                  <a:cubicBezTo>
                    <a:pt x="13844" y="2572"/>
                    <a:pt x="13774" y="2549"/>
                    <a:pt x="13707" y="2549"/>
                  </a:cubicBezTo>
                  <a:cubicBezTo>
                    <a:pt x="13686" y="2549"/>
                    <a:pt x="13665" y="2551"/>
                    <a:pt x="13645" y="2557"/>
                  </a:cubicBezTo>
                  <a:cubicBezTo>
                    <a:pt x="13562" y="2593"/>
                    <a:pt x="13514" y="2676"/>
                    <a:pt x="13467" y="2771"/>
                  </a:cubicBezTo>
                  <a:cubicBezTo>
                    <a:pt x="13383" y="2950"/>
                    <a:pt x="13288" y="3141"/>
                    <a:pt x="13121" y="3272"/>
                  </a:cubicBezTo>
                  <a:cubicBezTo>
                    <a:pt x="13025" y="3353"/>
                    <a:pt x="12897" y="3402"/>
                    <a:pt x="12771" y="3402"/>
                  </a:cubicBezTo>
                  <a:cubicBezTo>
                    <a:pt x="12694" y="3402"/>
                    <a:pt x="12618" y="3384"/>
                    <a:pt x="12550" y="3343"/>
                  </a:cubicBezTo>
                  <a:cubicBezTo>
                    <a:pt x="12264" y="3176"/>
                    <a:pt x="12312" y="2748"/>
                    <a:pt x="12455" y="2450"/>
                  </a:cubicBezTo>
                  <a:cubicBezTo>
                    <a:pt x="12598" y="2140"/>
                    <a:pt x="12812" y="1819"/>
                    <a:pt x="12705" y="1509"/>
                  </a:cubicBezTo>
                  <a:cubicBezTo>
                    <a:pt x="12705" y="1462"/>
                    <a:pt x="12681" y="1426"/>
                    <a:pt x="12657" y="1390"/>
                  </a:cubicBezTo>
                  <a:cubicBezTo>
                    <a:pt x="12609" y="1336"/>
                    <a:pt x="12552" y="1313"/>
                    <a:pt x="12492" y="1313"/>
                  </a:cubicBezTo>
                  <a:cubicBezTo>
                    <a:pt x="12315" y="1313"/>
                    <a:pt x="12109" y="1510"/>
                    <a:pt x="12002" y="1688"/>
                  </a:cubicBezTo>
                  <a:cubicBezTo>
                    <a:pt x="11943" y="1462"/>
                    <a:pt x="11740" y="1283"/>
                    <a:pt x="11514" y="1247"/>
                  </a:cubicBezTo>
                  <a:cubicBezTo>
                    <a:pt x="11495" y="1246"/>
                    <a:pt x="11477" y="1245"/>
                    <a:pt x="11458" y="1245"/>
                  </a:cubicBezTo>
                  <a:cubicBezTo>
                    <a:pt x="11239" y="1245"/>
                    <a:pt x="11029" y="1371"/>
                    <a:pt x="10931" y="1557"/>
                  </a:cubicBezTo>
                  <a:cubicBezTo>
                    <a:pt x="10883" y="1640"/>
                    <a:pt x="10871" y="1736"/>
                    <a:pt x="10800" y="1819"/>
                  </a:cubicBezTo>
                  <a:cubicBezTo>
                    <a:pt x="10746" y="1884"/>
                    <a:pt x="10660" y="1917"/>
                    <a:pt x="10572" y="1917"/>
                  </a:cubicBezTo>
                  <a:cubicBezTo>
                    <a:pt x="10484" y="1917"/>
                    <a:pt x="10395" y="1884"/>
                    <a:pt x="10335" y="1819"/>
                  </a:cubicBezTo>
                  <a:cubicBezTo>
                    <a:pt x="10240" y="1688"/>
                    <a:pt x="10240" y="1509"/>
                    <a:pt x="10264" y="1355"/>
                  </a:cubicBezTo>
                  <a:cubicBezTo>
                    <a:pt x="10288" y="1200"/>
                    <a:pt x="10312" y="1033"/>
                    <a:pt x="10228" y="890"/>
                  </a:cubicBezTo>
                  <a:cubicBezTo>
                    <a:pt x="10180" y="815"/>
                    <a:pt x="10082" y="767"/>
                    <a:pt x="9993" y="767"/>
                  </a:cubicBezTo>
                  <a:cubicBezTo>
                    <a:pt x="9930" y="767"/>
                    <a:pt x="9872" y="791"/>
                    <a:pt x="9840" y="845"/>
                  </a:cubicBezTo>
                  <a:lnTo>
                    <a:pt x="9840" y="845"/>
                  </a:lnTo>
                  <a:cubicBezTo>
                    <a:pt x="9940" y="655"/>
                    <a:pt x="9856" y="377"/>
                    <a:pt x="9657" y="295"/>
                  </a:cubicBezTo>
                  <a:cubicBezTo>
                    <a:pt x="9621" y="280"/>
                    <a:pt x="9582" y="273"/>
                    <a:pt x="9543" y="273"/>
                  </a:cubicBezTo>
                  <a:cubicBezTo>
                    <a:pt x="9386" y="273"/>
                    <a:pt x="9224" y="387"/>
                    <a:pt x="9188" y="541"/>
                  </a:cubicBezTo>
                  <a:lnTo>
                    <a:pt x="9188" y="541"/>
                  </a:lnTo>
                  <a:cubicBezTo>
                    <a:pt x="9181" y="403"/>
                    <a:pt x="9025" y="297"/>
                    <a:pt x="8880" y="297"/>
                  </a:cubicBezTo>
                  <a:cubicBezTo>
                    <a:pt x="8835" y="297"/>
                    <a:pt x="8790" y="308"/>
                    <a:pt x="8752" y="331"/>
                  </a:cubicBezTo>
                  <a:cubicBezTo>
                    <a:pt x="8561" y="438"/>
                    <a:pt x="8514" y="712"/>
                    <a:pt x="8573" y="914"/>
                  </a:cubicBezTo>
                  <a:cubicBezTo>
                    <a:pt x="8383" y="843"/>
                    <a:pt x="8192" y="783"/>
                    <a:pt x="8014" y="712"/>
                  </a:cubicBezTo>
                  <a:cubicBezTo>
                    <a:pt x="8014" y="938"/>
                    <a:pt x="7978" y="1176"/>
                    <a:pt x="7907" y="1402"/>
                  </a:cubicBezTo>
                  <a:cubicBezTo>
                    <a:pt x="7680" y="1355"/>
                    <a:pt x="7490" y="1212"/>
                    <a:pt x="7359" y="1021"/>
                  </a:cubicBezTo>
                  <a:cubicBezTo>
                    <a:pt x="7335" y="1212"/>
                    <a:pt x="7287" y="1402"/>
                    <a:pt x="7168" y="1557"/>
                  </a:cubicBezTo>
                  <a:cubicBezTo>
                    <a:pt x="7084" y="1666"/>
                    <a:pt x="6947" y="1746"/>
                    <a:pt x="6815" y="1746"/>
                  </a:cubicBezTo>
                  <a:cubicBezTo>
                    <a:pt x="6760" y="1746"/>
                    <a:pt x="6706" y="1732"/>
                    <a:pt x="6656" y="1700"/>
                  </a:cubicBezTo>
                  <a:cubicBezTo>
                    <a:pt x="6537" y="1628"/>
                    <a:pt x="6478" y="1486"/>
                    <a:pt x="6394" y="1378"/>
                  </a:cubicBezTo>
                  <a:cubicBezTo>
                    <a:pt x="6340" y="1309"/>
                    <a:pt x="6245" y="1254"/>
                    <a:pt x="6160" y="1254"/>
                  </a:cubicBezTo>
                  <a:cubicBezTo>
                    <a:pt x="6114" y="1254"/>
                    <a:pt x="6070" y="1270"/>
                    <a:pt x="6037" y="1307"/>
                  </a:cubicBezTo>
                  <a:cubicBezTo>
                    <a:pt x="6109" y="1105"/>
                    <a:pt x="6121" y="866"/>
                    <a:pt x="6049" y="664"/>
                  </a:cubicBezTo>
                  <a:lnTo>
                    <a:pt x="6049" y="664"/>
                  </a:lnTo>
                  <a:cubicBezTo>
                    <a:pt x="5918" y="700"/>
                    <a:pt x="5811" y="783"/>
                    <a:pt x="5728" y="878"/>
                  </a:cubicBezTo>
                  <a:cubicBezTo>
                    <a:pt x="5811" y="664"/>
                    <a:pt x="5740" y="402"/>
                    <a:pt x="5573" y="247"/>
                  </a:cubicBezTo>
                  <a:cubicBezTo>
                    <a:pt x="5430" y="355"/>
                    <a:pt x="5311" y="509"/>
                    <a:pt x="5251" y="688"/>
                  </a:cubicBezTo>
                  <a:cubicBezTo>
                    <a:pt x="5275" y="557"/>
                    <a:pt x="5216" y="402"/>
                    <a:pt x="5109" y="331"/>
                  </a:cubicBezTo>
                  <a:cubicBezTo>
                    <a:pt x="4897" y="521"/>
                    <a:pt x="4807" y="825"/>
                    <a:pt x="4874" y="1091"/>
                  </a:cubicBezTo>
                  <a:lnTo>
                    <a:pt x="4874" y="1091"/>
                  </a:lnTo>
                  <a:cubicBezTo>
                    <a:pt x="4836" y="1044"/>
                    <a:pt x="4770" y="1021"/>
                    <a:pt x="4699" y="1021"/>
                  </a:cubicBezTo>
                  <a:cubicBezTo>
                    <a:pt x="4591" y="1021"/>
                    <a:pt x="4472" y="1075"/>
                    <a:pt x="4430" y="1176"/>
                  </a:cubicBezTo>
                  <a:cubicBezTo>
                    <a:pt x="4335" y="1390"/>
                    <a:pt x="4454" y="1628"/>
                    <a:pt x="4573" y="1819"/>
                  </a:cubicBezTo>
                  <a:cubicBezTo>
                    <a:pt x="4403" y="1765"/>
                    <a:pt x="4227" y="1739"/>
                    <a:pt x="4049" y="1739"/>
                  </a:cubicBezTo>
                  <a:cubicBezTo>
                    <a:pt x="3989" y="1739"/>
                    <a:pt x="3930" y="1742"/>
                    <a:pt x="3870" y="1748"/>
                  </a:cubicBezTo>
                  <a:cubicBezTo>
                    <a:pt x="3954" y="1998"/>
                    <a:pt x="4037" y="2248"/>
                    <a:pt x="4120" y="2510"/>
                  </a:cubicBezTo>
                  <a:cubicBezTo>
                    <a:pt x="3942" y="2474"/>
                    <a:pt x="3775" y="2414"/>
                    <a:pt x="3632" y="2307"/>
                  </a:cubicBezTo>
                  <a:lnTo>
                    <a:pt x="3632" y="2307"/>
                  </a:lnTo>
                  <a:cubicBezTo>
                    <a:pt x="3787" y="2438"/>
                    <a:pt x="3918" y="2641"/>
                    <a:pt x="3858" y="2843"/>
                  </a:cubicBezTo>
                  <a:cubicBezTo>
                    <a:pt x="3827" y="2970"/>
                    <a:pt x="3684" y="3065"/>
                    <a:pt x="3553" y="3065"/>
                  </a:cubicBezTo>
                  <a:cubicBezTo>
                    <a:pt x="3488" y="3065"/>
                    <a:pt x="3426" y="3041"/>
                    <a:pt x="3382" y="2986"/>
                  </a:cubicBezTo>
                  <a:cubicBezTo>
                    <a:pt x="3311" y="3141"/>
                    <a:pt x="3227" y="3295"/>
                    <a:pt x="3156" y="3450"/>
                  </a:cubicBezTo>
                  <a:cubicBezTo>
                    <a:pt x="2989" y="3272"/>
                    <a:pt x="2858" y="3045"/>
                    <a:pt x="2787" y="2807"/>
                  </a:cubicBezTo>
                  <a:cubicBezTo>
                    <a:pt x="2668" y="2998"/>
                    <a:pt x="2573" y="3212"/>
                    <a:pt x="2537" y="3426"/>
                  </a:cubicBezTo>
                  <a:cubicBezTo>
                    <a:pt x="2566" y="3145"/>
                    <a:pt x="2288" y="2896"/>
                    <a:pt x="2016" y="2896"/>
                  </a:cubicBezTo>
                  <a:cubicBezTo>
                    <a:pt x="1954" y="2896"/>
                    <a:pt x="1892" y="2909"/>
                    <a:pt x="1834" y="2938"/>
                  </a:cubicBezTo>
                  <a:cubicBezTo>
                    <a:pt x="1547" y="3071"/>
                    <a:pt x="1506" y="3531"/>
                    <a:pt x="1739" y="3740"/>
                  </a:cubicBezTo>
                  <a:lnTo>
                    <a:pt x="1739" y="3740"/>
                  </a:lnTo>
                  <a:cubicBezTo>
                    <a:pt x="1658" y="3689"/>
                    <a:pt x="1566" y="3666"/>
                    <a:pt x="1473" y="3666"/>
                  </a:cubicBezTo>
                  <a:cubicBezTo>
                    <a:pt x="1163" y="3666"/>
                    <a:pt x="833" y="3919"/>
                    <a:pt x="798" y="4248"/>
                  </a:cubicBezTo>
                  <a:cubicBezTo>
                    <a:pt x="757" y="4632"/>
                    <a:pt x="1060" y="4999"/>
                    <a:pt x="1431" y="5125"/>
                  </a:cubicBezTo>
                  <a:lnTo>
                    <a:pt x="1431" y="5125"/>
                  </a:lnTo>
                  <a:cubicBezTo>
                    <a:pt x="1284" y="5160"/>
                    <a:pt x="1145" y="5350"/>
                    <a:pt x="1179" y="5522"/>
                  </a:cubicBezTo>
                  <a:cubicBezTo>
                    <a:pt x="1239" y="5760"/>
                    <a:pt x="1465" y="5903"/>
                    <a:pt x="1680" y="6022"/>
                  </a:cubicBezTo>
                  <a:cubicBezTo>
                    <a:pt x="1525" y="6058"/>
                    <a:pt x="1370" y="6093"/>
                    <a:pt x="1227" y="6129"/>
                  </a:cubicBezTo>
                  <a:cubicBezTo>
                    <a:pt x="1406" y="6284"/>
                    <a:pt x="1560" y="6474"/>
                    <a:pt x="1668" y="6701"/>
                  </a:cubicBezTo>
                  <a:cubicBezTo>
                    <a:pt x="1227" y="6951"/>
                    <a:pt x="929" y="7284"/>
                    <a:pt x="548" y="7546"/>
                  </a:cubicBezTo>
                  <a:cubicBezTo>
                    <a:pt x="358" y="7665"/>
                    <a:pt x="1" y="7570"/>
                    <a:pt x="25" y="7915"/>
                  </a:cubicBezTo>
                  <a:cubicBezTo>
                    <a:pt x="35" y="8058"/>
                    <a:pt x="177" y="8201"/>
                    <a:pt x="322" y="8201"/>
                  </a:cubicBezTo>
                  <a:cubicBezTo>
                    <a:pt x="330" y="8201"/>
                    <a:pt x="338" y="8201"/>
                    <a:pt x="346" y="8200"/>
                  </a:cubicBezTo>
                  <a:lnTo>
                    <a:pt x="346" y="8200"/>
                  </a:lnTo>
                  <a:cubicBezTo>
                    <a:pt x="113" y="8281"/>
                    <a:pt x="159" y="8718"/>
                    <a:pt x="406" y="8808"/>
                  </a:cubicBezTo>
                  <a:cubicBezTo>
                    <a:pt x="445" y="8820"/>
                    <a:pt x="485" y="8826"/>
                    <a:pt x="524" y="8826"/>
                  </a:cubicBezTo>
                  <a:cubicBezTo>
                    <a:pt x="728" y="8826"/>
                    <a:pt x="923" y="8675"/>
                    <a:pt x="1030" y="8489"/>
                  </a:cubicBezTo>
                  <a:lnTo>
                    <a:pt x="1030" y="8489"/>
                  </a:lnTo>
                  <a:cubicBezTo>
                    <a:pt x="937" y="8767"/>
                    <a:pt x="1199" y="9118"/>
                    <a:pt x="1501" y="9118"/>
                  </a:cubicBezTo>
                  <a:cubicBezTo>
                    <a:pt x="1831" y="9118"/>
                    <a:pt x="2096" y="8791"/>
                    <a:pt x="2098" y="8461"/>
                  </a:cubicBezTo>
                  <a:lnTo>
                    <a:pt x="2098" y="8461"/>
                  </a:lnTo>
                  <a:cubicBezTo>
                    <a:pt x="2117" y="8638"/>
                    <a:pt x="2301" y="8764"/>
                    <a:pt x="2481" y="8764"/>
                  </a:cubicBezTo>
                  <a:cubicBezTo>
                    <a:pt x="2529" y="8764"/>
                    <a:pt x="2576" y="8755"/>
                    <a:pt x="2620" y="8737"/>
                  </a:cubicBezTo>
                  <a:cubicBezTo>
                    <a:pt x="2834" y="8629"/>
                    <a:pt x="2930" y="8344"/>
                    <a:pt x="2870" y="8105"/>
                  </a:cubicBezTo>
                  <a:lnTo>
                    <a:pt x="3132" y="8105"/>
                  </a:lnTo>
                  <a:cubicBezTo>
                    <a:pt x="3156" y="7832"/>
                    <a:pt x="3215" y="7522"/>
                    <a:pt x="3454" y="7379"/>
                  </a:cubicBezTo>
                  <a:cubicBezTo>
                    <a:pt x="3515" y="7337"/>
                    <a:pt x="3590" y="7318"/>
                    <a:pt x="3666" y="7318"/>
                  </a:cubicBezTo>
                  <a:cubicBezTo>
                    <a:pt x="3867" y="7318"/>
                    <a:pt x="4072" y="7454"/>
                    <a:pt x="4037" y="7653"/>
                  </a:cubicBezTo>
                  <a:cubicBezTo>
                    <a:pt x="4121" y="7552"/>
                    <a:pt x="4259" y="7451"/>
                    <a:pt x="4379" y="7451"/>
                  </a:cubicBezTo>
                  <a:cubicBezTo>
                    <a:pt x="4428" y="7451"/>
                    <a:pt x="4475" y="7468"/>
                    <a:pt x="4513" y="7510"/>
                  </a:cubicBezTo>
                  <a:cubicBezTo>
                    <a:pt x="4668" y="7689"/>
                    <a:pt x="4394" y="8117"/>
                    <a:pt x="4632" y="8165"/>
                  </a:cubicBezTo>
                  <a:cubicBezTo>
                    <a:pt x="4263" y="8213"/>
                    <a:pt x="4144" y="8808"/>
                    <a:pt x="4466" y="8987"/>
                  </a:cubicBezTo>
                  <a:cubicBezTo>
                    <a:pt x="4311" y="9118"/>
                    <a:pt x="4311" y="9379"/>
                    <a:pt x="4454" y="9510"/>
                  </a:cubicBezTo>
                  <a:cubicBezTo>
                    <a:pt x="4512" y="9560"/>
                    <a:pt x="4579" y="9581"/>
                    <a:pt x="4648" y="9581"/>
                  </a:cubicBezTo>
                  <a:cubicBezTo>
                    <a:pt x="4760" y="9581"/>
                    <a:pt x="4877" y="9525"/>
                    <a:pt x="4966" y="9451"/>
                  </a:cubicBezTo>
                  <a:cubicBezTo>
                    <a:pt x="5114" y="9645"/>
                    <a:pt x="5306" y="9743"/>
                    <a:pt x="5493" y="9743"/>
                  </a:cubicBezTo>
                  <a:cubicBezTo>
                    <a:pt x="5697" y="9743"/>
                    <a:pt x="5895" y="9627"/>
                    <a:pt x="6025" y="9391"/>
                  </a:cubicBezTo>
                  <a:cubicBezTo>
                    <a:pt x="6148" y="9569"/>
                    <a:pt x="6333" y="9664"/>
                    <a:pt x="6525" y="9664"/>
                  </a:cubicBezTo>
                  <a:cubicBezTo>
                    <a:pt x="6668" y="9664"/>
                    <a:pt x="6815" y="9611"/>
                    <a:pt x="6942" y="9499"/>
                  </a:cubicBezTo>
                  <a:cubicBezTo>
                    <a:pt x="7228" y="9260"/>
                    <a:pt x="7359" y="8891"/>
                    <a:pt x="7585" y="8594"/>
                  </a:cubicBezTo>
                  <a:cubicBezTo>
                    <a:pt x="7758" y="8358"/>
                    <a:pt x="7992" y="8218"/>
                    <a:pt x="8258" y="8218"/>
                  </a:cubicBezTo>
                  <a:cubicBezTo>
                    <a:pt x="8340" y="8218"/>
                    <a:pt x="8426" y="8232"/>
                    <a:pt x="8514" y="8260"/>
                  </a:cubicBezTo>
                  <a:cubicBezTo>
                    <a:pt x="8168" y="8820"/>
                    <a:pt x="6966" y="9320"/>
                    <a:pt x="7204" y="10165"/>
                  </a:cubicBezTo>
                  <a:cubicBezTo>
                    <a:pt x="7247" y="10329"/>
                    <a:pt x="7408" y="10449"/>
                    <a:pt x="7557" y="10449"/>
                  </a:cubicBezTo>
                  <a:cubicBezTo>
                    <a:pt x="7598" y="10449"/>
                    <a:pt x="7639" y="10440"/>
                    <a:pt x="7675" y="10420"/>
                  </a:cubicBezTo>
                  <a:lnTo>
                    <a:pt x="7675" y="10420"/>
                  </a:lnTo>
                  <a:cubicBezTo>
                    <a:pt x="7584" y="10513"/>
                    <a:pt x="7682" y="10715"/>
                    <a:pt x="7799" y="10832"/>
                  </a:cubicBezTo>
                  <a:cubicBezTo>
                    <a:pt x="7918" y="10951"/>
                    <a:pt x="8061" y="11082"/>
                    <a:pt x="8228" y="11082"/>
                  </a:cubicBezTo>
                  <a:cubicBezTo>
                    <a:pt x="8233" y="11082"/>
                    <a:pt x="8238" y="11083"/>
                    <a:pt x="8243" y="11083"/>
                  </a:cubicBezTo>
                  <a:cubicBezTo>
                    <a:pt x="8416" y="11083"/>
                    <a:pt x="8571" y="10887"/>
                    <a:pt x="8478" y="10749"/>
                  </a:cubicBezTo>
                  <a:lnTo>
                    <a:pt x="8478" y="10749"/>
                  </a:lnTo>
                  <a:cubicBezTo>
                    <a:pt x="8609" y="10892"/>
                    <a:pt x="8752" y="11034"/>
                    <a:pt x="8942" y="11058"/>
                  </a:cubicBezTo>
                  <a:cubicBezTo>
                    <a:pt x="8947" y="11059"/>
                    <a:pt x="8952" y="11059"/>
                    <a:pt x="8956" y="11059"/>
                  </a:cubicBezTo>
                  <a:cubicBezTo>
                    <a:pt x="9116" y="11059"/>
                    <a:pt x="9270" y="10889"/>
                    <a:pt x="9237" y="10753"/>
                  </a:cubicBezTo>
                  <a:lnTo>
                    <a:pt x="9237" y="10753"/>
                  </a:lnTo>
                  <a:cubicBezTo>
                    <a:pt x="9276" y="10797"/>
                    <a:pt x="9341" y="10819"/>
                    <a:pt x="9407" y="10819"/>
                  </a:cubicBezTo>
                  <a:cubicBezTo>
                    <a:pt x="9478" y="10819"/>
                    <a:pt x="9551" y="10795"/>
                    <a:pt x="9597" y="10749"/>
                  </a:cubicBezTo>
                  <a:cubicBezTo>
                    <a:pt x="9716" y="10630"/>
                    <a:pt x="9728" y="10463"/>
                    <a:pt x="9752" y="10296"/>
                  </a:cubicBezTo>
                  <a:cubicBezTo>
                    <a:pt x="9776" y="10141"/>
                    <a:pt x="9823" y="9963"/>
                    <a:pt x="9954" y="9880"/>
                  </a:cubicBezTo>
                  <a:cubicBezTo>
                    <a:pt x="9776" y="9629"/>
                    <a:pt x="9573" y="9344"/>
                    <a:pt x="9573" y="9034"/>
                  </a:cubicBezTo>
                  <a:cubicBezTo>
                    <a:pt x="9573" y="8765"/>
                    <a:pt x="9798" y="8478"/>
                    <a:pt x="10053" y="8478"/>
                  </a:cubicBezTo>
                  <a:cubicBezTo>
                    <a:pt x="10091" y="8478"/>
                    <a:pt x="10130" y="8484"/>
                    <a:pt x="10169" y="8498"/>
                  </a:cubicBezTo>
                  <a:lnTo>
                    <a:pt x="10204" y="8201"/>
                  </a:lnTo>
                  <a:cubicBezTo>
                    <a:pt x="10239" y="8172"/>
                    <a:pt x="10280" y="8159"/>
                    <a:pt x="10322" y="8159"/>
                  </a:cubicBezTo>
                  <a:cubicBezTo>
                    <a:pt x="10452" y="8159"/>
                    <a:pt x="10594" y="8280"/>
                    <a:pt x="10621" y="8415"/>
                  </a:cubicBezTo>
                  <a:cubicBezTo>
                    <a:pt x="10657" y="8606"/>
                    <a:pt x="10562" y="8784"/>
                    <a:pt x="10454" y="8939"/>
                  </a:cubicBezTo>
                  <a:cubicBezTo>
                    <a:pt x="10574" y="9094"/>
                    <a:pt x="10716" y="9237"/>
                    <a:pt x="10907" y="9248"/>
                  </a:cubicBezTo>
                  <a:cubicBezTo>
                    <a:pt x="10918" y="9250"/>
                    <a:pt x="10929" y="9251"/>
                    <a:pt x="10940" y="9251"/>
                  </a:cubicBezTo>
                  <a:cubicBezTo>
                    <a:pt x="11120" y="9251"/>
                    <a:pt x="11296" y="9072"/>
                    <a:pt x="11228" y="8915"/>
                  </a:cubicBezTo>
                  <a:lnTo>
                    <a:pt x="11228" y="8915"/>
                  </a:lnTo>
                  <a:cubicBezTo>
                    <a:pt x="11310" y="8978"/>
                    <a:pt x="11417" y="9011"/>
                    <a:pt x="11523" y="9011"/>
                  </a:cubicBezTo>
                  <a:cubicBezTo>
                    <a:pt x="11619" y="9011"/>
                    <a:pt x="11714" y="8984"/>
                    <a:pt x="11788" y="8927"/>
                  </a:cubicBezTo>
                  <a:cubicBezTo>
                    <a:pt x="11955" y="8796"/>
                    <a:pt x="12014" y="8570"/>
                    <a:pt x="11931" y="8379"/>
                  </a:cubicBezTo>
                  <a:lnTo>
                    <a:pt x="11931" y="8379"/>
                  </a:lnTo>
                  <a:cubicBezTo>
                    <a:pt x="11978" y="8407"/>
                    <a:pt x="12033" y="8419"/>
                    <a:pt x="12088" y="8419"/>
                  </a:cubicBezTo>
                  <a:cubicBezTo>
                    <a:pt x="12227" y="8419"/>
                    <a:pt x="12371" y="8340"/>
                    <a:pt x="12431" y="8213"/>
                  </a:cubicBezTo>
                  <a:cubicBezTo>
                    <a:pt x="12502" y="8034"/>
                    <a:pt x="12407" y="7796"/>
                    <a:pt x="12228" y="7724"/>
                  </a:cubicBezTo>
                  <a:cubicBezTo>
                    <a:pt x="12288" y="7570"/>
                    <a:pt x="12359" y="7403"/>
                    <a:pt x="12514" y="7332"/>
                  </a:cubicBezTo>
                  <a:cubicBezTo>
                    <a:pt x="12544" y="7318"/>
                    <a:pt x="12577" y="7312"/>
                    <a:pt x="12610" y="7312"/>
                  </a:cubicBezTo>
                  <a:cubicBezTo>
                    <a:pt x="12749" y="7312"/>
                    <a:pt x="12896" y="7423"/>
                    <a:pt x="12848" y="7558"/>
                  </a:cubicBezTo>
                  <a:cubicBezTo>
                    <a:pt x="12931" y="7451"/>
                    <a:pt x="13026" y="7367"/>
                    <a:pt x="13157" y="7343"/>
                  </a:cubicBezTo>
                  <a:cubicBezTo>
                    <a:pt x="13157" y="7605"/>
                    <a:pt x="13312" y="7653"/>
                    <a:pt x="13360" y="7808"/>
                  </a:cubicBezTo>
                  <a:cubicBezTo>
                    <a:pt x="13691" y="7503"/>
                    <a:pt x="13786" y="7070"/>
                    <a:pt x="14060" y="7070"/>
                  </a:cubicBezTo>
                  <a:cubicBezTo>
                    <a:pt x="14161" y="7070"/>
                    <a:pt x="14286" y="7128"/>
                    <a:pt x="14455" y="7272"/>
                  </a:cubicBezTo>
                  <a:cubicBezTo>
                    <a:pt x="14422" y="6989"/>
                    <a:pt x="14678" y="6717"/>
                    <a:pt x="14958" y="6717"/>
                  </a:cubicBezTo>
                  <a:cubicBezTo>
                    <a:pt x="14984" y="6717"/>
                    <a:pt x="15011" y="6719"/>
                    <a:pt x="15038" y="6724"/>
                  </a:cubicBezTo>
                  <a:cubicBezTo>
                    <a:pt x="15336" y="6784"/>
                    <a:pt x="15515" y="7177"/>
                    <a:pt x="15372" y="7451"/>
                  </a:cubicBezTo>
                  <a:cubicBezTo>
                    <a:pt x="15689" y="7641"/>
                    <a:pt x="16045" y="7841"/>
                    <a:pt x="16413" y="7841"/>
                  </a:cubicBezTo>
                  <a:cubicBezTo>
                    <a:pt x="16458" y="7841"/>
                    <a:pt x="16504" y="7838"/>
                    <a:pt x="16550" y="7832"/>
                  </a:cubicBezTo>
                  <a:cubicBezTo>
                    <a:pt x="16913" y="7780"/>
                    <a:pt x="17231" y="7395"/>
                    <a:pt x="17150" y="7068"/>
                  </a:cubicBezTo>
                  <a:lnTo>
                    <a:pt x="17150" y="7068"/>
                  </a:lnTo>
                  <a:cubicBezTo>
                    <a:pt x="17197" y="7113"/>
                    <a:pt x="17262" y="7142"/>
                    <a:pt x="17327" y="7142"/>
                  </a:cubicBezTo>
                  <a:cubicBezTo>
                    <a:pt x="17373" y="7142"/>
                    <a:pt x="17418" y="7127"/>
                    <a:pt x="17455" y="7093"/>
                  </a:cubicBezTo>
                  <a:cubicBezTo>
                    <a:pt x="17598" y="6867"/>
                    <a:pt x="17360" y="6605"/>
                    <a:pt x="17217" y="6391"/>
                  </a:cubicBezTo>
                  <a:cubicBezTo>
                    <a:pt x="17072" y="6179"/>
                    <a:pt x="17115" y="5790"/>
                    <a:pt x="17336" y="5790"/>
                  </a:cubicBezTo>
                  <a:cubicBezTo>
                    <a:pt x="17351" y="5790"/>
                    <a:pt x="17367" y="5792"/>
                    <a:pt x="17384" y="5796"/>
                  </a:cubicBezTo>
                  <a:cubicBezTo>
                    <a:pt x="17551" y="5843"/>
                    <a:pt x="17574" y="6058"/>
                    <a:pt x="17658" y="6200"/>
                  </a:cubicBezTo>
                  <a:cubicBezTo>
                    <a:pt x="17742" y="6353"/>
                    <a:pt x="17914" y="6437"/>
                    <a:pt x="18083" y="6437"/>
                  </a:cubicBezTo>
                  <a:cubicBezTo>
                    <a:pt x="18177" y="6437"/>
                    <a:pt x="18271" y="6411"/>
                    <a:pt x="18348" y="6355"/>
                  </a:cubicBezTo>
                  <a:cubicBezTo>
                    <a:pt x="18557" y="6205"/>
                    <a:pt x="18596" y="5874"/>
                    <a:pt x="18434" y="5670"/>
                  </a:cubicBezTo>
                  <a:lnTo>
                    <a:pt x="18434" y="5670"/>
                  </a:lnTo>
                  <a:cubicBezTo>
                    <a:pt x="18469" y="5708"/>
                    <a:pt x="18514" y="5724"/>
                    <a:pt x="18561" y="5724"/>
                  </a:cubicBezTo>
                  <a:cubicBezTo>
                    <a:pt x="18712" y="5724"/>
                    <a:pt x="18887" y="5555"/>
                    <a:pt x="18860" y="5379"/>
                  </a:cubicBezTo>
                  <a:cubicBezTo>
                    <a:pt x="18825" y="5153"/>
                    <a:pt x="18598" y="4998"/>
                    <a:pt x="18396" y="4879"/>
                  </a:cubicBezTo>
                  <a:cubicBezTo>
                    <a:pt x="18194" y="4760"/>
                    <a:pt x="17967" y="4617"/>
                    <a:pt x="17932" y="4391"/>
                  </a:cubicBezTo>
                  <a:cubicBezTo>
                    <a:pt x="17989" y="4289"/>
                    <a:pt x="18100" y="4238"/>
                    <a:pt x="18211" y="4238"/>
                  </a:cubicBezTo>
                  <a:cubicBezTo>
                    <a:pt x="18309" y="4238"/>
                    <a:pt x="18406" y="4277"/>
                    <a:pt x="18467" y="4355"/>
                  </a:cubicBezTo>
                  <a:cubicBezTo>
                    <a:pt x="18396" y="4200"/>
                    <a:pt x="18491" y="3986"/>
                    <a:pt x="18658" y="3950"/>
                  </a:cubicBezTo>
                  <a:cubicBezTo>
                    <a:pt x="18722" y="4494"/>
                    <a:pt x="19254" y="4933"/>
                    <a:pt x="19801" y="4933"/>
                  </a:cubicBezTo>
                  <a:cubicBezTo>
                    <a:pt x="19864" y="4933"/>
                    <a:pt x="19928" y="4927"/>
                    <a:pt x="19991" y="4915"/>
                  </a:cubicBezTo>
                  <a:cubicBezTo>
                    <a:pt x="20420" y="4831"/>
                    <a:pt x="20765" y="4498"/>
                    <a:pt x="20991" y="4117"/>
                  </a:cubicBezTo>
                  <a:cubicBezTo>
                    <a:pt x="21031" y="4128"/>
                    <a:pt x="21070" y="4134"/>
                    <a:pt x="21109" y="4134"/>
                  </a:cubicBezTo>
                  <a:cubicBezTo>
                    <a:pt x="21353" y="4134"/>
                    <a:pt x="21576" y="3924"/>
                    <a:pt x="21658" y="3688"/>
                  </a:cubicBezTo>
                  <a:cubicBezTo>
                    <a:pt x="21753" y="3414"/>
                    <a:pt x="21706" y="3117"/>
                    <a:pt x="21658" y="2831"/>
                  </a:cubicBezTo>
                  <a:cubicBezTo>
                    <a:pt x="21621" y="2547"/>
                    <a:pt x="21715" y="2526"/>
                    <a:pt x="21843" y="2526"/>
                  </a:cubicBezTo>
                  <a:cubicBezTo>
                    <a:pt x="21866" y="2526"/>
                    <a:pt x="21889" y="2526"/>
                    <a:pt x="21913" y="2526"/>
                  </a:cubicBezTo>
                  <a:cubicBezTo>
                    <a:pt x="21970" y="2526"/>
                    <a:pt x="22031" y="2523"/>
                    <a:pt x="22087" y="2498"/>
                  </a:cubicBezTo>
                  <a:cubicBezTo>
                    <a:pt x="22194" y="2438"/>
                    <a:pt x="22277" y="2390"/>
                    <a:pt x="22349" y="2319"/>
                  </a:cubicBezTo>
                  <a:cubicBezTo>
                    <a:pt x="22408" y="2248"/>
                    <a:pt x="22456" y="2164"/>
                    <a:pt x="22504" y="2033"/>
                  </a:cubicBezTo>
                  <a:cubicBezTo>
                    <a:pt x="22658" y="1593"/>
                    <a:pt x="22551" y="1045"/>
                    <a:pt x="22230" y="712"/>
                  </a:cubicBezTo>
                  <a:cubicBezTo>
                    <a:pt x="21942" y="411"/>
                    <a:pt x="21534" y="267"/>
                    <a:pt x="21120" y="267"/>
                  </a:cubicBezTo>
                  <a:cubicBezTo>
                    <a:pt x="20797" y="267"/>
                    <a:pt x="20470" y="354"/>
                    <a:pt x="20194" y="521"/>
                  </a:cubicBezTo>
                  <a:cubicBezTo>
                    <a:pt x="19971" y="643"/>
                    <a:pt x="19739" y="825"/>
                    <a:pt x="19499" y="825"/>
                  </a:cubicBezTo>
                  <a:cubicBezTo>
                    <a:pt x="19457" y="825"/>
                    <a:pt x="19415" y="819"/>
                    <a:pt x="19372" y="807"/>
                  </a:cubicBezTo>
                  <a:cubicBezTo>
                    <a:pt x="19039" y="724"/>
                    <a:pt x="18920" y="319"/>
                    <a:pt x="18658" y="128"/>
                  </a:cubicBezTo>
                  <a:cubicBezTo>
                    <a:pt x="18543" y="42"/>
                    <a:pt x="18403" y="0"/>
                    <a:pt x="18263" y="0"/>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9"/>
            <p:cNvSpPr/>
            <p:nvPr/>
          </p:nvSpPr>
          <p:spPr>
            <a:xfrm>
              <a:off x="2980264" y="4641443"/>
              <a:ext cx="723214" cy="540033"/>
            </a:xfrm>
            <a:custGeom>
              <a:avLst/>
              <a:gdLst/>
              <a:ahLst/>
              <a:cxnLst/>
              <a:rect l="l" t="t" r="r" b="b"/>
              <a:pathLst>
                <a:path w="24273" h="17706" extrusionOk="0">
                  <a:moveTo>
                    <a:pt x="9801" y="1"/>
                  </a:moveTo>
                  <a:cubicBezTo>
                    <a:pt x="9550" y="1"/>
                    <a:pt x="9296" y="118"/>
                    <a:pt x="9201" y="324"/>
                  </a:cubicBezTo>
                  <a:lnTo>
                    <a:pt x="9201" y="324"/>
                  </a:lnTo>
                  <a:cubicBezTo>
                    <a:pt x="9185" y="219"/>
                    <a:pt x="9098" y="119"/>
                    <a:pt x="8985" y="119"/>
                  </a:cubicBezTo>
                  <a:cubicBezTo>
                    <a:pt x="8981" y="119"/>
                    <a:pt x="8977" y="120"/>
                    <a:pt x="8973" y="120"/>
                  </a:cubicBezTo>
                  <a:cubicBezTo>
                    <a:pt x="8722" y="215"/>
                    <a:pt x="8746" y="560"/>
                    <a:pt x="8734" y="822"/>
                  </a:cubicBezTo>
                  <a:cubicBezTo>
                    <a:pt x="8725" y="1025"/>
                    <a:pt x="8537" y="1257"/>
                    <a:pt x="8376" y="1257"/>
                  </a:cubicBezTo>
                  <a:cubicBezTo>
                    <a:pt x="8329" y="1257"/>
                    <a:pt x="8284" y="1237"/>
                    <a:pt x="8246" y="1191"/>
                  </a:cubicBezTo>
                  <a:cubicBezTo>
                    <a:pt x="8139" y="1060"/>
                    <a:pt x="8246" y="870"/>
                    <a:pt x="8270" y="703"/>
                  </a:cubicBezTo>
                  <a:cubicBezTo>
                    <a:pt x="8306" y="441"/>
                    <a:pt x="8080" y="167"/>
                    <a:pt x="7818" y="156"/>
                  </a:cubicBezTo>
                  <a:cubicBezTo>
                    <a:pt x="7564" y="156"/>
                    <a:pt x="7333" y="389"/>
                    <a:pt x="7329" y="642"/>
                  </a:cubicBezTo>
                  <a:lnTo>
                    <a:pt x="7329" y="642"/>
                  </a:lnTo>
                  <a:cubicBezTo>
                    <a:pt x="7320" y="532"/>
                    <a:pt x="7215" y="478"/>
                    <a:pt x="7099" y="478"/>
                  </a:cubicBezTo>
                  <a:cubicBezTo>
                    <a:pt x="6991" y="478"/>
                    <a:pt x="6873" y="526"/>
                    <a:pt x="6817" y="620"/>
                  </a:cubicBezTo>
                  <a:cubicBezTo>
                    <a:pt x="6710" y="822"/>
                    <a:pt x="6794" y="1084"/>
                    <a:pt x="6877" y="1299"/>
                  </a:cubicBezTo>
                  <a:cubicBezTo>
                    <a:pt x="6972" y="1513"/>
                    <a:pt x="7056" y="1775"/>
                    <a:pt x="6948" y="1977"/>
                  </a:cubicBezTo>
                  <a:cubicBezTo>
                    <a:pt x="6913" y="1992"/>
                    <a:pt x="6877" y="1998"/>
                    <a:pt x="6841" y="1998"/>
                  </a:cubicBezTo>
                  <a:cubicBezTo>
                    <a:pt x="6668" y="1998"/>
                    <a:pt x="6498" y="1847"/>
                    <a:pt x="6508" y="1680"/>
                  </a:cubicBezTo>
                  <a:lnTo>
                    <a:pt x="6508" y="1680"/>
                  </a:lnTo>
                  <a:cubicBezTo>
                    <a:pt x="6480" y="1810"/>
                    <a:pt x="6342" y="1904"/>
                    <a:pt x="6209" y="1904"/>
                  </a:cubicBezTo>
                  <a:cubicBezTo>
                    <a:pt x="6173" y="1904"/>
                    <a:pt x="6136" y="1897"/>
                    <a:pt x="6103" y="1882"/>
                  </a:cubicBezTo>
                  <a:cubicBezTo>
                    <a:pt x="6425" y="1346"/>
                    <a:pt x="6186" y="572"/>
                    <a:pt x="5639" y="298"/>
                  </a:cubicBezTo>
                  <a:cubicBezTo>
                    <a:pt x="5462" y="213"/>
                    <a:pt x="5268" y="175"/>
                    <a:pt x="5070" y="175"/>
                  </a:cubicBezTo>
                  <a:cubicBezTo>
                    <a:pt x="4829" y="175"/>
                    <a:pt x="4582" y="231"/>
                    <a:pt x="4353" y="322"/>
                  </a:cubicBezTo>
                  <a:cubicBezTo>
                    <a:pt x="4263" y="194"/>
                    <a:pt x="4115" y="138"/>
                    <a:pt x="3958" y="138"/>
                  </a:cubicBezTo>
                  <a:cubicBezTo>
                    <a:pt x="3823" y="138"/>
                    <a:pt x="3683" y="179"/>
                    <a:pt x="3567" y="251"/>
                  </a:cubicBezTo>
                  <a:cubicBezTo>
                    <a:pt x="3329" y="417"/>
                    <a:pt x="3174" y="679"/>
                    <a:pt x="3043" y="941"/>
                  </a:cubicBezTo>
                  <a:cubicBezTo>
                    <a:pt x="2996" y="1013"/>
                    <a:pt x="2948" y="1084"/>
                    <a:pt x="2877" y="1120"/>
                  </a:cubicBezTo>
                  <a:cubicBezTo>
                    <a:pt x="2851" y="1131"/>
                    <a:pt x="2826" y="1135"/>
                    <a:pt x="2802" y="1135"/>
                  </a:cubicBezTo>
                  <a:cubicBezTo>
                    <a:pt x="2638" y="1135"/>
                    <a:pt x="2513" y="908"/>
                    <a:pt x="2388" y="763"/>
                  </a:cubicBezTo>
                  <a:cubicBezTo>
                    <a:pt x="2317" y="679"/>
                    <a:pt x="2222" y="632"/>
                    <a:pt x="2115" y="608"/>
                  </a:cubicBezTo>
                  <a:cubicBezTo>
                    <a:pt x="2063" y="595"/>
                    <a:pt x="2010" y="589"/>
                    <a:pt x="1957" y="589"/>
                  </a:cubicBezTo>
                  <a:cubicBezTo>
                    <a:pt x="1716" y="589"/>
                    <a:pt x="1478" y="719"/>
                    <a:pt x="1400" y="953"/>
                  </a:cubicBezTo>
                  <a:cubicBezTo>
                    <a:pt x="852" y="1358"/>
                    <a:pt x="710" y="2192"/>
                    <a:pt x="1079" y="2751"/>
                  </a:cubicBezTo>
                  <a:cubicBezTo>
                    <a:pt x="793" y="2751"/>
                    <a:pt x="483" y="2763"/>
                    <a:pt x="281" y="2954"/>
                  </a:cubicBezTo>
                  <a:cubicBezTo>
                    <a:pt x="110" y="3106"/>
                    <a:pt x="83" y="3410"/>
                    <a:pt x="219" y="3556"/>
                  </a:cubicBezTo>
                  <a:lnTo>
                    <a:pt x="219" y="3556"/>
                  </a:lnTo>
                  <a:cubicBezTo>
                    <a:pt x="119" y="3591"/>
                    <a:pt x="0" y="3705"/>
                    <a:pt x="7" y="3823"/>
                  </a:cubicBezTo>
                  <a:cubicBezTo>
                    <a:pt x="34" y="4197"/>
                    <a:pt x="413" y="4471"/>
                    <a:pt x="772" y="4471"/>
                  </a:cubicBezTo>
                  <a:cubicBezTo>
                    <a:pt x="893" y="4471"/>
                    <a:pt x="1012" y="4439"/>
                    <a:pt x="1114" y="4370"/>
                  </a:cubicBezTo>
                  <a:lnTo>
                    <a:pt x="1114" y="4370"/>
                  </a:lnTo>
                  <a:cubicBezTo>
                    <a:pt x="1353" y="4513"/>
                    <a:pt x="1102" y="4847"/>
                    <a:pt x="972" y="5097"/>
                  </a:cubicBezTo>
                  <a:cubicBezTo>
                    <a:pt x="793" y="5466"/>
                    <a:pt x="1019" y="5990"/>
                    <a:pt x="1424" y="6097"/>
                  </a:cubicBezTo>
                  <a:cubicBezTo>
                    <a:pt x="1388" y="6323"/>
                    <a:pt x="1364" y="6561"/>
                    <a:pt x="1495" y="6728"/>
                  </a:cubicBezTo>
                  <a:cubicBezTo>
                    <a:pt x="1559" y="6808"/>
                    <a:pt x="1664" y="6847"/>
                    <a:pt x="1762" y="6847"/>
                  </a:cubicBezTo>
                  <a:cubicBezTo>
                    <a:pt x="1883" y="6847"/>
                    <a:pt x="1994" y="6787"/>
                    <a:pt x="2007" y="6668"/>
                  </a:cubicBezTo>
                  <a:cubicBezTo>
                    <a:pt x="2115" y="6811"/>
                    <a:pt x="2210" y="6942"/>
                    <a:pt x="2317" y="7073"/>
                  </a:cubicBezTo>
                  <a:cubicBezTo>
                    <a:pt x="2498" y="6809"/>
                    <a:pt x="2822" y="6660"/>
                    <a:pt x="3143" y="6660"/>
                  </a:cubicBezTo>
                  <a:cubicBezTo>
                    <a:pt x="3285" y="6660"/>
                    <a:pt x="3427" y="6689"/>
                    <a:pt x="3555" y="6752"/>
                  </a:cubicBezTo>
                  <a:cubicBezTo>
                    <a:pt x="3246" y="6835"/>
                    <a:pt x="3055" y="7180"/>
                    <a:pt x="3043" y="7502"/>
                  </a:cubicBezTo>
                  <a:cubicBezTo>
                    <a:pt x="3031" y="7823"/>
                    <a:pt x="3162" y="8133"/>
                    <a:pt x="3293" y="8430"/>
                  </a:cubicBezTo>
                  <a:cubicBezTo>
                    <a:pt x="3353" y="8538"/>
                    <a:pt x="3412" y="8657"/>
                    <a:pt x="3519" y="8704"/>
                  </a:cubicBezTo>
                  <a:cubicBezTo>
                    <a:pt x="3547" y="8715"/>
                    <a:pt x="3576" y="8721"/>
                    <a:pt x="3605" y="8721"/>
                  </a:cubicBezTo>
                  <a:cubicBezTo>
                    <a:pt x="3696" y="8721"/>
                    <a:pt x="3783" y="8668"/>
                    <a:pt x="3792" y="8578"/>
                  </a:cubicBezTo>
                  <a:lnTo>
                    <a:pt x="3792" y="8578"/>
                  </a:lnTo>
                  <a:cubicBezTo>
                    <a:pt x="3785" y="8839"/>
                    <a:pt x="4051" y="9025"/>
                    <a:pt x="4317" y="9025"/>
                  </a:cubicBezTo>
                  <a:cubicBezTo>
                    <a:pt x="4369" y="9025"/>
                    <a:pt x="4422" y="9017"/>
                    <a:pt x="4472" y="9002"/>
                  </a:cubicBezTo>
                  <a:cubicBezTo>
                    <a:pt x="4770" y="8907"/>
                    <a:pt x="4972" y="8609"/>
                    <a:pt x="5091" y="8311"/>
                  </a:cubicBezTo>
                  <a:cubicBezTo>
                    <a:pt x="5163" y="8145"/>
                    <a:pt x="5234" y="7954"/>
                    <a:pt x="5389" y="7871"/>
                  </a:cubicBezTo>
                  <a:cubicBezTo>
                    <a:pt x="5457" y="7833"/>
                    <a:pt x="5530" y="7819"/>
                    <a:pt x="5606" y="7819"/>
                  </a:cubicBezTo>
                  <a:cubicBezTo>
                    <a:pt x="5767" y="7819"/>
                    <a:pt x="5941" y="7882"/>
                    <a:pt x="6103" y="7906"/>
                  </a:cubicBezTo>
                  <a:cubicBezTo>
                    <a:pt x="6136" y="7913"/>
                    <a:pt x="6170" y="7916"/>
                    <a:pt x="6205" y="7916"/>
                  </a:cubicBezTo>
                  <a:cubicBezTo>
                    <a:pt x="6425" y="7916"/>
                    <a:pt x="6668" y="7791"/>
                    <a:pt x="6627" y="7585"/>
                  </a:cubicBezTo>
                  <a:cubicBezTo>
                    <a:pt x="6638" y="7583"/>
                    <a:pt x="6648" y="7583"/>
                    <a:pt x="6658" y="7583"/>
                  </a:cubicBezTo>
                  <a:cubicBezTo>
                    <a:pt x="6882" y="7583"/>
                    <a:pt x="6930" y="7951"/>
                    <a:pt x="6782" y="8145"/>
                  </a:cubicBezTo>
                  <a:cubicBezTo>
                    <a:pt x="6365" y="8716"/>
                    <a:pt x="6294" y="8776"/>
                    <a:pt x="6806" y="9049"/>
                  </a:cubicBezTo>
                  <a:cubicBezTo>
                    <a:pt x="6814" y="9055"/>
                    <a:pt x="6826" y="9057"/>
                    <a:pt x="6840" y="9057"/>
                  </a:cubicBezTo>
                  <a:cubicBezTo>
                    <a:pt x="6945" y="9057"/>
                    <a:pt x="7177" y="8926"/>
                    <a:pt x="7315" y="8926"/>
                  </a:cubicBezTo>
                  <a:cubicBezTo>
                    <a:pt x="7329" y="8926"/>
                    <a:pt x="7342" y="8928"/>
                    <a:pt x="7353" y="8930"/>
                  </a:cubicBezTo>
                  <a:cubicBezTo>
                    <a:pt x="7699" y="9014"/>
                    <a:pt x="8020" y="9300"/>
                    <a:pt x="8306" y="9490"/>
                  </a:cubicBezTo>
                  <a:cubicBezTo>
                    <a:pt x="7675" y="9597"/>
                    <a:pt x="7079" y="9883"/>
                    <a:pt x="6603" y="10323"/>
                  </a:cubicBezTo>
                  <a:cubicBezTo>
                    <a:pt x="6387" y="10853"/>
                    <a:pt x="7064" y="11265"/>
                    <a:pt x="7654" y="11265"/>
                  </a:cubicBezTo>
                  <a:cubicBezTo>
                    <a:pt x="7714" y="11265"/>
                    <a:pt x="7773" y="11261"/>
                    <a:pt x="7830" y="11252"/>
                  </a:cubicBezTo>
                  <a:cubicBezTo>
                    <a:pt x="8234" y="11182"/>
                    <a:pt x="8670" y="11031"/>
                    <a:pt x="9069" y="11031"/>
                  </a:cubicBezTo>
                  <a:cubicBezTo>
                    <a:pt x="9280" y="11031"/>
                    <a:pt x="9482" y="11073"/>
                    <a:pt x="9663" y="11193"/>
                  </a:cubicBezTo>
                  <a:cubicBezTo>
                    <a:pt x="9282" y="11312"/>
                    <a:pt x="8913" y="11419"/>
                    <a:pt x="8544" y="11550"/>
                  </a:cubicBezTo>
                  <a:cubicBezTo>
                    <a:pt x="8651" y="11657"/>
                    <a:pt x="8770" y="12050"/>
                    <a:pt x="8937" y="12181"/>
                  </a:cubicBezTo>
                  <a:cubicBezTo>
                    <a:pt x="8853" y="12240"/>
                    <a:pt x="8746" y="12395"/>
                    <a:pt x="8663" y="12478"/>
                  </a:cubicBezTo>
                  <a:cubicBezTo>
                    <a:pt x="8722" y="12609"/>
                    <a:pt x="8818" y="12717"/>
                    <a:pt x="8937" y="12800"/>
                  </a:cubicBezTo>
                  <a:cubicBezTo>
                    <a:pt x="8663" y="12824"/>
                    <a:pt x="8413" y="13133"/>
                    <a:pt x="8532" y="13383"/>
                  </a:cubicBezTo>
                  <a:cubicBezTo>
                    <a:pt x="8580" y="13479"/>
                    <a:pt x="8686" y="13523"/>
                    <a:pt x="8793" y="13523"/>
                  </a:cubicBezTo>
                  <a:cubicBezTo>
                    <a:pt x="8875" y="13523"/>
                    <a:pt x="8957" y="13498"/>
                    <a:pt x="9015" y="13451"/>
                  </a:cubicBezTo>
                  <a:lnTo>
                    <a:pt x="9015" y="13451"/>
                  </a:lnTo>
                  <a:cubicBezTo>
                    <a:pt x="9032" y="13539"/>
                    <a:pt x="9098" y="13626"/>
                    <a:pt x="9187" y="13645"/>
                  </a:cubicBezTo>
                  <a:cubicBezTo>
                    <a:pt x="9220" y="13655"/>
                    <a:pt x="9253" y="13659"/>
                    <a:pt x="9287" y="13659"/>
                  </a:cubicBezTo>
                  <a:cubicBezTo>
                    <a:pt x="9419" y="13659"/>
                    <a:pt x="9549" y="13591"/>
                    <a:pt x="9663" y="13514"/>
                  </a:cubicBezTo>
                  <a:cubicBezTo>
                    <a:pt x="9787" y="13442"/>
                    <a:pt x="9928" y="13352"/>
                    <a:pt x="10071" y="13352"/>
                  </a:cubicBezTo>
                  <a:cubicBezTo>
                    <a:pt x="10094" y="13352"/>
                    <a:pt x="10117" y="13355"/>
                    <a:pt x="10139" y="13360"/>
                  </a:cubicBezTo>
                  <a:cubicBezTo>
                    <a:pt x="10389" y="13407"/>
                    <a:pt x="10497" y="13741"/>
                    <a:pt x="10366" y="13955"/>
                  </a:cubicBezTo>
                  <a:cubicBezTo>
                    <a:pt x="10272" y="14087"/>
                    <a:pt x="10107" y="14153"/>
                    <a:pt x="9945" y="14153"/>
                  </a:cubicBezTo>
                  <a:cubicBezTo>
                    <a:pt x="9859" y="14153"/>
                    <a:pt x="9773" y="14135"/>
                    <a:pt x="9699" y="14098"/>
                  </a:cubicBezTo>
                  <a:lnTo>
                    <a:pt x="9699" y="14098"/>
                  </a:lnTo>
                  <a:cubicBezTo>
                    <a:pt x="9758" y="14205"/>
                    <a:pt x="9818" y="14312"/>
                    <a:pt x="9877" y="14419"/>
                  </a:cubicBezTo>
                  <a:cubicBezTo>
                    <a:pt x="9711" y="14455"/>
                    <a:pt x="9532" y="14503"/>
                    <a:pt x="9413" y="14634"/>
                  </a:cubicBezTo>
                  <a:cubicBezTo>
                    <a:pt x="9294" y="14764"/>
                    <a:pt x="9306" y="15015"/>
                    <a:pt x="9473" y="15086"/>
                  </a:cubicBezTo>
                  <a:cubicBezTo>
                    <a:pt x="9675" y="14907"/>
                    <a:pt x="9925" y="14788"/>
                    <a:pt x="10187" y="14729"/>
                  </a:cubicBezTo>
                  <a:lnTo>
                    <a:pt x="10187" y="14729"/>
                  </a:lnTo>
                  <a:cubicBezTo>
                    <a:pt x="10032" y="14872"/>
                    <a:pt x="10294" y="15086"/>
                    <a:pt x="10497" y="15122"/>
                  </a:cubicBezTo>
                  <a:cubicBezTo>
                    <a:pt x="10354" y="15253"/>
                    <a:pt x="10223" y="15384"/>
                    <a:pt x="10080" y="15503"/>
                  </a:cubicBezTo>
                  <a:cubicBezTo>
                    <a:pt x="10130" y="15642"/>
                    <a:pt x="10272" y="15740"/>
                    <a:pt x="10414" y="15740"/>
                  </a:cubicBezTo>
                  <a:cubicBezTo>
                    <a:pt x="10442" y="15740"/>
                    <a:pt x="10470" y="15737"/>
                    <a:pt x="10497" y="15729"/>
                  </a:cubicBezTo>
                  <a:cubicBezTo>
                    <a:pt x="10604" y="16003"/>
                    <a:pt x="10842" y="16217"/>
                    <a:pt x="11116" y="16300"/>
                  </a:cubicBezTo>
                  <a:cubicBezTo>
                    <a:pt x="11247" y="16003"/>
                    <a:pt x="11366" y="15717"/>
                    <a:pt x="11485" y="15431"/>
                  </a:cubicBezTo>
                  <a:cubicBezTo>
                    <a:pt x="11640" y="15729"/>
                    <a:pt x="11925" y="15955"/>
                    <a:pt x="12247" y="16062"/>
                  </a:cubicBezTo>
                  <a:cubicBezTo>
                    <a:pt x="12210" y="15244"/>
                    <a:pt x="12281" y="14687"/>
                    <a:pt x="12826" y="14687"/>
                  </a:cubicBezTo>
                  <a:cubicBezTo>
                    <a:pt x="12978" y="14687"/>
                    <a:pt x="13167" y="14730"/>
                    <a:pt x="13402" y="14824"/>
                  </a:cubicBezTo>
                  <a:cubicBezTo>
                    <a:pt x="13164" y="15491"/>
                    <a:pt x="12771" y="16110"/>
                    <a:pt x="12759" y="16860"/>
                  </a:cubicBezTo>
                  <a:cubicBezTo>
                    <a:pt x="12792" y="16877"/>
                    <a:pt x="12827" y="16884"/>
                    <a:pt x="12860" y="16884"/>
                  </a:cubicBezTo>
                  <a:cubicBezTo>
                    <a:pt x="12913" y="16884"/>
                    <a:pt x="12965" y="16866"/>
                    <a:pt x="13009" y="16835"/>
                  </a:cubicBezTo>
                  <a:lnTo>
                    <a:pt x="13009" y="16835"/>
                  </a:lnTo>
                  <a:cubicBezTo>
                    <a:pt x="12995" y="17049"/>
                    <a:pt x="13040" y="17269"/>
                    <a:pt x="13140" y="17455"/>
                  </a:cubicBezTo>
                  <a:cubicBezTo>
                    <a:pt x="13369" y="17444"/>
                    <a:pt x="13558" y="17233"/>
                    <a:pt x="13551" y="17005"/>
                  </a:cubicBezTo>
                  <a:lnTo>
                    <a:pt x="13551" y="17005"/>
                  </a:lnTo>
                  <a:cubicBezTo>
                    <a:pt x="13585" y="17258"/>
                    <a:pt x="13688" y="17507"/>
                    <a:pt x="13842" y="17705"/>
                  </a:cubicBezTo>
                  <a:cubicBezTo>
                    <a:pt x="14033" y="17562"/>
                    <a:pt x="14164" y="17348"/>
                    <a:pt x="14199" y="17122"/>
                  </a:cubicBezTo>
                  <a:cubicBezTo>
                    <a:pt x="14283" y="17324"/>
                    <a:pt x="14461" y="17491"/>
                    <a:pt x="14676" y="17574"/>
                  </a:cubicBezTo>
                  <a:cubicBezTo>
                    <a:pt x="14893" y="17499"/>
                    <a:pt x="14991" y="17227"/>
                    <a:pt x="14920" y="17017"/>
                  </a:cubicBezTo>
                  <a:lnTo>
                    <a:pt x="14920" y="17017"/>
                  </a:lnTo>
                  <a:cubicBezTo>
                    <a:pt x="14994" y="17093"/>
                    <a:pt x="15099" y="17142"/>
                    <a:pt x="15201" y="17142"/>
                  </a:cubicBezTo>
                  <a:cubicBezTo>
                    <a:pt x="15237" y="17142"/>
                    <a:pt x="15273" y="17135"/>
                    <a:pt x="15307" y="17122"/>
                  </a:cubicBezTo>
                  <a:cubicBezTo>
                    <a:pt x="15434" y="17066"/>
                    <a:pt x="15519" y="16935"/>
                    <a:pt x="15533" y="16801"/>
                  </a:cubicBezTo>
                  <a:lnTo>
                    <a:pt x="15533" y="16801"/>
                  </a:lnTo>
                  <a:cubicBezTo>
                    <a:pt x="15575" y="16838"/>
                    <a:pt x="15634" y="16863"/>
                    <a:pt x="15690" y="16863"/>
                  </a:cubicBezTo>
                  <a:cubicBezTo>
                    <a:pt x="15723" y="16863"/>
                    <a:pt x="15755" y="16855"/>
                    <a:pt x="15783" y="16836"/>
                  </a:cubicBezTo>
                  <a:cubicBezTo>
                    <a:pt x="15926" y="16741"/>
                    <a:pt x="15938" y="16539"/>
                    <a:pt x="15890" y="16372"/>
                  </a:cubicBezTo>
                  <a:cubicBezTo>
                    <a:pt x="15842" y="16205"/>
                    <a:pt x="15747" y="16050"/>
                    <a:pt x="15747" y="15872"/>
                  </a:cubicBezTo>
                  <a:cubicBezTo>
                    <a:pt x="15747" y="15634"/>
                    <a:pt x="15938" y="15407"/>
                    <a:pt x="16164" y="15372"/>
                  </a:cubicBezTo>
                  <a:cubicBezTo>
                    <a:pt x="16187" y="15368"/>
                    <a:pt x="16210" y="15367"/>
                    <a:pt x="16233" y="15367"/>
                  </a:cubicBezTo>
                  <a:cubicBezTo>
                    <a:pt x="16449" y="15367"/>
                    <a:pt x="16659" y="15513"/>
                    <a:pt x="16723" y="15717"/>
                  </a:cubicBezTo>
                  <a:cubicBezTo>
                    <a:pt x="16545" y="15800"/>
                    <a:pt x="16569" y="16062"/>
                    <a:pt x="16652" y="16241"/>
                  </a:cubicBezTo>
                  <a:cubicBezTo>
                    <a:pt x="16807" y="16634"/>
                    <a:pt x="17021" y="16991"/>
                    <a:pt x="17271" y="17336"/>
                  </a:cubicBezTo>
                  <a:cubicBezTo>
                    <a:pt x="17295" y="17181"/>
                    <a:pt x="17319" y="17027"/>
                    <a:pt x="17343" y="16884"/>
                  </a:cubicBezTo>
                  <a:lnTo>
                    <a:pt x="17343" y="16884"/>
                  </a:lnTo>
                  <a:cubicBezTo>
                    <a:pt x="17324" y="17155"/>
                    <a:pt x="17614" y="17361"/>
                    <a:pt x="17890" y="17361"/>
                  </a:cubicBezTo>
                  <a:cubicBezTo>
                    <a:pt x="17965" y="17361"/>
                    <a:pt x="18038" y="17345"/>
                    <a:pt x="18105" y="17312"/>
                  </a:cubicBezTo>
                  <a:cubicBezTo>
                    <a:pt x="18486" y="17122"/>
                    <a:pt x="18390" y="16669"/>
                    <a:pt x="18724" y="16503"/>
                  </a:cubicBezTo>
                  <a:cubicBezTo>
                    <a:pt x="18745" y="16492"/>
                    <a:pt x="18772" y="16487"/>
                    <a:pt x="18801" y="16487"/>
                  </a:cubicBezTo>
                  <a:cubicBezTo>
                    <a:pt x="18973" y="16487"/>
                    <a:pt x="19264" y="16644"/>
                    <a:pt x="19488" y="16644"/>
                  </a:cubicBezTo>
                  <a:cubicBezTo>
                    <a:pt x="19647" y="16644"/>
                    <a:pt x="19773" y="16564"/>
                    <a:pt x="19795" y="16288"/>
                  </a:cubicBezTo>
                  <a:cubicBezTo>
                    <a:pt x="19807" y="16181"/>
                    <a:pt x="19760" y="16074"/>
                    <a:pt x="19736" y="15967"/>
                  </a:cubicBezTo>
                  <a:cubicBezTo>
                    <a:pt x="19498" y="15205"/>
                    <a:pt x="20069" y="14288"/>
                    <a:pt x="20855" y="14157"/>
                  </a:cubicBezTo>
                  <a:cubicBezTo>
                    <a:pt x="21000" y="14381"/>
                    <a:pt x="21198" y="14625"/>
                    <a:pt x="21448" y="14625"/>
                  </a:cubicBezTo>
                  <a:cubicBezTo>
                    <a:pt x="21464" y="14625"/>
                    <a:pt x="21481" y="14624"/>
                    <a:pt x="21498" y="14622"/>
                  </a:cubicBezTo>
                  <a:cubicBezTo>
                    <a:pt x="21669" y="14607"/>
                    <a:pt x="21750" y="14410"/>
                    <a:pt x="21730" y="14264"/>
                  </a:cubicBezTo>
                  <a:lnTo>
                    <a:pt x="21730" y="14264"/>
                  </a:lnTo>
                  <a:cubicBezTo>
                    <a:pt x="21778" y="14284"/>
                    <a:pt x="21831" y="14294"/>
                    <a:pt x="21884" y="14294"/>
                  </a:cubicBezTo>
                  <a:cubicBezTo>
                    <a:pt x="21953" y="14294"/>
                    <a:pt x="22021" y="14277"/>
                    <a:pt x="22081" y="14241"/>
                  </a:cubicBezTo>
                  <a:cubicBezTo>
                    <a:pt x="22010" y="14002"/>
                    <a:pt x="21831" y="13800"/>
                    <a:pt x="21617" y="13681"/>
                  </a:cubicBezTo>
                  <a:cubicBezTo>
                    <a:pt x="21736" y="13574"/>
                    <a:pt x="21807" y="13395"/>
                    <a:pt x="21784" y="13229"/>
                  </a:cubicBezTo>
                  <a:lnTo>
                    <a:pt x="21784" y="13229"/>
                  </a:lnTo>
                  <a:cubicBezTo>
                    <a:pt x="21840" y="13280"/>
                    <a:pt x="21917" y="13305"/>
                    <a:pt x="21993" y="13305"/>
                  </a:cubicBezTo>
                  <a:cubicBezTo>
                    <a:pt x="22094" y="13305"/>
                    <a:pt x="22194" y="13262"/>
                    <a:pt x="22248" y="13181"/>
                  </a:cubicBezTo>
                  <a:cubicBezTo>
                    <a:pt x="22355" y="13026"/>
                    <a:pt x="22248" y="12800"/>
                    <a:pt x="22129" y="12681"/>
                  </a:cubicBezTo>
                  <a:cubicBezTo>
                    <a:pt x="22240" y="12537"/>
                    <a:pt x="22358" y="12473"/>
                    <a:pt x="22487" y="12473"/>
                  </a:cubicBezTo>
                  <a:cubicBezTo>
                    <a:pt x="22593" y="12473"/>
                    <a:pt x="22708" y="12517"/>
                    <a:pt x="22831" y="12598"/>
                  </a:cubicBezTo>
                  <a:cubicBezTo>
                    <a:pt x="22984" y="12699"/>
                    <a:pt x="23173" y="12789"/>
                    <a:pt x="23351" y="12789"/>
                  </a:cubicBezTo>
                  <a:cubicBezTo>
                    <a:pt x="23423" y="12789"/>
                    <a:pt x="23493" y="12775"/>
                    <a:pt x="23558" y="12740"/>
                  </a:cubicBezTo>
                  <a:cubicBezTo>
                    <a:pt x="23731" y="12654"/>
                    <a:pt x="23778" y="12396"/>
                    <a:pt x="23694" y="12253"/>
                  </a:cubicBezTo>
                  <a:lnTo>
                    <a:pt x="23694" y="12253"/>
                  </a:lnTo>
                  <a:cubicBezTo>
                    <a:pt x="23722" y="12261"/>
                    <a:pt x="23752" y="12264"/>
                    <a:pt x="23782" y="12264"/>
                  </a:cubicBezTo>
                  <a:cubicBezTo>
                    <a:pt x="23954" y="12264"/>
                    <a:pt x="24142" y="12149"/>
                    <a:pt x="24189" y="11978"/>
                  </a:cubicBezTo>
                  <a:cubicBezTo>
                    <a:pt x="24272" y="11705"/>
                    <a:pt x="24070" y="11419"/>
                    <a:pt x="23820" y="11300"/>
                  </a:cubicBezTo>
                  <a:cubicBezTo>
                    <a:pt x="23685" y="11236"/>
                    <a:pt x="23538" y="11213"/>
                    <a:pt x="23387" y="11213"/>
                  </a:cubicBezTo>
                  <a:cubicBezTo>
                    <a:pt x="23257" y="11213"/>
                    <a:pt x="23125" y="11230"/>
                    <a:pt x="22998" y="11252"/>
                  </a:cubicBezTo>
                  <a:cubicBezTo>
                    <a:pt x="22724" y="11300"/>
                    <a:pt x="22450" y="11383"/>
                    <a:pt x="22177" y="11383"/>
                  </a:cubicBezTo>
                  <a:cubicBezTo>
                    <a:pt x="22224" y="11181"/>
                    <a:pt x="22272" y="10978"/>
                    <a:pt x="22319" y="10788"/>
                  </a:cubicBezTo>
                  <a:lnTo>
                    <a:pt x="22319" y="10788"/>
                  </a:lnTo>
                  <a:cubicBezTo>
                    <a:pt x="22280" y="10827"/>
                    <a:pt x="22231" y="10844"/>
                    <a:pt x="22179" y="10844"/>
                  </a:cubicBezTo>
                  <a:cubicBezTo>
                    <a:pt x="22029" y="10844"/>
                    <a:pt x="21861" y="10698"/>
                    <a:pt x="21879" y="10538"/>
                  </a:cubicBezTo>
                  <a:cubicBezTo>
                    <a:pt x="21891" y="10312"/>
                    <a:pt x="22093" y="10157"/>
                    <a:pt x="22308" y="10085"/>
                  </a:cubicBezTo>
                  <a:cubicBezTo>
                    <a:pt x="22366" y="10066"/>
                    <a:pt x="22432" y="10046"/>
                    <a:pt x="22500" y="10046"/>
                  </a:cubicBezTo>
                  <a:cubicBezTo>
                    <a:pt x="22515" y="10046"/>
                    <a:pt x="22530" y="10047"/>
                    <a:pt x="22546" y="10050"/>
                  </a:cubicBezTo>
                  <a:cubicBezTo>
                    <a:pt x="22735" y="10072"/>
                    <a:pt x="22894" y="10230"/>
                    <a:pt x="23080" y="10230"/>
                  </a:cubicBezTo>
                  <a:cubicBezTo>
                    <a:pt x="23092" y="10230"/>
                    <a:pt x="23105" y="10230"/>
                    <a:pt x="23117" y="10228"/>
                  </a:cubicBezTo>
                  <a:cubicBezTo>
                    <a:pt x="23363" y="10195"/>
                    <a:pt x="23410" y="9783"/>
                    <a:pt x="23207" y="9674"/>
                  </a:cubicBezTo>
                  <a:lnTo>
                    <a:pt x="23207" y="9674"/>
                  </a:lnTo>
                  <a:cubicBezTo>
                    <a:pt x="23227" y="9680"/>
                    <a:pt x="23246" y="9682"/>
                    <a:pt x="23266" y="9682"/>
                  </a:cubicBezTo>
                  <a:cubicBezTo>
                    <a:pt x="23481" y="9682"/>
                    <a:pt x="23668" y="9353"/>
                    <a:pt x="23534" y="9157"/>
                  </a:cubicBezTo>
                  <a:cubicBezTo>
                    <a:pt x="23440" y="9022"/>
                    <a:pt x="23282" y="8964"/>
                    <a:pt x="23119" y="8964"/>
                  </a:cubicBezTo>
                  <a:cubicBezTo>
                    <a:pt x="23027" y="8964"/>
                    <a:pt x="22933" y="8983"/>
                    <a:pt x="22849" y="9017"/>
                  </a:cubicBezTo>
                  <a:lnTo>
                    <a:pt x="22849" y="9017"/>
                  </a:lnTo>
                  <a:cubicBezTo>
                    <a:pt x="23086" y="8854"/>
                    <a:pt x="23091" y="8422"/>
                    <a:pt x="22855" y="8240"/>
                  </a:cubicBezTo>
                  <a:cubicBezTo>
                    <a:pt x="22758" y="8168"/>
                    <a:pt x="22642" y="8135"/>
                    <a:pt x="22524" y="8135"/>
                  </a:cubicBezTo>
                  <a:cubicBezTo>
                    <a:pt x="22323" y="8135"/>
                    <a:pt x="22115" y="8230"/>
                    <a:pt x="21981" y="8390"/>
                  </a:cubicBezTo>
                  <a:lnTo>
                    <a:pt x="21981" y="8390"/>
                  </a:lnTo>
                  <a:cubicBezTo>
                    <a:pt x="22096" y="8206"/>
                    <a:pt x="21957" y="7915"/>
                    <a:pt x="21736" y="7871"/>
                  </a:cubicBezTo>
                  <a:cubicBezTo>
                    <a:pt x="21704" y="7863"/>
                    <a:pt x="21673" y="7859"/>
                    <a:pt x="21641" y="7859"/>
                  </a:cubicBezTo>
                  <a:cubicBezTo>
                    <a:pt x="21434" y="7859"/>
                    <a:pt x="21235" y="8018"/>
                    <a:pt x="21153" y="8204"/>
                  </a:cubicBezTo>
                  <a:cubicBezTo>
                    <a:pt x="21081" y="8157"/>
                    <a:pt x="21010" y="8097"/>
                    <a:pt x="20938" y="8049"/>
                  </a:cubicBezTo>
                  <a:cubicBezTo>
                    <a:pt x="20769" y="8241"/>
                    <a:pt x="20547" y="8432"/>
                    <a:pt x="20292" y="8432"/>
                  </a:cubicBezTo>
                  <a:cubicBezTo>
                    <a:pt x="20277" y="8432"/>
                    <a:pt x="20263" y="8432"/>
                    <a:pt x="20248" y="8430"/>
                  </a:cubicBezTo>
                  <a:cubicBezTo>
                    <a:pt x="19974" y="8418"/>
                    <a:pt x="19748" y="8037"/>
                    <a:pt x="19950" y="7847"/>
                  </a:cubicBezTo>
                  <a:lnTo>
                    <a:pt x="19950" y="7847"/>
                  </a:lnTo>
                  <a:cubicBezTo>
                    <a:pt x="19900" y="7860"/>
                    <a:pt x="19842" y="7868"/>
                    <a:pt x="19785" y="7868"/>
                  </a:cubicBezTo>
                  <a:cubicBezTo>
                    <a:pt x="19638" y="7868"/>
                    <a:pt x="19494" y="7817"/>
                    <a:pt x="19486" y="7680"/>
                  </a:cubicBezTo>
                  <a:cubicBezTo>
                    <a:pt x="19474" y="7442"/>
                    <a:pt x="19950" y="7264"/>
                    <a:pt x="19795" y="7085"/>
                  </a:cubicBezTo>
                  <a:lnTo>
                    <a:pt x="19795" y="7085"/>
                  </a:lnTo>
                  <a:cubicBezTo>
                    <a:pt x="19850" y="7119"/>
                    <a:pt x="19910" y="7134"/>
                    <a:pt x="19971" y="7134"/>
                  </a:cubicBezTo>
                  <a:cubicBezTo>
                    <a:pt x="20251" y="7134"/>
                    <a:pt x="20544" y="6811"/>
                    <a:pt x="20426" y="6537"/>
                  </a:cubicBezTo>
                  <a:cubicBezTo>
                    <a:pt x="20629" y="6525"/>
                    <a:pt x="20795" y="6323"/>
                    <a:pt x="20748" y="6132"/>
                  </a:cubicBezTo>
                  <a:cubicBezTo>
                    <a:pt x="20715" y="5944"/>
                    <a:pt x="20527" y="5869"/>
                    <a:pt x="20357" y="5869"/>
                  </a:cubicBezTo>
                  <a:cubicBezTo>
                    <a:pt x="20344" y="5869"/>
                    <a:pt x="20332" y="5870"/>
                    <a:pt x="20319" y="5871"/>
                  </a:cubicBezTo>
                  <a:cubicBezTo>
                    <a:pt x="20319" y="5469"/>
                    <a:pt x="20063" y="5199"/>
                    <a:pt x="19722" y="5199"/>
                  </a:cubicBezTo>
                  <a:cubicBezTo>
                    <a:pt x="19629" y="5199"/>
                    <a:pt x="19529" y="5220"/>
                    <a:pt x="19426" y="5263"/>
                  </a:cubicBezTo>
                  <a:cubicBezTo>
                    <a:pt x="19449" y="4897"/>
                    <a:pt x="19197" y="4619"/>
                    <a:pt x="18818" y="4619"/>
                  </a:cubicBezTo>
                  <a:cubicBezTo>
                    <a:pt x="18803" y="4619"/>
                    <a:pt x="18787" y="4619"/>
                    <a:pt x="18771" y="4620"/>
                  </a:cubicBezTo>
                  <a:cubicBezTo>
                    <a:pt x="18402" y="4632"/>
                    <a:pt x="18081" y="4847"/>
                    <a:pt x="17724" y="4954"/>
                  </a:cubicBezTo>
                  <a:cubicBezTo>
                    <a:pt x="17626" y="4978"/>
                    <a:pt x="17530" y="4991"/>
                    <a:pt x="17438" y="4991"/>
                  </a:cubicBezTo>
                  <a:cubicBezTo>
                    <a:pt x="17169" y="4991"/>
                    <a:pt x="16931" y="4883"/>
                    <a:pt x="16771" y="4644"/>
                  </a:cubicBezTo>
                  <a:cubicBezTo>
                    <a:pt x="17390" y="4418"/>
                    <a:pt x="18640" y="4751"/>
                    <a:pt x="18974" y="3930"/>
                  </a:cubicBezTo>
                  <a:cubicBezTo>
                    <a:pt x="19062" y="3743"/>
                    <a:pt x="18947" y="3475"/>
                    <a:pt x="18750" y="3444"/>
                  </a:cubicBezTo>
                  <a:lnTo>
                    <a:pt x="18750" y="3444"/>
                  </a:lnTo>
                  <a:cubicBezTo>
                    <a:pt x="18890" y="3428"/>
                    <a:pt x="18936" y="3209"/>
                    <a:pt x="18914" y="3049"/>
                  </a:cubicBezTo>
                  <a:cubicBezTo>
                    <a:pt x="18890" y="2882"/>
                    <a:pt x="18855" y="2692"/>
                    <a:pt x="18724" y="2584"/>
                  </a:cubicBezTo>
                  <a:cubicBezTo>
                    <a:pt x="18673" y="2542"/>
                    <a:pt x="18609" y="2522"/>
                    <a:pt x="18547" y="2522"/>
                  </a:cubicBezTo>
                  <a:cubicBezTo>
                    <a:pt x="18434" y="2522"/>
                    <a:pt x="18327" y="2588"/>
                    <a:pt x="18319" y="2703"/>
                  </a:cubicBezTo>
                  <a:cubicBezTo>
                    <a:pt x="18307" y="2513"/>
                    <a:pt x="18283" y="2299"/>
                    <a:pt x="18140" y="2168"/>
                  </a:cubicBezTo>
                  <a:cubicBezTo>
                    <a:pt x="18090" y="2126"/>
                    <a:pt x="18021" y="2106"/>
                    <a:pt x="17953" y="2106"/>
                  </a:cubicBezTo>
                  <a:cubicBezTo>
                    <a:pt x="17853" y="2106"/>
                    <a:pt x="17754" y="2149"/>
                    <a:pt x="17716" y="2227"/>
                  </a:cubicBezTo>
                  <a:lnTo>
                    <a:pt x="17716" y="2227"/>
                  </a:lnTo>
                  <a:cubicBezTo>
                    <a:pt x="17713" y="2115"/>
                    <a:pt x="17587" y="2011"/>
                    <a:pt x="17458" y="2011"/>
                  </a:cubicBezTo>
                  <a:cubicBezTo>
                    <a:pt x="17448" y="2011"/>
                    <a:pt x="17437" y="2011"/>
                    <a:pt x="17426" y="2013"/>
                  </a:cubicBezTo>
                  <a:cubicBezTo>
                    <a:pt x="17271" y="2037"/>
                    <a:pt x="17152" y="2156"/>
                    <a:pt x="17033" y="2275"/>
                  </a:cubicBezTo>
                  <a:cubicBezTo>
                    <a:pt x="16920" y="2377"/>
                    <a:pt x="16784" y="2490"/>
                    <a:pt x="16638" y="2490"/>
                  </a:cubicBezTo>
                  <a:cubicBezTo>
                    <a:pt x="16631" y="2490"/>
                    <a:pt x="16624" y="2490"/>
                    <a:pt x="16616" y="2489"/>
                  </a:cubicBezTo>
                  <a:cubicBezTo>
                    <a:pt x="16616" y="2799"/>
                    <a:pt x="16593" y="3132"/>
                    <a:pt x="16402" y="3382"/>
                  </a:cubicBezTo>
                  <a:cubicBezTo>
                    <a:pt x="16293" y="3526"/>
                    <a:pt x="16105" y="3614"/>
                    <a:pt x="15931" y="3614"/>
                  </a:cubicBezTo>
                  <a:cubicBezTo>
                    <a:pt x="15802" y="3614"/>
                    <a:pt x="15680" y="3565"/>
                    <a:pt x="15604" y="3454"/>
                  </a:cubicBezTo>
                  <a:cubicBezTo>
                    <a:pt x="15533" y="3525"/>
                    <a:pt x="15473" y="3596"/>
                    <a:pt x="15402" y="3668"/>
                  </a:cubicBezTo>
                  <a:cubicBezTo>
                    <a:pt x="15211" y="3668"/>
                    <a:pt x="15116" y="3406"/>
                    <a:pt x="15199" y="3239"/>
                  </a:cubicBezTo>
                  <a:cubicBezTo>
                    <a:pt x="15283" y="3073"/>
                    <a:pt x="15473" y="2977"/>
                    <a:pt x="15652" y="2918"/>
                  </a:cubicBezTo>
                  <a:cubicBezTo>
                    <a:pt x="15652" y="2727"/>
                    <a:pt x="15616" y="2525"/>
                    <a:pt x="15485" y="2394"/>
                  </a:cubicBezTo>
                  <a:cubicBezTo>
                    <a:pt x="15427" y="2345"/>
                    <a:pt x="15346" y="2320"/>
                    <a:pt x="15268" y="2320"/>
                  </a:cubicBezTo>
                  <a:cubicBezTo>
                    <a:pt x="15156" y="2320"/>
                    <a:pt x="15049" y="2372"/>
                    <a:pt x="15021" y="2477"/>
                  </a:cubicBezTo>
                  <a:cubicBezTo>
                    <a:pt x="14973" y="2275"/>
                    <a:pt x="14783" y="2120"/>
                    <a:pt x="14580" y="2120"/>
                  </a:cubicBezTo>
                  <a:cubicBezTo>
                    <a:pt x="14378" y="2120"/>
                    <a:pt x="14187" y="2275"/>
                    <a:pt x="14140" y="2465"/>
                  </a:cubicBezTo>
                  <a:cubicBezTo>
                    <a:pt x="14080" y="2338"/>
                    <a:pt x="13942" y="2259"/>
                    <a:pt x="13807" y="2259"/>
                  </a:cubicBezTo>
                  <a:cubicBezTo>
                    <a:pt x="13753" y="2259"/>
                    <a:pt x="13699" y="2271"/>
                    <a:pt x="13652" y="2299"/>
                  </a:cubicBezTo>
                  <a:cubicBezTo>
                    <a:pt x="13473" y="2382"/>
                    <a:pt x="13402" y="2632"/>
                    <a:pt x="13509" y="2799"/>
                  </a:cubicBezTo>
                  <a:cubicBezTo>
                    <a:pt x="13389" y="2879"/>
                    <a:pt x="13253" y="2950"/>
                    <a:pt x="13113" y="2950"/>
                  </a:cubicBezTo>
                  <a:cubicBezTo>
                    <a:pt x="13086" y="2950"/>
                    <a:pt x="13060" y="2947"/>
                    <a:pt x="13033" y="2942"/>
                  </a:cubicBezTo>
                  <a:cubicBezTo>
                    <a:pt x="12866" y="2906"/>
                    <a:pt x="12771" y="2656"/>
                    <a:pt x="12913" y="2561"/>
                  </a:cubicBezTo>
                  <a:lnTo>
                    <a:pt x="12913" y="2561"/>
                  </a:lnTo>
                  <a:cubicBezTo>
                    <a:pt x="12856" y="2576"/>
                    <a:pt x="12799" y="2585"/>
                    <a:pt x="12744" y="2585"/>
                  </a:cubicBezTo>
                  <a:cubicBezTo>
                    <a:pt x="12673" y="2585"/>
                    <a:pt x="12605" y="2570"/>
                    <a:pt x="12544" y="2537"/>
                  </a:cubicBezTo>
                  <a:cubicBezTo>
                    <a:pt x="12699" y="2334"/>
                    <a:pt x="12604" y="2203"/>
                    <a:pt x="12663" y="2049"/>
                  </a:cubicBezTo>
                  <a:lnTo>
                    <a:pt x="12663" y="2049"/>
                  </a:lnTo>
                  <a:cubicBezTo>
                    <a:pt x="12318" y="2083"/>
                    <a:pt x="12034" y="2263"/>
                    <a:pt x="11821" y="2263"/>
                  </a:cubicBezTo>
                  <a:cubicBezTo>
                    <a:pt x="11659" y="2263"/>
                    <a:pt x="11538" y="2159"/>
                    <a:pt x="11461" y="1811"/>
                  </a:cubicBezTo>
                  <a:cubicBezTo>
                    <a:pt x="11374" y="1957"/>
                    <a:pt x="11202" y="2036"/>
                    <a:pt x="11032" y="2036"/>
                  </a:cubicBezTo>
                  <a:cubicBezTo>
                    <a:pt x="10898" y="2036"/>
                    <a:pt x="10764" y="1987"/>
                    <a:pt x="10675" y="1882"/>
                  </a:cubicBezTo>
                  <a:cubicBezTo>
                    <a:pt x="10473" y="1656"/>
                    <a:pt x="10556" y="1239"/>
                    <a:pt x="10842" y="1108"/>
                  </a:cubicBezTo>
                  <a:cubicBezTo>
                    <a:pt x="10687" y="715"/>
                    <a:pt x="10508" y="298"/>
                    <a:pt x="10139" y="84"/>
                  </a:cubicBezTo>
                  <a:cubicBezTo>
                    <a:pt x="10039" y="27"/>
                    <a:pt x="9920" y="1"/>
                    <a:pt x="9801" y="1"/>
                  </a:cubicBezTo>
                  <a:close/>
                </a:path>
              </a:pathLst>
            </a:custGeom>
            <a:solidFill>
              <a:srgbClr val="E3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9"/>
            <p:cNvSpPr/>
            <p:nvPr/>
          </p:nvSpPr>
          <p:spPr>
            <a:xfrm>
              <a:off x="3033329" y="3976543"/>
              <a:ext cx="347320" cy="850492"/>
            </a:xfrm>
            <a:custGeom>
              <a:avLst/>
              <a:gdLst/>
              <a:ahLst/>
              <a:cxnLst/>
              <a:rect l="l" t="t" r="r" b="b"/>
              <a:pathLst>
                <a:path w="11657" h="27885" extrusionOk="0">
                  <a:moveTo>
                    <a:pt x="8037" y="810"/>
                  </a:moveTo>
                  <a:cubicBezTo>
                    <a:pt x="8037" y="850"/>
                    <a:pt x="8036" y="889"/>
                    <a:pt x="8035" y="929"/>
                  </a:cubicBezTo>
                  <a:lnTo>
                    <a:pt x="8035" y="929"/>
                  </a:lnTo>
                  <a:cubicBezTo>
                    <a:pt x="8037" y="889"/>
                    <a:pt x="8038" y="850"/>
                    <a:pt x="8037" y="810"/>
                  </a:cubicBezTo>
                  <a:close/>
                  <a:moveTo>
                    <a:pt x="8561" y="0"/>
                  </a:moveTo>
                  <a:cubicBezTo>
                    <a:pt x="8656" y="1108"/>
                    <a:pt x="8156" y="2263"/>
                    <a:pt x="7275" y="2953"/>
                  </a:cubicBezTo>
                  <a:cubicBezTo>
                    <a:pt x="7727" y="2377"/>
                    <a:pt x="8007" y="1662"/>
                    <a:pt x="8035" y="929"/>
                  </a:cubicBezTo>
                  <a:lnTo>
                    <a:pt x="8035" y="929"/>
                  </a:lnTo>
                  <a:cubicBezTo>
                    <a:pt x="8001" y="1530"/>
                    <a:pt x="7633" y="2102"/>
                    <a:pt x="7108" y="2382"/>
                  </a:cubicBezTo>
                  <a:cubicBezTo>
                    <a:pt x="6191" y="2870"/>
                    <a:pt x="5525" y="2977"/>
                    <a:pt x="4977" y="3965"/>
                  </a:cubicBezTo>
                  <a:cubicBezTo>
                    <a:pt x="4873" y="4155"/>
                    <a:pt x="4776" y="4360"/>
                    <a:pt x="4723" y="4568"/>
                  </a:cubicBezTo>
                  <a:lnTo>
                    <a:pt x="4723" y="4568"/>
                  </a:lnTo>
                  <a:cubicBezTo>
                    <a:pt x="4754" y="4371"/>
                    <a:pt x="4755" y="4174"/>
                    <a:pt x="4727" y="3977"/>
                  </a:cubicBezTo>
                  <a:cubicBezTo>
                    <a:pt x="4596" y="2977"/>
                    <a:pt x="4263" y="2025"/>
                    <a:pt x="3262" y="1608"/>
                  </a:cubicBezTo>
                  <a:cubicBezTo>
                    <a:pt x="2667" y="1360"/>
                    <a:pt x="2022" y="1318"/>
                    <a:pt x="1376" y="1318"/>
                  </a:cubicBezTo>
                  <a:cubicBezTo>
                    <a:pt x="1247" y="1318"/>
                    <a:pt x="1117" y="1320"/>
                    <a:pt x="988" y="1322"/>
                  </a:cubicBezTo>
                  <a:cubicBezTo>
                    <a:pt x="1762" y="1763"/>
                    <a:pt x="2393" y="2441"/>
                    <a:pt x="2774" y="3251"/>
                  </a:cubicBezTo>
                  <a:cubicBezTo>
                    <a:pt x="2477" y="2798"/>
                    <a:pt x="2024" y="2453"/>
                    <a:pt x="1512" y="2298"/>
                  </a:cubicBezTo>
                  <a:lnTo>
                    <a:pt x="1512" y="2298"/>
                  </a:lnTo>
                  <a:cubicBezTo>
                    <a:pt x="2143" y="2501"/>
                    <a:pt x="2572" y="3108"/>
                    <a:pt x="2750" y="3739"/>
                  </a:cubicBezTo>
                  <a:cubicBezTo>
                    <a:pt x="2929" y="4370"/>
                    <a:pt x="2905" y="5049"/>
                    <a:pt x="2893" y="5704"/>
                  </a:cubicBezTo>
                  <a:cubicBezTo>
                    <a:pt x="2881" y="6799"/>
                    <a:pt x="2929" y="7966"/>
                    <a:pt x="4013" y="8502"/>
                  </a:cubicBezTo>
                  <a:cubicBezTo>
                    <a:pt x="1667" y="11478"/>
                    <a:pt x="2774" y="15574"/>
                    <a:pt x="3048" y="18896"/>
                  </a:cubicBezTo>
                  <a:cubicBezTo>
                    <a:pt x="3286" y="21682"/>
                    <a:pt x="2750" y="26099"/>
                    <a:pt x="0" y="27623"/>
                  </a:cubicBezTo>
                  <a:lnTo>
                    <a:pt x="1346" y="27885"/>
                  </a:lnTo>
                  <a:cubicBezTo>
                    <a:pt x="3322" y="25242"/>
                    <a:pt x="3858" y="21729"/>
                    <a:pt x="3572" y="18503"/>
                  </a:cubicBezTo>
                  <a:cubicBezTo>
                    <a:pt x="3501" y="17788"/>
                    <a:pt x="3405" y="17074"/>
                    <a:pt x="3310" y="16360"/>
                  </a:cubicBezTo>
                  <a:cubicBezTo>
                    <a:pt x="3524" y="16086"/>
                    <a:pt x="3846" y="15943"/>
                    <a:pt x="4191" y="15943"/>
                  </a:cubicBezTo>
                  <a:cubicBezTo>
                    <a:pt x="4596" y="15943"/>
                    <a:pt x="4977" y="16098"/>
                    <a:pt x="5370" y="16157"/>
                  </a:cubicBezTo>
                  <a:cubicBezTo>
                    <a:pt x="5515" y="16182"/>
                    <a:pt x="5660" y="16194"/>
                    <a:pt x="5804" y="16194"/>
                  </a:cubicBezTo>
                  <a:cubicBezTo>
                    <a:pt x="7065" y="16194"/>
                    <a:pt x="8301" y="15301"/>
                    <a:pt x="9049" y="14169"/>
                  </a:cubicBezTo>
                  <a:cubicBezTo>
                    <a:pt x="9882" y="12907"/>
                    <a:pt x="10228" y="11407"/>
                    <a:pt x="10561" y="9942"/>
                  </a:cubicBezTo>
                  <a:lnTo>
                    <a:pt x="10561" y="9942"/>
                  </a:lnTo>
                  <a:cubicBezTo>
                    <a:pt x="10216" y="10990"/>
                    <a:pt x="9370" y="11883"/>
                    <a:pt x="8358" y="12252"/>
                  </a:cubicBezTo>
                  <a:cubicBezTo>
                    <a:pt x="7668" y="12490"/>
                    <a:pt x="6930" y="12502"/>
                    <a:pt x="6227" y="12693"/>
                  </a:cubicBezTo>
                  <a:cubicBezTo>
                    <a:pt x="4917" y="13050"/>
                    <a:pt x="3489" y="14193"/>
                    <a:pt x="3215" y="15598"/>
                  </a:cubicBezTo>
                  <a:cubicBezTo>
                    <a:pt x="3131" y="14907"/>
                    <a:pt x="3060" y="14205"/>
                    <a:pt x="3048" y="13490"/>
                  </a:cubicBezTo>
                  <a:cubicBezTo>
                    <a:pt x="3012" y="11811"/>
                    <a:pt x="3322" y="10026"/>
                    <a:pt x="4334" y="8644"/>
                  </a:cubicBezTo>
                  <a:cubicBezTo>
                    <a:pt x="4334" y="8644"/>
                    <a:pt x="4336" y="8644"/>
                    <a:pt x="4340" y="8644"/>
                  </a:cubicBezTo>
                  <a:cubicBezTo>
                    <a:pt x="4445" y="8644"/>
                    <a:pt x="5788" y="8749"/>
                    <a:pt x="6538" y="8749"/>
                  </a:cubicBezTo>
                  <a:cubicBezTo>
                    <a:pt x="6760" y="8749"/>
                    <a:pt x="6930" y="8740"/>
                    <a:pt x="7001" y="8716"/>
                  </a:cubicBezTo>
                  <a:cubicBezTo>
                    <a:pt x="7501" y="8549"/>
                    <a:pt x="8001" y="8323"/>
                    <a:pt x="8430" y="8013"/>
                  </a:cubicBezTo>
                  <a:cubicBezTo>
                    <a:pt x="8918" y="7656"/>
                    <a:pt x="9335" y="7192"/>
                    <a:pt x="9906" y="6989"/>
                  </a:cubicBezTo>
                  <a:cubicBezTo>
                    <a:pt x="10047" y="6938"/>
                    <a:pt x="10202" y="6913"/>
                    <a:pt x="10358" y="6913"/>
                  </a:cubicBezTo>
                  <a:cubicBezTo>
                    <a:pt x="10819" y="6913"/>
                    <a:pt x="11282" y="7136"/>
                    <a:pt x="11371" y="7573"/>
                  </a:cubicBezTo>
                  <a:cubicBezTo>
                    <a:pt x="11323" y="6716"/>
                    <a:pt x="10692" y="5906"/>
                    <a:pt x="9859" y="5668"/>
                  </a:cubicBezTo>
                  <a:cubicBezTo>
                    <a:pt x="9949" y="5655"/>
                    <a:pt x="10041" y="5649"/>
                    <a:pt x="10132" y="5649"/>
                  </a:cubicBezTo>
                  <a:cubicBezTo>
                    <a:pt x="10711" y="5649"/>
                    <a:pt x="11286" y="5904"/>
                    <a:pt x="11656" y="6346"/>
                  </a:cubicBezTo>
                  <a:cubicBezTo>
                    <a:pt x="11347" y="5632"/>
                    <a:pt x="10609" y="5156"/>
                    <a:pt x="9835" y="5061"/>
                  </a:cubicBezTo>
                  <a:cubicBezTo>
                    <a:pt x="9718" y="5044"/>
                    <a:pt x="9601" y="5037"/>
                    <a:pt x="9484" y="5037"/>
                  </a:cubicBezTo>
                  <a:cubicBezTo>
                    <a:pt x="8824" y="5037"/>
                    <a:pt x="8168" y="5284"/>
                    <a:pt x="7632" y="5668"/>
                  </a:cubicBezTo>
                  <a:cubicBezTo>
                    <a:pt x="8477" y="5037"/>
                    <a:pt x="9073" y="4060"/>
                    <a:pt x="9239" y="3013"/>
                  </a:cubicBezTo>
                  <a:cubicBezTo>
                    <a:pt x="9418" y="1977"/>
                    <a:pt x="9168" y="870"/>
                    <a:pt x="8561" y="0"/>
                  </a:cubicBezTo>
                  <a:close/>
                </a:path>
              </a:pathLst>
            </a:custGeom>
            <a:solidFill>
              <a:srgbClr val="1466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9"/>
            <p:cNvSpPr/>
            <p:nvPr/>
          </p:nvSpPr>
          <p:spPr>
            <a:xfrm>
              <a:off x="3390541" y="4425381"/>
              <a:ext cx="657039" cy="710345"/>
            </a:xfrm>
            <a:custGeom>
              <a:avLst/>
              <a:gdLst/>
              <a:ahLst/>
              <a:cxnLst/>
              <a:rect l="l" t="t" r="r" b="b"/>
              <a:pathLst>
                <a:path w="22052" h="23290" extrusionOk="0">
                  <a:moveTo>
                    <a:pt x="19670" y="1"/>
                  </a:moveTo>
                  <a:cubicBezTo>
                    <a:pt x="19467" y="774"/>
                    <a:pt x="18574" y="1120"/>
                    <a:pt x="17836" y="1441"/>
                  </a:cubicBezTo>
                  <a:cubicBezTo>
                    <a:pt x="15718" y="2357"/>
                    <a:pt x="15111" y="3761"/>
                    <a:pt x="14385" y="5783"/>
                  </a:cubicBezTo>
                  <a:lnTo>
                    <a:pt x="14385" y="5783"/>
                  </a:lnTo>
                  <a:cubicBezTo>
                    <a:pt x="14964" y="4164"/>
                    <a:pt x="13156" y="2179"/>
                    <a:pt x="11859" y="1465"/>
                  </a:cubicBezTo>
                  <a:lnTo>
                    <a:pt x="11859" y="1465"/>
                  </a:lnTo>
                  <a:cubicBezTo>
                    <a:pt x="11883" y="1894"/>
                    <a:pt x="12002" y="2322"/>
                    <a:pt x="12205" y="2703"/>
                  </a:cubicBezTo>
                  <a:cubicBezTo>
                    <a:pt x="11657" y="2120"/>
                    <a:pt x="10907" y="1715"/>
                    <a:pt x="10109" y="1596"/>
                  </a:cubicBezTo>
                  <a:lnTo>
                    <a:pt x="10109" y="1596"/>
                  </a:lnTo>
                  <a:cubicBezTo>
                    <a:pt x="10871" y="1858"/>
                    <a:pt x="11728" y="2215"/>
                    <a:pt x="11990" y="2965"/>
                  </a:cubicBezTo>
                  <a:cubicBezTo>
                    <a:pt x="12729" y="5096"/>
                    <a:pt x="11693" y="6680"/>
                    <a:pt x="13240" y="8549"/>
                  </a:cubicBezTo>
                  <a:cubicBezTo>
                    <a:pt x="13919" y="9371"/>
                    <a:pt x="14122" y="9347"/>
                    <a:pt x="13419" y="10430"/>
                  </a:cubicBezTo>
                  <a:cubicBezTo>
                    <a:pt x="12812" y="11359"/>
                    <a:pt x="11859" y="12133"/>
                    <a:pt x="10943" y="12740"/>
                  </a:cubicBezTo>
                  <a:cubicBezTo>
                    <a:pt x="10335" y="13121"/>
                    <a:pt x="9716" y="13467"/>
                    <a:pt x="9085" y="13788"/>
                  </a:cubicBezTo>
                  <a:cubicBezTo>
                    <a:pt x="10085" y="12764"/>
                    <a:pt x="10181" y="10930"/>
                    <a:pt x="9704" y="9633"/>
                  </a:cubicBezTo>
                  <a:cubicBezTo>
                    <a:pt x="9442" y="8942"/>
                    <a:pt x="9014" y="8323"/>
                    <a:pt x="8799" y="7609"/>
                  </a:cubicBezTo>
                  <a:cubicBezTo>
                    <a:pt x="8490" y="6561"/>
                    <a:pt x="8728" y="5358"/>
                    <a:pt x="9407" y="4477"/>
                  </a:cubicBezTo>
                  <a:lnTo>
                    <a:pt x="9407" y="4477"/>
                  </a:lnTo>
                  <a:cubicBezTo>
                    <a:pt x="8383" y="5585"/>
                    <a:pt x="7347" y="6728"/>
                    <a:pt x="6799" y="8133"/>
                  </a:cubicBezTo>
                  <a:cubicBezTo>
                    <a:pt x="6252" y="9537"/>
                    <a:pt x="6311" y="11288"/>
                    <a:pt x="7335" y="12324"/>
                  </a:cubicBezTo>
                  <a:cubicBezTo>
                    <a:pt x="7621" y="12609"/>
                    <a:pt x="7978" y="12835"/>
                    <a:pt x="8228" y="13181"/>
                  </a:cubicBezTo>
                  <a:cubicBezTo>
                    <a:pt x="8430" y="13467"/>
                    <a:pt x="8502" y="13812"/>
                    <a:pt x="8395" y="14145"/>
                  </a:cubicBezTo>
                  <a:cubicBezTo>
                    <a:pt x="7752" y="14467"/>
                    <a:pt x="7097" y="14788"/>
                    <a:pt x="6466" y="15145"/>
                  </a:cubicBezTo>
                  <a:cubicBezTo>
                    <a:pt x="3620" y="16741"/>
                    <a:pt x="1013" y="19181"/>
                    <a:pt x="1" y="22325"/>
                  </a:cubicBezTo>
                  <a:lnTo>
                    <a:pt x="1013" y="23289"/>
                  </a:lnTo>
                  <a:cubicBezTo>
                    <a:pt x="644" y="20146"/>
                    <a:pt x="3989" y="17193"/>
                    <a:pt x="6442" y="15800"/>
                  </a:cubicBezTo>
                  <a:cubicBezTo>
                    <a:pt x="9371" y="14145"/>
                    <a:pt x="13431" y="12740"/>
                    <a:pt x="14503" y="9097"/>
                  </a:cubicBezTo>
                  <a:cubicBezTo>
                    <a:pt x="14610" y="9156"/>
                    <a:pt x="14729" y="9216"/>
                    <a:pt x="14860" y="9264"/>
                  </a:cubicBezTo>
                  <a:cubicBezTo>
                    <a:pt x="15260" y="9404"/>
                    <a:pt x="15622" y="9472"/>
                    <a:pt x="15971" y="9472"/>
                  </a:cubicBezTo>
                  <a:cubicBezTo>
                    <a:pt x="16565" y="9472"/>
                    <a:pt x="17118" y="9274"/>
                    <a:pt x="17741" y="8906"/>
                  </a:cubicBezTo>
                  <a:cubicBezTo>
                    <a:pt x="18138" y="8675"/>
                    <a:pt x="18636" y="8475"/>
                    <a:pt x="19083" y="8475"/>
                  </a:cubicBezTo>
                  <a:cubicBezTo>
                    <a:pt x="19373" y="8475"/>
                    <a:pt x="19642" y="8560"/>
                    <a:pt x="19848" y="8775"/>
                  </a:cubicBezTo>
                  <a:cubicBezTo>
                    <a:pt x="19813" y="8347"/>
                    <a:pt x="19765" y="7906"/>
                    <a:pt x="19717" y="7466"/>
                  </a:cubicBezTo>
                  <a:cubicBezTo>
                    <a:pt x="19926" y="7398"/>
                    <a:pt x="20145" y="7366"/>
                    <a:pt x="20363" y="7366"/>
                  </a:cubicBezTo>
                  <a:cubicBezTo>
                    <a:pt x="20954" y="7366"/>
                    <a:pt x="21547" y="7606"/>
                    <a:pt x="21956" y="8049"/>
                  </a:cubicBezTo>
                  <a:cubicBezTo>
                    <a:pt x="22051" y="6966"/>
                    <a:pt x="21253" y="5918"/>
                    <a:pt x="20229" y="5549"/>
                  </a:cubicBezTo>
                  <a:cubicBezTo>
                    <a:pt x="19877" y="5416"/>
                    <a:pt x="19505" y="5356"/>
                    <a:pt x="19130" y="5356"/>
                  </a:cubicBezTo>
                  <a:cubicBezTo>
                    <a:pt x="18426" y="5356"/>
                    <a:pt x="17712" y="5569"/>
                    <a:pt x="17098" y="5918"/>
                  </a:cubicBezTo>
                  <a:cubicBezTo>
                    <a:pt x="17705" y="5239"/>
                    <a:pt x="18420" y="4656"/>
                    <a:pt x="18991" y="3953"/>
                  </a:cubicBezTo>
                  <a:cubicBezTo>
                    <a:pt x="19563" y="3251"/>
                    <a:pt x="20015" y="2382"/>
                    <a:pt x="19944" y="1465"/>
                  </a:cubicBezTo>
                  <a:lnTo>
                    <a:pt x="19944" y="1465"/>
                  </a:lnTo>
                  <a:cubicBezTo>
                    <a:pt x="19467" y="1894"/>
                    <a:pt x="18908" y="2215"/>
                    <a:pt x="18313" y="2429"/>
                  </a:cubicBezTo>
                  <a:cubicBezTo>
                    <a:pt x="19086" y="1858"/>
                    <a:pt x="19587" y="953"/>
                    <a:pt x="19670" y="1"/>
                  </a:cubicBezTo>
                  <a:close/>
                </a:path>
              </a:pathLst>
            </a:custGeom>
            <a:solidFill>
              <a:srgbClr val="1466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9"/>
            <p:cNvSpPr/>
            <p:nvPr/>
          </p:nvSpPr>
          <p:spPr>
            <a:xfrm>
              <a:off x="930368" y="4020493"/>
              <a:ext cx="578291" cy="740814"/>
            </a:xfrm>
            <a:custGeom>
              <a:avLst/>
              <a:gdLst/>
              <a:ahLst/>
              <a:cxnLst/>
              <a:rect l="l" t="t" r="r" b="b"/>
              <a:pathLst>
                <a:path w="19409" h="24289" extrusionOk="0">
                  <a:moveTo>
                    <a:pt x="4240" y="0"/>
                  </a:moveTo>
                  <a:cubicBezTo>
                    <a:pt x="4621" y="917"/>
                    <a:pt x="4573" y="2012"/>
                    <a:pt x="4109" y="2846"/>
                  </a:cubicBezTo>
                  <a:cubicBezTo>
                    <a:pt x="4001" y="3036"/>
                    <a:pt x="3882" y="3215"/>
                    <a:pt x="3787" y="3417"/>
                  </a:cubicBezTo>
                  <a:cubicBezTo>
                    <a:pt x="3597" y="3882"/>
                    <a:pt x="3656" y="4441"/>
                    <a:pt x="3835" y="4929"/>
                  </a:cubicBezTo>
                  <a:cubicBezTo>
                    <a:pt x="3911" y="5139"/>
                    <a:pt x="4002" y="5348"/>
                    <a:pt x="4121" y="5527"/>
                  </a:cubicBezTo>
                  <a:lnTo>
                    <a:pt x="4121" y="5527"/>
                  </a:lnTo>
                  <a:cubicBezTo>
                    <a:pt x="3993" y="5369"/>
                    <a:pt x="3838" y="5236"/>
                    <a:pt x="3668" y="5132"/>
                  </a:cubicBezTo>
                  <a:cubicBezTo>
                    <a:pt x="3262" y="4859"/>
                    <a:pt x="2763" y="4716"/>
                    <a:pt x="2277" y="4716"/>
                  </a:cubicBezTo>
                  <a:cubicBezTo>
                    <a:pt x="1894" y="4716"/>
                    <a:pt x="1518" y="4805"/>
                    <a:pt x="1203" y="4989"/>
                  </a:cubicBezTo>
                  <a:cubicBezTo>
                    <a:pt x="715" y="5286"/>
                    <a:pt x="334" y="5739"/>
                    <a:pt x="1" y="6215"/>
                  </a:cubicBezTo>
                  <a:cubicBezTo>
                    <a:pt x="293" y="6033"/>
                    <a:pt x="632" y="5953"/>
                    <a:pt x="980" y="5953"/>
                  </a:cubicBezTo>
                  <a:cubicBezTo>
                    <a:pt x="1382" y="5953"/>
                    <a:pt x="1797" y="6060"/>
                    <a:pt x="2168" y="6239"/>
                  </a:cubicBezTo>
                  <a:cubicBezTo>
                    <a:pt x="3458" y="6884"/>
                    <a:pt x="4356" y="8824"/>
                    <a:pt x="5831" y="8824"/>
                  </a:cubicBezTo>
                  <a:cubicBezTo>
                    <a:pt x="5962" y="8824"/>
                    <a:pt x="6098" y="8808"/>
                    <a:pt x="6240" y="8775"/>
                  </a:cubicBezTo>
                  <a:cubicBezTo>
                    <a:pt x="6371" y="8751"/>
                    <a:pt x="6490" y="8704"/>
                    <a:pt x="6609" y="8656"/>
                  </a:cubicBezTo>
                  <a:cubicBezTo>
                    <a:pt x="7288" y="12383"/>
                    <a:pt x="11098" y="14252"/>
                    <a:pt x="13776" y="16240"/>
                  </a:cubicBezTo>
                  <a:cubicBezTo>
                    <a:pt x="16027" y="17895"/>
                    <a:pt x="18991" y="21217"/>
                    <a:pt x="18337" y="24289"/>
                  </a:cubicBezTo>
                  <a:lnTo>
                    <a:pt x="19408" y="23443"/>
                  </a:lnTo>
                  <a:cubicBezTo>
                    <a:pt x="18729" y="20217"/>
                    <a:pt x="16443" y="17502"/>
                    <a:pt x="13824" y="15585"/>
                  </a:cubicBezTo>
                  <a:cubicBezTo>
                    <a:pt x="13241" y="15157"/>
                    <a:pt x="12645" y="14764"/>
                    <a:pt x="12050" y="14371"/>
                  </a:cubicBezTo>
                  <a:cubicBezTo>
                    <a:pt x="11979" y="14026"/>
                    <a:pt x="12086" y="13680"/>
                    <a:pt x="12312" y="13430"/>
                  </a:cubicBezTo>
                  <a:cubicBezTo>
                    <a:pt x="12574" y="13121"/>
                    <a:pt x="12943" y="12942"/>
                    <a:pt x="13253" y="12680"/>
                  </a:cubicBezTo>
                  <a:cubicBezTo>
                    <a:pt x="14348" y="11787"/>
                    <a:pt x="14574" y="10061"/>
                    <a:pt x="14181" y="8608"/>
                  </a:cubicBezTo>
                  <a:cubicBezTo>
                    <a:pt x="13788" y="7156"/>
                    <a:pt x="12883" y="5894"/>
                    <a:pt x="12002" y="4679"/>
                  </a:cubicBezTo>
                  <a:lnTo>
                    <a:pt x="12002" y="4679"/>
                  </a:lnTo>
                  <a:cubicBezTo>
                    <a:pt x="12574" y="5632"/>
                    <a:pt x="12681" y="6858"/>
                    <a:pt x="12288" y="7858"/>
                  </a:cubicBezTo>
                  <a:cubicBezTo>
                    <a:pt x="12014" y="8537"/>
                    <a:pt x="11526" y="9096"/>
                    <a:pt x="11217" y="9751"/>
                  </a:cubicBezTo>
                  <a:cubicBezTo>
                    <a:pt x="10621" y="10978"/>
                    <a:pt x="10538" y="12799"/>
                    <a:pt x="11407" y="13930"/>
                  </a:cubicBezTo>
                  <a:cubicBezTo>
                    <a:pt x="10824" y="13537"/>
                    <a:pt x="10252" y="13133"/>
                    <a:pt x="9716" y="12680"/>
                  </a:cubicBezTo>
                  <a:cubicBezTo>
                    <a:pt x="8419" y="11585"/>
                    <a:pt x="7288" y="10180"/>
                    <a:pt x="6918" y="8501"/>
                  </a:cubicBezTo>
                  <a:cubicBezTo>
                    <a:pt x="7407" y="8215"/>
                    <a:pt x="7823" y="7775"/>
                    <a:pt x="8133" y="7275"/>
                  </a:cubicBezTo>
                  <a:cubicBezTo>
                    <a:pt x="8931" y="5989"/>
                    <a:pt x="8800" y="4822"/>
                    <a:pt x="9133" y="3358"/>
                  </a:cubicBezTo>
                  <a:cubicBezTo>
                    <a:pt x="9323" y="2560"/>
                    <a:pt x="9764" y="1846"/>
                    <a:pt x="10359" y="1334"/>
                  </a:cubicBezTo>
                  <a:lnTo>
                    <a:pt x="10359" y="1334"/>
                  </a:lnTo>
                  <a:cubicBezTo>
                    <a:pt x="8931" y="1786"/>
                    <a:pt x="6656" y="3536"/>
                    <a:pt x="7037" y="5394"/>
                  </a:cubicBezTo>
                  <a:cubicBezTo>
                    <a:pt x="6716" y="4108"/>
                    <a:pt x="6680" y="2715"/>
                    <a:pt x="5859" y="1619"/>
                  </a:cubicBezTo>
                  <a:cubicBezTo>
                    <a:pt x="5394" y="1012"/>
                    <a:pt x="4811" y="500"/>
                    <a:pt x="4240" y="0"/>
                  </a:cubicBezTo>
                  <a:close/>
                </a:path>
              </a:pathLst>
            </a:custGeom>
            <a:solidFill>
              <a:srgbClr val="1466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9"/>
            <p:cNvSpPr/>
            <p:nvPr/>
          </p:nvSpPr>
          <p:spPr>
            <a:xfrm>
              <a:off x="729937" y="4455881"/>
              <a:ext cx="423596" cy="542199"/>
            </a:xfrm>
            <a:custGeom>
              <a:avLst/>
              <a:gdLst/>
              <a:ahLst/>
              <a:cxnLst/>
              <a:rect l="l" t="t" r="r" b="b"/>
              <a:pathLst>
                <a:path w="14217" h="17777" extrusionOk="0">
                  <a:moveTo>
                    <a:pt x="3108" y="1"/>
                  </a:moveTo>
                  <a:lnTo>
                    <a:pt x="3108" y="1"/>
                  </a:lnTo>
                  <a:cubicBezTo>
                    <a:pt x="3382" y="667"/>
                    <a:pt x="3347" y="1465"/>
                    <a:pt x="3013" y="2084"/>
                  </a:cubicBezTo>
                  <a:cubicBezTo>
                    <a:pt x="2930" y="2227"/>
                    <a:pt x="2835" y="2358"/>
                    <a:pt x="2775" y="2501"/>
                  </a:cubicBezTo>
                  <a:cubicBezTo>
                    <a:pt x="2632" y="2846"/>
                    <a:pt x="2680" y="3251"/>
                    <a:pt x="2799" y="3608"/>
                  </a:cubicBezTo>
                  <a:cubicBezTo>
                    <a:pt x="2861" y="3774"/>
                    <a:pt x="2941" y="3940"/>
                    <a:pt x="3040" y="4082"/>
                  </a:cubicBezTo>
                  <a:lnTo>
                    <a:pt x="3040" y="4082"/>
                  </a:lnTo>
                  <a:cubicBezTo>
                    <a:pt x="2941" y="3954"/>
                    <a:pt x="2825" y="3844"/>
                    <a:pt x="2692" y="3751"/>
                  </a:cubicBezTo>
                  <a:cubicBezTo>
                    <a:pt x="2395" y="3553"/>
                    <a:pt x="2033" y="3451"/>
                    <a:pt x="1680" y="3451"/>
                  </a:cubicBezTo>
                  <a:cubicBezTo>
                    <a:pt x="1395" y="3451"/>
                    <a:pt x="1116" y="3518"/>
                    <a:pt x="882" y="3656"/>
                  </a:cubicBezTo>
                  <a:cubicBezTo>
                    <a:pt x="525" y="3870"/>
                    <a:pt x="251" y="4204"/>
                    <a:pt x="1" y="4549"/>
                  </a:cubicBezTo>
                  <a:cubicBezTo>
                    <a:pt x="215" y="4417"/>
                    <a:pt x="462" y="4359"/>
                    <a:pt x="717" y="4359"/>
                  </a:cubicBezTo>
                  <a:cubicBezTo>
                    <a:pt x="1014" y="4359"/>
                    <a:pt x="1321" y="4438"/>
                    <a:pt x="1596" y="4573"/>
                  </a:cubicBezTo>
                  <a:cubicBezTo>
                    <a:pt x="2536" y="5043"/>
                    <a:pt x="3195" y="6466"/>
                    <a:pt x="4273" y="6466"/>
                  </a:cubicBezTo>
                  <a:cubicBezTo>
                    <a:pt x="4370" y="6466"/>
                    <a:pt x="4469" y="6454"/>
                    <a:pt x="4573" y="6430"/>
                  </a:cubicBezTo>
                  <a:cubicBezTo>
                    <a:pt x="4668" y="6406"/>
                    <a:pt x="4751" y="6371"/>
                    <a:pt x="4835" y="6335"/>
                  </a:cubicBezTo>
                  <a:cubicBezTo>
                    <a:pt x="5347" y="9073"/>
                    <a:pt x="8133" y="10431"/>
                    <a:pt x="10085" y="11883"/>
                  </a:cubicBezTo>
                  <a:cubicBezTo>
                    <a:pt x="11740" y="13098"/>
                    <a:pt x="13907" y="15526"/>
                    <a:pt x="13419" y="17777"/>
                  </a:cubicBezTo>
                  <a:lnTo>
                    <a:pt x="14217" y="17169"/>
                  </a:lnTo>
                  <a:cubicBezTo>
                    <a:pt x="13717" y="14800"/>
                    <a:pt x="12038" y="12812"/>
                    <a:pt x="10121" y="11407"/>
                  </a:cubicBezTo>
                  <a:cubicBezTo>
                    <a:pt x="9693" y="11097"/>
                    <a:pt x="9252" y="10812"/>
                    <a:pt x="8823" y="10514"/>
                  </a:cubicBezTo>
                  <a:cubicBezTo>
                    <a:pt x="8764" y="10264"/>
                    <a:pt x="8847" y="10026"/>
                    <a:pt x="9014" y="9835"/>
                  </a:cubicBezTo>
                  <a:cubicBezTo>
                    <a:pt x="9204" y="9609"/>
                    <a:pt x="9478" y="9478"/>
                    <a:pt x="9704" y="9288"/>
                  </a:cubicBezTo>
                  <a:cubicBezTo>
                    <a:pt x="10502" y="8633"/>
                    <a:pt x="10669" y="7371"/>
                    <a:pt x="10383" y="6299"/>
                  </a:cubicBezTo>
                  <a:cubicBezTo>
                    <a:pt x="10097" y="5239"/>
                    <a:pt x="9431" y="4323"/>
                    <a:pt x="8788" y="3430"/>
                  </a:cubicBezTo>
                  <a:lnTo>
                    <a:pt x="8788" y="3430"/>
                  </a:lnTo>
                  <a:cubicBezTo>
                    <a:pt x="9204" y="4120"/>
                    <a:pt x="9288" y="5025"/>
                    <a:pt x="8990" y="5751"/>
                  </a:cubicBezTo>
                  <a:cubicBezTo>
                    <a:pt x="8800" y="6251"/>
                    <a:pt x="8442" y="6656"/>
                    <a:pt x="8204" y="7144"/>
                  </a:cubicBezTo>
                  <a:cubicBezTo>
                    <a:pt x="7776" y="8037"/>
                    <a:pt x="7716" y="9371"/>
                    <a:pt x="8347" y="10204"/>
                  </a:cubicBezTo>
                  <a:cubicBezTo>
                    <a:pt x="7930" y="9919"/>
                    <a:pt x="7514" y="9609"/>
                    <a:pt x="7109" y="9276"/>
                  </a:cubicBezTo>
                  <a:cubicBezTo>
                    <a:pt x="6168" y="8490"/>
                    <a:pt x="5335" y="7454"/>
                    <a:pt x="5061" y="6228"/>
                  </a:cubicBezTo>
                  <a:cubicBezTo>
                    <a:pt x="5418" y="6013"/>
                    <a:pt x="5728" y="5692"/>
                    <a:pt x="5954" y="5335"/>
                  </a:cubicBezTo>
                  <a:cubicBezTo>
                    <a:pt x="6537" y="4382"/>
                    <a:pt x="6442" y="3525"/>
                    <a:pt x="6692" y="2453"/>
                  </a:cubicBezTo>
                  <a:cubicBezTo>
                    <a:pt x="6823" y="1870"/>
                    <a:pt x="7145" y="1346"/>
                    <a:pt x="7585" y="977"/>
                  </a:cubicBezTo>
                  <a:lnTo>
                    <a:pt x="7585" y="977"/>
                  </a:lnTo>
                  <a:cubicBezTo>
                    <a:pt x="6537" y="1298"/>
                    <a:pt x="4871" y="2596"/>
                    <a:pt x="5156" y="3954"/>
                  </a:cubicBezTo>
                  <a:cubicBezTo>
                    <a:pt x="4918" y="3001"/>
                    <a:pt x="4882" y="1989"/>
                    <a:pt x="4287" y="1191"/>
                  </a:cubicBezTo>
                  <a:cubicBezTo>
                    <a:pt x="3954" y="739"/>
                    <a:pt x="3525" y="370"/>
                    <a:pt x="3108" y="1"/>
                  </a:cubicBezTo>
                  <a:close/>
                </a:path>
              </a:pathLst>
            </a:custGeom>
            <a:solidFill>
              <a:srgbClr val="1466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9"/>
            <p:cNvSpPr/>
            <p:nvPr/>
          </p:nvSpPr>
          <p:spPr>
            <a:xfrm>
              <a:off x="719062" y="4070971"/>
              <a:ext cx="2895716" cy="1092083"/>
            </a:xfrm>
            <a:custGeom>
              <a:avLst/>
              <a:gdLst/>
              <a:ahLst/>
              <a:cxnLst/>
              <a:rect l="l" t="t" r="r" b="b"/>
              <a:pathLst>
                <a:path w="97188" h="35806" extrusionOk="0">
                  <a:moveTo>
                    <a:pt x="71434" y="0"/>
                  </a:moveTo>
                  <a:cubicBezTo>
                    <a:pt x="70958" y="762"/>
                    <a:pt x="69994" y="1048"/>
                    <a:pt x="69208" y="1488"/>
                  </a:cubicBezTo>
                  <a:cubicBezTo>
                    <a:pt x="67934" y="2203"/>
                    <a:pt x="67005" y="3429"/>
                    <a:pt x="66398" y="4763"/>
                  </a:cubicBezTo>
                  <a:cubicBezTo>
                    <a:pt x="65850" y="5965"/>
                    <a:pt x="65826" y="8168"/>
                    <a:pt x="64945" y="9096"/>
                  </a:cubicBezTo>
                  <a:cubicBezTo>
                    <a:pt x="64703" y="9351"/>
                    <a:pt x="64453" y="9457"/>
                    <a:pt x="64225" y="9457"/>
                  </a:cubicBezTo>
                  <a:cubicBezTo>
                    <a:pt x="63558" y="9457"/>
                    <a:pt x="63085" y="8550"/>
                    <a:pt x="63564" y="7822"/>
                  </a:cubicBezTo>
                  <a:cubicBezTo>
                    <a:pt x="64005" y="7156"/>
                    <a:pt x="64838" y="6834"/>
                    <a:pt x="65338" y="6203"/>
                  </a:cubicBezTo>
                  <a:cubicBezTo>
                    <a:pt x="65834" y="5592"/>
                    <a:pt x="65649" y="4378"/>
                    <a:pt x="64901" y="4378"/>
                  </a:cubicBezTo>
                  <a:cubicBezTo>
                    <a:pt x="64877" y="4378"/>
                    <a:pt x="64852" y="4379"/>
                    <a:pt x="64826" y="4382"/>
                  </a:cubicBezTo>
                  <a:cubicBezTo>
                    <a:pt x="65434" y="3536"/>
                    <a:pt x="65564" y="2369"/>
                    <a:pt x="65148" y="1417"/>
                  </a:cubicBezTo>
                  <a:lnTo>
                    <a:pt x="65148" y="1417"/>
                  </a:lnTo>
                  <a:cubicBezTo>
                    <a:pt x="64767" y="1584"/>
                    <a:pt x="64433" y="1869"/>
                    <a:pt x="64219" y="2227"/>
                  </a:cubicBezTo>
                  <a:cubicBezTo>
                    <a:pt x="64017" y="1822"/>
                    <a:pt x="63814" y="1429"/>
                    <a:pt x="63612" y="1024"/>
                  </a:cubicBezTo>
                  <a:cubicBezTo>
                    <a:pt x="62820" y="2068"/>
                    <a:pt x="62239" y="3272"/>
                    <a:pt x="61910" y="4545"/>
                  </a:cubicBezTo>
                  <a:lnTo>
                    <a:pt x="61910" y="4545"/>
                  </a:lnTo>
                  <a:cubicBezTo>
                    <a:pt x="61786" y="4141"/>
                    <a:pt x="61468" y="3794"/>
                    <a:pt x="61040" y="3751"/>
                  </a:cubicBezTo>
                  <a:cubicBezTo>
                    <a:pt x="61011" y="3748"/>
                    <a:pt x="60981" y="3746"/>
                    <a:pt x="60952" y="3746"/>
                  </a:cubicBezTo>
                  <a:cubicBezTo>
                    <a:pt x="60173" y="3746"/>
                    <a:pt x="59580" y="4799"/>
                    <a:pt x="60028" y="5453"/>
                  </a:cubicBezTo>
                  <a:cubicBezTo>
                    <a:pt x="59989" y="5454"/>
                    <a:pt x="59951" y="5455"/>
                    <a:pt x="59912" y="5455"/>
                  </a:cubicBezTo>
                  <a:cubicBezTo>
                    <a:pt x="59140" y="5455"/>
                    <a:pt x="58364" y="5230"/>
                    <a:pt x="57706" y="4810"/>
                  </a:cubicBezTo>
                  <a:cubicBezTo>
                    <a:pt x="57563" y="5620"/>
                    <a:pt x="57421" y="6441"/>
                    <a:pt x="57266" y="7263"/>
                  </a:cubicBezTo>
                  <a:cubicBezTo>
                    <a:pt x="57171" y="7271"/>
                    <a:pt x="57076" y="7275"/>
                    <a:pt x="56981" y="7275"/>
                  </a:cubicBezTo>
                  <a:cubicBezTo>
                    <a:pt x="55870" y="7275"/>
                    <a:pt x="54759" y="6709"/>
                    <a:pt x="54123" y="5798"/>
                  </a:cubicBezTo>
                  <a:cubicBezTo>
                    <a:pt x="53873" y="5429"/>
                    <a:pt x="53694" y="5025"/>
                    <a:pt x="53408" y="4691"/>
                  </a:cubicBezTo>
                  <a:cubicBezTo>
                    <a:pt x="52861" y="4036"/>
                    <a:pt x="51991" y="3739"/>
                    <a:pt x="51146" y="3631"/>
                  </a:cubicBezTo>
                  <a:cubicBezTo>
                    <a:pt x="50852" y="3592"/>
                    <a:pt x="50555" y="3572"/>
                    <a:pt x="50259" y="3572"/>
                  </a:cubicBezTo>
                  <a:cubicBezTo>
                    <a:pt x="48508" y="3572"/>
                    <a:pt x="46765" y="4253"/>
                    <a:pt x="45502" y="5465"/>
                  </a:cubicBezTo>
                  <a:cubicBezTo>
                    <a:pt x="45776" y="4727"/>
                    <a:pt x="45086" y="3882"/>
                    <a:pt x="44300" y="3774"/>
                  </a:cubicBezTo>
                  <a:cubicBezTo>
                    <a:pt x="44220" y="3764"/>
                    <a:pt x="44141" y="3759"/>
                    <a:pt x="44062" y="3759"/>
                  </a:cubicBezTo>
                  <a:cubicBezTo>
                    <a:pt x="43352" y="3759"/>
                    <a:pt x="42684" y="4175"/>
                    <a:pt x="42181" y="4679"/>
                  </a:cubicBezTo>
                  <a:cubicBezTo>
                    <a:pt x="41442" y="5417"/>
                    <a:pt x="40942" y="6382"/>
                    <a:pt x="40109" y="7025"/>
                  </a:cubicBezTo>
                  <a:cubicBezTo>
                    <a:pt x="39694" y="7339"/>
                    <a:pt x="39140" y="7526"/>
                    <a:pt x="38621" y="7526"/>
                  </a:cubicBezTo>
                  <a:cubicBezTo>
                    <a:pt x="38098" y="7526"/>
                    <a:pt x="37610" y="7336"/>
                    <a:pt x="37335" y="6894"/>
                  </a:cubicBezTo>
                  <a:cubicBezTo>
                    <a:pt x="37037" y="6406"/>
                    <a:pt x="37085" y="5798"/>
                    <a:pt x="37109" y="5239"/>
                  </a:cubicBezTo>
                  <a:cubicBezTo>
                    <a:pt x="37144" y="4667"/>
                    <a:pt x="37120" y="4048"/>
                    <a:pt x="36739" y="3631"/>
                  </a:cubicBezTo>
                  <a:cubicBezTo>
                    <a:pt x="36573" y="3455"/>
                    <a:pt x="36322" y="3368"/>
                    <a:pt x="36080" y="3368"/>
                  </a:cubicBezTo>
                  <a:cubicBezTo>
                    <a:pt x="35750" y="3368"/>
                    <a:pt x="35437" y="3530"/>
                    <a:pt x="35382" y="3846"/>
                  </a:cubicBezTo>
                  <a:cubicBezTo>
                    <a:pt x="35412" y="3148"/>
                    <a:pt x="34738" y="2535"/>
                    <a:pt x="34052" y="2535"/>
                  </a:cubicBezTo>
                  <a:cubicBezTo>
                    <a:pt x="33931" y="2535"/>
                    <a:pt x="33809" y="2555"/>
                    <a:pt x="33691" y="2596"/>
                  </a:cubicBezTo>
                  <a:cubicBezTo>
                    <a:pt x="33191" y="3084"/>
                    <a:pt x="33203" y="3893"/>
                    <a:pt x="33334" y="4584"/>
                  </a:cubicBezTo>
                  <a:cubicBezTo>
                    <a:pt x="33477" y="5275"/>
                    <a:pt x="33703" y="5977"/>
                    <a:pt x="33525" y="6656"/>
                  </a:cubicBezTo>
                  <a:cubicBezTo>
                    <a:pt x="33387" y="7188"/>
                    <a:pt x="32867" y="7643"/>
                    <a:pt x="32363" y="7643"/>
                  </a:cubicBezTo>
                  <a:cubicBezTo>
                    <a:pt x="32214" y="7643"/>
                    <a:pt x="32066" y="7603"/>
                    <a:pt x="31929" y="7513"/>
                  </a:cubicBezTo>
                  <a:cubicBezTo>
                    <a:pt x="32465" y="6632"/>
                    <a:pt x="32453" y="5441"/>
                    <a:pt x="31894" y="4572"/>
                  </a:cubicBezTo>
                  <a:cubicBezTo>
                    <a:pt x="31251" y="5155"/>
                    <a:pt x="31036" y="6144"/>
                    <a:pt x="31358" y="6953"/>
                  </a:cubicBezTo>
                  <a:cubicBezTo>
                    <a:pt x="30798" y="6584"/>
                    <a:pt x="30239" y="6227"/>
                    <a:pt x="29679" y="5870"/>
                  </a:cubicBezTo>
                  <a:cubicBezTo>
                    <a:pt x="29596" y="6489"/>
                    <a:pt x="29500" y="7120"/>
                    <a:pt x="29417" y="7751"/>
                  </a:cubicBezTo>
                  <a:cubicBezTo>
                    <a:pt x="29298" y="7239"/>
                    <a:pt x="28810" y="6834"/>
                    <a:pt x="28286" y="6810"/>
                  </a:cubicBezTo>
                  <a:lnTo>
                    <a:pt x="28286" y="6810"/>
                  </a:lnTo>
                  <a:cubicBezTo>
                    <a:pt x="28143" y="7441"/>
                    <a:pt x="28238" y="8132"/>
                    <a:pt x="28548" y="8704"/>
                  </a:cubicBezTo>
                  <a:cubicBezTo>
                    <a:pt x="28286" y="8549"/>
                    <a:pt x="28012" y="8406"/>
                    <a:pt x="27738" y="8263"/>
                  </a:cubicBezTo>
                  <a:lnTo>
                    <a:pt x="27738" y="8263"/>
                  </a:lnTo>
                  <a:cubicBezTo>
                    <a:pt x="27988" y="8965"/>
                    <a:pt x="28143" y="9692"/>
                    <a:pt x="28203" y="10442"/>
                  </a:cubicBezTo>
                  <a:cubicBezTo>
                    <a:pt x="27500" y="10239"/>
                    <a:pt x="26798" y="10025"/>
                    <a:pt x="26095" y="9823"/>
                  </a:cubicBezTo>
                  <a:cubicBezTo>
                    <a:pt x="26988" y="8382"/>
                    <a:pt x="26833" y="6370"/>
                    <a:pt x="25714" y="5096"/>
                  </a:cubicBezTo>
                  <a:cubicBezTo>
                    <a:pt x="25000" y="4274"/>
                    <a:pt x="23857" y="3453"/>
                    <a:pt x="24166" y="2417"/>
                  </a:cubicBezTo>
                  <a:lnTo>
                    <a:pt x="24166" y="2417"/>
                  </a:lnTo>
                  <a:cubicBezTo>
                    <a:pt x="22762" y="4072"/>
                    <a:pt x="23452" y="7561"/>
                    <a:pt x="23964" y="9418"/>
                  </a:cubicBezTo>
                  <a:cubicBezTo>
                    <a:pt x="24155" y="10097"/>
                    <a:pt x="24357" y="10775"/>
                    <a:pt x="24333" y="11478"/>
                  </a:cubicBezTo>
                  <a:cubicBezTo>
                    <a:pt x="24309" y="12180"/>
                    <a:pt x="24012" y="12918"/>
                    <a:pt x="23404" y="13264"/>
                  </a:cubicBezTo>
                  <a:cubicBezTo>
                    <a:pt x="23224" y="12859"/>
                    <a:pt x="22795" y="12598"/>
                    <a:pt x="22366" y="12598"/>
                  </a:cubicBezTo>
                  <a:cubicBezTo>
                    <a:pt x="22315" y="12598"/>
                    <a:pt x="22264" y="12601"/>
                    <a:pt x="22214" y="12609"/>
                  </a:cubicBezTo>
                  <a:cubicBezTo>
                    <a:pt x="22272" y="11426"/>
                    <a:pt x="21109" y="10429"/>
                    <a:pt x="19969" y="10429"/>
                  </a:cubicBezTo>
                  <a:cubicBezTo>
                    <a:pt x="19699" y="10429"/>
                    <a:pt x="19429" y="10485"/>
                    <a:pt x="19178" y="10609"/>
                  </a:cubicBezTo>
                  <a:cubicBezTo>
                    <a:pt x="19785" y="11085"/>
                    <a:pt x="20464" y="11763"/>
                    <a:pt x="20547" y="12585"/>
                  </a:cubicBezTo>
                  <a:cubicBezTo>
                    <a:pt x="20642" y="13442"/>
                    <a:pt x="20083" y="14014"/>
                    <a:pt x="20499" y="14990"/>
                  </a:cubicBezTo>
                  <a:cubicBezTo>
                    <a:pt x="20809" y="15728"/>
                    <a:pt x="21345" y="16335"/>
                    <a:pt x="21880" y="16943"/>
                  </a:cubicBezTo>
                  <a:cubicBezTo>
                    <a:pt x="21142" y="16538"/>
                    <a:pt x="20487" y="16002"/>
                    <a:pt x="19952" y="15371"/>
                  </a:cubicBezTo>
                  <a:cubicBezTo>
                    <a:pt x="19618" y="14978"/>
                    <a:pt x="19321" y="14538"/>
                    <a:pt x="18940" y="14180"/>
                  </a:cubicBezTo>
                  <a:cubicBezTo>
                    <a:pt x="18574" y="13838"/>
                    <a:pt x="18110" y="13572"/>
                    <a:pt x="17621" y="13572"/>
                  </a:cubicBezTo>
                  <a:cubicBezTo>
                    <a:pt x="17600" y="13572"/>
                    <a:pt x="17579" y="13572"/>
                    <a:pt x="17558" y="13573"/>
                  </a:cubicBezTo>
                  <a:cubicBezTo>
                    <a:pt x="17035" y="13585"/>
                    <a:pt x="16511" y="13978"/>
                    <a:pt x="16475" y="14502"/>
                  </a:cubicBezTo>
                  <a:cubicBezTo>
                    <a:pt x="17344" y="14728"/>
                    <a:pt x="18094" y="15335"/>
                    <a:pt x="18511" y="16133"/>
                  </a:cubicBezTo>
                  <a:cubicBezTo>
                    <a:pt x="18737" y="16562"/>
                    <a:pt x="18809" y="17181"/>
                    <a:pt x="18428" y="17467"/>
                  </a:cubicBezTo>
                  <a:cubicBezTo>
                    <a:pt x="18035" y="16776"/>
                    <a:pt x="17475" y="16193"/>
                    <a:pt x="16808" y="15776"/>
                  </a:cubicBezTo>
                  <a:cubicBezTo>
                    <a:pt x="16656" y="15684"/>
                    <a:pt x="16486" y="15602"/>
                    <a:pt x="16314" y="15602"/>
                  </a:cubicBezTo>
                  <a:cubicBezTo>
                    <a:pt x="16284" y="15602"/>
                    <a:pt x="16255" y="15604"/>
                    <a:pt x="16225" y="15609"/>
                  </a:cubicBezTo>
                  <a:cubicBezTo>
                    <a:pt x="16011" y="15657"/>
                    <a:pt x="15939" y="15871"/>
                    <a:pt x="15999" y="16050"/>
                  </a:cubicBezTo>
                  <a:cubicBezTo>
                    <a:pt x="15874" y="15814"/>
                    <a:pt x="15652" y="15723"/>
                    <a:pt x="15388" y="15723"/>
                  </a:cubicBezTo>
                  <a:cubicBezTo>
                    <a:pt x="14773" y="15723"/>
                    <a:pt x="13929" y="16218"/>
                    <a:pt x="13546" y="16526"/>
                  </a:cubicBezTo>
                  <a:cubicBezTo>
                    <a:pt x="13427" y="16633"/>
                    <a:pt x="13308" y="16740"/>
                    <a:pt x="13260" y="16895"/>
                  </a:cubicBezTo>
                  <a:cubicBezTo>
                    <a:pt x="13177" y="17169"/>
                    <a:pt x="13379" y="17455"/>
                    <a:pt x="13641" y="17574"/>
                  </a:cubicBezTo>
                  <a:cubicBezTo>
                    <a:pt x="13809" y="17650"/>
                    <a:pt x="13992" y="17673"/>
                    <a:pt x="14177" y="17673"/>
                  </a:cubicBezTo>
                  <a:cubicBezTo>
                    <a:pt x="14280" y="17673"/>
                    <a:pt x="14384" y="17666"/>
                    <a:pt x="14487" y="17657"/>
                  </a:cubicBezTo>
                  <a:lnTo>
                    <a:pt x="14487" y="17657"/>
                  </a:lnTo>
                  <a:cubicBezTo>
                    <a:pt x="13951" y="18098"/>
                    <a:pt x="13498" y="18895"/>
                    <a:pt x="13939" y="19431"/>
                  </a:cubicBezTo>
                  <a:cubicBezTo>
                    <a:pt x="14499" y="20110"/>
                    <a:pt x="15892" y="19514"/>
                    <a:pt x="16368" y="20264"/>
                  </a:cubicBezTo>
                  <a:cubicBezTo>
                    <a:pt x="16570" y="20586"/>
                    <a:pt x="16523" y="21050"/>
                    <a:pt x="16808" y="21277"/>
                  </a:cubicBezTo>
                  <a:cubicBezTo>
                    <a:pt x="16934" y="21368"/>
                    <a:pt x="17094" y="21396"/>
                    <a:pt x="17257" y="21396"/>
                  </a:cubicBezTo>
                  <a:cubicBezTo>
                    <a:pt x="17326" y="21396"/>
                    <a:pt x="17396" y="21391"/>
                    <a:pt x="17463" y="21384"/>
                  </a:cubicBezTo>
                  <a:cubicBezTo>
                    <a:pt x="18190" y="21277"/>
                    <a:pt x="18868" y="20860"/>
                    <a:pt x="19309" y="20253"/>
                  </a:cubicBezTo>
                  <a:lnTo>
                    <a:pt x="19309" y="20253"/>
                  </a:lnTo>
                  <a:cubicBezTo>
                    <a:pt x="19594" y="20693"/>
                    <a:pt x="19344" y="21324"/>
                    <a:pt x="18916" y="21634"/>
                  </a:cubicBezTo>
                  <a:cubicBezTo>
                    <a:pt x="18499" y="21943"/>
                    <a:pt x="17951" y="22015"/>
                    <a:pt x="17428" y="22086"/>
                  </a:cubicBezTo>
                  <a:cubicBezTo>
                    <a:pt x="17329" y="22381"/>
                    <a:pt x="17131" y="22483"/>
                    <a:pt x="16886" y="22483"/>
                  </a:cubicBezTo>
                  <a:cubicBezTo>
                    <a:pt x="16344" y="22483"/>
                    <a:pt x="15571" y="21986"/>
                    <a:pt x="15133" y="21986"/>
                  </a:cubicBezTo>
                  <a:cubicBezTo>
                    <a:pt x="14811" y="21986"/>
                    <a:pt x="14671" y="22256"/>
                    <a:pt x="14939" y="23193"/>
                  </a:cubicBezTo>
                  <a:cubicBezTo>
                    <a:pt x="13701" y="22884"/>
                    <a:pt x="12582" y="22134"/>
                    <a:pt x="11820" y="21110"/>
                  </a:cubicBezTo>
                  <a:lnTo>
                    <a:pt x="11820" y="21110"/>
                  </a:lnTo>
                  <a:cubicBezTo>
                    <a:pt x="11522" y="21527"/>
                    <a:pt x="11558" y="22146"/>
                    <a:pt x="11903" y="22527"/>
                  </a:cubicBezTo>
                  <a:cubicBezTo>
                    <a:pt x="11847" y="22521"/>
                    <a:pt x="11791" y="22518"/>
                    <a:pt x="11735" y="22518"/>
                  </a:cubicBezTo>
                  <a:cubicBezTo>
                    <a:pt x="11459" y="22518"/>
                    <a:pt x="11188" y="22590"/>
                    <a:pt x="10951" y="22729"/>
                  </a:cubicBezTo>
                  <a:cubicBezTo>
                    <a:pt x="11177" y="23396"/>
                    <a:pt x="11689" y="23944"/>
                    <a:pt x="12332" y="24217"/>
                  </a:cubicBezTo>
                  <a:cubicBezTo>
                    <a:pt x="11308" y="24432"/>
                    <a:pt x="10974" y="26051"/>
                    <a:pt x="11843" y="26646"/>
                  </a:cubicBezTo>
                  <a:cubicBezTo>
                    <a:pt x="11708" y="27108"/>
                    <a:pt x="11262" y="27310"/>
                    <a:pt x="10775" y="27310"/>
                  </a:cubicBezTo>
                  <a:cubicBezTo>
                    <a:pt x="10409" y="27310"/>
                    <a:pt x="10021" y="27196"/>
                    <a:pt x="9724" y="26991"/>
                  </a:cubicBezTo>
                  <a:cubicBezTo>
                    <a:pt x="9046" y="26515"/>
                    <a:pt x="8569" y="25753"/>
                    <a:pt x="7831" y="25372"/>
                  </a:cubicBezTo>
                  <a:cubicBezTo>
                    <a:pt x="7614" y="25264"/>
                    <a:pt x="7366" y="25195"/>
                    <a:pt x="7125" y="25195"/>
                  </a:cubicBezTo>
                  <a:cubicBezTo>
                    <a:pt x="6969" y="25195"/>
                    <a:pt x="6816" y="25224"/>
                    <a:pt x="6676" y="25289"/>
                  </a:cubicBezTo>
                  <a:cubicBezTo>
                    <a:pt x="6421" y="25404"/>
                    <a:pt x="6228" y="25657"/>
                    <a:pt x="6189" y="25919"/>
                  </a:cubicBezTo>
                  <a:lnTo>
                    <a:pt x="6189" y="25919"/>
                  </a:lnTo>
                  <a:cubicBezTo>
                    <a:pt x="6041" y="25487"/>
                    <a:pt x="5580" y="25155"/>
                    <a:pt x="5117" y="25155"/>
                  </a:cubicBezTo>
                  <a:cubicBezTo>
                    <a:pt x="5004" y="25155"/>
                    <a:pt x="4891" y="25175"/>
                    <a:pt x="4783" y="25217"/>
                  </a:cubicBezTo>
                  <a:cubicBezTo>
                    <a:pt x="4128" y="25479"/>
                    <a:pt x="3926" y="26491"/>
                    <a:pt x="4450" y="26980"/>
                  </a:cubicBezTo>
                  <a:cubicBezTo>
                    <a:pt x="4239" y="27137"/>
                    <a:pt x="3977" y="27219"/>
                    <a:pt x="3716" y="27219"/>
                  </a:cubicBezTo>
                  <a:cubicBezTo>
                    <a:pt x="3563" y="27219"/>
                    <a:pt x="3411" y="27191"/>
                    <a:pt x="3271" y="27134"/>
                  </a:cubicBezTo>
                  <a:cubicBezTo>
                    <a:pt x="3104" y="26277"/>
                    <a:pt x="2449" y="25539"/>
                    <a:pt x="1616" y="25277"/>
                  </a:cubicBezTo>
                  <a:cubicBezTo>
                    <a:pt x="997" y="25384"/>
                    <a:pt x="485" y="25956"/>
                    <a:pt x="473" y="26587"/>
                  </a:cubicBezTo>
                  <a:cubicBezTo>
                    <a:pt x="449" y="27218"/>
                    <a:pt x="925" y="27837"/>
                    <a:pt x="1533" y="27968"/>
                  </a:cubicBezTo>
                  <a:cubicBezTo>
                    <a:pt x="925" y="28635"/>
                    <a:pt x="1092" y="29849"/>
                    <a:pt x="1866" y="30313"/>
                  </a:cubicBezTo>
                  <a:cubicBezTo>
                    <a:pt x="1366" y="30313"/>
                    <a:pt x="794" y="30325"/>
                    <a:pt x="425" y="30671"/>
                  </a:cubicBezTo>
                  <a:cubicBezTo>
                    <a:pt x="101" y="30965"/>
                    <a:pt x="96" y="31579"/>
                    <a:pt x="418" y="31806"/>
                  </a:cubicBezTo>
                  <a:lnTo>
                    <a:pt x="418" y="31806"/>
                  </a:lnTo>
                  <a:cubicBezTo>
                    <a:pt x="215" y="31828"/>
                    <a:pt x="1" y="32096"/>
                    <a:pt x="80" y="32325"/>
                  </a:cubicBezTo>
                  <a:cubicBezTo>
                    <a:pt x="175" y="32635"/>
                    <a:pt x="533" y="32778"/>
                    <a:pt x="842" y="32861"/>
                  </a:cubicBezTo>
                  <a:cubicBezTo>
                    <a:pt x="1152" y="32957"/>
                    <a:pt x="1509" y="33052"/>
                    <a:pt x="1652" y="33338"/>
                  </a:cubicBezTo>
                  <a:cubicBezTo>
                    <a:pt x="1851" y="33719"/>
                    <a:pt x="1421" y="34142"/>
                    <a:pt x="1042" y="34142"/>
                  </a:cubicBezTo>
                  <a:cubicBezTo>
                    <a:pt x="924" y="34142"/>
                    <a:pt x="811" y="34100"/>
                    <a:pt x="723" y="34004"/>
                  </a:cubicBezTo>
                  <a:lnTo>
                    <a:pt x="723" y="34004"/>
                  </a:lnTo>
                  <a:cubicBezTo>
                    <a:pt x="681" y="34362"/>
                    <a:pt x="1029" y="34701"/>
                    <a:pt x="1382" y="34701"/>
                  </a:cubicBezTo>
                  <a:cubicBezTo>
                    <a:pt x="1429" y="34701"/>
                    <a:pt x="1475" y="34695"/>
                    <a:pt x="1521" y="34683"/>
                  </a:cubicBezTo>
                  <a:lnTo>
                    <a:pt x="1521" y="34683"/>
                  </a:lnTo>
                  <a:cubicBezTo>
                    <a:pt x="1330" y="34862"/>
                    <a:pt x="1140" y="35028"/>
                    <a:pt x="949" y="35207"/>
                  </a:cubicBezTo>
                  <a:cubicBezTo>
                    <a:pt x="1056" y="35373"/>
                    <a:pt x="1175" y="35540"/>
                    <a:pt x="1283" y="35719"/>
                  </a:cubicBezTo>
                  <a:lnTo>
                    <a:pt x="93997" y="35385"/>
                  </a:lnTo>
                  <a:cubicBezTo>
                    <a:pt x="94512" y="35633"/>
                    <a:pt x="95177" y="35805"/>
                    <a:pt x="95818" y="35805"/>
                  </a:cubicBezTo>
                  <a:cubicBezTo>
                    <a:pt x="96317" y="35805"/>
                    <a:pt x="96801" y="35701"/>
                    <a:pt x="97187" y="35445"/>
                  </a:cubicBezTo>
                  <a:cubicBezTo>
                    <a:pt x="97045" y="35278"/>
                    <a:pt x="96890" y="35123"/>
                    <a:pt x="96747" y="34957"/>
                  </a:cubicBezTo>
                  <a:cubicBezTo>
                    <a:pt x="96854" y="34754"/>
                    <a:pt x="96890" y="34516"/>
                    <a:pt x="96818" y="34302"/>
                  </a:cubicBezTo>
                  <a:cubicBezTo>
                    <a:pt x="95961" y="33826"/>
                    <a:pt x="94723" y="33861"/>
                    <a:pt x="93770" y="33742"/>
                  </a:cubicBezTo>
                  <a:cubicBezTo>
                    <a:pt x="93878" y="33314"/>
                    <a:pt x="94485" y="33397"/>
                    <a:pt x="94913" y="33373"/>
                  </a:cubicBezTo>
                  <a:cubicBezTo>
                    <a:pt x="95259" y="33344"/>
                    <a:pt x="95465" y="32804"/>
                    <a:pt x="95314" y="32659"/>
                  </a:cubicBezTo>
                  <a:lnTo>
                    <a:pt x="95314" y="32659"/>
                  </a:lnTo>
                  <a:cubicBezTo>
                    <a:pt x="95342" y="32661"/>
                    <a:pt x="95370" y="32662"/>
                    <a:pt x="95398" y="32662"/>
                  </a:cubicBezTo>
                  <a:cubicBezTo>
                    <a:pt x="96217" y="32662"/>
                    <a:pt x="96990" y="31881"/>
                    <a:pt x="96926" y="31052"/>
                  </a:cubicBezTo>
                  <a:lnTo>
                    <a:pt x="96926" y="31052"/>
                  </a:lnTo>
                  <a:cubicBezTo>
                    <a:pt x="95771" y="31194"/>
                    <a:pt x="94616" y="31337"/>
                    <a:pt x="93461" y="31480"/>
                  </a:cubicBezTo>
                  <a:cubicBezTo>
                    <a:pt x="93782" y="30837"/>
                    <a:pt x="93878" y="30075"/>
                    <a:pt x="93699" y="29373"/>
                  </a:cubicBezTo>
                  <a:lnTo>
                    <a:pt x="93699" y="29373"/>
                  </a:lnTo>
                  <a:cubicBezTo>
                    <a:pt x="94043" y="29507"/>
                    <a:pt x="94417" y="29612"/>
                    <a:pt x="94783" y="29612"/>
                  </a:cubicBezTo>
                  <a:cubicBezTo>
                    <a:pt x="94936" y="29612"/>
                    <a:pt x="95087" y="29593"/>
                    <a:pt x="95235" y="29551"/>
                  </a:cubicBezTo>
                  <a:cubicBezTo>
                    <a:pt x="95735" y="29397"/>
                    <a:pt x="96164" y="28908"/>
                    <a:pt x="96080" y="28385"/>
                  </a:cubicBezTo>
                  <a:cubicBezTo>
                    <a:pt x="96022" y="28026"/>
                    <a:pt x="95648" y="27761"/>
                    <a:pt x="95303" y="27761"/>
                  </a:cubicBezTo>
                  <a:cubicBezTo>
                    <a:pt x="95263" y="27761"/>
                    <a:pt x="95223" y="27765"/>
                    <a:pt x="95184" y="27772"/>
                  </a:cubicBezTo>
                  <a:lnTo>
                    <a:pt x="95184" y="27772"/>
                  </a:lnTo>
                  <a:cubicBezTo>
                    <a:pt x="95660" y="27471"/>
                    <a:pt x="96006" y="26971"/>
                    <a:pt x="96116" y="26420"/>
                  </a:cubicBezTo>
                  <a:lnTo>
                    <a:pt x="96116" y="26420"/>
                  </a:lnTo>
                  <a:cubicBezTo>
                    <a:pt x="94009" y="26575"/>
                    <a:pt x="91913" y="26896"/>
                    <a:pt x="89853" y="27372"/>
                  </a:cubicBezTo>
                  <a:cubicBezTo>
                    <a:pt x="90151" y="26944"/>
                    <a:pt x="90710" y="26825"/>
                    <a:pt x="91222" y="26741"/>
                  </a:cubicBezTo>
                  <a:cubicBezTo>
                    <a:pt x="91734" y="26670"/>
                    <a:pt x="92306" y="26575"/>
                    <a:pt x="92639" y="26194"/>
                  </a:cubicBezTo>
                  <a:cubicBezTo>
                    <a:pt x="92985" y="25801"/>
                    <a:pt x="92854" y="25015"/>
                    <a:pt x="92330" y="24967"/>
                  </a:cubicBezTo>
                  <a:cubicBezTo>
                    <a:pt x="92961" y="24527"/>
                    <a:pt x="93675" y="23801"/>
                    <a:pt x="93318" y="23110"/>
                  </a:cubicBezTo>
                  <a:cubicBezTo>
                    <a:pt x="93153" y="22799"/>
                    <a:pt x="92827" y="22666"/>
                    <a:pt x="92474" y="22666"/>
                  </a:cubicBezTo>
                  <a:cubicBezTo>
                    <a:pt x="92137" y="22666"/>
                    <a:pt x="91776" y="22788"/>
                    <a:pt x="91508" y="22991"/>
                  </a:cubicBezTo>
                  <a:cubicBezTo>
                    <a:pt x="90961" y="23408"/>
                    <a:pt x="90615" y="24051"/>
                    <a:pt x="90091" y="24491"/>
                  </a:cubicBezTo>
                  <a:cubicBezTo>
                    <a:pt x="89807" y="24731"/>
                    <a:pt x="89406" y="24886"/>
                    <a:pt x="89035" y="24886"/>
                  </a:cubicBezTo>
                  <a:cubicBezTo>
                    <a:pt x="88722" y="24886"/>
                    <a:pt x="88431" y="24776"/>
                    <a:pt x="88246" y="24515"/>
                  </a:cubicBezTo>
                  <a:lnTo>
                    <a:pt x="88246" y="24515"/>
                  </a:lnTo>
                  <a:cubicBezTo>
                    <a:pt x="88328" y="24547"/>
                    <a:pt x="88410" y="24562"/>
                    <a:pt x="88489" y="24562"/>
                  </a:cubicBezTo>
                  <a:cubicBezTo>
                    <a:pt x="89175" y="24562"/>
                    <a:pt x="89682" y="23455"/>
                    <a:pt x="89127" y="22931"/>
                  </a:cubicBezTo>
                  <a:cubicBezTo>
                    <a:pt x="88938" y="22747"/>
                    <a:pt x="88696" y="22665"/>
                    <a:pt x="88445" y="22665"/>
                  </a:cubicBezTo>
                  <a:cubicBezTo>
                    <a:pt x="88096" y="22665"/>
                    <a:pt x="87731" y="22823"/>
                    <a:pt x="87473" y="23080"/>
                  </a:cubicBezTo>
                  <a:lnTo>
                    <a:pt x="87473" y="23080"/>
                  </a:lnTo>
                  <a:cubicBezTo>
                    <a:pt x="87564" y="22706"/>
                    <a:pt x="87480" y="22284"/>
                    <a:pt x="87222" y="22003"/>
                  </a:cubicBezTo>
                  <a:lnTo>
                    <a:pt x="87222" y="22003"/>
                  </a:lnTo>
                  <a:cubicBezTo>
                    <a:pt x="86709" y="23138"/>
                    <a:pt x="85495" y="23903"/>
                    <a:pt x="84269" y="23903"/>
                  </a:cubicBezTo>
                  <a:cubicBezTo>
                    <a:pt x="84158" y="23903"/>
                    <a:pt x="84047" y="23897"/>
                    <a:pt x="83936" y="23884"/>
                  </a:cubicBezTo>
                  <a:cubicBezTo>
                    <a:pt x="84769" y="23741"/>
                    <a:pt x="85543" y="23217"/>
                    <a:pt x="85984" y="22491"/>
                  </a:cubicBezTo>
                  <a:cubicBezTo>
                    <a:pt x="85686" y="22181"/>
                    <a:pt x="85281" y="21979"/>
                    <a:pt x="84853" y="21908"/>
                  </a:cubicBezTo>
                  <a:cubicBezTo>
                    <a:pt x="86150" y="21669"/>
                    <a:pt x="87270" y="20681"/>
                    <a:pt x="87662" y="19419"/>
                  </a:cubicBezTo>
                  <a:lnTo>
                    <a:pt x="87662" y="19419"/>
                  </a:lnTo>
                  <a:cubicBezTo>
                    <a:pt x="86293" y="19479"/>
                    <a:pt x="84924" y="19538"/>
                    <a:pt x="83567" y="19598"/>
                  </a:cubicBezTo>
                  <a:cubicBezTo>
                    <a:pt x="83326" y="19496"/>
                    <a:pt x="83069" y="19448"/>
                    <a:pt x="82810" y="19448"/>
                  </a:cubicBezTo>
                  <a:cubicBezTo>
                    <a:pt x="81921" y="19448"/>
                    <a:pt x="81022" y="20013"/>
                    <a:pt x="80745" y="20872"/>
                  </a:cubicBezTo>
                  <a:cubicBezTo>
                    <a:pt x="80716" y="20589"/>
                    <a:pt x="80449" y="20496"/>
                    <a:pt x="80142" y="20496"/>
                  </a:cubicBezTo>
                  <a:cubicBezTo>
                    <a:pt x="79945" y="20496"/>
                    <a:pt x="79731" y="20535"/>
                    <a:pt x="79554" y="20586"/>
                  </a:cubicBezTo>
                  <a:cubicBezTo>
                    <a:pt x="79472" y="20610"/>
                    <a:pt x="79382" y="20621"/>
                    <a:pt x="79290" y="20621"/>
                  </a:cubicBezTo>
                  <a:cubicBezTo>
                    <a:pt x="78873" y="20621"/>
                    <a:pt x="78424" y="20391"/>
                    <a:pt x="78590" y="20050"/>
                  </a:cubicBezTo>
                  <a:cubicBezTo>
                    <a:pt x="78852" y="19419"/>
                    <a:pt x="79507" y="19038"/>
                    <a:pt x="80114" y="18717"/>
                  </a:cubicBezTo>
                  <a:cubicBezTo>
                    <a:pt x="80721" y="18407"/>
                    <a:pt x="81376" y="18050"/>
                    <a:pt x="81674" y="17431"/>
                  </a:cubicBezTo>
                  <a:cubicBezTo>
                    <a:pt x="81971" y="16812"/>
                    <a:pt x="81650" y="15871"/>
                    <a:pt x="80959" y="15835"/>
                  </a:cubicBezTo>
                  <a:cubicBezTo>
                    <a:pt x="81805" y="15716"/>
                    <a:pt x="82328" y="14633"/>
                    <a:pt x="81912" y="13895"/>
                  </a:cubicBezTo>
                  <a:cubicBezTo>
                    <a:pt x="81648" y="13433"/>
                    <a:pt x="81313" y="13279"/>
                    <a:pt x="80944" y="13279"/>
                  </a:cubicBezTo>
                  <a:cubicBezTo>
                    <a:pt x="80193" y="13279"/>
                    <a:pt x="79305" y="13919"/>
                    <a:pt x="78604" y="13919"/>
                  </a:cubicBezTo>
                  <a:cubicBezTo>
                    <a:pt x="78591" y="13919"/>
                    <a:pt x="78579" y="13919"/>
                    <a:pt x="78566" y="13918"/>
                  </a:cubicBezTo>
                  <a:cubicBezTo>
                    <a:pt x="78852" y="13668"/>
                    <a:pt x="78816" y="13168"/>
                    <a:pt x="78518" y="12918"/>
                  </a:cubicBezTo>
                  <a:cubicBezTo>
                    <a:pt x="78374" y="12792"/>
                    <a:pt x="78183" y="12732"/>
                    <a:pt x="77990" y="12732"/>
                  </a:cubicBezTo>
                  <a:cubicBezTo>
                    <a:pt x="77802" y="12732"/>
                    <a:pt x="77612" y="12789"/>
                    <a:pt x="77459" y="12895"/>
                  </a:cubicBezTo>
                  <a:cubicBezTo>
                    <a:pt x="77256" y="13037"/>
                    <a:pt x="77102" y="13264"/>
                    <a:pt x="77006" y="13502"/>
                  </a:cubicBezTo>
                  <a:cubicBezTo>
                    <a:pt x="77050" y="13265"/>
                    <a:pt x="76810" y="13066"/>
                    <a:pt x="76569" y="13066"/>
                  </a:cubicBezTo>
                  <a:cubicBezTo>
                    <a:pt x="76544" y="13066"/>
                    <a:pt x="76519" y="13069"/>
                    <a:pt x="76494" y="13073"/>
                  </a:cubicBezTo>
                  <a:cubicBezTo>
                    <a:pt x="76232" y="13121"/>
                    <a:pt x="76042" y="13347"/>
                    <a:pt x="75947" y="13597"/>
                  </a:cubicBezTo>
                  <a:cubicBezTo>
                    <a:pt x="75621" y="14417"/>
                    <a:pt x="76175" y="17802"/>
                    <a:pt x="74459" y="17802"/>
                  </a:cubicBezTo>
                  <a:cubicBezTo>
                    <a:pt x="74356" y="17802"/>
                    <a:pt x="74245" y="17790"/>
                    <a:pt x="74125" y="17764"/>
                  </a:cubicBezTo>
                  <a:cubicBezTo>
                    <a:pt x="73363" y="17597"/>
                    <a:pt x="73018" y="16490"/>
                    <a:pt x="73554" y="15919"/>
                  </a:cubicBezTo>
                  <a:cubicBezTo>
                    <a:pt x="73792" y="15669"/>
                    <a:pt x="74149" y="15526"/>
                    <a:pt x="74351" y="15240"/>
                  </a:cubicBezTo>
                  <a:cubicBezTo>
                    <a:pt x="74513" y="14997"/>
                    <a:pt x="74443" y="14573"/>
                    <a:pt x="74206" y="14481"/>
                  </a:cubicBezTo>
                  <a:lnTo>
                    <a:pt x="74206" y="14481"/>
                  </a:lnTo>
                  <a:cubicBezTo>
                    <a:pt x="74517" y="14450"/>
                    <a:pt x="74735" y="13992"/>
                    <a:pt x="74589" y="13680"/>
                  </a:cubicBezTo>
                  <a:cubicBezTo>
                    <a:pt x="74411" y="13323"/>
                    <a:pt x="73982" y="13168"/>
                    <a:pt x="73577" y="13133"/>
                  </a:cubicBezTo>
                  <a:cubicBezTo>
                    <a:pt x="73470" y="13121"/>
                    <a:pt x="73363" y="13115"/>
                    <a:pt x="73256" y="13115"/>
                  </a:cubicBezTo>
                  <a:cubicBezTo>
                    <a:pt x="71617" y="13115"/>
                    <a:pt x="70053" y="14454"/>
                    <a:pt x="69863" y="16097"/>
                  </a:cubicBezTo>
                  <a:cubicBezTo>
                    <a:pt x="69267" y="14800"/>
                    <a:pt x="70006" y="13192"/>
                    <a:pt x="71208" y="12430"/>
                  </a:cubicBezTo>
                  <a:cubicBezTo>
                    <a:pt x="72154" y="11815"/>
                    <a:pt x="73295" y="11621"/>
                    <a:pt x="74435" y="11621"/>
                  </a:cubicBezTo>
                  <a:cubicBezTo>
                    <a:pt x="74730" y="11621"/>
                    <a:pt x="75025" y="11634"/>
                    <a:pt x="75316" y="11656"/>
                  </a:cubicBezTo>
                  <a:cubicBezTo>
                    <a:pt x="75338" y="11346"/>
                    <a:pt x="75267" y="11026"/>
                    <a:pt x="75123" y="10753"/>
                  </a:cubicBezTo>
                  <a:lnTo>
                    <a:pt x="75123" y="10753"/>
                  </a:lnTo>
                  <a:cubicBezTo>
                    <a:pt x="75203" y="10869"/>
                    <a:pt x="75339" y="10922"/>
                    <a:pt x="75483" y="10922"/>
                  </a:cubicBezTo>
                  <a:cubicBezTo>
                    <a:pt x="75741" y="10922"/>
                    <a:pt x="76025" y="10752"/>
                    <a:pt x="76054" y="10478"/>
                  </a:cubicBezTo>
                  <a:cubicBezTo>
                    <a:pt x="76096" y="10091"/>
                    <a:pt x="75696" y="9768"/>
                    <a:pt x="75308" y="9768"/>
                  </a:cubicBezTo>
                  <a:cubicBezTo>
                    <a:pt x="75255" y="9768"/>
                    <a:pt x="75201" y="9774"/>
                    <a:pt x="75149" y="9787"/>
                  </a:cubicBezTo>
                  <a:cubicBezTo>
                    <a:pt x="75297" y="9687"/>
                    <a:pt x="75458" y="9651"/>
                    <a:pt x="75628" y="9651"/>
                  </a:cubicBezTo>
                  <a:cubicBezTo>
                    <a:pt x="76021" y="9651"/>
                    <a:pt x="76459" y="9839"/>
                    <a:pt x="76871" y="9839"/>
                  </a:cubicBezTo>
                  <a:cubicBezTo>
                    <a:pt x="76957" y="9839"/>
                    <a:pt x="77042" y="9830"/>
                    <a:pt x="77125" y="9811"/>
                  </a:cubicBezTo>
                  <a:cubicBezTo>
                    <a:pt x="77983" y="9608"/>
                    <a:pt x="78054" y="8263"/>
                    <a:pt x="77387" y="7692"/>
                  </a:cubicBezTo>
                  <a:cubicBezTo>
                    <a:pt x="76943" y="7295"/>
                    <a:pt x="76344" y="7174"/>
                    <a:pt x="75734" y="7174"/>
                  </a:cubicBezTo>
                  <a:cubicBezTo>
                    <a:pt x="75445" y="7174"/>
                    <a:pt x="75154" y="7201"/>
                    <a:pt x="74875" y="7239"/>
                  </a:cubicBezTo>
                  <a:cubicBezTo>
                    <a:pt x="76911" y="6572"/>
                    <a:pt x="78792" y="4798"/>
                    <a:pt x="78721" y="2667"/>
                  </a:cubicBezTo>
                  <a:cubicBezTo>
                    <a:pt x="78697" y="2107"/>
                    <a:pt x="78518" y="1512"/>
                    <a:pt x="78054" y="1203"/>
                  </a:cubicBezTo>
                  <a:cubicBezTo>
                    <a:pt x="77890" y="1086"/>
                    <a:pt x="77686" y="1029"/>
                    <a:pt x="77483" y="1029"/>
                  </a:cubicBezTo>
                  <a:cubicBezTo>
                    <a:pt x="77126" y="1029"/>
                    <a:pt x="76775" y="1206"/>
                    <a:pt x="76661" y="1548"/>
                  </a:cubicBezTo>
                  <a:cubicBezTo>
                    <a:pt x="76697" y="1203"/>
                    <a:pt x="76721" y="845"/>
                    <a:pt x="76542" y="548"/>
                  </a:cubicBezTo>
                  <a:cubicBezTo>
                    <a:pt x="76435" y="356"/>
                    <a:pt x="76209" y="229"/>
                    <a:pt x="75999" y="229"/>
                  </a:cubicBezTo>
                  <a:cubicBezTo>
                    <a:pt x="75882" y="229"/>
                    <a:pt x="75770" y="268"/>
                    <a:pt x="75685" y="357"/>
                  </a:cubicBezTo>
                  <a:cubicBezTo>
                    <a:pt x="75566" y="500"/>
                    <a:pt x="75542" y="703"/>
                    <a:pt x="75530" y="881"/>
                  </a:cubicBezTo>
                  <a:cubicBezTo>
                    <a:pt x="75423" y="1726"/>
                    <a:pt x="75101" y="2536"/>
                    <a:pt x="74578" y="3215"/>
                  </a:cubicBezTo>
                  <a:cubicBezTo>
                    <a:pt x="75185" y="2369"/>
                    <a:pt x="74792" y="988"/>
                    <a:pt x="73827" y="595"/>
                  </a:cubicBezTo>
                  <a:cubicBezTo>
                    <a:pt x="73446" y="1226"/>
                    <a:pt x="73518" y="2012"/>
                    <a:pt x="73387" y="2739"/>
                  </a:cubicBezTo>
                  <a:cubicBezTo>
                    <a:pt x="73065" y="4441"/>
                    <a:pt x="71422" y="5798"/>
                    <a:pt x="69684" y="5798"/>
                  </a:cubicBezTo>
                  <a:cubicBezTo>
                    <a:pt x="70387" y="5322"/>
                    <a:pt x="71113" y="4810"/>
                    <a:pt x="71541" y="4072"/>
                  </a:cubicBezTo>
                  <a:cubicBezTo>
                    <a:pt x="71982" y="3346"/>
                    <a:pt x="72077" y="2334"/>
                    <a:pt x="71530" y="1679"/>
                  </a:cubicBezTo>
                  <a:cubicBezTo>
                    <a:pt x="71149" y="2155"/>
                    <a:pt x="70613" y="2512"/>
                    <a:pt x="70029" y="2679"/>
                  </a:cubicBezTo>
                  <a:cubicBezTo>
                    <a:pt x="70256" y="2191"/>
                    <a:pt x="70720" y="1857"/>
                    <a:pt x="71077" y="1465"/>
                  </a:cubicBezTo>
                  <a:cubicBezTo>
                    <a:pt x="71434" y="1060"/>
                    <a:pt x="71696" y="464"/>
                    <a:pt x="71434" y="0"/>
                  </a:cubicBezTo>
                  <a:close/>
                </a:path>
              </a:pathLst>
            </a:custGeom>
            <a:solidFill>
              <a:srgbClr val="0E89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9"/>
            <p:cNvSpPr/>
            <p:nvPr/>
          </p:nvSpPr>
          <p:spPr>
            <a:xfrm>
              <a:off x="742183" y="4394515"/>
              <a:ext cx="2871523" cy="771497"/>
            </a:xfrm>
            <a:custGeom>
              <a:avLst/>
              <a:gdLst/>
              <a:ahLst/>
              <a:cxnLst/>
              <a:rect l="l" t="t" r="r" b="b"/>
              <a:pathLst>
                <a:path w="96376" h="25295" extrusionOk="0">
                  <a:moveTo>
                    <a:pt x="498" y="24693"/>
                  </a:moveTo>
                  <a:lnTo>
                    <a:pt x="102" y="24694"/>
                  </a:lnTo>
                  <a:lnTo>
                    <a:pt x="102" y="24694"/>
                  </a:lnTo>
                  <a:cubicBezTo>
                    <a:pt x="1" y="24785"/>
                    <a:pt x="148" y="24936"/>
                    <a:pt x="283" y="24936"/>
                  </a:cubicBezTo>
                  <a:cubicBezTo>
                    <a:pt x="307" y="24936"/>
                    <a:pt x="330" y="24931"/>
                    <a:pt x="352" y="24920"/>
                  </a:cubicBezTo>
                  <a:cubicBezTo>
                    <a:pt x="428" y="24872"/>
                    <a:pt x="472" y="24787"/>
                    <a:pt x="498" y="24693"/>
                  </a:cubicBezTo>
                  <a:close/>
                  <a:moveTo>
                    <a:pt x="33892" y="1"/>
                  </a:moveTo>
                  <a:cubicBezTo>
                    <a:pt x="33225" y="751"/>
                    <a:pt x="32868" y="1763"/>
                    <a:pt x="32904" y="2775"/>
                  </a:cubicBezTo>
                  <a:lnTo>
                    <a:pt x="31987" y="1775"/>
                  </a:lnTo>
                  <a:lnTo>
                    <a:pt x="31987" y="1775"/>
                  </a:lnTo>
                  <a:cubicBezTo>
                    <a:pt x="31546" y="3168"/>
                    <a:pt x="31641" y="4727"/>
                    <a:pt x="32273" y="6037"/>
                  </a:cubicBezTo>
                  <a:cubicBezTo>
                    <a:pt x="31927" y="5775"/>
                    <a:pt x="31582" y="5513"/>
                    <a:pt x="31237" y="5251"/>
                  </a:cubicBezTo>
                  <a:lnTo>
                    <a:pt x="31237" y="5251"/>
                  </a:lnTo>
                  <a:cubicBezTo>
                    <a:pt x="31606" y="5870"/>
                    <a:pt x="31987" y="6549"/>
                    <a:pt x="31903" y="7251"/>
                  </a:cubicBezTo>
                  <a:cubicBezTo>
                    <a:pt x="31845" y="7835"/>
                    <a:pt x="31301" y="8388"/>
                    <a:pt x="30760" y="8388"/>
                  </a:cubicBezTo>
                  <a:cubicBezTo>
                    <a:pt x="30639" y="8388"/>
                    <a:pt x="30518" y="8360"/>
                    <a:pt x="30403" y="8299"/>
                  </a:cubicBezTo>
                  <a:cubicBezTo>
                    <a:pt x="29594" y="7871"/>
                    <a:pt x="29975" y="6644"/>
                    <a:pt x="30463" y="5870"/>
                  </a:cubicBezTo>
                  <a:cubicBezTo>
                    <a:pt x="30277" y="5759"/>
                    <a:pt x="30058" y="5702"/>
                    <a:pt x="29839" y="5702"/>
                  </a:cubicBezTo>
                  <a:cubicBezTo>
                    <a:pt x="29638" y="5702"/>
                    <a:pt x="29437" y="5750"/>
                    <a:pt x="29260" y="5846"/>
                  </a:cubicBezTo>
                  <a:cubicBezTo>
                    <a:pt x="29415" y="5430"/>
                    <a:pt x="29475" y="4977"/>
                    <a:pt x="29427" y="4537"/>
                  </a:cubicBezTo>
                  <a:cubicBezTo>
                    <a:pt x="29353" y="4404"/>
                    <a:pt x="29222" y="4354"/>
                    <a:pt x="29073" y="4354"/>
                  </a:cubicBezTo>
                  <a:cubicBezTo>
                    <a:pt x="28886" y="4354"/>
                    <a:pt x="28670" y="4432"/>
                    <a:pt x="28498" y="4525"/>
                  </a:cubicBezTo>
                  <a:cubicBezTo>
                    <a:pt x="28927" y="3787"/>
                    <a:pt x="29129" y="2929"/>
                    <a:pt x="29070" y="2072"/>
                  </a:cubicBezTo>
                  <a:lnTo>
                    <a:pt x="29070" y="2072"/>
                  </a:lnTo>
                  <a:cubicBezTo>
                    <a:pt x="28653" y="2227"/>
                    <a:pt x="28284" y="2513"/>
                    <a:pt x="28034" y="2870"/>
                  </a:cubicBezTo>
                  <a:cubicBezTo>
                    <a:pt x="28355" y="2179"/>
                    <a:pt x="28439" y="1382"/>
                    <a:pt x="28272" y="643"/>
                  </a:cubicBezTo>
                  <a:lnTo>
                    <a:pt x="28272" y="643"/>
                  </a:lnTo>
                  <a:cubicBezTo>
                    <a:pt x="27879" y="953"/>
                    <a:pt x="27570" y="1370"/>
                    <a:pt x="27379" y="1846"/>
                  </a:cubicBezTo>
                  <a:cubicBezTo>
                    <a:pt x="27236" y="1370"/>
                    <a:pt x="26939" y="941"/>
                    <a:pt x="26534" y="655"/>
                  </a:cubicBezTo>
                  <a:lnTo>
                    <a:pt x="26534" y="655"/>
                  </a:lnTo>
                  <a:cubicBezTo>
                    <a:pt x="26438" y="1263"/>
                    <a:pt x="26474" y="1894"/>
                    <a:pt x="26617" y="2501"/>
                  </a:cubicBezTo>
                  <a:cubicBezTo>
                    <a:pt x="26415" y="2036"/>
                    <a:pt x="26081" y="1644"/>
                    <a:pt x="25653" y="1370"/>
                  </a:cubicBezTo>
                  <a:lnTo>
                    <a:pt x="25653" y="1370"/>
                  </a:lnTo>
                  <a:cubicBezTo>
                    <a:pt x="25534" y="2310"/>
                    <a:pt x="26379" y="3787"/>
                    <a:pt x="26224" y="4477"/>
                  </a:cubicBezTo>
                  <a:cubicBezTo>
                    <a:pt x="26129" y="4878"/>
                    <a:pt x="25958" y="5008"/>
                    <a:pt x="25766" y="5008"/>
                  </a:cubicBezTo>
                  <a:cubicBezTo>
                    <a:pt x="25415" y="5008"/>
                    <a:pt x="24993" y="4573"/>
                    <a:pt x="24833" y="4573"/>
                  </a:cubicBezTo>
                  <a:cubicBezTo>
                    <a:pt x="24818" y="4573"/>
                    <a:pt x="24805" y="4576"/>
                    <a:pt x="24795" y="4584"/>
                  </a:cubicBezTo>
                  <a:cubicBezTo>
                    <a:pt x="24540" y="4764"/>
                    <a:pt x="24435" y="5108"/>
                    <a:pt x="24510" y="5409"/>
                  </a:cubicBezTo>
                  <a:lnTo>
                    <a:pt x="24510" y="5409"/>
                  </a:lnTo>
                  <a:cubicBezTo>
                    <a:pt x="24432" y="5341"/>
                    <a:pt x="24316" y="5306"/>
                    <a:pt x="24197" y="5306"/>
                  </a:cubicBezTo>
                  <a:cubicBezTo>
                    <a:pt x="24000" y="5306"/>
                    <a:pt x="23793" y="5401"/>
                    <a:pt x="23736" y="5596"/>
                  </a:cubicBezTo>
                  <a:cubicBezTo>
                    <a:pt x="23694" y="5739"/>
                    <a:pt x="23714" y="5881"/>
                    <a:pt x="23775" y="6010"/>
                  </a:cubicBezTo>
                  <a:lnTo>
                    <a:pt x="23775" y="6010"/>
                  </a:lnTo>
                  <a:cubicBezTo>
                    <a:pt x="23677" y="5984"/>
                    <a:pt x="23576" y="5971"/>
                    <a:pt x="23475" y="5971"/>
                  </a:cubicBezTo>
                  <a:cubicBezTo>
                    <a:pt x="23161" y="5971"/>
                    <a:pt x="22853" y="6096"/>
                    <a:pt x="22676" y="6358"/>
                  </a:cubicBezTo>
                  <a:cubicBezTo>
                    <a:pt x="22283" y="6942"/>
                    <a:pt x="22736" y="7882"/>
                    <a:pt x="23438" y="7930"/>
                  </a:cubicBezTo>
                  <a:cubicBezTo>
                    <a:pt x="22950" y="7990"/>
                    <a:pt x="22533" y="8406"/>
                    <a:pt x="22450" y="8894"/>
                  </a:cubicBezTo>
                  <a:cubicBezTo>
                    <a:pt x="22378" y="9383"/>
                    <a:pt x="22664" y="9907"/>
                    <a:pt x="23117" y="10121"/>
                  </a:cubicBezTo>
                  <a:cubicBezTo>
                    <a:pt x="22474" y="10645"/>
                    <a:pt x="21747" y="11061"/>
                    <a:pt x="20973" y="11347"/>
                  </a:cubicBezTo>
                  <a:cubicBezTo>
                    <a:pt x="20747" y="11145"/>
                    <a:pt x="20509" y="10930"/>
                    <a:pt x="20283" y="10728"/>
                  </a:cubicBezTo>
                  <a:cubicBezTo>
                    <a:pt x="19759" y="10966"/>
                    <a:pt x="19509" y="11645"/>
                    <a:pt x="19759" y="12157"/>
                  </a:cubicBezTo>
                  <a:cubicBezTo>
                    <a:pt x="19614" y="11866"/>
                    <a:pt x="19286" y="11703"/>
                    <a:pt x="18963" y="11703"/>
                  </a:cubicBezTo>
                  <a:cubicBezTo>
                    <a:pt x="18783" y="11703"/>
                    <a:pt x="18606" y="11753"/>
                    <a:pt x="18461" y="11859"/>
                  </a:cubicBezTo>
                  <a:cubicBezTo>
                    <a:pt x="18068" y="12169"/>
                    <a:pt x="18033" y="12847"/>
                    <a:pt x="18402" y="13181"/>
                  </a:cubicBezTo>
                  <a:cubicBezTo>
                    <a:pt x="17620" y="12915"/>
                    <a:pt x="16790" y="12784"/>
                    <a:pt x="15960" y="12784"/>
                  </a:cubicBezTo>
                  <a:cubicBezTo>
                    <a:pt x="15412" y="12784"/>
                    <a:pt x="14864" y="12841"/>
                    <a:pt x="14330" y="12955"/>
                  </a:cubicBezTo>
                  <a:cubicBezTo>
                    <a:pt x="13985" y="13026"/>
                    <a:pt x="13615" y="13145"/>
                    <a:pt x="13389" y="13419"/>
                  </a:cubicBezTo>
                  <a:cubicBezTo>
                    <a:pt x="13212" y="13643"/>
                    <a:pt x="13181" y="13991"/>
                    <a:pt x="13324" y="14211"/>
                  </a:cubicBezTo>
                  <a:lnTo>
                    <a:pt x="13324" y="14211"/>
                  </a:lnTo>
                  <a:cubicBezTo>
                    <a:pt x="13264" y="14181"/>
                    <a:pt x="13197" y="14167"/>
                    <a:pt x="13127" y="14167"/>
                  </a:cubicBezTo>
                  <a:cubicBezTo>
                    <a:pt x="12795" y="14167"/>
                    <a:pt x="12399" y="14484"/>
                    <a:pt x="12365" y="14860"/>
                  </a:cubicBezTo>
                  <a:cubicBezTo>
                    <a:pt x="12318" y="15395"/>
                    <a:pt x="12651" y="15883"/>
                    <a:pt x="12830" y="16395"/>
                  </a:cubicBezTo>
                  <a:cubicBezTo>
                    <a:pt x="13327" y="17802"/>
                    <a:pt x="12503" y="19325"/>
                    <a:pt x="11380" y="19325"/>
                  </a:cubicBezTo>
                  <a:cubicBezTo>
                    <a:pt x="10944" y="19325"/>
                    <a:pt x="10462" y="19095"/>
                    <a:pt x="9996" y="18539"/>
                  </a:cubicBezTo>
                  <a:cubicBezTo>
                    <a:pt x="9758" y="18253"/>
                    <a:pt x="9591" y="17907"/>
                    <a:pt x="9282" y="17693"/>
                  </a:cubicBezTo>
                  <a:cubicBezTo>
                    <a:pt x="9155" y="17606"/>
                    <a:pt x="8995" y="17560"/>
                    <a:pt x="8841" y="17560"/>
                  </a:cubicBezTo>
                  <a:cubicBezTo>
                    <a:pt x="8619" y="17560"/>
                    <a:pt x="8411" y="17656"/>
                    <a:pt x="8341" y="17860"/>
                  </a:cubicBezTo>
                  <a:cubicBezTo>
                    <a:pt x="8186" y="17396"/>
                    <a:pt x="7734" y="17026"/>
                    <a:pt x="7246" y="16979"/>
                  </a:cubicBezTo>
                  <a:cubicBezTo>
                    <a:pt x="7216" y="16977"/>
                    <a:pt x="7187" y="16976"/>
                    <a:pt x="7158" y="16976"/>
                  </a:cubicBezTo>
                  <a:cubicBezTo>
                    <a:pt x="6687" y="16976"/>
                    <a:pt x="6220" y="17243"/>
                    <a:pt x="6007" y="17657"/>
                  </a:cubicBezTo>
                  <a:cubicBezTo>
                    <a:pt x="5834" y="17389"/>
                    <a:pt x="5521" y="17233"/>
                    <a:pt x="5208" y="17233"/>
                  </a:cubicBezTo>
                  <a:cubicBezTo>
                    <a:pt x="5091" y="17233"/>
                    <a:pt x="4974" y="17255"/>
                    <a:pt x="4864" y="17300"/>
                  </a:cubicBezTo>
                  <a:cubicBezTo>
                    <a:pt x="4460" y="17455"/>
                    <a:pt x="4198" y="17907"/>
                    <a:pt x="4269" y="18336"/>
                  </a:cubicBezTo>
                  <a:cubicBezTo>
                    <a:pt x="4138" y="18277"/>
                    <a:pt x="4019" y="18217"/>
                    <a:pt x="3888" y="18158"/>
                  </a:cubicBezTo>
                  <a:cubicBezTo>
                    <a:pt x="3578" y="18348"/>
                    <a:pt x="3293" y="18622"/>
                    <a:pt x="3186" y="18967"/>
                  </a:cubicBezTo>
                  <a:cubicBezTo>
                    <a:pt x="3111" y="19207"/>
                    <a:pt x="3140" y="19493"/>
                    <a:pt x="3273" y="19706"/>
                  </a:cubicBezTo>
                  <a:lnTo>
                    <a:pt x="3273" y="19706"/>
                  </a:lnTo>
                  <a:cubicBezTo>
                    <a:pt x="3244" y="19700"/>
                    <a:pt x="3214" y="19697"/>
                    <a:pt x="3183" y="19697"/>
                  </a:cubicBezTo>
                  <a:cubicBezTo>
                    <a:pt x="3006" y="19697"/>
                    <a:pt x="2809" y="19791"/>
                    <a:pt x="2733" y="19955"/>
                  </a:cubicBezTo>
                  <a:cubicBezTo>
                    <a:pt x="2590" y="20265"/>
                    <a:pt x="2721" y="20634"/>
                    <a:pt x="2840" y="20955"/>
                  </a:cubicBezTo>
                  <a:cubicBezTo>
                    <a:pt x="3102" y="21587"/>
                    <a:pt x="3328" y="22218"/>
                    <a:pt x="3543" y="22860"/>
                  </a:cubicBezTo>
                  <a:cubicBezTo>
                    <a:pt x="4067" y="24408"/>
                    <a:pt x="1257" y="24230"/>
                    <a:pt x="530" y="24492"/>
                  </a:cubicBezTo>
                  <a:cubicBezTo>
                    <a:pt x="525" y="24556"/>
                    <a:pt x="516" y="24627"/>
                    <a:pt x="498" y="24693"/>
                  </a:cubicBezTo>
                  <a:lnTo>
                    <a:pt x="498" y="24693"/>
                  </a:lnTo>
                  <a:lnTo>
                    <a:pt x="92200" y="24523"/>
                  </a:lnTo>
                  <a:lnTo>
                    <a:pt x="92200" y="24523"/>
                  </a:lnTo>
                  <a:cubicBezTo>
                    <a:pt x="93216" y="24577"/>
                    <a:pt x="94230" y="24658"/>
                    <a:pt x="95245" y="24765"/>
                  </a:cubicBezTo>
                  <a:cubicBezTo>
                    <a:pt x="94911" y="24885"/>
                    <a:pt x="94578" y="24992"/>
                    <a:pt x="94245" y="25099"/>
                  </a:cubicBezTo>
                  <a:cubicBezTo>
                    <a:pt x="94469" y="25232"/>
                    <a:pt x="94727" y="25295"/>
                    <a:pt x="94988" y="25295"/>
                  </a:cubicBezTo>
                  <a:cubicBezTo>
                    <a:pt x="95543" y="25295"/>
                    <a:pt x="96108" y="25010"/>
                    <a:pt x="96376" y="24515"/>
                  </a:cubicBezTo>
                  <a:lnTo>
                    <a:pt x="96376" y="24515"/>
                  </a:lnTo>
                  <a:lnTo>
                    <a:pt x="92200" y="24523"/>
                  </a:lnTo>
                  <a:lnTo>
                    <a:pt x="92200" y="24523"/>
                  </a:lnTo>
                  <a:cubicBezTo>
                    <a:pt x="91308" y="24476"/>
                    <a:pt x="90414" y="24450"/>
                    <a:pt x="89518" y="24444"/>
                  </a:cubicBezTo>
                  <a:cubicBezTo>
                    <a:pt x="90463" y="23986"/>
                    <a:pt x="91504" y="23858"/>
                    <a:pt x="92562" y="23858"/>
                  </a:cubicBezTo>
                  <a:cubicBezTo>
                    <a:pt x="93210" y="23858"/>
                    <a:pt x="93864" y="23906"/>
                    <a:pt x="94506" y="23956"/>
                  </a:cubicBezTo>
                  <a:cubicBezTo>
                    <a:pt x="92649" y="23801"/>
                    <a:pt x="90792" y="23634"/>
                    <a:pt x="88934" y="23468"/>
                  </a:cubicBezTo>
                  <a:cubicBezTo>
                    <a:pt x="90530" y="23456"/>
                    <a:pt x="92471" y="23230"/>
                    <a:pt x="93149" y="21789"/>
                  </a:cubicBezTo>
                  <a:lnTo>
                    <a:pt x="93149" y="21789"/>
                  </a:lnTo>
                  <a:cubicBezTo>
                    <a:pt x="91780" y="22313"/>
                    <a:pt x="90315" y="22599"/>
                    <a:pt x="88851" y="22646"/>
                  </a:cubicBezTo>
                  <a:cubicBezTo>
                    <a:pt x="89649" y="22122"/>
                    <a:pt x="90411" y="21527"/>
                    <a:pt x="91113" y="20884"/>
                  </a:cubicBezTo>
                  <a:cubicBezTo>
                    <a:pt x="90700" y="20661"/>
                    <a:pt x="90234" y="20552"/>
                    <a:pt x="89766" y="20552"/>
                  </a:cubicBezTo>
                  <a:cubicBezTo>
                    <a:pt x="89499" y="20552"/>
                    <a:pt x="89231" y="20588"/>
                    <a:pt x="88972" y="20658"/>
                  </a:cubicBezTo>
                  <a:lnTo>
                    <a:pt x="88972" y="20658"/>
                  </a:lnTo>
                  <a:cubicBezTo>
                    <a:pt x="89306" y="20366"/>
                    <a:pt x="89566" y="19988"/>
                    <a:pt x="89708" y="19562"/>
                  </a:cubicBezTo>
                  <a:lnTo>
                    <a:pt x="89708" y="19562"/>
                  </a:lnTo>
                  <a:cubicBezTo>
                    <a:pt x="88315" y="20455"/>
                    <a:pt x="86744" y="21051"/>
                    <a:pt x="85112" y="21289"/>
                  </a:cubicBezTo>
                  <a:cubicBezTo>
                    <a:pt x="85529" y="21003"/>
                    <a:pt x="87065" y="20432"/>
                    <a:pt x="87137" y="19932"/>
                  </a:cubicBezTo>
                  <a:cubicBezTo>
                    <a:pt x="87182" y="19543"/>
                    <a:pt x="86834" y="19155"/>
                    <a:pt x="86448" y="19155"/>
                  </a:cubicBezTo>
                  <a:cubicBezTo>
                    <a:pt x="86432" y="19155"/>
                    <a:pt x="86415" y="19156"/>
                    <a:pt x="86398" y="19158"/>
                  </a:cubicBezTo>
                  <a:cubicBezTo>
                    <a:pt x="85975" y="19195"/>
                    <a:pt x="85544" y="19604"/>
                    <a:pt x="85183" y="19604"/>
                  </a:cubicBezTo>
                  <a:cubicBezTo>
                    <a:pt x="85086" y="19604"/>
                    <a:pt x="84995" y="19575"/>
                    <a:pt x="84910" y="19503"/>
                  </a:cubicBezTo>
                  <a:cubicBezTo>
                    <a:pt x="85767" y="19170"/>
                    <a:pt x="86327" y="18181"/>
                    <a:pt x="86160" y="17265"/>
                  </a:cubicBezTo>
                  <a:lnTo>
                    <a:pt x="86160" y="17265"/>
                  </a:lnTo>
                  <a:cubicBezTo>
                    <a:pt x="85529" y="18086"/>
                    <a:pt x="84541" y="18622"/>
                    <a:pt x="83505" y="18681"/>
                  </a:cubicBezTo>
                  <a:cubicBezTo>
                    <a:pt x="84315" y="18312"/>
                    <a:pt x="84958" y="17610"/>
                    <a:pt x="85267" y="16776"/>
                  </a:cubicBezTo>
                  <a:cubicBezTo>
                    <a:pt x="85225" y="16774"/>
                    <a:pt x="85183" y="16772"/>
                    <a:pt x="85141" y="16772"/>
                  </a:cubicBezTo>
                  <a:cubicBezTo>
                    <a:pt x="84657" y="16772"/>
                    <a:pt x="84165" y="16960"/>
                    <a:pt x="83815" y="17288"/>
                  </a:cubicBezTo>
                  <a:cubicBezTo>
                    <a:pt x="84303" y="16824"/>
                    <a:pt x="84458" y="16026"/>
                    <a:pt x="84172" y="15407"/>
                  </a:cubicBezTo>
                  <a:lnTo>
                    <a:pt x="84172" y="15407"/>
                  </a:lnTo>
                  <a:cubicBezTo>
                    <a:pt x="82969" y="16479"/>
                    <a:pt x="81767" y="17562"/>
                    <a:pt x="80576" y="18634"/>
                  </a:cubicBezTo>
                  <a:cubicBezTo>
                    <a:pt x="80648" y="18229"/>
                    <a:pt x="80719" y="17824"/>
                    <a:pt x="80779" y="17419"/>
                  </a:cubicBezTo>
                  <a:lnTo>
                    <a:pt x="80779" y="17419"/>
                  </a:lnTo>
                  <a:cubicBezTo>
                    <a:pt x="80267" y="17931"/>
                    <a:pt x="79743" y="18443"/>
                    <a:pt x="79219" y="18955"/>
                  </a:cubicBezTo>
                  <a:cubicBezTo>
                    <a:pt x="79027" y="19148"/>
                    <a:pt x="78783" y="19357"/>
                    <a:pt x="78524" y="19357"/>
                  </a:cubicBezTo>
                  <a:cubicBezTo>
                    <a:pt x="78478" y="19357"/>
                    <a:pt x="78432" y="19351"/>
                    <a:pt x="78385" y="19336"/>
                  </a:cubicBezTo>
                  <a:cubicBezTo>
                    <a:pt x="78076" y="19241"/>
                    <a:pt x="77945" y="18836"/>
                    <a:pt x="78052" y="18539"/>
                  </a:cubicBezTo>
                  <a:cubicBezTo>
                    <a:pt x="78159" y="18229"/>
                    <a:pt x="78433" y="18027"/>
                    <a:pt x="78707" y="17860"/>
                  </a:cubicBezTo>
                  <a:cubicBezTo>
                    <a:pt x="79564" y="17336"/>
                    <a:pt x="80755" y="16776"/>
                    <a:pt x="80576" y="15788"/>
                  </a:cubicBezTo>
                  <a:cubicBezTo>
                    <a:pt x="80429" y="15692"/>
                    <a:pt x="80255" y="15645"/>
                    <a:pt x="80080" y="15645"/>
                  </a:cubicBezTo>
                  <a:cubicBezTo>
                    <a:pt x="79984" y="15645"/>
                    <a:pt x="79888" y="15659"/>
                    <a:pt x="79797" y="15687"/>
                  </a:cubicBezTo>
                  <a:lnTo>
                    <a:pt x="79797" y="15687"/>
                  </a:lnTo>
                  <a:cubicBezTo>
                    <a:pt x="80225" y="15350"/>
                    <a:pt x="80473" y="14778"/>
                    <a:pt x="80398" y="14228"/>
                  </a:cubicBezTo>
                  <a:lnTo>
                    <a:pt x="80398" y="14228"/>
                  </a:lnTo>
                  <a:cubicBezTo>
                    <a:pt x="79647" y="14633"/>
                    <a:pt x="78885" y="15050"/>
                    <a:pt x="78135" y="15455"/>
                  </a:cubicBezTo>
                  <a:cubicBezTo>
                    <a:pt x="78743" y="15002"/>
                    <a:pt x="79219" y="14383"/>
                    <a:pt x="79493" y="13681"/>
                  </a:cubicBezTo>
                  <a:cubicBezTo>
                    <a:pt x="79322" y="13637"/>
                    <a:pt x="79149" y="13616"/>
                    <a:pt x="78976" y="13616"/>
                  </a:cubicBezTo>
                  <a:cubicBezTo>
                    <a:pt x="78678" y="13616"/>
                    <a:pt x="78383" y="13679"/>
                    <a:pt x="78112" y="13800"/>
                  </a:cubicBezTo>
                  <a:cubicBezTo>
                    <a:pt x="78552" y="13419"/>
                    <a:pt x="78790" y="12812"/>
                    <a:pt x="78719" y="12228"/>
                  </a:cubicBezTo>
                  <a:lnTo>
                    <a:pt x="78719" y="12228"/>
                  </a:lnTo>
                  <a:cubicBezTo>
                    <a:pt x="78052" y="12335"/>
                    <a:pt x="77445" y="12728"/>
                    <a:pt x="77064" y="13288"/>
                  </a:cubicBezTo>
                  <a:cubicBezTo>
                    <a:pt x="77254" y="12740"/>
                    <a:pt x="77207" y="12109"/>
                    <a:pt x="76933" y="11597"/>
                  </a:cubicBezTo>
                  <a:cubicBezTo>
                    <a:pt x="76314" y="12966"/>
                    <a:pt x="75123" y="14050"/>
                    <a:pt x="73706" y="14550"/>
                  </a:cubicBezTo>
                  <a:cubicBezTo>
                    <a:pt x="74480" y="14086"/>
                    <a:pt x="75111" y="13383"/>
                    <a:pt x="75480" y="12574"/>
                  </a:cubicBezTo>
                  <a:cubicBezTo>
                    <a:pt x="75381" y="12529"/>
                    <a:pt x="75273" y="12507"/>
                    <a:pt x="75166" y="12507"/>
                  </a:cubicBezTo>
                  <a:cubicBezTo>
                    <a:pt x="75016" y="12507"/>
                    <a:pt x="74867" y="12550"/>
                    <a:pt x="74742" y="12633"/>
                  </a:cubicBezTo>
                  <a:cubicBezTo>
                    <a:pt x="74766" y="12109"/>
                    <a:pt x="74790" y="11585"/>
                    <a:pt x="74814" y="11061"/>
                  </a:cubicBezTo>
                  <a:cubicBezTo>
                    <a:pt x="74803" y="11061"/>
                    <a:pt x="74793" y="11061"/>
                    <a:pt x="74782" y="11061"/>
                  </a:cubicBezTo>
                  <a:cubicBezTo>
                    <a:pt x="74377" y="11061"/>
                    <a:pt x="73986" y="11284"/>
                    <a:pt x="73766" y="11621"/>
                  </a:cubicBezTo>
                  <a:cubicBezTo>
                    <a:pt x="73932" y="11133"/>
                    <a:pt x="73944" y="10597"/>
                    <a:pt x="73802" y="10109"/>
                  </a:cubicBezTo>
                  <a:lnTo>
                    <a:pt x="73802" y="10109"/>
                  </a:lnTo>
                  <a:cubicBezTo>
                    <a:pt x="73135" y="11276"/>
                    <a:pt x="71992" y="12145"/>
                    <a:pt x="70694" y="12466"/>
                  </a:cubicBezTo>
                  <a:cubicBezTo>
                    <a:pt x="71158" y="11859"/>
                    <a:pt x="71635" y="11252"/>
                    <a:pt x="72099" y="10645"/>
                  </a:cubicBezTo>
                  <a:cubicBezTo>
                    <a:pt x="71859" y="10583"/>
                    <a:pt x="71613" y="10553"/>
                    <a:pt x="71367" y="10553"/>
                  </a:cubicBezTo>
                  <a:cubicBezTo>
                    <a:pt x="71065" y="10553"/>
                    <a:pt x="70765" y="10599"/>
                    <a:pt x="70479" y="10692"/>
                  </a:cubicBezTo>
                  <a:lnTo>
                    <a:pt x="70479" y="10692"/>
                  </a:lnTo>
                  <a:cubicBezTo>
                    <a:pt x="70742" y="10600"/>
                    <a:pt x="71005" y="10482"/>
                    <a:pt x="71158" y="10264"/>
                  </a:cubicBezTo>
                  <a:cubicBezTo>
                    <a:pt x="71325" y="10014"/>
                    <a:pt x="71265" y="9597"/>
                    <a:pt x="70980" y="9514"/>
                  </a:cubicBezTo>
                  <a:cubicBezTo>
                    <a:pt x="70949" y="9505"/>
                    <a:pt x="70918" y="9502"/>
                    <a:pt x="70887" y="9502"/>
                  </a:cubicBezTo>
                  <a:cubicBezTo>
                    <a:pt x="70737" y="9502"/>
                    <a:pt x="70584" y="9587"/>
                    <a:pt x="70456" y="9656"/>
                  </a:cubicBezTo>
                  <a:lnTo>
                    <a:pt x="68610" y="10740"/>
                  </a:lnTo>
                  <a:cubicBezTo>
                    <a:pt x="68384" y="10299"/>
                    <a:pt x="68801" y="9799"/>
                    <a:pt x="69241" y="9585"/>
                  </a:cubicBezTo>
                  <a:cubicBezTo>
                    <a:pt x="69682" y="9371"/>
                    <a:pt x="70218" y="9264"/>
                    <a:pt x="70515" y="8871"/>
                  </a:cubicBezTo>
                  <a:cubicBezTo>
                    <a:pt x="70788" y="8511"/>
                    <a:pt x="70571" y="7841"/>
                    <a:pt x="70176" y="7841"/>
                  </a:cubicBezTo>
                  <a:cubicBezTo>
                    <a:pt x="70151" y="7841"/>
                    <a:pt x="70126" y="7844"/>
                    <a:pt x="70100" y="7849"/>
                  </a:cubicBezTo>
                  <a:lnTo>
                    <a:pt x="70100" y="7849"/>
                  </a:lnTo>
                  <a:cubicBezTo>
                    <a:pt x="70402" y="7760"/>
                    <a:pt x="70620" y="7418"/>
                    <a:pt x="70563" y="7109"/>
                  </a:cubicBezTo>
                  <a:cubicBezTo>
                    <a:pt x="70508" y="6803"/>
                    <a:pt x="70213" y="6567"/>
                    <a:pt x="69907" y="6567"/>
                  </a:cubicBezTo>
                  <a:cubicBezTo>
                    <a:pt x="69880" y="6567"/>
                    <a:pt x="69852" y="6569"/>
                    <a:pt x="69825" y="6573"/>
                  </a:cubicBezTo>
                  <a:cubicBezTo>
                    <a:pt x="69420" y="6644"/>
                    <a:pt x="69182" y="7037"/>
                    <a:pt x="68849" y="7275"/>
                  </a:cubicBezTo>
                  <a:cubicBezTo>
                    <a:pt x="68646" y="7422"/>
                    <a:pt x="68405" y="7489"/>
                    <a:pt x="68161" y="7489"/>
                  </a:cubicBezTo>
                  <a:cubicBezTo>
                    <a:pt x="67515" y="7489"/>
                    <a:pt x="66843" y="7027"/>
                    <a:pt x="66765" y="6370"/>
                  </a:cubicBezTo>
                  <a:lnTo>
                    <a:pt x="66765" y="6370"/>
                  </a:lnTo>
                  <a:cubicBezTo>
                    <a:pt x="66818" y="6382"/>
                    <a:pt x="66872" y="6388"/>
                    <a:pt x="66926" y="6388"/>
                  </a:cubicBezTo>
                  <a:cubicBezTo>
                    <a:pt x="67455" y="6388"/>
                    <a:pt x="67953" y="5829"/>
                    <a:pt x="67813" y="5299"/>
                  </a:cubicBezTo>
                  <a:cubicBezTo>
                    <a:pt x="67717" y="4909"/>
                    <a:pt x="67314" y="4663"/>
                    <a:pt x="66922" y="4663"/>
                  </a:cubicBezTo>
                  <a:cubicBezTo>
                    <a:pt x="66726" y="4663"/>
                    <a:pt x="66534" y="4724"/>
                    <a:pt x="66384" y="4858"/>
                  </a:cubicBezTo>
                  <a:cubicBezTo>
                    <a:pt x="66789" y="4299"/>
                    <a:pt x="67110" y="3358"/>
                    <a:pt x="66491" y="3049"/>
                  </a:cubicBezTo>
                  <a:cubicBezTo>
                    <a:pt x="66399" y="3002"/>
                    <a:pt x="66308" y="2980"/>
                    <a:pt x="66219" y="2980"/>
                  </a:cubicBezTo>
                  <a:cubicBezTo>
                    <a:pt x="65722" y="2980"/>
                    <a:pt x="65292" y="3646"/>
                    <a:pt x="65110" y="4192"/>
                  </a:cubicBezTo>
                  <a:cubicBezTo>
                    <a:pt x="65068" y="3924"/>
                    <a:pt x="64792" y="3774"/>
                    <a:pt x="64512" y="3774"/>
                  </a:cubicBezTo>
                  <a:cubicBezTo>
                    <a:pt x="64392" y="3774"/>
                    <a:pt x="64272" y="3801"/>
                    <a:pt x="64169" y="3858"/>
                  </a:cubicBezTo>
                  <a:cubicBezTo>
                    <a:pt x="63824" y="4037"/>
                    <a:pt x="63645" y="4418"/>
                    <a:pt x="63479" y="4775"/>
                  </a:cubicBezTo>
                  <a:cubicBezTo>
                    <a:pt x="63062" y="5680"/>
                    <a:pt x="62598" y="6573"/>
                    <a:pt x="62217" y="7501"/>
                  </a:cubicBezTo>
                  <a:cubicBezTo>
                    <a:pt x="62110" y="7775"/>
                    <a:pt x="61336" y="9299"/>
                    <a:pt x="61395" y="9442"/>
                  </a:cubicBezTo>
                  <a:cubicBezTo>
                    <a:pt x="61252" y="9097"/>
                    <a:pt x="61109" y="8752"/>
                    <a:pt x="60967" y="8394"/>
                  </a:cubicBezTo>
                  <a:cubicBezTo>
                    <a:pt x="60931" y="9656"/>
                    <a:pt x="60859" y="11014"/>
                    <a:pt x="60074" y="11978"/>
                  </a:cubicBezTo>
                  <a:cubicBezTo>
                    <a:pt x="59654" y="12491"/>
                    <a:pt x="58956" y="12784"/>
                    <a:pt x="58304" y="12784"/>
                  </a:cubicBezTo>
                  <a:cubicBezTo>
                    <a:pt x="57716" y="12784"/>
                    <a:pt x="57166" y="12545"/>
                    <a:pt x="56895" y="12014"/>
                  </a:cubicBezTo>
                  <a:cubicBezTo>
                    <a:pt x="57823" y="11252"/>
                    <a:pt x="58657" y="10383"/>
                    <a:pt x="59383" y="9430"/>
                  </a:cubicBezTo>
                  <a:cubicBezTo>
                    <a:pt x="58812" y="9406"/>
                    <a:pt x="58252" y="9371"/>
                    <a:pt x="57692" y="9347"/>
                  </a:cubicBezTo>
                  <a:cubicBezTo>
                    <a:pt x="58669" y="8597"/>
                    <a:pt x="59478" y="7621"/>
                    <a:pt x="60050" y="6525"/>
                  </a:cubicBezTo>
                  <a:cubicBezTo>
                    <a:pt x="59736" y="6389"/>
                    <a:pt x="59394" y="6322"/>
                    <a:pt x="59051" y="6322"/>
                  </a:cubicBezTo>
                  <a:cubicBezTo>
                    <a:pt x="58660" y="6322"/>
                    <a:pt x="58268" y="6409"/>
                    <a:pt x="57912" y="6580"/>
                  </a:cubicBezTo>
                  <a:lnTo>
                    <a:pt x="57912" y="6580"/>
                  </a:lnTo>
                  <a:cubicBezTo>
                    <a:pt x="58864" y="6068"/>
                    <a:pt x="59599" y="5183"/>
                    <a:pt x="59919" y="4156"/>
                  </a:cubicBezTo>
                  <a:cubicBezTo>
                    <a:pt x="59865" y="4153"/>
                    <a:pt x="59812" y="4152"/>
                    <a:pt x="59758" y="4152"/>
                  </a:cubicBezTo>
                  <a:cubicBezTo>
                    <a:pt x="58884" y="4152"/>
                    <a:pt x="58025" y="4516"/>
                    <a:pt x="57430" y="5156"/>
                  </a:cubicBezTo>
                  <a:cubicBezTo>
                    <a:pt x="58026" y="4311"/>
                    <a:pt x="58490" y="3370"/>
                    <a:pt x="58752" y="2370"/>
                  </a:cubicBezTo>
                  <a:lnTo>
                    <a:pt x="58752" y="2370"/>
                  </a:lnTo>
                  <a:cubicBezTo>
                    <a:pt x="57835" y="2477"/>
                    <a:pt x="56954" y="2906"/>
                    <a:pt x="56299" y="3572"/>
                  </a:cubicBezTo>
                  <a:cubicBezTo>
                    <a:pt x="56942" y="2548"/>
                    <a:pt x="57204" y="1310"/>
                    <a:pt x="57038" y="120"/>
                  </a:cubicBezTo>
                  <a:lnTo>
                    <a:pt x="57038" y="120"/>
                  </a:lnTo>
                  <a:cubicBezTo>
                    <a:pt x="56224" y="437"/>
                    <a:pt x="55625" y="1251"/>
                    <a:pt x="55531" y="2120"/>
                  </a:cubicBezTo>
                  <a:lnTo>
                    <a:pt x="55531" y="2120"/>
                  </a:lnTo>
                  <a:cubicBezTo>
                    <a:pt x="55401" y="1655"/>
                    <a:pt x="54965" y="1262"/>
                    <a:pt x="54482" y="1262"/>
                  </a:cubicBezTo>
                  <a:cubicBezTo>
                    <a:pt x="54476" y="1262"/>
                    <a:pt x="54471" y="1262"/>
                    <a:pt x="54466" y="1263"/>
                  </a:cubicBezTo>
                  <a:cubicBezTo>
                    <a:pt x="54454" y="2334"/>
                    <a:pt x="54442" y="3394"/>
                    <a:pt x="54418" y="4453"/>
                  </a:cubicBezTo>
                  <a:cubicBezTo>
                    <a:pt x="53966" y="3906"/>
                    <a:pt x="53513" y="3358"/>
                    <a:pt x="53061" y="2798"/>
                  </a:cubicBezTo>
                  <a:lnTo>
                    <a:pt x="53061" y="2798"/>
                  </a:lnTo>
                  <a:cubicBezTo>
                    <a:pt x="53686" y="4396"/>
                    <a:pt x="52236" y="6361"/>
                    <a:pt x="50560" y="6361"/>
                  </a:cubicBezTo>
                  <a:cubicBezTo>
                    <a:pt x="50450" y="6361"/>
                    <a:pt x="50339" y="6352"/>
                    <a:pt x="50227" y="6335"/>
                  </a:cubicBezTo>
                  <a:lnTo>
                    <a:pt x="51001" y="4061"/>
                  </a:lnTo>
                  <a:cubicBezTo>
                    <a:pt x="50845" y="4037"/>
                    <a:pt x="50689" y="4026"/>
                    <a:pt x="50532" y="4026"/>
                  </a:cubicBezTo>
                  <a:cubicBezTo>
                    <a:pt x="50126" y="4026"/>
                    <a:pt x="49721" y="4102"/>
                    <a:pt x="49334" y="4239"/>
                  </a:cubicBezTo>
                  <a:cubicBezTo>
                    <a:pt x="50025" y="3644"/>
                    <a:pt x="50465" y="2787"/>
                    <a:pt x="50561" y="1882"/>
                  </a:cubicBezTo>
                  <a:cubicBezTo>
                    <a:pt x="50404" y="1819"/>
                    <a:pt x="50239" y="1789"/>
                    <a:pt x="50074" y="1789"/>
                  </a:cubicBezTo>
                  <a:cubicBezTo>
                    <a:pt x="49640" y="1789"/>
                    <a:pt x="49207" y="1993"/>
                    <a:pt x="48934" y="2329"/>
                  </a:cubicBezTo>
                  <a:lnTo>
                    <a:pt x="48934" y="2329"/>
                  </a:lnTo>
                  <a:cubicBezTo>
                    <a:pt x="49167" y="1846"/>
                    <a:pt x="49194" y="1260"/>
                    <a:pt x="48989" y="763"/>
                  </a:cubicBezTo>
                  <a:lnTo>
                    <a:pt x="48989" y="763"/>
                  </a:lnTo>
                  <a:cubicBezTo>
                    <a:pt x="48108" y="1251"/>
                    <a:pt x="47393" y="2036"/>
                    <a:pt x="47001" y="2977"/>
                  </a:cubicBezTo>
                  <a:cubicBezTo>
                    <a:pt x="47001" y="2513"/>
                    <a:pt x="46727" y="2072"/>
                    <a:pt x="46310" y="1870"/>
                  </a:cubicBezTo>
                  <a:cubicBezTo>
                    <a:pt x="45631" y="2370"/>
                    <a:pt x="45572" y="3346"/>
                    <a:pt x="45381" y="4180"/>
                  </a:cubicBezTo>
                  <a:cubicBezTo>
                    <a:pt x="45206" y="4890"/>
                    <a:pt x="44639" y="5681"/>
                    <a:pt x="43973" y="5681"/>
                  </a:cubicBezTo>
                  <a:cubicBezTo>
                    <a:pt x="43869" y="5681"/>
                    <a:pt x="43762" y="5662"/>
                    <a:pt x="43655" y="5620"/>
                  </a:cubicBezTo>
                  <a:cubicBezTo>
                    <a:pt x="43679" y="5061"/>
                    <a:pt x="43703" y="4513"/>
                    <a:pt x="43726" y="3953"/>
                  </a:cubicBezTo>
                  <a:lnTo>
                    <a:pt x="43726" y="3953"/>
                  </a:lnTo>
                  <a:cubicBezTo>
                    <a:pt x="43250" y="4025"/>
                    <a:pt x="42786" y="4275"/>
                    <a:pt x="42452" y="4632"/>
                  </a:cubicBezTo>
                  <a:cubicBezTo>
                    <a:pt x="42738" y="4144"/>
                    <a:pt x="42833" y="3549"/>
                    <a:pt x="42714" y="3001"/>
                  </a:cubicBezTo>
                  <a:lnTo>
                    <a:pt x="42714" y="3001"/>
                  </a:lnTo>
                  <a:cubicBezTo>
                    <a:pt x="42031" y="3175"/>
                    <a:pt x="41427" y="3584"/>
                    <a:pt x="41000" y="4132"/>
                  </a:cubicBezTo>
                  <a:lnTo>
                    <a:pt x="41000" y="4132"/>
                  </a:lnTo>
                  <a:cubicBezTo>
                    <a:pt x="41421" y="3562"/>
                    <a:pt x="41503" y="2745"/>
                    <a:pt x="41190" y="2108"/>
                  </a:cubicBezTo>
                  <a:lnTo>
                    <a:pt x="41190" y="2108"/>
                  </a:lnTo>
                  <a:cubicBezTo>
                    <a:pt x="40393" y="2227"/>
                    <a:pt x="39702" y="2858"/>
                    <a:pt x="39488" y="3632"/>
                  </a:cubicBezTo>
                  <a:cubicBezTo>
                    <a:pt x="39559" y="3096"/>
                    <a:pt x="39214" y="2537"/>
                    <a:pt x="38714" y="2334"/>
                  </a:cubicBezTo>
                  <a:cubicBezTo>
                    <a:pt x="38710" y="2334"/>
                    <a:pt x="38706" y="2334"/>
                    <a:pt x="38702" y="2334"/>
                  </a:cubicBezTo>
                  <a:cubicBezTo>
                    <a:pt x="38190" y="2334"/>
                    <a:pt x="38179" y="3112"/>
                    <a:pt x="38345" y="3596"/>
                  </a:cubicBezTo>
                  <a:cubicBezTo>
                    <a:pt x="38490" y="4065"/>
                    <a:pt x="38405" y="4797"/>
                    <a:pt x="37971" y="4797"/>
                  </a:cubicBezTo>
                  <a:cubicBezTo>
                    <a:pt x="37942" y="4797"/>
                    <a:pt x="37912" y="4793"/>
                    <a:pt x="37880" y="4787"/>
                  </a:cubicBezTo>
                  <a:lnTo>
                    <a:pt x="37880" y="4787"/>
                  </a:lnTo>
                  <a:cubicBezTo>
                    <a:pt x="38214" y="5489"/>
                    <a:pt x="38476" y="6323"/>
                    <a:pt x="38154" y="7025"/>
                  </a:cubicBezTo>
                  <a:cubicBezTo>
                    <a:pt x="37965" y="7462"/>
                    <a:pt x="37464" y="7743"/>
                    <a:pt x="37011" y="7743"/>
                  </a:cubicBezTo>
                  <a:cubicBezTo>
                    <a:pt x="36723" y="7743"/>
                    <a:pt x="36454" y="7630"/>
                    <a:pt x="36297" y="7370"/>
                  </a:cubicBezTo>
                  <a:cubicBezTo>
                    <a:pt x="36404" y="6728"/>
                    <a:pt x="36499" y="6097"/>
                    <a:pt x="36606" y="5465"/>
                  </a:cubicBezTo>
                  <a:cubicBezTo>
                    <a:pt x="36477" y="5427"/>
                    <a:pt x="36344" y="5408"/>
                    <a:pt x="36210" y="5408"/>
                  </a:cubicBezTo>
                  <a:cubicBezTo>
                    <a:pt x="35973" y="5408"/>
                    <a:pt x="35736" y="5466"/>
                    <a:pt x="35523" y="5573"/>
                  </a:cubicBezTo>
                  <a:lnTo>
                    <a:pt x="36297" y="3322"/>
                  </a:lnTo>
                  <a:lnTo>
                    <a:pt x="36297" y="3322"/>
                  </a:lnTo>
                  <a:cubicBezTo>
                    <a:pt x="35786" y="3356"/>
                    <a:pt x="35296" y="3596"/>
                    <a:pt x="34943" y="3985"/>
                  </a:cubicBezTo>
                  <a:lnTo>
                    <a:pt x="34943" y="3985"/>
                  </a:lnTo>
                  <a:cubicBezTo>
                    <a:pt x="35506" y="3299"/>
                    <a:pt x="35716" y="2345"/>
                    <a:pt x="35499" y="1489"/>
                  </a:cubicBezTo>
                  <a:lnTo>
                    <a:pt x="35499" y="1489"/>
                  </a:lnTo>
                  <a:cubicBezTo>
                    <a:pt x="34820" y="1834"/>
                    <a:pt x="34225" y="2322"/>
                    <a:pt x="33761" y="2918"/>
                  </a:cubicBezTo>
                  <a:cubicBezTo>
                    <a:pt x="34094" y="1989"/>
                    <a:pt x="34142" y="953"/>
                    <a:pt x="33892" y="1"/>
                  </a:cubicBezTo>
                  <a:close/>
                </a:path>
              </a:pathLst>
            </a:custGeom>
            <a:solidFill>
              <a:srgbClr val="095D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9"/>
            <p:cNvSpPr/>
            <p:nvPr/>
          </p:nvSpPr>
          <p:spPr>
            <a:xfrm>
              <a:off x="872923" y="4366546"/>
              <a:ext cx="264669" cy="263185"/>
            </a:xfrm>
            <a:custGeom>
              <a:avLst/>
              <a:gdLst/>
              <a:ahLst/>
              <a:cxnLst/>
              <a:rect l="l" t="t" r="r" b="b"/>
              <a:pathLst>
                <a:path w="8883" h="8629" extrusionOk="0">
                  <a:moveTo>
                    <a:pt x="8180" y="1751"/>
                  </a:moveTo>
                  <a:cubicBezTo>
                    <a:pt x="8180" y="1752"/>
                    <a:pt x="8179" y="1753"/>
                    <a:pt x="8179" y="1754"/>
                  </a:cubicBezTo>
                  <a:lnTo>
                    <a:pt x="8179" y="1754"/>
                  </a:lnTo>
                  <a:cubicBezTo>
                    <a:pt x="8179" y="1753"/>
                    <a:pt x="8180" y="1752"/>
                    <a:pt x="8180" y="1751"/>
                  </a:cubicBezTo>
                  <a:close/>
                  <a:moveTo>
                    <a:pt x="5001" y="1"/>
                  </a:moveTo>
                  <a:lnTo>
                    <a:pt x="5001" y="1"/>
                  </a:lnTo>
                  <a:cubicBezTo>
                    <a:pt x="4572" y="144"/>
                    <a:pt x="4215" y="501"/>
                    <a:pt x="4084" y="929"/>
                  </a:cubicBezTo>
                  <a:cubicBezTo>
                    <a:pt x="4108" y="620"/>
                    <a:pt x="4167" y="322"/>
                    <a:pt x="4263" y="36"/>
                  </a:cubicBezTo>
                  <a:lnTo>
                    <a:pt x="4263" y="36"/>
                  </a:lnTo>
                  <a:cubicBezTo>
                    <a:pt x="3405" y="548"/>
                    <a:pt x="2869" y="1370"/>
                    <a:pt x="2631" y="2334"/>
                  </a:cubicBezTo>
                  <a:cubicBezTo>
                    <a:pt x="2549" y="2699"/>
                    <a:pt x="2467" y="4740"/>
                    <a:pt x="3213" y="4740"/>
                  </a:cubicBezTo>
                  <a:cubicBezTo>
                    <a:pt x="3221" y="4740"/>
                    <a:pt x="3229" y="4740"/>
                    <a:pt x="3237" y="4739"/>
                  </a:cubicBezTo>
                  <a:lnTo>
                    <a:pt x="3237" y="4739"/>
                  </a:lnTo>
                  <a:cubicBezTo>
                    <a:pt x="2047" y="4811"/>
                    <a:pt x="809" y="5633"/>
                    <a:pt x="179" y="6633"/>
                  </a:cubicBezTo>
                  <a:cubicBezTo>
                    <a:pt x="119" y="6728"/>
                    <a:pt x="60" y="6811"/>
                    <a:pt x="0" y="6918"/>
                  </a:cubicBezTo>
                  <a:cubicBezTo>
                    <a:pt x="355" y="6862"/>
                    <a:pt x="650" y="6832"/>
                    <a:pt x="916" y="6832"/>
                  </a:cubicBezTo>
                  <a:cubicBezTo>
                    <a:pt x="1605" y="6832"/>
                    <a:pt x="2094" y="7031"/>
                    <a:pt x="2892" y="7477"/>
                  </a:cubicBezTo>
                  <a:lnTo>
                    <a:pt x="2892" y="7477"/>
                  </a:lnTo>
                  <a:cubicBezTo>
                    <a:pt x="2824" y="7439"/>
                    <a:pt x="2717" y="7426"/>
                    <a:pt x="2599" y="7426"/>
                  </a:cubicBezTo>
                  <a:cubicBezTo>
                    <a:pt x="2384" y="7426"/>
                    <a:pt x="2130" y="7471"/>
                    <a:pt x="2000" y="7502"/>
                  </a:cubicBezTo>
                  <a:cubicBezTo>
                    <a:pt x="2516" y="8284"/>
                    <a:pt x="3909" y="8629"/>
                    <a:pt x="5032" y="8629"/>
                  </a:cubicBezTo>
                  <a:cubicBezTo>
                    <a:pt x="5413" y="8629"/>
                    <a:pt x="5762" y="8589"/>
                    <a:pt x="6037" y="8514"/>
                  </a:cubicBezTo>
                  <a:cubicBezTo>
                    <a:pt x="6977" y="8252"/>
                    <a:pt x="7799" y="7585"/>
                    <a:pt x="8239" y="6716"/>
                  </a:cubicBezTo>
                  <a:cubicBezTo>
                    <a:pt x="8418" y="6347"/>
                    <a:pt x="8537" y="5942"/>
                    <a:pt x="8644" y="5549"/>
                  </a:cubicBezTo>
                  <a:cubicBezTo>
                    <a:pt x="8882" y="4620"/>
                    <a:pt x="8870" y="3549"/>
                    <a:pt x="8573" y="2632"/>
                  </a:cubicBezTo>
                  <a:cubicBezTo>
                    <a:pt x="8513" y="2443"/>
                    <a:pt x="8160" y="1935"/>
                    <a:pt x="8179" y="1754"/>
                  </a:cubicBezTo>
                  <a:lnTo>
                    <a:pt x="8179" y="1754"/>
                  </a:lnTo>
                  <a:cubicBezTo>
                    <a:pt x="8095" y="2443"/>
                    <a:pt x="7774" y="3097"/>
                    <a:pt x="7287" y="3585"/>
                  </a:cubicBezTo>
                  <a:cubicBezTo>
                    <a:pt x="7680" y="2537"/>
                    <a:pt x="7763" y="1382"/>
                    <a:pt x="7549" y="287"/>
                  </a:cubicBezTo>
                  <a:lnTo>
                    <a:pt x="7549" y="287"/>
                  </a:lnTo>
                  <a:cubicBezTo>
                    <a:pt x="6370" y="1025"/>
                    <a:pt x="5525" y="2299"/>
                    <a:pt x="5334" y="3680"/>
                  </a:cubicBezTo>
                  <a:cubicBezTo>
                    <a:pt x="4739" y="2561"/>
                    <a:pt x="4608" y="1203"/>
                    <a:pt x="5001" y="1"/>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9"/>
            <p:cNvSpPr/>
            <p:nvPr/>
          </p:nvSpPr>
          <p:spPr>
            <a:xfrm>
              <a:off x="916543" y="4408667"/>
              <a:ext cx="213243" cy="222345"/>
            </a:xfrm>
            <a:custGeom>
              <a:avLst/>
              <a:gdLst/>
              <a:ahLst/>
              <a:cxnLst/>
              <a:rect l="l" t="t" r="r" b="b"/>
              <a:pathLst>
                <a:path w="7157" h="7290" extrusionOk="0">
                  <a:moveTo>
                    <a:pt x="2775" y="441"/>
                  </a:moveTo>
                  <a:cubicBezTo>
                    <a:pt x="2774" y="452"/>
                    <a:pt x="2772" y="463"/>
                    <a:pt x="2771" y="474"/>
                  </a:cubicBezTo>
                  <a:lnTo>
                    <a:pt x="2771" y="474"/>
                  </a:lnTo>
                  <a:cubicBezTo>
                    <a:pt x="2772" y="463"/>
                    <a:pt x="2774" y="452"/>
                    <a:pt x="2775" y="441"/>
                  </a:cubicBezTo>
                  <a:close/>
                  <a:moveTo>
                    <a:pt x="5632" y="263"/>
                  </a:moveTo>
                  <a:lnTo>
                    <a:pt x="5632" y="263"/>
                  </a:lnTo>
                  <a:cubicBezTo>
                    <a:pt x="5424" y="697"/>
                    <a:pt x="5257" y="1152"/>
                    <a:pt x="5135" y="1618"/>
                  </a:cubicBezTo>
                  <a:lnTo>
                    <a:pt x="5135" y="1618"/>
                  </a:lnTo>
                  <a:cubicBezTo>
                    <a:pt x="5281" y="1158"/>
                    <a:pt x="5447" y="705"/>
                    <a:pt x="5632" y="263"/>
                  </a:cubicBezTo>
                  <a:close/>
                  <a:moveTo>
                    <a:pt x="6882" y="1751"/>
                  </a:moveTo>
                  <a:cubicBezTo>
                    <a:pt x="6882" y="1754"/>
                    <a:pt x="6882" y="1756"/>
                    <a:pt x="6882" y="1759"/>
                  </a:cubicBezTo>
                  <a:lnTo>
                    <a:pt x="6882" y="1759"/>
                  </a:lnTo>
                  <a:cubicBezTo>
                    <a:pt x="6882" y="1756"/>
                    <a:pt x="6882" y="1754"/>
                    <a:pt x="6882" y="1751"/>
                  </a:cubicBezTo>
                  <a:close/>
                  <a:moveTo>
                    <a:pt x="5692" y="501"/>
                  </a:moveTo>
                  <a:lnTo>
                    <a:pt x="5692" y="501"/>
                  </a:lnTo>
                  <a:cubicBezTo>
                    <a:pt x="5472" y="1200"/>
                    <a:pt x="5332" y="1924"/>
                    <a:pt x="5276" y="2655"/>
                  </a:cubicBezTo>
                  <a:lnTo>
                    <a:pt x="5276" y="2655"/>
                  </a:lnTo>
                  <a:cubicBezTo>
                    <a:pt x="5464" y="1949"/>
                    <a:pt x="5602" y="1230"/>
                    <a:pt x="5692" y="501"/>
                  </a:cubicBezTo>
                  <a:close/>
                  <a:moveTo>
                    <a:pt x="5454" y="1"/>
                  </a:moveTo>
                  <a:lnTo>
                    <a:pt x="5454" y="1"/>
                  </a:lnTo>
                  <a:cubicBezTo>
                    <a:pt x="4406" y="1061"/>
                    <a:pt x="3918" y="2656"/>
                    <a:pt x="4215" y="4120"/>
                  </a:cubicBezTo>
                  <a:cubicBezTo>
                    <a:pt x="3188" y="3223"/>
                    <a:pt x="2641" y="1821"/>
                    <a:pt x="2771" y="474"/>
                  </a:cubicBezTo>
                  <a:lnTo>
                    <a:pt x="2771" y="474"/>
                  </a:lnTo>
                  <a:cubicBezTo>
                    <a:pt x="2692" y="1273"/>
                    <a:pt x="2717" y="2083"/>
                    <a:pt x="2834" y="2870"/>
                  </a:cubicBezTo>
                  <a:cubicBezTo>
                    <a:pt x="2537" y="2215"/>
                    <a:pt x="2394" y="1501"/>
                    <a:pt x="2429" y="787"/>
                  </a:cubicBezTo>
                  <a:lnTo>
                    <a:pt x="2429" y="787"/>
                  </a:lnTo>
                  <a:cubicBezTo>
                    <a:pt x="1953" y="1703"/>
                    <a:pt x="2037" y="2894"/>
                    <a:pt x="2644" y="3728"/>
                  </a:cubicBezTo>
                  <a:cubicBezTo>
                    <a:pt x="3132" y="4394"/>
                    <a:pt x="3906" y="4823"/>
                    <a:pt x="4382" y="5502"/>
                  </a:cubicBezTo>
                  <a:cubicBezTo>
                    <a:pt x="4120" y="5275"/>
                    <a:pt x="3822" y="5109"/>
                    <a:pt x="3501" y="5001"/>
                  </a:cubicBezTo>
                  <a:lnTo>
                    <a:pt x="3501" y="5001"/>
                  </a:lnTo>
                  <a:cubicBezTo>
                    <a:pt x="3644" y="5263"/>
                    <a:pt x="3799" y="5525"/>
                    <a:pt x="3942" y="5787"/>
                  </a:cubicBezTo>
                  <a:cubicBezTo>
                    <a:pt x="3318" y="5126"/>
                    <a:pt x="2398" y="4770"/>
                    <a:pt x="1486" y="4770"/>
                  </a:cubicBezTo>
                  <a:cubicBezTo>
                    <a:pt x="970" y="4770"/>
                    <a:pt x="457" y="4884"/>
                    <a:pt x="1" y="5121"/>
                  </a:cubicBezTo>
                  <a:cubicBezTo>
                    <a:pt x="1036" y="5132"/>
                    <a:pt x="1739" y="6228"/>
                    <a:pt x="2739" y="6537"/>
                  </a:cubicBezTo>
                  <a:cubicBezTo>
                    <a:pt x="2560" y="6601"/>
                    <a:pt x="2369" y="6631"/>
                    <a:pt x="2178" y="6631"/>
                  </a:cubicBezTo>
                  <a:cubicBezTo>
                    <a:pt x="1937" y="6631"/>
                    <a:pt x="1696" y="6583"/>
                    <a:pt x="1477" y="6490"/>
                  </a:cubicBezTo>
                  <a:lnTo>
                    <a:pt x="1477" y="6490"/>
                  </a:lnTo>
                  <a:cubicBezTo>
                    <a:pt x="1889" y="7062"/>
                    <a:pt x="2801" y="7289"/>
                    <a:pt x="3616" y="7289"/>
                  </a:cubicBezTo>
                  <a:cubicBezTo>
                    <a:pt x="3954" y="7289"/>
                    <a:pt x="4275" y="7250"/>
                    <a:pt x="4537" y="7180"/>
                  </a:cubicBezTo>
                  <a:cubicBezTo>
                    <a:pt x="5477" y="6918"/>
                    <a:pt x="6299" y="6252"/>
                    <a:pt x="6728" y="5371"/>
                  </a:cubicBezTo>
                  <a:cubicBezTo>
                    <a:pt x="7025" y="4787"/>
                    <a:pt x="7156" y="4263"/>
                    <a:pt x="7132" y="3608"/>
                  </a:cubicBezTo>
                  <a:cubicBezTo>
                    <a:pt x="7121" y="3016"/>
                    <a:pt x="6849" y="2329"/>
                    <a:pt x="6882" y="1759"/>
                  </a:cubicBezTo>
                  <a:lnTo>
                    <a:pt x="6882" y="1759"/>
                  </a:lnTo>
                  <a:cubicBezTo>
                    <a:pt x="6834" y="2554"/>
                    <a:pt x="6703" y="3349"/>
                    <a:pt x="6489" y="4120"/>
                  </a:cubicBezTo>
                  <a:cubicBezTo>
                    <a:pt x="6513" y="3442"/>
                    <a:pt x="6537" y="2775"/>
                    <a:pt x="6561" y="2096"/>
                  </a:cubicBezTo>
                  <a:lnTo>
                    <a:pt x="6561" y="2096"/>
                  </a:lnTo>
                  <a:cubicBezTo>
                    <a:pt x="6394" y="3025"/>
                    <a:pt x="6108" y="3918"/>
                    <a:pt x="5727" y="4775"/>
                  </a:cubicBezTo>
                  <a:cubicBezTo>
                    <a:pt x="5906" y="3823"/>
                    <a:pt x="6097" y="2858"/>
                    <a:pt x="6275" y="1894"/>
                  </a:cubicBezTo>
                  <a:lnTo>
                    <a:pt x="6275" y="1894"/>
                  </a:lnTo>
                  <a:cubicBezTo>
                    <a:pt x="6049" y="2799"/>
                    <a:pt x="5727" y="3668"/>
                    <a:pt x="5311" y="4501"/>
                  </a:cubicBezTo>
                  <a:cubicBezTo>
                    <a:pt x="5240" y="3888"/>
                    <a:pt x="5229" y="3269"/>
                    <a:pt x="5276" y="2655"/>
                  </a:cubicBezTo>
                  <a:lnTo>
                    <a:pt x="5276" y="2655"/>
                  </a:lnTo>
                  <a:cubicBezTo>
                    <a:pt x="5166" y="3069"/>
                    <a:pt x="5039" y="3478"/>
                    <a:pt x="4894" y="3882"/>
                  </a:cubicBezTo>
                  <a:cubicBezTo>
                    <a:pt x="4858" y="3118"/>
                    <a:pt x="4941" y="2353"/>
                    <a:pt x="5135" y="1618"/>
                  </a:cubicBezTo>
                  <a:lnTo>
                    <a:pt x="5135" y="1618"/>
                  </a:lnTo>
                  <a:cubicBezTo>
                    <a:pt x="4868" y="2458"/>
                    <a:pt x="4668" y="3323"/>
                    <a:pt x="4537" y="4192"/>
                  </a:cubicBezTo>
                  <a:cubicBezTo>
                    <a:pt x="4275" y="2739"/>
                    <a:pt x="4608" y="1203"/>
                    <a:pt x="5454" y="1"/>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9"/>
            <p:cNvSpPr/>
            <p:nvPr/>
          </p:nvSpPr>
          <p:spPr>
            <a:xfrm>
              <a:off x="386550" y="4434470"/>
              <a:ext cx="318240" cy="731390"/>
            </a:xfrm>
            <a:custGeom>
              <a:avLst/>
              <a:gdLst/>
              <a:ahLst/>
              <a:cxnLst/>
              <a:rect l="l" t="t" r="r" b="b"/>
              <a:pathLst>
                <a:path w="10681" h="23980" extrusionOk="0">
                  <a:moveTo>
                    <a:pt x="1" y="0"/>
                  </a:moveTo>
                  <a:lnTo>
                    <a:pt x="1" y="0"/>
                  </a:lnTo>
                  <a:cubicBezTo>
                    <a:pt x="143" y="3513"/>
                    <a:pt x="1775" y="6501"/>
                    <a:pt x="3537" y="8930"/>
                  </a:cubicBezTo>
                  <a:cubicBezTo>
                    <a:pt x="5096" y="11073"/>
                    <a:pt x="7085" y="13049"/>
                    <a:pt x="8192" y="15776"/>
                  </a:cubicBezTo>
                  <a:cubicBezTo>
                    <a:pt x="8954" y="17633"/>
                    <a:pt x="10645" y="21908"/>
                    <a:pt x="10561" y="23979"/>
                  </a:cubicBezTo>
                  <a:cubicBezTo>
                    <a:pt x="10681" y="21324"/>
                    <a:pt x="10216" y="18633"/>
                    <a:pt x="9276" y="16347"/>
                  </a:cubicBezTo>
                  <a:cubicBezTo>
                    <a:pt x="7990" y="13276"/>
                    <a:pt x="5930" y="11109"/>
                    <a:pt x="4061" y="8751"/>
                  </a:cubicBezTo>
                  <a:cubicBezTo>
                    <a:pt x="2191" y="6394"/>
                    <a:pt x="394" y="3548"/>
                    <a:pt x="1" y="0"/>
                  </a:cubicBezTo>
                  <a:close/>
                </a:path>
              </a:pathLst>
            </a:custGeom>
            <a:solidFill>
              <a:srgbClr val="009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9"/>
            <p:cNvSpPr/>
            <p:nvPr/>
          </p:nvSpPr>
          <p:spPr>
            <a:xfrm>
              <a:off x="626370" y="4589898"/>
              <a:ext cx="276021" cy="506239"/>
            </a:xfrm>
            <a:custGeom>
              <a:avLst/>
              <a:gdLst/>
              <a:ahLst/>
              <a:cxnLst/>
              <a:rect l="l" t="t" r="r" b="b"/>
              <a:pathLst>
                <a:path w="9264" h="16598" extrusionOk="0">
                  <a:moveTo>
                    <a:pt x="9263" y="0"/>
                  </a:moveTo>
                  <a:cubicBezTo>
                    <a:pt x="6656" y="548"/>
                    <a:pt x="4334" y="2167"/>
                    <a:pt x="2798" y="4334"/>
                  </a:cubicBezTo>
                  <a:cubicBezTo>
                    <a:pt x="0" y="8251"/>
                    <a:pt x="1036" y="13692"/>
                    <a:pt x="4703" y="16597"/>
                  </a:cubicBezTo>
                  <a:cubicBezTo>
                    <a:pt x="6120" y="13704"/>
                    <a:pt x="6168" y="11228"/>
                    <a:pt x="6191" y="8168"/>
                  </a:cubicBezTo>
                  <a:cubicBezTo>
                    <a:pt x="6191" y="6560"/>
                    <a:pt x="7180" y="441"/>
                    <a:pt x="9263" y="0"/>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9"/>
            <p:cNvSpPr/>
            <p:nvPr/>
          </p:nvSpPr>
          <p:spPr>
            <a:xfrm>
              <a:off x="242163" y="4783207"/>
              <a:ext cx="374642" cy="219386"/>
            </a:xfrm>
            <a:custGeom>
              <a:avLst/>
              <a:gdLst/>
              <a:ahLst/>
              <a:cxnLst/>
              <a:rect l="l" t="t" r="r" b="b"/>
              <a:pathLst>
                <a:path w="12574" h="7193" extrusionOk="0">
                  <a:moveTo>
                    <a:pt x="7430" y="1"/>
                  </a:moveTo>
                  <a:cubicBezTo>
                    <a:pt x="4966" y="1"/>
                    <a:pt x="2505" y="1464"/>
                    <a:pt x="1549" y="3735"/>
                  </a:cubicBezTo>
                  <a:cubicBezTo>
                    <a:pt x="1251" y="4413"/>
                    <a:pt x="1096" y="5152"/>
                    <a:pt x="763" y="5806"/>
                  </a:cubicBezTo>
                  <a:cubicBezTo>
                    <a:pt x="560" y="6211"/>
                    <a:pt x="251" y="6580"/>
                    <a:pt x="1" y="6949"/>
                  </a:cubicBezTo>
                  <a:cubicBezTo>
                    <a:pt x="270" y="7120"/>
                    <a:pt x="577" y="7193"/>
                    <a:pt x="901" y="7193"/>
                  </a:cubicBezTo>
                  <a:cubicBezTo>
                    <a:pt x="2067" y="7193"/>
                    <a:pt x="3469" y="6259"/>
                    <a:pt x="4251" y="5616"/>
                  </a:cubicBezTo>
                  <a:cubicBezTo>
                    <a:pt x="5621" y="4473"/>
                    <a:pt x="6811" y="3032"/>
                    <a:pt x="8466" y="2354"/>
                  </a:cubicBezTo>
                  <a:cubicBezTo>
                    <a:pt x="9115" y="2080"/>
                    <a:pt x="9817" y="1943"/>
                    <a:pt x="10520" y="1943"/>
                  </a:cubicBezTo>
                  <a:cubicBezTo>
                    <a:pt x="11222" y="1943"/>
                    <a:pt x="11925" y="2080"/>
                    <a:pt x="12574" y="2354"/>
                  </a:cubicBezTo>
                  <a:cubicBezTo>
                    <a:pt x="11478" y="1175"/>
                    <a:pt x="10002" y="330"/>
                    <a:pt x="8407" y="80"/>
                  </a:cubicBezTo>
                  <a:cubicBezTo>
                    <a:pt x="8083" y="27"/>
                    <a:pt x="7756" y="1"/>
                    <a:pt x="7430" y="1"/>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9"/>
            <p:cNvSpPr/>
            <p:nvPr/>
          </p:nvSpPr>
          <p:spPr>
            <a:xfrm>
              <a:off x="492620" y="4424649"/>
              <a:ext cx="246941" cy="284016"/>
            </a:xfrm>
            <a:custGeom>
              <a:avLst/>
              <a:gdLst/>
              <a:ahLst/>
              <a:cxnLst/>
              <a:rect l="l" t="t" r="r" b="b"/>
              <a:pathLst>
                <a:path w="8288" h="9312" extrusionOk="0">
                  <a:moveTo>
                    <a:pt x="7573" y="1"/>
                  </a:moveTo>
                  <a:lnTo>
                    <a:pt x="7573" y="1"/>
                  </a:lnTo>
                  <a:cubicBezTo>
                    <a:pt x="7263" y="1227"/>
                    <a:pt x="5858" y="1763"/>
                    <a:pt x="4739" y="2382"/>
                  </a:cubicBezTo>
                  <a:cubicBezTo>
                    <a:pt x="3465" y="3084"/>
                    <a:pt x="2406" y="4144"/>
                    <a:pt x="1667" y="5382"/>
                  </a:cubicBezTo>
                  <a:cubicBezTo>
                    <a:pt x="1167" y="6216"/>
                    <a:pt x="1" y="8418"/>
                    <a:pt x="644" y="9311"/>
                  </a:cubicBezTo>
                  <a:cubicBezTo>
                    <a:pt x="1120" y="8835"/>
                    <a:pt x="1727" y="8680"/>
                    <a:pt x="2382" y="8549"/>
                  </a:cubicBezTo>
                  <a:cubicBezTo>
                    <a:pt x="4084" y="8192"/>
                    <a:pt x="5823" y="7514"/>
                    <a:pt x="6906" y="6168"/>
                  </a:cubicBezTo>
                  <a:cubicBezTo>
                    <a:pt x="8264" y="4477"/>
                    <a:pt x="8287" y="2037"/>
                    <a:pt x="7573" y="1"/>
                  </a:cubicBezTo>
                  <a:close/>
                </a:path>
              </a:pathLst>
            </a:custGeom>
            <a:solidFill>
              <a:srgbClr val="0093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9"/>
            <p:cNvSpPr/>
            <p:nvPr/>
          </p:nvSpPr>
          <p:spPr>
            <a:xfrm>
              <a:off x="190022" y="4219841"/>
              <a:ext cx="409413" cy="338733"/>
            </a:xfrm>
            <a:custGeom>
              <a:avLst/>
              <a:gdLst/>
              <a:ahLst/>
              <a:cxnLst/>
              <a:rect l="l" t="t" r="r" b="b"/>
              <a:pathLst>
                <a:path w="13741" h="11106" extrusionOk="0">
                  <a:moveTo>
                    <a:pt x="4513" y="1"/>
                  </a:moveTo>
                  <a:lnTo>
                    <a:pt x="4513" y="1"/>
                  </a:lnTo>
                  <a:cubicBezTo>
                    <a:pt x="6311" y="1810"/>
                    <a:pt x="4465" y="4763"/>
                    <a:pt x="6073" y="6549"/>
                  </a:cubicBezTo>
                  <a:cubicBezTo>
                    <a:pt x="4370" y="4668"/>
                    <a:pt x="2203" y="4954"/>
                    <a:pt x="1" y="4239"/>
                  </a:cubicBezTo>
                  <a:lnTo>
                    <a:pt x="1" y="4239"/>
                  </a:lnTo>
                  <a:cubicBezTo>
                    <a:pt x="548" y="4418"/>
                    <a:pt x="929" y="4918"/>
                    <a:pt x="1144" y="5454"/>
                  </a:cubicBezTo>
                  <a:cubicBezTo>
                    <a:pt x="1358" y="5989"/>
                    <a:pt x="1429" y="6573"/>
                    <a:pt x="1608" y="7121"/>
                  </a:cubicBezTo>
                  <a:cubicBezTo>
                    <a:pt x="2179" y="8990"/>
                    <a:pt x="4144" y="10597"/>
                    <a:pt x="6216" y="11014"/>
                  </a:cubicBezTo>
                  <a:cubicBezTo>
                    <a:pt x="6522" y="11076"/>
                    <a:pt x="6834" y="11106"/>
                    <a:pt x="7147" y="11106"/>
                  </a:cubicBezTo>
                  <a:cubicBezTo>
                    <a:pt x="9957" y="11106"/>
                    <a:pt x="12882" y="8720"/>
                    <a:pt x="13407" y="5978"/>
                  </a:cubicBezTo>
                  <a:cubicBezTo>
                    <a:pt x="13740" y="4239"/>
                    <a:pt x="13300" y="2370"/>
                    <a:pt x="12228" y="965"/>
                  </a:cubicBezTo>
                  <a:lnTo>
                    <a:pt x="12228" y="965"/>
                  </a:lnTo>
                  <a:cubicBezTo>
                    <a:pt x="12514" y="1989"/>
                    <a:pt x="11788" y="3001"/>
                    <a:pt x="11002" y="3715"/>
                  </a:cubicBezTo>
                  <a:cubicBezTo>
                    <a:pt x="10228" y="4430"/>
                    <a:pt x="9311" y="5120"/>
                    <a:pt x="9025" y="6132"/>
                  </a:cubicBezTo>
                  <a:cubicBezTo>
                    <a:pt x="9526" y="3870"/>
                    <a:pt x="8430" y="1382"/>
                    <a:pt x="6299" y="394"/>
                  </a:cubicBezTo>
                  <a:cubicBezTo>
                    <a:pt x="5942" y="239"/>
                    <a:pt x="4704" y="191"/>
                    <a:pt x="4513" y="1"/>
                  </a:cubicBezTo>
                  <a:close/>
                </a:path>
              </a:pathLst>
            </a:custGeom>
            <a:solidFill>
              <a:srgbClr val="F4D3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9"/>
            <p:cNvSpPr/>
            <p:nvPr/>
          </p:nvSpPr>
          <p:spPr>
            <a:xfrm>
              <a:off x="211653" y="4235457"/>
              <a:ext cx="372169" cy="322293"/>
            </a:xfrm>
            <a:custGeom>
              <a:avLst/>
              <a:gdLst/>
              <a:ahLst/>
              <a:cxnLst/>
              <a:rect l="l" t="t" r="r" b="b"/>
              <a:pathLst>
                <a:path w="12491" h="10567" extrusionOk="0">
                  <a:moveTo>
                    <a:pt x="11800" y="1489"/>
                  </a:moveTo>
                  <a:lnTo>
                    <a:pt x="11800" y="1489"/>
                  </a:lnTo>
                  <a:cubicBezTo>
                    <a:pt x="11811" y="1585"/>
                    <a:pt x="11817" y="1681"/>
                    <a:pt x="11818" y="1777"/>
                  </a:cubicBezTo>
                  <a:lnTo>
                    <a:pt x="11818" y="1777"/>
                  </a:lnTo>
                  <a:cubicBezTo>
                    <a:pt x="11821" y="1681"/>
                    <a:pt x="11815" y="1585"/>
                    <a:pt x="11800" y="1489"/>
                  </a:cubicBezTo>
                  <a:close/>
                  <a:moveTo>
                    <a:pt x="12157" y="2358"/>
                  </a:moveTo>
                  <a:lnTo>
                    <a:pt x="12157" y="2358"/>
                  </a:lnTo>
                  <a:cubicBezTo>
                    <a:pt x="12164" y="2652"/>
                    <a:pt x="12145" y="2948"/>
                    <a:pt x="12102" y="3241"/>
                  </a:cubicBezTo>
                  <a:lnTo>
                    <a:pt x="12102" y="3241"/>
                  </a:lnTo>
                  <a:cubicBezTo>
                    <a:pt x="12181" y="2949"/>
                    <a:pt x="12211" y="2650"/>
                    <a:pt x="12157" y="2358"/>
                  </a:cubicBezTo>
                  <a:close/>
                  <a:moveTo>
                    <a:pt x="12002" y="7109"/>
                  </a:moveTo>
                  <a:lnTo>
                    <a:pt x="12002" y="7109"/>
                  </a:lnTo>
                  <a:cubicBezTo>
                    <a:pt x="11993" y="7119"/>
                    <a:pt x="11984" y="7129"/>
                    <a:pt x="11976" y="7139"/>
                  </a:cubicBezTo>
                  <a:lnTo>
                    <a:pt x="11976" y="7139"/>
                  </a:lnTo>
                  <a:cubicBezTo>
                    <a:pt x="11985" y="7129"/>
                    <a:pt x="11993" y="7119"/>
                    <a:pt x="12002" y="7109"/>
                  </a:cubicBezTo>
                  <a:close/>
                  <a:moveTo>
                    <a:pt x="4740" y="1"/>
                  </a:moveTo>
                  <a:lnTo>
                    <a:pt x="4740" y="1"/>
                  </a:lnTo>
                  <a:cubicBezTo>
                    <a:pt x="5204" y="465"/>
                    <a:pt x="5394" y="1144"/>
                    <a:pt x="5454" y="1798"/>
                  </a:cubicBezTo>
                  <a:cubicBezTo>
                    <a:pt x="5513" y="2453"/>
                    <a:pt x="5454" y="3108"/>
                    <a:pt x="5513" y="3763"/>
                  </a:cubicBezTo>
                  <a:cubicBezTo>
                    <a:pt x="5597" y="4596"/>
                    <a:pt x="5859" y="5418"/>
                    <a:pt x="6299" y="6132"/>
                  </a:cubicBezTo>
                  <a:cubicBezTo>
                    <a:pt x="5835" y="5608"/>
                    <a:pt x="5478" y="5013"/>
                    <a:pt x="5216" y="4358"/>
                  </a:cubicBezTo>
                  <a:lnTo>
                    <a:pt x="5216" y="4358"/>
                  </a:lnTo>
                  <a:cubicBezTo>
                    <a:pt x="5418" y="5501"/>
                    <a:pt x="5752" y="6620"/>
                    <a:pt x="6192" y="7692"/>
                  </a:cubicBezTo>
                  <a:cubicBezTo>
                    <a:pt x="4978" y="6049"/>
                    <a:pt x="3108" y="4906"/>
                    <a:pt x="1096" y="4585"/>
                  </a:cubicBezTo>
                  <a:lnTo>
                    <a:pt x="1096" y="4585"/>
                  </a:lnTo>
                  <a:cubicBezTo>
                    <a:pt x="1799" y="4823"/>
                    <a:pt x="2382" y="5335"/>
                    <a:pt x="2942" y="5835"/>
                  </a:cubicBezTo>
                  <a:cubicBezTo>
                    <a:pt x="3597" y="6406"/>
                    <a:pt x="4251" y="6990"/>
                    <a:pt x="4906" y="7573"/>
                  </a:cubicBezTo>
                  <a:cubicBezTo>
                    <a:pt x="4501" y="7406"/>
                    <a:pt x="4120" y="7168"/>
                    <a:pt x="3787" y="6870"/>
                  </a:cubicBezTo>
                  <a:lnTo>
                    <a:pt x="3787" y="6870"/>
                  </a:lnTo>
                  <a:cubicBezTo>
                    <a:pt x="4025" y="7287"/>
                    <a:pt x="4382" y="7621"/>
                    <a:pt x="4811" y="7835"/>
                  </a:cubicBezTo>
                  <a:cubicBezTo>
                    <a:pt x="3013" y="7240"/>
                    <a:pt x="2073" y="5192"/>
                    <a:pt x="382" y="4334"/>
                  </a:cubicBezTo>
                  <a:lnTo>
                    <a:pt x="382" y="4334"/>
                  </a:lnTo>
                  <a:cubicBezTo>
                    <a:pt x="1644" y="5096"/>
                    <a:pt x="2084" y="6787"/>
                    <a:pt x="3323" y="7573"/>
                  </a:cubicBezTo>
                  <a:cubicBezTo>
                    <a:pt x="1858" y="6930"/>
                    <a:pt x="1346" y="5025"/>
                    <a:pt x="1" y="4168"/>
                  </a:cubicBezTo>
                  <a:lnTo>
                    <a:pt x="1" y="4168"/>
                  </a:lnTo>
                  <a:cubicBezTo>
                    <a:pt x="84" y="4287"/>
                    <a:pt x="179" y="4418"/>
                    <a:pt x="251" y="4549"/>
                  </a:cubicBezTo>
                  <a:cubicBezTo>
                    <a:pt x="441" y="4894"/>
                    <a:pt x="596" y="5251"/>
                    <a:pt x="703" y="5632"/>
                  </a:cubicBezTo>
                  <a:cubicBezTo>
                    <a:pt x="799" y="5978"/>
                    <a:pt x="787" y="6370"/>
                    <a:pt x="894" y="6704"/>
                  </a:cubicBezTo>
                  <a:cubicBezTo>
                    <a:pt x="1096" y="7299"/>
                    <a:pt x="1501" y="7894"/>
                    <a:pt x="1906" y="8371"/>
                  </a:cubicBezTo>
                  <a:cubicBezTo>
                    <a:pt x="2823" y="9418"/>
                    <a:pt x="4120" y="10192"/>
                    <a:pt x="5490" y="10478"/>
                  </a:cubicBezTo>
                  <a:cubicBezTo>
                    <a:pt x="5794" y="10538"/>
                    <a:pt x="6103" y="10567"/>
                    <a:pt x="6411" y="10567"/>
                  </a:cubicBezTo>
                  <a:cubicBezTo>
                    <a:pt x="7378" y="10567"/>
                    <a:pt x="8344" y="10287"/>
                    <a:pt x="9192" y="9835"/>
                  </a:cubicBezTo>
                  <a:cubicBezTo>
                    <a:pt x="9764" y="9537"/>
                    <a:pt x="10264" y="9133"/>
                    <a:pt x="10776" y="8728"/>
                  </a:cubicBezTo>
                  <a:cubicBezTo>
                    <a:pt x="11313" y="8308"/>
                    <a:pt x="11541" y="7636"/>
                    <a:pt x="11976" y="7139"/>
                  </a:cubicBezTo>
                  <a:lnTo>
                    <a:pt x="11976" y="7139"/>
                  </a:lnTo>
                  <a:cubicBezTo>
                    <a:pt x="11254" y="7946"/>
                    <a:pt x="10347" y="8578"/>
                    <a:pt x="9335" y="8990"/>
                  </a:cubicBezTo>
                  <a:cubicBezTo>
                    <a:pt x="8866" y="9177"/>
                    <a:pt x="8361" y="9321"/>
                    <a:pt x="7853" y="9321"/>
                  </a:cubicBezTo>
                  <a:cubicBezTo>
                    <a:pt x="7716" y="9321"/>
                    <a:pt x="7579" y="9310"/>
                    <a:pt x="7442" y="9287"/>
                  </a:cubicBezTo>
                  <a:cubicBezTo>
                    <a:pt x="8704" y="9252"/>
                    <a:pt x="9943" y="8752"/>
                    <a:pt x="10859" y="7883"/>
                  </a:cubicBezTo>
                  <a:cubicBezTo>
                    <a:pt x="11776" y="7013"/>
                    <a:pt x="12348" y="5799"/>
                    <a:pt x="12455" y="4549"/>
                  </a:cubicBezTo>
                  <a:lnTo>
                    <a:pt x="12455" y="4549"/>
                  </a:lnTo>
                  <a:cubicBezTo>
                    <a:pt x="12050" y="5335"/>
                    <a:pt x="11657" y="6132"/>
                    <a:pt x="11086" y="6811"/>
                  </a:cubicBezTo>
                  <a:cubicBezTo>
                    <a:pt x="11871" y="5811"/>
                    <a:pt x="12371" y="4585"/>
                    <a:pt x="12490" y="3311"/>
                  </a:cubicBezTo>
                  <a:lnTo>
                    <a:pt x="12490" y="3311"/>
                  </a:lnTo>
                  <a:cubicBezTo>
                    <a:pt x="12193" y="4739"/>
                    <a:pt x="11324" y="6037"/>
                    <a:pt x="10109" y="6847"/>
                  </a:cubicBezTo>
                  <a:cubicBezTo>
                    <a:pt x="10574" y="6335"/>
                    <a:pt x="11038" y="5823"/>
                    <a:pt x="11383" y="5239"/>
                  </a:cubicBezTo>
                  <a:cubicBezTo>
                    <a:pt x="11753" y="4634"/>
                    <a:pt x="11998" y="3946"/>
                    <a:pt x="12102" y="3241"/>
                  </a:cubicBezTo>
                  <a:lnTo>
                    <a:pt x="12102" y="3241"/>
                  </a:lnTo>
                  <a:cubicBezTo>
                    <a:pt x="12043" y="3461"/>
                    <a:pt x="11957" y="3677"/>
                    <a:pt x="11859" y="3882"/>
                  </a:cubicBezTo>
                  <a:cubicBezTo>
                    <a:pt x="11419" y="4787"/>
                    <a:pt x="10776" y="5597"/>
                    <a:pt x="9978" y="6228"/>
                  </a:cubicBezTo>
                  <a:cubicBezTo>
                    <a:pt x="10466" y="5716"/>
                    <a:pt x="10978" y="5168"/>
                    <a:pt x="11169" y="4477"/>
                  </a:cubicBezTo>
                  <a:lnTo>
                    <a:pt x="11169" y="4477"/>
                  </a:lnTo>
                  <a:cubicBezTo>
                    <a:pt x="10657" y="4966"/>
                    <a:pt x="10145" y="5454"/>
                    <a:pt x="9633" y="5942"/>
                  </a:cubicBezTo>
                  <a:cubicBezTo>
                    <a:pt x="10193" y="5311"/>
                    <a:pt x="10776" y="4668"/>
                    <a:pt x="11193" y="3930"/>
                  </a:cubicBezTo>
                  <a:cubicBezTo>
                    <a:pt x="11573" y="3275"/>
                    <a:pt x="11831" y="2527"/>
                    <a:pt x="11818" y="1777"/>
                  </a:cubicBezTo>
                  <a:lnTo>
                    <a:pt x="11818" y="1777"/>
                  </a:lnTo>
                  <a:cubicBezTo>
                    <a:pt x="11806" y="2288"/>
                    <a:pt x="11559" y="2791"/>
                    <a:pt x="11228" y="3191"/>
                  </a:cubicBezTo>
                  <a:cubicBezTo>
                    <a:pt x="10847" y="3668"/>
                    <a:pt x="10347" y="4037"/>
                    <a:pt x="9883" y="4454"/>
                  </a:cubicBezTo>
                  <a:cubicBezTo>
                    <a:pt x="9383" y="4894"/>
                    <a:pt x="8931" y="5394"/>
                    <a:pt x="8526" y="5942"/>
                  </a:cubicBezTo>
                  <a:cubicBezTo>
                    <a:pt x="8157" y="6430"/>
                    <a:pt x="7823" y="7025"/>
                    <a:pt x="7895" y="7644"/>
                  </a:cubicBezTo>
                  <a:cubicBezTo>
                    <a:pt x="7668" y="6406"/>
                    <a:pt x="8002" y="5144"/>
                    <a:pt x="7847" y="3894"/>
                  </a:cubicBezTo>
                  <a:cubicBezTo>
                    <a:pt x="7657" y="2441"/>
                    <a:pt x="6728" y="1084"/>
                    <a:pt x="5430" y="382"/>
                  </a:cubicBezTo>
                  <a:lnTo>
                    <a:pt x="5430" y="382"/>
                  </a:lnTo>
                  <a:cubicBezTo>
                    <a:pt x="6144" y="1060"/>
                    <a:pt x="6454" y="2060"/>
                    <a:pt x="6585" y="3037"/>
                  </a:cubicBezTo>
                  <a:cubicBezTo>
                    <a:pt x="6716" y="4013"/>
                    <a:pt x="6704" y="5013"/>
                    <a:pt x="6930" y="5966"/>
                  </a:cubicBezTo>
                  <a:cubicBezTo>
                    <a:pt x="6799" y="5537"/>
                    <a:pt x="6656" y="5108"/>
                    <a:pt x="6514" y="4692"/>
                  </a:cubicBezTo>
                  <a:lnTo>
                    <a:pt x="6514" y="4692"/>
                  </a:lnTo>
                  <a:cubicBezTo>
                    <a:pt x="6466" y="5192"/>
                    <a:pt x="6537" y="5716"/>
                    <a:pt x="6740" y="6180"/>
                  </a:cubicBezTo>
                  <a:cubicBezTo>
                    <a:pt x="6359" y="5489"/>
                    <a:pt x="6216" y="4680"/>
                    <a:pt x="6156" y="3894"/>
                  </a:cubicBezTo>
                  <a:cubicBezTo>
                    <a:pt x="6097" y="3084"/>
                    <a:pt x="6109" y="2251"/>
                    <a:pt x="5811" y="1501"/>
                  </a:cubicBezTo>
                  <a:cubicBezTo>
                    <a:pt x="5573" y="929"/>
                    <a:pt x="5180" y="441"/>
                    <a:pt x="4740" y="1"/>
                  </a:cubicBezTo>
                  <a:close/>
                </a:path>
              </a:pathLst>
            </a:custGeom>
            <a:solidFill>
              <a:srgbClr val="F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9"/>
            <p:cNvSpPr/>
            <p:nvPr/>
          </p:nvSpPr>
          <p:spPr>
            <a:xfrm>
              <a:off x="653692" y="4621130"/>
              <a:ext cx="196200" cy="473909"/>
            </a:xfrm>
            <a:custGeom>
              <a:avLst/>
              <a:gdLst/>
              <a:ahLst/>
              <a:cxnLst/>
              <a:rect l="l" t="t" r="r" b="b"/>
              <a:pathLst>
                <a:path w="6585" h="15538" extrusionOk="0">
                  <a:moveTo>
                    <a:pt x="4858" y="7251"/>
                  </a:moveTo>
                  <a:cubicBezTo>
                    <a:pt x="4858" y="7260"/>
                    <a:pt x="4858" y="7269"/>
                    <a:pt x="4858" y="7278"/>
                  </a:cubicBezTo>
                  <a:lnTo>
                    <a:pt x="4858" y="7278"/>
                  </a:lnTo>
                  <a:cubicBezTo>
                    <a:pt x="4858" y="7269"/>
                    <a:pt x="4858" y="7260"/>
                    <a:pt x="4858" y="7251"/>
                  </a:cubicBezTo>
                  <a:close/>
                  <a:moveTo>
                    <a:pt x="2703" y="2369"/>
                  </a:moveTo>
                  <a:cubicBezTo>
                    <a:pt x="2417" y="2667"/>
                    <a:pt x="2167" y="2977"/>
                    <a:pt x="1929" y="3310"/>
                  </a:cubicBezTo>
                  <a:cubicBezTo>
                    <a:pt x="714" y="5036"/>
                    <a:pt x="95" y="7251"/>
                    <a:pt x="333" y="9323"/>
                  </a:cubicBezTo>
                  <a:cubicBezTo>
                    <a:pt x="432" y="10160"/>
                    <a:pt x="644" y="10981"/>
                    <a:pt x="957" y="11757"/>
                  </a:cubicBezTo>
                  <a:lnTo>
                    <a:pt x="957" y="11757"/>
                  </a:lnTo>
                  <a:cubicBezTo>
                    <a:pt x="1" y="8595"/>
                    <a:pt x="656" y="4978"/>
                    <a:pt x="2703" y="2369"/>
                  </a:cubicBezTo>
                  <a:close/>
                  <a:moveTo>
                    <a:pt x="6465" y="0"/>
                  </a:moveTo>
                  <a:lnTo>
                    <a:pt x="6465" y="0"/>
                  </a:lnTo>
                  <a:cubicBezTo>
                    <a:pt x="3465" y="2393"/>
                    <a:pt x="1476" y="6084"/>
                    <a:pt x="1393" y="9918"/>
                  </a:cubicBezTo>
                  <a:cubicBezTo>
                    <a:pt x="1191" y="6465"/>
                    <a:pt x="2572" y="2965"/>
                    <a:pt x="5072" y="583"/>
                  </a:cubicBezTo>
                  <a:lnTo>
                    <a:pt x="5072" y="583"/>
                  </a:lnTo>
                  <a:cubicBezTo>
                    <a:pt x="3334" y="1798"/>
                    <a:pt x="2250" y="3750"/>
                    <a:pt x="1536" y="5739"/>
                  </a:cubicBezTo>
                  <a:cubicBezTo>
                    <a:pt x="1226" y="6584"/>
                    <a:pt x="976" y="7465"/>
                    <a:pt x="881" y="8358"/>
                  </a:cubicBezTo>
                  <a:cubicBezTo>
                    <a:pt x="745" y="9617"/>
                    <a:pt x="922" y="10875"/>
                    <a:pt x="1114" y="12124"/>
                  </a:cubicBezTo>
                  <a:lnTo>
                    <a:pt x="1114" y="12124"/>
                  </a:lnTo>
                  <a:cubicBezTo>
                    <a:pt x="1059" y="12003"/>
                    <a:pt x="1007" y="11881"/>
                    <a:pt x="957" y="11757"/>
                  </a:cubicBezTo>
                  <a:lnTo>
                    <a:pt x="957" y="11757"/>
                  </a:lnTo>
                  <a:cubicBezTo>
                    <a:pt x="1014" y="11944"/>
                    <a:pt x="1075" y="12128"/>
                    <a:pt x="1143" y="12311"/>
                  </a:cubicBezTo>
                  <a:cubicBezTo>
                    <a:pt x="1133" y="12249"/>
                    <a:pt x="1124" y="12186"/>
                    <a:pt x="1114" y="12124"/>
                  </a:cubicBezTo>
                  <a:lnTo>
                    <a:pt x="1114" y="12124"/>
                  </a:lnTo>
                  <a:cubicBezTo>
                    <a:pt x="1215" y="12345"/>
                    <a:pt x="1324" y="12563"/>
                    <a:pt x="1441" y="12775"/>
                  </a:cubicBezTo>
                  <a:cubicBezTo>
                    <a:pt x="1750" y="13335"/>
                    <a:pt x="2107" y="13847"/>
                    <a:pt x="2524" y="14323"/>
                  </a:cubicBezTo>
                  <a:cubicBezTo>
                    <a:pt x="2619" y="14442"/>
                    <a:pt x="3774" y="15538"/>
                    <a:pt x="3774" y="15538"/>
                  </a:cubicBezTo>
                  <a:cubicBezTo>
                    <a:pt x="5080" y="12879"/>
                    <a:pt x="4906" y="10161"/>
                    <a:pt x="4858" y="7278"/>
                  </a:cubicBezTo>
                  <a:lnTo>
                    <a:pt x="4858" y="7278"/>
                  </a:lnTo>
                  <a:cubicBezTo>
                    <a:pt x="4884" y="9137"/>
                    <a:pt x="3952" y="10891"/>
                    <a:pt x="3762" y="12752"/>
                  </a:cubicBezTo>
                  <a:cubicBezTo>
                    <a:pt x="3596" y="10930"/>
                    <a:pt x="4036" y="9132"/>
                    <a:pt x="4477" y="7358"/>
                  </a:cubicBezTo>
                  <a:cubicBezTo>
                    <a:pt x="4882" y="5727"/>
                    <a:pt x="5286" y="4084"/>
                    <a:pt x="5691" y="2453"/>
                  </a:cubicBezTo>
                  <a:lnTo>
                    <a:pt x="5691" y="2453"/>
                  </a:lnTo>
                  <a:cubicBezTo>
                    <a:pt x="4846" y="5036"/>
                    <a:pt x="4012" y="7608"/>
                    <a:pt x="3179" y="10192"/>
                  </a:cubicBezTo>
                  <a:cubicBezTo>
                    <a:pt x="3715" y="8096"/>
                    <a:pt x="4251" y="5989"/>
                    <a:pt x="4798" y="3893"/>
                  </a:cubicBezTo>
                  <a:lnTo>
                    <a:pt x="4798" y="3893"/>
                  </a:lnTo>
                  <a:cubicBezTo>
                    <a:pt x="3846" y="6108"/>
                    <a:pt x="2893" y="8370"/>
                    <a:pt x="2679" y="10775"/>
                  </a:cubicBezTo>
                  <a:cubicBezTo>
                    <a:pt x="2536" y="8834"/>
                    <a:pt x="3012" y="6894"/>
                    <a:pt x="3774" y="5108"/>
                  </a:cubicBezTo>
                  <a:cubicBezTo>
                    <a:pt x="4524" y="3322"/>
                    <a:pt x="5560" y="1655"/>
                    <a:pt x="6584" y="12"/>
                  </a:cubicBezTo>
                  <a:lnTo>
                    <a:pt x="6584" y="12"/>
                  </a:lnTo>
                  <a:cubicBezTo>
                    <a:pt x="5191" y="1762"/>
                    <a:pt x="4001" y="3703"/>
                    <a:pt x="3203" y="5798"/>
                  </a:cubicBezTo>
                  <a:cubicBezTo>
                    <a:pt x="2481" y="7724"/>
                    <a:pt x="2090" y="9790"/>
                    <a:pt x="2198" y="11849"/>
                  </a:cubicBezTo>
                  <a:lnTo>
                    <a:pt x="2198" y="11849"/>
                  </a:lnTo>
                  <a:cubicBezTo>
                    <a:pt x="2077" y="10148"/>
                    <a:pt x="2013" y="8442"/>
                    <a:pt x="2357" y="6775"/>
                  </a:cubicBezTo>
                  <a:cubicBezTo>
                    <a:pt x="2905" y="4143"/>
                    <a:pt x="4477" y="1798"/>
                    <a:pt x="6465" y="0"/>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9"/>
            <p:cNvSpPr/>
            <p:nvPr/>
          </p:nvSpPr>
          <p:spPr>
            <a:xfrm>
              <a:off x="250684" y="4789459"/>
              <a:ext cx="366121" cy="198464"/>
            </a:xfrm>
            <a:custGeom>
              <a:avLst/>
              <a:gdLst/>
              <a:ahLst/>
              <a:cxnLst/>
              <a:rect l="l" t="t" r="r" b="b"/>
              <a:pathLst>
                <a:path w="12288" h="6507" extrusionOk="0">
                  <a:moveTo>
                    <a:pt x="1753" y="5818"/>
                  </a:moveTo>
                  <a:cubicBezTo>
                    <a:pt x="1486" y="5969"/>
                    <a:pt x="1213" y="6104"/>
                    <a:pt x="929" y="6221"/>
                  </a:cubicBezTo>
                  <a:cubicBezTo>
                    <a:pt x="1225" y="6120"/>
                    <a:pt x="1498" y="5983"/>
                    <a:pt x="1753" y="5818"/>
                  </a:cubicBezTo>
                  <a:close/>
                  <a:moveTo>
                    <a:pt x="7641" y="0"/>
                  </a:moveTo>
                  <a:cubicBezTo>
                    <a:pt x="6807" y="0"/>
                    <a:pt x="5953" y="173"/>
                    <a:pt x="5108" y="529"/>
                  </a:cubicBezTo>
                  <a:cubicBezTo>
                    <a:pt x="3632" y="1149"/>
                    <a:pt x="2394" y="2303"/>
                    <a:pt x="1667" y="3732"/>
                  </a:cubicBezTo>
                  <a:cubicBezTo>
                    <a:pt x="2215" y="2672"/>
                    <a:pt x="3132" y="1839"/>
                    <a:pt x="4180" y="1291"/>
                  </a:cubicBezTo>
                  <a:cubicBezTo>
                    <a:pt x="5227" y="744"/>
                    <a:pt x="6406" y="458"/>
                    <a:pt x="7585" y="351"/>
                  </a:cubicBezTo>
                  <a:lnTo>
                    <a:pt x="7585" y="351"/>
                  </a:lnTo>
                  <a:cubicBezTo>
                    <a:pt x="5966" y="708"/>
                    <a:pt x="4453" y="1553"/>
                    <a:pt x="3287" y="2744"/>
                  </a:cubicBezTo>
                  <a:cubicBezTo>
                    <a:pt x="2132" y="3935"/>
                    <a:pt x="1310" y="5470"/>
                    <a:pt x="1" y="6506"/>
                  </a:cubicBezTo>
                  <a:cubicBezTo>
                    <a:pt x="1513" y="5399"/>
                    <a:pt x="2703" y="3911"/>
                    <a:pt x="4120" y="2684"/>
                  </a:cubicBezTo>
                  <a:cubicBezTo>
                    <a:pt x="5406" y="1572"/>
                    <a:pt x="7005" y="655"/>
                    <a:pt x="8687" y="655"/>
                  </a:cubicBezTo>
                  <a:cubicBezTo>
                    <a:pt x="8859" y="655"/>
                    <a:pt x="9031" y="664"/>
                    <a:pt x="9204" y="684"/>
                  </a:cubicBezTo>
                  <a:cubicBezTo>
                    <a:pt x="7501" y="863"/>
                    <a:pt x="5882" y="1637"/>
                    <a:pt x="4668" y="2827"/>
                  </a:cubicBezTo>
                  <a:cubicBezTo>
                    <a:pt x="3676" y="3800"/>
                    <a:pt x="2890" y="5083"/>
                    <a:pt x="1753" y="5818"/>
                  </a:cubicBezTo>
                  <a:lnTo>
                    <a:pt x="1753" y="5818"/>
                  </a:lnTo>
                  <a:cubicBezTo>
                    <a:pt x="3992" y="4555"/>
                    <a:pt x="5704" y="2259"/>
                    <a:pt x="8216" y="1684"/>
                  </a:cubicBezTo>
                  <a:lnTo>
                    <a:pt x="8216" y="1684"/>
                  </a:lnTo>
                  <a:cubicBezTo>
                    <a:pt x="7120" y="1982"/>
                    <a:pt x="6168" y="2672"/>
                    <a:pt x="5311" y="3446"/>
                  </a:cubicBezTo>
                  <a:cubicBezTo>
                    <a:pt x="4465" y="4208"/>
                    <a:pt x="3691" y="5054"/>
                    <a:pt x="2798" y="5756"/>
                  </a:cubicBezTo>
                  <a:cubicBezTo>
                    <a:pt x="3132" y="5566"/>
                    <a:pt x="3477" y="5363"/>
                    <a:pt x="3799" y="5137"/>
                  </a:cubicBezTo>
                  <a:cubicBezTo>
                    <a:pt x="4346" y="4780"/>
                    <a:pt x="4882" y="4375"/>
                    <a:pt x="5382" y="3946"/>
                  </a:cubicBezTo>
                  <a:cubicBezTo>
                    <a:pt x="6180" y="3280"/>
                    <a:pt x="6930" y="2518"/>
                    <a:pt x="7835" y="2018"/>
                  </a:cubicBezTo>
                  <a:cubicBezTo>
                    <a:pt x="8429" y="1697"/>
                    <a:pt x="9084" y="1565"/>
                    <a:pt x="9749" y="1565"/>
                  </a:cubicBezTo>
                  <a:cubicBezTo>
                    <a:pt x="10616" y="1565"/>
                    <a:pt x="11499" y="1789"/>
                    <a:pt x="12288" y="2113"/>
                  </a:cubicBezTo>
                  <a:cubicBezTo>
                    <a:pt x="11003" y="740"/>
                    <a:pt x="9366" y="0"/>
                    <a:pt x="7641" y="0"/>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9"/>
            <p:cNvSpPr/>
            <p:nvPr/>
          </p:nvSpPr>
          <p:spPr>
            <a:xfrm>
              <a:off x="505759" y="4456613"/>
              <a:ext cx="207910" cy="251015"/>
            </a:xfrm>
            <a:custGeom>
              <a:avLst/>
              <a:gdLst/>
              <a:ahLst/>
              <a:cxnLst/>
              <a:rect l="l" t="t" r="r" b="b"/>
              <a:pathLst>
                <a:path w="6978" h="8230" extrusionOk="0">
                  <a:moveTo>
                    <a:pt x="6834" y="0"/>
                  </a:moveTo>
                  <a:cubicBezTo>
                    <a:pt x="6413" y="460"/>
                    <a:pt x="5908" y="811"/>
                    <a:pt x="5373" y="1124"/>
                  </a:cubicBezTo>
                  <a:lnTo>
                    <a:pt x="5373" y="1124"/>
                  </a:lnTo>
                  <a:cubicBezTo>
                    <a:pt x="5941" y="841"/>
                    <a:pt x="6530" y="545"/>
                    <a:pt x="6834" y="0"/>
                  </a:cubicBezTo>
                  <a:close/>
                  <a:moveTo>
                    <a:pt x="5373" y="1124"/>
                  </a:moveTo>
                  <a:lnTo>
                    <a:pt x="5373" y="1124"/>
                  </a:lnTo>
                  <a:cubicBezTo>
                    <a:pt x="5296" y="1162"/>
                    <a:pt x="5219" y="1200"/>
                    <a:pt x="5144" y="1239"/>
                  </a:cubicBezTo>
                  <a:cubicBezTo>
                    <a:pt x="4941" y="1343"/>
                    <a:pt x="4741" y="1456"/>
                    <a:pt x="4546" y="1577"/>
                  </a:cubicBezTo>
                  <a:lnTo>
                    <a:pt x="4546" y="1577"/>
                  </a:lnTo>
                  <a:cubicBezTo>
                    <a:pt x="4825" y="1430"/>
                    <a:pt x="5103" y="1282"/>
                    <a:pt x="5373" y="1124"/>
                  </a:cubicBezTo>
                  <a:close/>
                  <a:moveTo>
                    <a:pt x="6251" y="1453"/>
                  </a:moveTo>
                  <a:cubicBezTo>
                    <a:pt x="5825" y="1749"/>
                    <a:pt x="5390" y="2034"/>
                    <a:pt x="4960" y="2325"/>
                  </a:cubicBezTo>
                  <a:lnTo>
                    <a:pt x="4960" y="2325"/>
                  </a:lnTo>
                  <a:cubicBezTo>
                    <a:pt x="5401" y="2052"/>
                    <a:pt x="5837" y="1770"/>
                    <a:pt x="6251" y="1453"/>
                  </a:cubicBezTo>
                  <a:close/>
                  <a:moveTo>
                    <a:pt x="6953" y="1013"/>
                  </a:moveTo>
                  <a:cubicBezTo>
                    <a:pt x="6441" y="2239"/>
                    <a:pt x="5286" y="3037"/>
                    <a:pt x="4179" y="3751"/>
                  </a:cubicBezTo>
                  <a:cubicBezTo>
                    <a:pt x="3060" y="4453"/>
                    <a:pt x="1881" y="5192"/>
                    <a:pt x="1262" y="6358"/>
                  </a:cubicBezTo>
                  <a:cubicBezTo>
                    <a:pt x="1643" y="5227"/>
                    <a:pt x="2441" y="4287"/>
                    <a:pt x="3346" y="3525"/>
                  </a:cubicBezTo>
                  <a:cubicBezTo>
                    <a:pt x="3856" y="3088"/>
                    <a:pt x="4404" y="2701"/>
                    <a:pt x="4960" y="2325"/>
                  </a:cubicBezTo>
                  <a:lnTo>
                    <a:pt x="4960" y="2325"/>
                  </a:lnTo>
                  <a:cubicBezTo>
                    <a:pt x="4258" y="2760"/>
                    <a:pt x="3544" y="3175"/>
                    <a:pt x="2893" y="3680"/>
                  </a:cubicBezTo>
                  <a:cubicBezTo>
                    <a:pt x="2032" y="4357"/>
                    <a:pt x="1257" y="5247"/>
                    <a:pt x="965" y="6273"/>
                  </a:cubicBezTo>
                  <a:lnTo>
                    <a:pt x="965" y="6273"/>
                  </a:lnTo>
                  <a:cubicBezTo>
                    <a:pt x="1412" y="4321"/>
                    <a:pt x="2818" y="2644"/>
                    <a:pt x="4546" y="1577"/>
                  </a:cubicBezTo>
                  <a:lnTo>
                    <a:pt x="4546" y="1577"/>
                  </a:lnTo>
                  <a:cubicBezTo>
                    <a:pt x="4519" y="1591"/>
                    <a:pt x="4492" y="1605"/>
                    <a:pt x="4465" y="1620"/>
                  </a:cubicBezTo>
                  <a:cubicBezTo>
                    <a:pt x="4024" y="1870"/>
                    <a:pt x="3572" y="2108"/>
                    <a:pt x="3155" y="2394"/>
                  </a:cubicBezTo>
                  <a:cubicBezTo>
                    <a:pt x="2179" y="3072"/>
                    <a:pt x="1369" y="4001"/>
                    <a:pt x="822" y="5049"/>
                  </a:cubicBezTo>
                  <a:cubicBezTo>
                    <a:pt x="548" y="5585"/>
                    <a:pt x="369" y="6144"/>
                    <a:pt x="203" y="6716"/>
                  </a:cubicBezTo>
                  <a:cubicBezTo>
                    <a:pt x="131" y="6978"/>
                    <a:pt x="24" y="7239"/>
                    <a:pt x="0" y="7513"/>
                  </a:cubicBezTo>
                  <a:cubicBezTo>
                    <a:pt x="0" y="7571"/>
                    <a:pt x="147" y="8229"/>
                    <a:pt x="188" y="8229"/>
                  </a:cubicBezTo>
                  <a:cubicBezTo>
                    <a:pt x="189" y="8229"/>
                    <a:pt x="190" y="8229"/>
                    <a:pt x="191" y="8228"/>
                  </a:cubicBezTo>
                  <a:cubicBezTo>
                    <a:pt x="679" y="7751"/>
                    <a:pt x="1274" y="7597"/>
                    <a:pt x="1929" y="7466"/>
                  </a:cubicBezTo>
                  <a:cubicBezTo>
                    <a:pt x="3215" y="7192"/>
                    <a:pt x="4453" y="6799"/>
                    <a:pt x="5417" y="5882"/>
                  </a:cubicBezTo>
                  <a:cubicBezTo>
                    <a:pt x="5834" y="5477"/>
                    <a:pt x="6179" y="5013"/>
                    <a:pt x="6453" y="4501"/>
                  </a:cubicBezTo>
                  <a:cubicBezTo>
                    <a:pt x="6715" y="4001"/>
                    <a:pt x="6751" y="3441"/>
                    <a:pt x="6977" y="2941"/>
                  </a:cubicBezTo>
                  <a:lnTo>
                    <a:pt x="6977" y="2941"/>
                  </a:lnTo>
                  <a:cubicBezTo>
                    <a:pt x="6287" y="4453"/>
                    <a:pt x="4917" y="5644"/>
                    <a:pt x="3322" y="6120"/>
                  </a:cubicBezTo>
                  <a:cubicBezTo>
                    <a:pt x="4179" y="5644"/>
                    <a:pt x="5013" y="5096"/>
                    <a:pt x="5679" y="4382"/>
                  </a:cubicBezTo>
                  <a:cubicBezTo>
                    <a:pt x="6346" y="3668"/>
                    <a:pt x="6846" y="2751"/>
                    <a:pt x="6918" y="1775"/>
                  </a:cubicBezTo>
                  <a:lnTo>
                    <a:pt x="6918" y="1775"/>
                  </a:lnTo>
                  <a:cubicBezTo>
                    <a:pt x="6596" y="2763"/>
                    <a:pt x="5906" y="3620"/>
                    <a:pt x="5096" y="4287"/>
                  </a:cubicBezTo>
                  <a:cubicBezTo>
                    <a:pt x="4298" y="4965"/>
                    <a:pt x="3381" y="5489"/>
                    <a:pt x="2465" y="6001"/>
                  </a:cubicBezTo>
                  <a:cubicBezTo>
                    <a:pt x="3917" y="5144"/>
                    <a:pt x="5203" y="4013"/>
                    <a:pt x="6239" y="2691"/>
                  </a:cubicBezTo>
                  <a:lnTo>
                    <a:pt x="6239" y="2691"/>
                  </a:lnTo>
                  <a:cubicBezTo>
                    <a:pt x="5191" y="3739"/>
                    <a:pt x="3989" y="4644"/>
                    <a:pt x="2691" y="5334"/>
                  </a:cubicBezTo>
                  <a:cubicBezTo>
                    <a:pt x="3477" y="4739"/>
                    <a:pt x="4251" y="4120"/>
                    <a:pt x="5001" y="3465"/>
                  </a:cubicBezTo>
                  <a:cubicBezTo>
                    <a:pt x="5787" y="2763"/>
                    <a:pt x="6584" y="2001"/>
                    <a:pt x="6953" y="1013"/>
                  </a:cubicBezTo>
                  <a:close/>
                </a:path>
              </a:pathLst>
            </a:custGeom>
            <a:solidFill>
              <a:srgbClr val="049E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9"/>
            <p:cNvSpPr/>
            <p:nvPr/>
          </p:nvSpPr>
          <p:spPr>
            <a:xfrm>
              <a:off x="189664" y="4218743"/>
              <a:ext cx="409771" cy="338764"/>
            </a:xfrm>
            <a:custGeom>
              <a:avLst/>
              <a:gdLst/>
              <a:ahLst/>
              <a:cxnLst/>
              <a:rect l="l" t="t" r="r" b="b"/>
              <a:pathLst>
                <a:path w="13753" h="11107" extrusionOk="0">
                  <a:moveTo>
                    <a:pt x="4513" y="1"/>
                  </a:moveTo>
                  <a:lnTo>
                    <a:pt x="4513" y="1"/>
                  </a:lnTo>
                  <a:cubicBezTo>
                    <a:pt x="6311" y="1811"/>
                    <a:pt x="4465" y="4763"/>
                    <a:pt x="6085" y="6549"/>
                  </a:cubicBezTo>
                  <a:cubicBezTo>
                    <a:pt x="4382" y="4668"/>
                    <a:pt x="2215" y="4954"/>
                    <a:pt x="1" y="4240"/>
                  </a:cubicBezTo>
                  <a:lnTo>
                    <a:pt x="1" y="4240"/>
                  </a:lnTo>
                  <a:cubicBezTo>
                    <a:pt x="548" y="4418"/>
                    <a:pt x="929" y="4918"/>
                    <a:pt x="1144" y="5454"/>
                  </a:cubicBezTo>
                  <a:cubicBezTo>
                    <a:pt x="1358" y="5990"/>
                    <a:pt x="1441" y="6573"/>
                    <a:pt x="1608" y="7121"/>
                  </a:cubicBezTo>
                  <a:cubicBezTo>
                    <a:pt x="2191" y="8990"/>
                    <a:pt x="4156" y="10597"/>
                    <a:pt x="6228" y="11014"/>
                  </a:cubicBezTo>
                  <a:cubicBezTo>
                    <a:pt x="6536" y="11076"/>
                    <a:pt x="6848" y="11106"/>
                    <a:pt x="7163" y="11106"/>
                  </a:cubicBezTo>
                  <a:cubicBezTo>
                    <a:pt x="9972" y="11106"/>
                    <a:pt x="12894" y="8730"/>
                    <a:pt x="13419" y="5978"/>
                  </a:cubicBezTo>
                  <a:cubicBezTo>
                    <a:pt x="13752" y="4240"/>
                    <a:pt x="13312" y="2370"/>
                    <a:pt x="12240" y="965"/>
                  </a:cubicBezTo>
                  <a:lnTo>
                    <a:pt x="12240" y="965"/>
                  </a:lnTo>
                  <a:cubicBezTo>
                    <a:pt x="12514" y="1989"/>
                    <a:pt x="11788" y="3001"/>
                    <a:pt x="11014" y="3716"/>
                  </a:cubicBezTo>
                  <a:cubicBezTo>
                    <a:pt x="10240" y="4430"/>
                    <a:pt x="9323" y="5121"/>
                    <a:pt x="9037" y="6133"/>
                  </a:cubicBezTo>
                  <a:cubicBezTo>
                    <a:pt x="9538" y="3870"/>
                    <a:pt x="8442" y="1382"/>
                    <a:pt x="6311" y="394"/>
                  </a:cubicBezTo>
                  <a:cubicBezTo>
                    <a:pt x="5954" y="239"/>
                    <a:pt x="4704" y="191"/>
                    <a:pt x="4513" y="1"/>
                  </a:cubicBezTo>
                  <a:close/>
                </a:path>
              </a:pathLst>
            </a:custGeom>
            <a:solidFill>
              <a:srgbClr val="F7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9"/>
            <p:cNvSpPr/>
            <p:nvPr/>
          </p:nvSpPr>
          <p:spPr>
            <a:xfrm>
              <a:off x="211295" y="4234359"/>
              <a:ext cx="372169" cy="322324"/>
            </a:xfrm>
            <a:custGeom>
              <a:avLst/>
              <a:gdLst/>
              <a:ahLst/>
              <a:cxnLst/>
              <a:rect l="l" t="t" r="r" b="b"/>
              <a:pathLst>
                <a:path w="12491" h="10568" extrusionOk="0">
                  <a:moveTo>
                    <a:pt x="4752" y="1"/>
                  </a:moveTo>
                  <a:cubicBezTo>
                    <a:pt x="4766" y="15"/>
                    <a:pt x="4780" y="30"/>
                    <a:pt x="4794" y="44"/>
                  </a:cubicBezTo>
                  <a:lnTo>
                    <a:pt x="4794" y="44"/>
                  </a:lnTo>
                  <a:cubicBezTo>
                    <a:pt x="4780" y="30"/>
                    <a:pt x="4766" y="15"/>
                    <a:pt x="4752" y="1"/>
                  </a:cubicBezTo>
                  <a:close/>
                  <a:moveTo>
                    <a:pt x="11800" y="1489"/>
                  </a:moveTo>
                  <a:lnTo>
                    <a:pt x="11800" y="1489"/>
                  </a:lnTo>
                  <a:cubicBezTo>
                    <a:pt x="11811" y="1588"/>
                    <a:pt x="11817" y="1688"/>
                    <a:pt x="11819" y="1787"/>
                  </a:cubicBezTo>
                  <a:lnTo>
                    <a:pt x="11819" y="1787"/>
                  </a:lnTo>
                  <a:cubicBezTo>
                    <a:pt x="11822" y="1688"/>
                    <a:pt x="11816" y="1588"/>
                    <a:pt x="11800" y="1489"/>
                  </a:cubicBezTo>
                  <a:close/>
                  <a:moveTo>
                    <a:pt x="12157" y="2358"/>
                  </a:moveTo>
                  <a:cubicBezTo>
                    <a:pt x="12167" y="2642"/>
                    <a:pt x="12153" y="2926"/>
                    <a:pt x="12116" y="3206"/>
                  </a:cubicBezTo>
                  <a:lnTo>
                    <a:pt x="12116" y="3206"/>
                  </a:lnTo>
                  <a:cubicBezTo>
                    <a:pt x="12189" y="2925"/>
                    <a:pt x="12216" y="2638"/>
                    <a:pt x="12157" y="2358"/>
                  </a:cubicBezTo>
                  <a:close/>
                  <a:moveTo>
                    <a:pt x="4794" y="44"/>
                  </a:moveTo>
                  <a:lnTo>
                    <a:pt x="4794" y="44"/>
                  </a:lnTo>
                  <a:cubicBezTo>
                    <a:pt x="5227" y="507"/>
                    <a:pt x="5396" y="1164"/>
                    <a:pt x="5454" y="1799"/>
                  </a:cubicBezTo>
                  <a:cubicBezTo>
                    <a:pt x="5514" y="2454"/>
                    <a:pt x="5466" y="3108"/>
                    <a:pt x="5525" y="3763"/>
                  </a:cubicBezTo>
                  <a:cubicBezTo>
                    <a:pt x="5597" y="4597"/>
                    <a:pt x="5871" y="5418"/>
                    <a:pt x="6299" y="6133"/>
                  </a:cubicBezTo>
                  <a:cubicBezTo>
                    <a:pt x="5847" y="5609"/>
                    <a:pt x="5478" y="5013"/>
                    <a:pt x="5228" y="4370"/>
                  </a:cubicBezTo>
                  <a:lnTo>
                    <a:pt x="5228" y="4370"/>
                  </a:lnTo>
                  <a:cubicBezTo>
                    <a:pt x="5430" y="5502"/>
                    <a:pt x="5752" y="6621"/>
                    <a:pt x="6204" y="7692"/>
                  </a:cubicBezTo>
                  <a:cubicBezTo>
                    <a:pt x="4990" y="6049"/>
                    <a:pt x="3120" y="4906"/>
                    <a:pt x="1096" y="4585"/>
                  </a:cubicBezTo>
                  <a:lnTo>
                    <a:pt x="1096" y="4585"/>
                  </a:lnTo>
                  <a:cubicBezTo>
                    <a:pt x="1811" y="4823"/>
                    <a:pt x="2394" y="5335"/>
                    <a:pt x="2954" y="5835"/>
                  </a:cubicBezTo>
                  <a:cubicBezTo>
                    <a:pt x="3609" y="6406"/>
                    <a:pt x="4263" y="6990"/>
                    <a:pt x="4918" y="7573"/>
                  </a:cubicBezTo>
                  <a:cubicBezTo>
                    <a:pt x="4501" y="7407"/>
                    <a:pt x="4120" y="7168"/>
                    <a:pt x="3799" y="6871"/>
                  </a:cubicBezTo>
                  <a:lnTo>
                    <a:pt x="3799" y="6871"/>
                  </a:lnTo>
                  <a:cubicBezTo>
                    <a:pt x="4037" y="7287"/>
                    <a:pt x="4394" y="7621"/>
                    <a:pt x="4823" y="7835"/>
                  </a:cubicBezTo>
                  <a:cubicBezTo>
                    <a:pt x="3013" y="7240"/>
                    <a:pt x="2085" y="5192"/>
                    <a:pt x="394" y="4335"/>
                  </a:cubicBezTo>
                  <a:lnTo>
                    <a:pt x="394" y="4335"/>
                  </a:lnTo>
                  <a:cubicBezTo>
                    <a:pt x="1644" y="5097"/>
                    <a:pt x="2085" y="6787"/>
                    <a:pt x="3335" y="7573"/>
                  </a:cubicBezTo>
                  <a:cubicBezTo>
                    <a:pt x="1858" y="6930"/>
                    <a:pt x="1358" y="5025"/>
                    <a:pt x="1" y="4168"/>
                  </a:cubicBezTo>
                  <a:lnTo>
                    <a:pt x="1" y="4168"/>
                  </a:lnTo>
                  <a:cubicBezTo>
                    <a:pt x="96" y="4287"/>
                    <a:pt x="180" y="4418"/>
                    <a:pt x="263" y="4561"/>
                  </a:cubicBezTo>
                  <a:cubicBezTo>
                    <a:pt x="453" y="4894"/>
                    <a:pt x="608" y="5252"/>
                    <a:pt x="715" y="5633"/>
                  </a:cubicBezTo>
                  <a:cubicBezTo>
                    <a:pt x="811" y="5978"/>
                    <a:pt x="787" y="6371"/>
                    <a:pt x="906" y="6704"/>
                  </a:cubicBezTo>
                  <a:cubicBezTo>
                    <a:pt x="1108" y="7299"/>
                    <a:pt x="1501" y="7895"/>
                    <a:pt x="1918" y="8371"/>
                  </a:cubicBezTo>
                  <a:cubicBezTo>
                    <a:pt x="2835" y="9431"/>
                    <a:pt x="4120" y="10193"/>
                    <a:pt x="5502" y="10478"/>
                  </a:cubicBezTo>
                  <a:cubicBezTo>
                    <a:pt x="5806" y="10539"/>
                    <a:pt x="6114" y="10567"/>
                    <a:pt x="6421" y="10567"/>
                  </a:cubicBezTo>
                  <a:cubicBezTo>
                    <a:pt x="7385" y="10567"/>
                    <a:pt x="8344" y="10287"/>
                    <a:pt x="9193" y="9835"/>
                  </a:cubicBezTo>
                  <a:cubicBezTo>
                    <a:pt x="9776" y="9538"/>
                    <a:pt x="10276" y="9133"/>
                    <a:pt x="10788" y="8728"/>
                  </a:cubicBezTo>
                  <a:cubicBezTo>
                    <a:pt x="11324" y="8300"/>
                    <a:pt x="11562" y="7609"/>
                    <a:pt x="12002" y="7109"/>
                  </a:cubicBezTo>
                  <a:lnTo>
                    <a:pt x="12002" y="7109"/>
                  </a:lnTo>
                  <a:cubicBezTo>
                    <a:pt x="11276" y="7930"/>
                    <a:pt x="10359" y="8573"/>
                    <a:pt x="9347" y="8990"/>
                  </a:cubicBezTo>
                  <a:cubicBezTo>
                    <a:pt x="8878" y="9178"/>
                    <a:pt x="8373" y="9321"/>
                    <a:pt x="7865" y="9321"/>
                  </a:cubicBezTo>
                  <a:cubicBezTo>
                    <a:pt x="7728" y="9321"/>
                    <a:pt x="7591" y="9310"/>
                    <a:pt x="7454" y="9288"/>
                  </a:cubicBezTo>
                  <a:cubicBezTo>
                    <a:pt x="8716" y="9264"/>
                    <a:pt x="9955" y="8752"/>
                    <a:pt x="10871" y="7883"/>
                  </a:cubicBezTo>
                  <a:cubicBezTo>
                    <a:pt x="11788" y="7014"/>
                    <a:pt x="12360" y="5799"/>
                    <a:pt x="12455" y="4549"/>
                  </a:cubicBezTo>
                  <a:lnTo>
                    <a:pt x="12455" y="4549"/>
                  </a:lnTo>
                  <a:cubicBezTo>
                    <a:pt x="12062" y="5335"/>
                    <a:pt x="11657" y="6144"/>
                    <a:pt x="11086" y="6811"/>
                  </a:cubicBezTo>
                  <a:cubicBezTo>
                    <a:pt x="11883" y="5823"/>
                    <a:pt x="12383" y="4585"/>
                    <a:pt x="12491" y="3311"/>
                  </a:cubicBezTo>
                  <a:lnTo>
                    <a:pt x="12491" y="3311"/>
                  </a:lnTo>
                  <a:cubicBezTo>
                    <a:pt x="12193" y="4740"/>
                    <a:pt x="11324" y="6037"/>
                    <a:pt x="10121" y="6847"/>
                  </a:cubicBezTo>
                  <a:cubicBezTo>
                    <a:pt x="10586" y="6335"/>
                    <a:pt x="11038" y="5823"/>
                    <a:pt x="11395" y="5240"/>
                  </a:cubicBezTo>
                  <a:cubicBezTo>
                    <a:pt x="11772" y="4623"/>
                    <a:pt x="12020" y="3926"/>
                    <a:pt x="12116" y="3206"/>
                  </a:cubicBezTo>
                  <a:lnTo>
                    <a:pt x="12116" y="3206"/>
                  </a:lnTo>
                  <a:cubicBezTo>
                    <a:pt x="12055" y="3438"/>
                    <a:pt x="11962" y="3667"/>
                    <a:pt x="11860" y="3882"/>
                  </a:cubicBezTo>
                  <a:cubicBezTo>
                    <a:pt x="11431" y="4787"/>
                    <a:pt x="10776" y="5609"/>
                    <a:pt x="9990" y="6228"/>
                  </a:cubicBezTo>
                  <a:cubicBezTo>
                    <a:pt x="10478" y="5716"/>
                    <a:pt x="10990" y="5168"/>
                    <a:pt x="11181" y="4478"/>
                  </a:cubicBezTo>
                  <a:lnTo>
                    <a:pt x="11181" y="4478"/>
                  </a:lnTo>
                  <a:cubicBezTo>
                    <a:pt x="10669" y="4966"/>
                    <a:pt x="10157" y="5454"/>
                    <a:pt x="9633" y="5942"/>
                  </a:cubicBezTo>
                  <a:cubicBezTo>
                    <a:pt x="10205" y="5311"/>
                    <a:pt x="10776" y="4668"/>
                    <a:pt x="11205" y="3930"/>
                  </a:cubicBezTo>
                  <a:cubicBezTo>
                    <a:pt x="11583" y="3278"/>
                    <a:pt x="11832" y="2534"/>
                    <a:pt x="11819" y="1787"/>
                  </a:cubicBezTo>
                  <a:lnTo>
                    <a:pt x="11819" y="1787"/>
                  </a:lnTo>
                  <a:cubicBezTo>
                    <a:pt x="11806" y="2295"/>
                    <a:pt x="11569" y="2793"/>
                    <a:pt x="11240" y="3192"/>
                  </a:cubicBezTo>
                  <a:cubicBezTo>
                    <a:pt x="10848" y="3668"/>
                    <a:pt x="10347" y="4037"/>
                    <a:pt x="9895" y="4454"/>
                  </a:cubicBezTo>
                  <a:cubicBezTo>
                    <a:pt x="9395" y="4894"/>
                    <a:pt x="8943" y="5394"/>
                    <a:pt x="8538" y="5942"/>
                  </a:cubicBezTo>
                  <a:cubicBezTo>
                    <a:pt x="8169" y="6442"/>
                    <a:pt x="7823" y="7026"/>
                    <a:pt x="7895" y="7645"/>
                  </a:cubicBezTo>
                  <a:cubicBezTo>
                    <a:pt x="7669" y="6418"/>
                    <a:pt x="8014" y="5144"/>
                    <a:pt x="7847" y="3906"/>
                  </a:cubicBezTo>
                  <a:cubicBezTo>
                    <a:pt x="7657" y="2442"/>
                    <a:pt x="6740" y="1096"/>
                    <a:pt x="5442" y="394"/>
                  </a:cubicBezTo>
                  <a:lnTo>
                    <a:pt x="5442" y="394"/>
                  </a:lnTo>
                  <a:cubicBezTo>
                    <a:pt x="6156" y="1061"/>
                    <a:pt x="6454" y="2061"/>
                    <a:pt x="6585" y="3037"/>
                  </a:cubicBezTo>
                  <a:cubicBezTo>
                    <a:pt x="6716" y="4013"/>
                    <a:pt x="6704" y="5013"/>
                    <a:pt x="6942" y="5966"/>
                  </a:cubicBezTo>
                  <a:cubicBezTo>
                    <a:pt x="6799" y="5537"/>
                    <a:pt x="6668" y="5109"/>
                    <a:pt x="6526" y="4692"/>
                  </a:cubicBezTo>
                  <a:lnTo>
                    <a:pt x="6526" y="4692"/>
                  </a:lnTo>
                  <a:cubicBezTo>
                    <a:pt x="6466" y="5192"/>
                    <a:pt x="6549" y="5716"/>
                    <a:pt x="6740" y="6180"/>
                  </a:cubicBezTo>
                  <a:cubicBezTo>
                    <a:pt x="6371" y="5490"/>
                    <a:pt x="6228" y="4692"/>
                    <a:pt x="6168" y="3894"/>
                  </a:cubicBezTo>
                  <a:cubicBezTo>
                    <a:pt x="6109" y="3085"/>
                    <a:pt x="6121" y="2251"/>
                    <a:pt x="5823" y="1501"/>
                  </a:cubicBezTo>
                  <a:cubicBezTo>
                    <a:pt x="5593" y="948"/>
                    <a:pt x="5206" y="473"/>
                    <a:pt x="4794" y="44"/>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9"/>
            <p:cNvSpPr/>
            <p:nvPr/>
          </p:nvSpPr>
          <p:spPr>
            <a:xfrm>
              <a:off x="838867" y="4972734"/>
              <a:ext cx="420229" cy="186935"/>
            </a:xfrm>
            <a:custGeom>
              <a:avLst/>
              <a:gdLst/>
              <a:ahLst/>
              <a:cxnLst/>
              <a:rect l="l" t="t" r="r" b="b"/>
              <a:pathLst>
                <a:path w="14104" h="6129" extrusionOk="0">
                  <a:moveTo>
                    <a:pt x="9169" y="1"/>
                  </a:moveTo>
                  <a:cubicBezTo>
                    <a:pt x="9109" y="1"/>
                    <a:pt x="9048" y="5"/>
                    <a:pt x="8989" y="9"/>
                  </a:cubicBezTo>
                  <a:cubicBezTo>
                    <a:pt x="8894" y="21"/>
                    <a:pt x="8787" y="33"/>
                    <a:pt x="8751" y="116"/>
                  </a:cubicBezTo>
                  <a:cubicBezTo>
                    <a:pt x="8739" y="137"/>
                    <a:pt x="8739" y="160"/>
                    <a:pt x="8745" y="182"/>
                  </a:cubicBezTo>
                  <a:lnTo>
                    <a:pt x="8745" y="182"/>
                  </a:lnTo>
                  <a:cubicBezTo>
                    <a:pt x="8704" y="171"/>
                    <a:pt x="8662" y="165"/>
                    <a:pt x="8620" y="165"/>
                  </a:cubicBezTo>
                  <a:cubicBezTo>
                    <a:pt x="8455" y="165"/>
                    <a:pt x="8287" y="249"/>
                    <a:pt x="8203" y="402"/>
                  </a:cubicBezTo>
                  <a:cubicBezTo>
                    <a:pt x="8073" y="628"/>
                    <a:pt x="8180" y="962"/>
                    <a:pt x="8418" y="1069"/>
                  </a:cubicBezTo>
                  <a:cubicBezTo>
                    <a:pt x="7882" y="1188"/>
                    <a:pt x="7977" y="1962"/>
                    <a:pt x="8180" y="2462"/>
                  </a:cubicBezTo>
                  <a:cubicBezTo>
                    <a:pt x="8133" y="2479"/>
                    <a:pt x="8087" y="2486"/>
                    <a:pt x="8040" y="2486"/>
                  </a:cubicBezTo>
                  <a:cubicBezTo>
                    <a:pt x="7692" y="2486"/>
                    <a:pt x="7370" y="2049"/>
                    <a:pt x="7549" y="1724"/>
                  </a:cubicBezTo>
                  <a:cubicBezTo>
                    <a:pt x="7379" y="1620"/>
                    <a:pt x="7178" y="1567"/>
                    <a:pt x="6975" y="1567"/>
                  </a:cubicBezTo>
                  <a:cubicBezTo>
                    <a:pt x="6851" y="1567"/>
                    <a:pt x="6726" y="1588"/>
                    <a:pt x="6608" y="1628"/>
                  </a:cubicBezTo>
                  <a:cubicBezTo>
                    <a:pt x="6477" y="1676"/>
                    <a:pt x="6334" y="1783"/>
                    <a:pt x="6334" y="1926"/>
                  </a:cubicBezTo>
                  <a:cubicBezTo>
                    <a:pt x="6338" y="1969"/>
                    <a:pt x="6364" y="2005"/>
                    <a:pt x="6400" y="2030"/>
                  </a:cubicBezTo>
                  <a:lnTo>
                    <a:pt x="6400" y="2030"/>
                  </a:lnTo>
                  <a:cubicBezTo>
                    <a:pt x="6291" y="2075"/>
                    <a:pt x="6198" y="2152"/>
                    <a:pt x="6132" y="2248"/>
                  </a:cubicBezTo>
                  <a:cubicBezTo>
                    <a:pt x="6168" y="2486"/>
                    <a:pt x="6298" y="2712"/>
                    <a:pt x="6489" y="2855"/>
                  </a:cubicBezTo>
                  <a:cubicBezTo>
                    <a:pt x="6435" y="2831"/>
                    <a:pt x="6377" y="2820"/>
                    <a:pt x="6318" y="2820"/>
                  </a:cubicBezTo>
                  <a:cubicBezTo>
                    <a:pt x="6168" y="2820"/>
                    <a:pt x="6015" y="2893"/>
                    <a:pt x="5929" y="3021"/>
                  </a:cubicBezTo>
                  <a:cubicBezTo>
                    <a:pt x="6144" y="3271"/>
                    <a:pt x="6370" y="3545"/>
                    <a:pt x="6394" y="3879"/>
                  </a:cubicBezTo>
                  <a:cubicBezTo>
                    <a:pt x="6415" y="4180"/>
                    <a:pt x="6175" y="4510"/>
                    <a:pt x="5891" y="4510"/>
                  </a:cubicBezTo>
                  <a:cubicBezTo>
                    <a:pt x="5861" y="4510"/>
                    <a:pt x="5830" y="4506"/>
                    <a:pt x="5798" y="4498"/>
                  </a:cubicBezTo>
                  <a:cubicBezTo>
                    <a:pt x="5779" y="4744"/>
                    <a:pt x="5539" y="4942"/>
                    <a:pt x="5295" y="4942"/>
                  </a:cubicBezTo>
                  <a:cubicBezTo>
                    <a:pt x="5244" y="4942"/>
                    <a:pt x="5193" y="4933"/>
                    <a:pt x="5144" y="4915"/>
                  </a:cubicBezTo>
                  <a:cubicBezTo>
                    <a:pt x="4870" y="4807"/>
                    <a:pt x="4751" y="4414"/>
                    <a:pt x="4917" y="4176"/>
                  </a:cubicBezTo>
                  <a:cubicBezTo>
                    <a:pt x="5179" y="4105"/>
                    <a:pt x="5429" y="4033"/>
                    <a:pt x="5679" y="3962"/>
                  </a:cubicBezTo>
                  <a:cubicBezTo>
                    <a:pt x="5525" y="3843"/>
                    <a:pt x="5525" y="3605"/>
                    <a:pt x="5572" y="3402"/>
                  </a:cubicBezTo>
                  <a:cubicBezTo>
                    <a:pt x="5620" y="3212"/>
                    <a:pt x="5703" y="3010"/>
                    <a:pt x="5632" y="2819"/>
                  </a:cubicBezTo>
                  <a:cubicBezTo>
                    <a:pt x="5588" y="2702"/>
                    <a:pt x="5454" y="2625"/>
                    <a:pt x="5338" y="2625"/>
                  </a:cubicBezTo>
                  <a:cubicBezTo>
                    <a:pt x="5265" y="2625"/>
                    <a:pt x="5199" y="2655"/>
                    <a:pt x="5167" y="2724"/>
                  </a:cubicBezTo>
                  <a:cubicBezTo>
                    <a:pt x="5178" y="2718"/>
                    <a:pt x="5188" y="2715"/>
                    <a:pt x="5198" y="2715"/>
                  </a:cubicBezTo>
                  <a:cubicBezTo>
                    <a:pt x="5269" y="2715"/>
                    <a:pt x="5324" y="2850"/>
                    <a:pt x="5251" y="2902"/>
                  </a:cubicBezTo>
                  <a:cubicBezTo>
                    <a:pt x="5218" y="2930"/>
                    <a:pt x="5180" y="2942"/>
                    <a:pt x="5140" y="2942"/>
                  </a:cubicBezTo>
                  <a:cubicBezTo>
                    <a:pt x="5079" y="2942"/>
                    <a:pt x="5016" y="2915"/>
                    <a:pt x="4965" y="2879"/>
                  </a:cubicBezTo>
                  <a:cubicBezTo>
                    <a:pt x="4751" y="2736"/>
                    <a:pt x="4620" y="2521"/>
                    <a:pt x="4465" y="2319"/>
                  </a:cubicBezTo>
                  <a:cubicBezTo>
                    <a:pt x="4315" y="2134"/>
                    <a:pt x="4109" y="1961"/>
                    <a:pt x="3869" y="1961"/>
                  </a:cubicBezTo>
                  <a:cubicBezTo>
                    <a:pt x="3862" y="1961"/>
                    <a:pt x="3854" y="1961"/>
                    <a:pt x="3846" y="1962"/>
                  </a:cubicBezTo>
                  <a:cubicBezTo>
                    <a:pt x="3631" y="1972"/>
                    <a:pt x="3442" y="2211"/>
                    <a:pt x="3492" y="2399"/>
                  </a:cubicBezTo>
                  <a:lnTo>
                    <a:pt x="3492" y="2399"/>
                  </a:lnTo>
                  <a:cubicBezTo>
                    <a:pt x="3427" y="2315"/>
                    <a:pt x="3317" y="2274"/>
                    <a:pt x="3202" y="2274"/>
                  </a:cubicBezTo>
                  <a:cubicBezTo>
                    <a:pt x="3066" y="2274"/>
                    <a:pt x="2925" y="2330"/>
                    <a:pt x="2846" y="2438"/>
                  </a:cubicBezTo>
                  <a:cubicBezTo>
                    <a:pt x="2667" y="2664"/>
                    <a:pt x="2715" y="2998"/>
                    <a:pt x="2846" y="3248"/>
                  </a:cubicBezTo>
                  <a:cubicBezTo>
                    <a:pt x="2786" y="3203"/>
                    <a:pt x="2714" y="3183"/>
                    <a:pt x="2640" y="3183"/>
                  </a:cubicBezTo>
                  <a:cubicBezTo>
                    <a:pt x="2438" y="3183"/>
                    <a:pt x="2223" y="3335"/>
                    <a:pt x="2215" y="3545"/>
                  </a:cubicBezTo>
                  <a:cubicBezTo>
                    <a:pt x="2465" y="3569"/>
                    <a:pt x="2560" y="3926"/>
                    <a:pt x="2405" y="4105"/>
                  </a:cubicBezTo>
                  <a:cubicBezTo>
                    <a:pt x="2326" y="4190"/>
                    <a:pt x="2212" y="4229"/>
                    <a:pt x="2095" y="4229"/>
                  </a:cubicBezTo>
                  <a:cubicBezTo>
                    <a:pt x="1966" y="4229"/>
                    <a:pt x="1832" y="4181"/>
                    <a:pt x="1738" y="4093"/>
                  </a:cubicBezTo>
                  <a:cubicBezTo>
                    <a:pt x="1572" y="3914"/>
                    <a:pt x="1512" y="3652"/>
                    <a:pt x="1536" y="3414"/>
                  </a:cubicBezTo>
                  <a:lnTo>
                    <a:pt x="1536" y="3414"/>
                  </a:lnTo>
                  <a:cubicBezTo>
                    <a:pt x="1262" y="3510"/>
                    <a:pt x="1072" y="3795"/>
                    <a:pt x="1072" y="4081"/>
                  </a:cubicBezTo>
                  <a:cubicBezTo>
                    <a:pt x="1002" y="4037"/>
                    <a:pt x="922" y="4017"/>
                    <a:pt x="842" y="4017"/>
                  </a:cubicBezTo>
                  <a:cubicBezTo>
                    <a:pt x="661" y="4017"/>
                    <a:pt x="479" y="4119"/>
                    <a:pt x="405" y="4283"/>
                  </a:cubicBezTo>
                  <a:cubicBezTo>
                    <a:pt x="312" y="4479"/>
                    <a:pt x="406" y="4746"/>
                    <a:pt x="595" y="4868"/>
                  </a:cubicBezTo>
                  <a:lnTo>
                    <a:pt x="595" y="4868"/>
                  </a:lnTo>
                  <a:cubicBezTo>
                    <a:pt x="553" y="4855"/>
                    <a:pt x="509" y="4848"/>
                    <a:pt x="465" y="4848"/>
                  </a:cubicBezTo>
                  <a:cubicBezTo>
                    <a:pt x="256" y="4848"/>
                    <a:pt x="43" y="4993"/>
                    <a:pt x="0" y="5200"/>
                  </a:cubicBezTo>
                  <a:cubicBezTo>
                    <a:pt x="179" y="5367"/>
                    <a:pt x="369" y="5534"/>
                    <a:pt x="548" y="5700"/>
                  </a:cubicBezTo>
                  <a:cubicBezTo>
                    <a:pt x="750" y="5903"/>
                    <a:pt x="703" y="5998"/>
                    <a:pt x="953" y="6129"/>
                  </a:cubicBezTo>
                  <a:lnTo>
                    <a:pt x="13740" y="6129"/>
                  </a:lnTo>
                  <a:cubicBezTo>
                    <a:pt x="13811" y="5903"/>
                    <a:pt x="14038" y="5736"/>
                    <a:pt x="14073" y="5498"/>
                  </a:cubicBezTo>
                  <a:cubicBezTo>
                    <a:pt x="14104" y="5352"/>
                    <a:pt x="13932" y="5226"/>
                    <a:pt x="13805" y="5219"/>
                  </a:cubicBezTo>
                  <a:lnTo>
                    <a:pt x="13805" y="5219"/>
                  </a:lnTo>
                  <a:cubicBezTo>
                    <a:pt x="13839" y="5075"/>
                    <a:pt x="13703" y="4850"/>
                    <a:pt x="13524" y="4850"/>
                  </a:cubicBezTo>
                  <a:cubicBezTo>
                    <a:pt x="13509" y="4850"/>
                    <a:pt x="13494" y="4852"/>
                    <a:pt x="13478" y="4855"/>
                  </a:cubicBezTo>
                  <a:cubicBezTo>
                    <a:pt x="13216" y="4915"/>
                    <a:pt x="13085" y="5212"/>
                    <a:pt x="13002" y="5474"/>
                  </a:cubicBezTo>
                  <a:cubicBezTo>
                    <a:pt x="12799" y="5188"/>
                    <a:pt x="12835" y="4772"/>
                    <a:pt x="13073" y="4522"/>
                  </a:cubicBezTo>
                  <a:cubicBezTo>
                    <a:pt x="12937" y="4411"/>
                    <a:pt x="12764" y="4349"/>
                    <a:pt x="12589" y="4349"/>
                  </a:cubicBezTo>
                  <a:cubicBezTo>
                    <a:pt x="12520" y="4349"/>
                    <a:pt x="12450" y="4358"/>
                    <a:pt x="12383" y="4379"/>
                  </a:cubicBezTo>
                  <a:cubicBezTo>
                    <a:pt x="12573" y="4295"/>
                    <a:pt x="12728" y="4117"/>
                    <a:pt x="12787" y="3902"/>
                  </a:cubicBezTo>
                  <a:cubicBezTo>
                    <a:pt x="12633" y="3795"/>
                    <a:pt x="12442" y="3712"/>
                    <a:pt x="12240" y="3700"/>
                  </a:cubicBezTo>
                  <a:cubicBezTo>
                    <a:pt x="12394" y="3617"/>
                    <a:pt x="12502" y="3486"/>
                    <a:pt x="12549" y="3319"/>
                  </a:cubicBezTo>
                  <a:cubicBezTo>
                    <a:pt x="12490" y="3226"/>
                    <a:pt x="12384" y="3169"/>
                    <a:pt x="12280" y="3169"/>
                  </a:cubicBezTo>
                  <a:cubicBezTo>
                    <a:pt x="12237" y="3169"/>
                    <a:pt x="12195" y="3179"/>
                    <a:pt x="12156" y="3200"/>
                  </a:cubicBezTo>
                  <a:cubicBezTo>
                    <a:pt x="12335" y="3069"/>
                    <a:pt x="12371" y="2759"/>
                    <a:pt x="12216" y="2605"/>
                  </a:cubicBezTo>
                  <a:lnTo>
                    <a:pt x="12216" y="2605"/>
                  </a:lnTo>
                  <a:cubicBezTo>
                    <a:pt x="11990" y="2724"/>
                    <a:pt x="11752" y="2843"/>
                    <a:pt x="11525" y="2962"/>
                  </a:cubicBezTo>
                  <a:cubicBezTo>
                    <a:pt x="11406" y="2795"/>
                    <a:pt x="11371" y="2557"/>
                    <a:pt x="11442" y="2355"/>
                  </a:cubicBezTo>
                  <a:lnTo>
                    <a:pt x="11442" y="2355"/>
                  </a:lnTo>
                  <a:cubicBezTo>
                    <a:pt x="11500" y="2390"/>
                    <a:pt x="11566" y="2407"/>
                    <a:pt x="11631" y="2407"/>
                  </a:cubicBezTo>
                  <a:cubicBezTo>
                    <a:pt x="11805" y="2407"/>
                    <a:pt x="11979" y="2290"/>
                    <a:pt x="12013" y="2117"/>
                  </a:cubicBezTo>
                  <a:cubicBezTo>
                    <a:pt x="12072" y="1884"/>
                    <a:pt x="11857" y="1640"/>
                    <a:pt x="11625" y="1640"/>
                  </a:cubicBezTo>
                  <a:cubicBezTo>
                    <a:pt x="11620" y="1640"/>
                    <a:pt x="11614" y="1640"/>
                    <a:pt x="11609" y="1640"/>
                  </a:cubicBezTo>
                  <a:cubicBezTo>
                    <a:pt x="11799" y="1616"/>
                    <a:pt x="11871" y="1355"/>
                    <a:pt x="11775" y="1188"/>
                  </a:cubicBezTo>
                  <a:cubicBezTo>
                    <a:pt x="11668" y="1021"/>
                    <a:pt x="11478" y="950"/>
                    <a:pt x="11287" y="914"/>
                  </a:cubicBezTo>
                  <a:cubicBezTo>
                    <a:pt x="11223" y="902"/>
                    <a:pt x="11156" y="896"/>
                    <a:pt x="11088" y="896"/>
                  </a:cubicBezTo>
                  <a:cubicBezTo>
                    <a:pt x="10627" y="896"/>
                    <a:pt x="10125" y="1169"/>
                    <a:pt x="10156" y="1605"/>
                  </a:cubicBezTo>
                  <a:cubicBezTo>
                    <a:pt x="9978" y="1235"/>
                    <a:pt x="9799" y="866"/>
                    <a:pt x="9608" y="485"/>
                  </a:cubicBezTo>
                  <a:cubicBezTo>
                    <a:pt x="9716" y="366"/>
                    <a:pt x="9632" y="152"/>
                    <a:pt x="9489" y="69"/>
                  </a:cubicBezTo>
                  <a:cubicBezTo>
                    <a:pt x="9389" y="15"/>
                    <a:pt x="9279" y="1"/>
                    <a:pt x="9169" y="1"/>
                  </a:cubicBezTo>
                  <a:close/>
                </a:path>
              </a:pathLst>
            </a:custGeom>
            <a:solidFill>
              <a:srgbClr val="E3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9"/>
            <p:cNvSpPr/>
            <p:nvPr/>
          </p:nvSpPr>
          <p:spPr>
            <a:xfrm>
              <a:off x="358185" y="4991461"/>
              <a:ext cx="391655" cy="166042"/>
            </a:xfrm>
            <a:custGeom>
              <a:avLst/>
              <a:gdLst/>
              <a:ahLst/>
              <a:cxnLst/>
              <a:rect l="l" t="t" r="r" b="b"/>
              <a:pathLst>
                <a:path w="13145" h="5444" extrusionOk="0">
                  <a:moveTo>
                    <a:pt x="5403" y="1"/>
                  </a:moveTo>
                  <a:cubicBezTo>
                    <a:pt x="5276" y="1"/>
                    <a:pt x="5134" y="76"/>
                    <a:pt x="4977" y="252"/>
                  </a:cubicBezTo>
                  <a:cubicBezTo>
                    <a:pt x="4858" y="383"/>
                    <a:pt x="5143" y="3139"/>
                    <a:pt x="5274" y="3252"/>
                  </a:cubicBezTo>
                  <a:lnTo>
                    <a:pt x="5274" y="3252"/>
                  </a:lnTo>
                  <a:cubicBezTo>
                    <a:pt x="4584" y="2669"/>
                    <a:pt x="4048" y="1574"/>
                    <a:pt x="3370" y="848"/>
                  </a:cubicBezTo>
                  <a:lnTo>
                    <a:pt x="3370" y="848"/>
                  </a:lnTo>
                  <a:cubicBezTo>
                    <a:pt x="3370" y="1443"/>
                    <a:pt x="3370" y="2050"/>
                    <a:pt x="3381" y="2646"/>
                  </a:cubicBezTo>
                  <a:cubicBezTo>
                    <a:pt x="3012" y="2515"/>
                    <a:pt x="2858" y="2098"/>
                    <a:pt x="2631" y="1776"/>
                  </a:cubicBezTo>
                  <a:cubicBezTo>
                    <a:pt x="2483" y="1573"/>
                    <a:pt x="2206" y="1406"/>
                    <a:pt x="1969" y="1406"/>
                  </a:cubicBezTo>
                  <a:cubicBezTo>
                    <a:pt x="1846" y="1406"/>
                    <a:pt x="1733" y="1452"/>
                    <a:pt x="1655" y="1562"/>
                  </a:cubicBezTo>
                  <a:cubicBezTo>
                    <a:pt x="1500" y="1776"/>
                    <a:pt x="1607" y="2062"/>
                    <a:pt x="1715" y="2300"/>
                  </a:cubicBezTo>
                  <a:cubicBezTo>
                    <a:pt x="1905" y="2705"/>
                    <a:pt x="2096" y="3110"/>
                    <a:pt x="2274" y="3515"/>
                  </a:cubicBezTo>
                  <a:cubicBezTo>
                    <a:pt x="1905" y="3086"/>
                    <a:pt x="1417" y="2753"/>
                    <a:pt x="881" y="2562"/>
                  </a:cubicBezTo>
                  <a:lnTo>
                    <a:pt x="881" y="2562"/>
                  </a:lnTo>
                  <a:cubicBezTo>
                    <a:pt x="917" y="3241"/>
                    <a:pt x="1405" y="3789"/>
                    <a:pt x="1869" y="4289"/>
                  </a:cubicBezTo>
                  <a:cubicBezTo>
                    <a:pt x="1393" y="4074"/>
                    <a:pt x="893" y="3931"/>
                    <a:pt x="393" y="3860"/>
                  </a:cubicBezTo>
                  <a:cubicBezTo>
                    <a:pt x="352" y="3855"/>
                    <a:pt x="310" y="3851"/>
                    <a:pt x="270" y="3851"/>
                  </a:cubicBezTo>
                  <a:cubicBezTo>
                    <a:pt x="204" y="3851"/>
                    <a:pt x="144" y="3863"/>
                    <a:pt x="107" y="3908"/>
                  </a:cubicBezTo>
                  <a:cubicBezTo>
                    <a:pt x="0" y="4039"/>
                    <a:pt x="119" y="4217"/>
                    <a:pt x="250" y="4324"/>
                  </a:cubicBezTo>
                  <a:cubicBezTo>
                    <a:pt x="762" y="4765"/>
                    <a:pt x="1357" y="5074"/>
                    <a:pt x="1917" y="5444"/>
                  </a:cubicBezTo>
                  <a:lnTo>
                    <a:pt x="12133" y="5432"/>
                  </a:lnTo>
                  <a:cubicBezTo>
                    <a:pt x="12668" y="5205"/>
                    <a:pt x="13061" y="4693"/>
                    <a:pt x="13145" y="4122"/>
                  </a:cubicBezTo>
                  <a:cubicBezTo>
                    <a:pt x="12985" y="4064"/>
                    <a:pt x="12816" y="4037"/>
                    <a:pt x="12647" y="4037"/>
                  </a:cubicBezTo>
                  <a:cubicBezTo>
                    <a:pt x="12468" y="4037"/>
                    <a:pt x="12288" y="4068"/>
                    <a:pt x="12117" y="4129"/>
                  </a:cubicBezTo>
                  <a:lnTo>
                    <a:pt x="12117" y="4129"/>
                  </a:lnTo>
                  <a:cubicBezTo>
                    <a:pt x="12345" y="3949"/>
                    <a:pt x="12505" y="3683"/>
                    <a:pt x="12537" y="3396"/>
                  </a:cubicBezTo>
                  <a:lnTo>
                    <a:pt x="12537" y="3396"/>
                  </a:lnTo>
                  <a:cubicBezTo>
                    <a:pt x="12150" y="3404"/>
                    <a:pt x="11769" y="3494"/>
                    <a:pt x="11417" y="3646"/>
                  </a:cubicBezTo>
                  <a:lnTo>
                    <a:pt x="11417" y="3646"/>
                  </a:lnTo>
                  <a:cubicBezTo>
                    <a:pt x="11597" y="3539"/>
                    <a:pt x="11770" y="3416"/>
                    <a:pt x="11930" y="3277"/>
                  </a:cubicBezTo>
                  <a:cubicBezTo>
                    <a:pt x="12061" y="3169"/>
                    <a:pt x="12180" y="3027"/>
                    <a:pt x="12168" y="2860"/>
                  </a:cubicBezTo>
                  <a:cubicBezTo>
                    <a:pt x="12154" y="2676"/>
                    <a:pt x="11981" y="2593"/>
                    <a:pt x="11788" y="2593"/>
                  </a:cubicBezTo>
                  <a:cubicBezTo>
                    <a:pt x="11655" y="2593"/>
                    <a:pt x="11513" y="2632"/>
                    <a:pt x="11406" y="2705"/>
                  </a:cubicBezTo>
                  <a:cubicBezTo>
                    <a:pt x="11156" y="2896"/>
                    <a:pt x="10966" y="3193"/>
                    <a:pt x="10656" y="3253"/>
                  </a:cubicBezTo>
                  <a:cubicBezTo>
                    <a:pt x="11299" y="2753"/>
                    <a:pt x="11633" y="1907"/>
                    <a:pt x="11513" y="1110"/>
                  </a:cubicBezTo>
                  <a:lnTo>
                    <a:pt x="11513" y="1110"/>
                  </a:lnTo>
                  <a:cubicBezTo>
                    <a:pt x="10974" y="1445"/>
                    <a:pt x="10470" y="1842"/>
                    <a:pt x="10022" y="2292"/>
                  </a:cubicBezTo>
                  <a:lnTo>
                    <a:pt x="10022" y="2292"/>
                  </a:lnTo>
                  <a:cubicBezTo>
                    <a:pt x="10470" y="1756"/>
                    <a:pt x="10694" y="1037"/>
                    <a:pt x="10632" y="336"/>
                  </a:cubicBezTo>
                  <a:lnTo>
                    <a:pt x="10632" y="336"/>
                  </a:lnTo>
                  <a:cubicBezTo>
                    <a:pt x="10268" y="568"/>
                    <a:pt x="9949" y="867"/>
                    <a:pt x="9699" y="1211"/>
                  </a:cubicBezTo>
                  <a:lnTo>
                    <a:pt x="9699" y="1211"/>
                  </a:lnTo>
                  <a:cubicBezTo>
                    <a:pt x="9825" y="835"/>
                    <a:pt x="9828" y="415"/>
                    <a:pt x="9692" y="38"/>
                  </a:cubicBezTo>
                  <a:lnTo>
                    <a:pt x="9692" y="38"/>
                  </a:lnTo>
                  <a:cubicBezTo>
                    <a:pt x="9073" y="574"/>
                    <a:pt x="8561" y="1253"/>
                    <a:pt x="8227" y="2003"/>
                  </a:cubicBezTo>
                  <a:cubicBezTo>
                    <a:pt x="8275" y="1681"/>
                    <a:pt x="8513" y="1407"/>
                    <a:pt x="8608" y="1098"/>
                  </a:cubicBezTo>
                  <a:cubicBezTo>
                    <a:pt x="8701" y="796"/>
                    <a:pt x="8556" y="359"/>
                    <a:pt x="8240" y="359"/>
                  </a:cubicBezTo>
                  <a:cubicBezTo>
                    <a:pt x="8232" y="359"/>
                    <a:pt x="8224" y="359"/>
                    <a:pt x="8215" y="360"/>
                  </a:cubicBezTo>
                  <a:cubicBezTo>
                    <a:pt x="8025" y="371"/>
                    <a:pt x="7894" y="526"/>
                    <a:pt x="7787" y="681"/>
                  </a:cubicBezTo>
                  <a:cubicBezTo>
                    <a:pt x="7432" y="1194"/>
                    <a:pt x="7207" y="1789"/>
                    <a:pt x="7134" y="2404"/>
                  </a:cubicBezTo>
                  <a:lnTo>
                    <a:pt x="7134" y="2404"/>
                  </a:lnTo>
                  <a:cubicBezTo>
                    <a:pt x="7146" y="1973"/>
                    <a:pt x="7102" y="1541"/>
                    <a:pt x="7001" y="1110"/>
                  </a:cubicBezTo>
                  <a:cubicBezTo>
                    <a:pt x="6977" y="1002"/>
                    <a:pt x="6930" y="872"/>
                    <a:pt x="6822" y="824"/>
                  </a:cubicBezTo>
                  <a:cubicBezTo>
                    <a:pt x="6797" y="814"/>
                    <a:pt x="6772" y="809"/>
                    <a:pt x="6748" y="809"/>
                  </a:cubicBezTo>
                  <a:cubicBezTo>
                    <a:pt x="6602" y="809"/>
                    <a:pt x="6479" y="980"/>
                    <a:pt x="6418" y="1133"/>
                  </a:cubicBezTo>
                  <a:cubicBezTo>
                    <a:pt x="6318" y="1372"/>
                    <a:pt x="6252" y="1630"/>
                    <a:pt x="6222" y="1892"/>
                  </a:cubicBezTo>
                  <a:lnTo>
                    <a:pt x="6222" y="1892"/>
                  </a:lnTo>
                  <a:cubicBezTo>
                    <a:pt x="6182" y="1189"/>
                    <a:pt x="5910" y="1"/>
                    <a:pt x="540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9"/>
            <p:cNvSpPr/>
            <p:nvPr/>
          </p:nvSpPr>
          <p:spPr>
            <a:xfrm>
              <a:off x="389738" y="5073384"/>
              <a:ext cx="347678" cy="87017"/>
            </a:xfrm>
            <a:custGeom>
              <a:avLst/>
              <a:gdLst/>
              <a:ahLst/>
              <a:cxnLst/>
              <a:rect l="l" t="t" r="r" b="b"/>
              <a:pathLst>
                <a:path w="11669" h="2853" extrusionOk="0">
                  <a:moveTo>
                    <a:pt x="7556" y="0"/>
                  </a:moveTo>
                  <a:cubicBezTo>
                    <a:pt x="7402" y="0"/>
                    <a:pt x="7280" y="179"/>
                    <a:pt x="7216" y="329"/>
                  </a:cubicBezTo>
                  <a:cubicBezTo>
                    <a:pt x="7085" y="614"/>
                    <a:pt x="6954" y="900"/>
                    <a:pt x="6823" y="1186"/>
                  </a:cubicBezTo>
                  <a:cubicBezTo>
                    <a:pt x="6906" y="912"/>
                    <a:pt x="6752" y="567"/>
                    <a:pt x="6478" y="495"/>
                  </a:cubicBezTo>
                  <a:cubicBezTo>
                    <a:pt x="6446" y="488"/>
                    <a:pt x="6415" y="484"/>
                    <a:pt x="6383" y="484"/>
                  </a:cubicBezTo>
                  <a:cubicBezTo>
                    <a:pt x="6200" y="484"/>
                    <a:pt x="6020" y="608"/>
                    <a:pt x="5952" y="768"/>
                  </a:cubicBezTo>
                  <a:lnTo>
                    <a:pt x="5952" y="768"/>
                  </a:lnTo>
                  <a:cubicBezTo>
                    <a:pt x="5899" y="655"/>
                    <a:pt x="5753" y="563"/>
                    <a:pt x="5613" y="563"/>
                  </a:cubicBezTo>
                  <a:cubicBezTo>
                    <a:pt x="5570" y="563"/>
                    <a:pt x="5528" y="571"/>
                    <a:pt x="5490" y="591"/>
                  </a:cubicBezTo>
                  <a:cubicBezTo>
                    <a:pt x="5251" y="710"/>
                    <a:pt x="5192" y="1019"/>
                    <a:pt x="5192" y="1293"/>
                  </a:cubicBezTo>
                  <a:cubicBezTo>
                    <a:pt x="5085" y="1091"/>
                    <a:pt x="4966" y="876"/>
                    <a:pt x="4847" y="674"/>
                  </a:cubicBezTo>
                  <a:lnTo>
                    <a:pt x="4847" y="1960"/>
                  </a:lnTo>
                  <a:cubicBezTo>
                    <a:pt x="4805" y="1987"/>
                    <a:pt x="4763" y="1999"/>
                    <a:pt x="4720" y="1999"/>
                  </a:cubicBezTo>
                  <a:cubicBezTo>
                    <a:pt x="4543" y="1999"/>
                    <a:pt x="4362" y="1790"/>
                    <a:pt x="4227" y="1626"/>
                  </a:cubicBezTo>
                  <a:cubicBezTo>
                    <a:pt x="4136" y="1515"/>
                    <a:pt x="3962" y="1440"/>
                    <a:pt x="3824" y="1440"/>
                  </a:cubicBezTo>
                  <a:cubicBezTo>
                    <a:pt x="3710" y="1440"/>
                    <a:pt x="3620" y="1491"/>
                    <a:pt x="3620" y="1615"/>
                  </a:cubicBezTo>
                  <a:cubicBezTo>
                    <a:pt x="3477" y="1245"/>
                    <a:pt x="3192" y="936"/>
                    <a:pt x="2846" y="745"/>
                  </a:cubicBezTo>
                  <a:cubicBezTo>
                    <a:pt x="2763" y="936"/>
                    <a:pt x="2715" y="1138"/>
                    <a:pt x="2692" y="1341"/>
                  </a:cubicBezTo>
                  <a:cubicBezTo>
                    <a:pt x="2632" y="1138"/>
                    <a:pt x="2549" y="948"/>
                    <a:pt x="2442" y="769"/>
                  </a:cubicBezTo>
                  <a:cubicBezTo>
                    <a:pt x="2394" y="698"/>
                    <a:pt x="2346" y="638"/>
                    <a:pt x="2275" y="602"/>
                  </a:cubicBezTo>
                  <a:cubicBezTo>
                    <a:pt x="2251" y="592"/>
                    <a:pt x="2227" y="588"/>
                    <a:pt x="2204" y="588"/>
                  </a:cubicBezTo>
                  <a:cubicBezTo>
                    <a:pt x="2059" y="588"/>
                    <a:pt x="1919" y="760"/>
                    <a:pt x="1930" y="924"/>
                  </a:cubicBezTo>
                  <a:cubicBezTo>
                    <a:pt x="1941" y="1114"/>
                    <a:pt x="2084" y="1269"/>
                    <a:pt x="2203" y="1400"/>
                  </a:cubicBezTo>
                  <a:cubicBezTo>
                    <a:pt x="2179" y="1403"/>
                    <a:pt x="2155" y="1404"/>
                    <a:pt x="2130" y="1404"/>
                  </a:cubicBezTo>
                  <a:cubicBezTo>
                    <a:pt x="1913" y="1404"/>
                    <a:pt x="1686" y="1312"/>
                    <a:pt x="1537" y="1162"/>
                  </a:cubicBezTo>
                  <a:lnTo>
                    <a:pt x="1537" y="1162"/>
                  </a:lnTo>
                  <a:cubicBezTo>
                    <a:pt x="1560" y="1531"/>
                    <a:pt x="1680" y="1900"/>
                    <a:pt x="1870" y="2222"/>
                  </a:cubicBezTo>
                  <a:cubicBezTo>
                    <a:pt x="1656" y="2103"/>
                    <a:pt x="1453" y="1996"/>
                    <a:pt x="1239" y="1888"/>
                  </a:cubicBezTo>
                  <a:lnTo>
                    <a:pt x="1239" y="1888"/>
                  </a:lnTo>
                  <a:cubicBezTo>
                    <a:pt x="1156" y="2007"/>
                    <a:pt x="1168" y="2186"/>
                    <a:pt x="1251" y="2305"/>
                  </a:cubicBezTo>
                  <a:cubicBezTo>
                    <a:pt x="834" y="2198"/>
                    <a:pt x="429" y="2091"/>
                    <a:pt x="25" y="1972"/>
                  </a:cubicBezTo>
                  <a:lnTo>
                    <a:pt x="25" y="1972"/>
                  </a:lnTo>
                  <a:cubicBezTo>
                    <a:pt x="1" y="2305"/>
                    <a:pt x="620" y="2448"/>
                    <a:pt x="834" y="2591"/>
                  </a:cubicBezTo>
                  <a:lnTo>
                    <a:pt x="11109" y="2853"/>
                  </a:lnTo>
                  <a:cubicBezTo>
                    <a:pt x="11145" y="2638"/>
                    <a:pt x="11324" y="2496"/>
                    <a:pt x="11466" y="2329"/>
                  </a:cubicBezTo>
                  <a:cubicBezTo>
                    <a:pt x="11597" y="2162"/>
                    <a:pt x="11669" y="1888"/>
                    <a:pt x="11490" y="1769"/>
                  </a:cubicBezTo>
                  <a:cubicBezTo>
                    <a:pt x="11431" y="1722"/>
                    <a:pt x="11347" y="1710"/>
                    <a:pt x="11264" y="1710"/>
                  </a:cubicBezTo>
                  <a:cubicBezTo>
                    <a:pt x="11248" y="1709"/>
                    <a:pt x="11233" y="1709"/>
                    <a:pt x="11217" y="1709"/>
                  </a:cubicBezTo>
                  <a:cubicBezTo>
                    <a:pt x="10943" y="1709"/>
                    <a:pt x="10665" y="1790"/>
                    <a:pt x="10435" y="1941"/>
                  </a:cubicBezTo>
                  <a:lnTo>
                    <a:pt x="10435" y="1941"/>
                  </a:lnTo>
                  <a:cubicBezTo>
                    <a:pt x="10497" y="1805"/>
                    <a:pt x="10427" y="1579"/>
                    <a:pt x="10264" y="1519"/>
                  </a:cubicBezTo>
                  <a:cubicBezTo>
                    <a:pt x="10223" y="1506"/>
                    <a:pt x="10181" y="1500"/>
                    <a:pt x="10139" y="1500"/>
                  </a:cubicBezTo>
                  <a:cubicBezTo>
                    <a:pt x="9953" y="1500"/>
                    <a:pt x="9767" y="1619"/>
                    <a:pt x="9621" y="1745"/>
                  </a:cubicBezTo>
                  <a:cubicBezTo>
                    <a:pt x="9442" y="1900"/>
                    <a:pt x="9252" y="2091"/>
                    <a:pt x="9014" y="2103"/>
                  </a:cubicBezTo>
                  <a:cubicBezTo>
                    <a:pt x="9311" y="2019"/>
                    <a:pt x="9419" y="1591"/>
                    <a:pt x="9204" y="1376"/>
                  </a:cubicBezTo>
                  <a:cubicBezTo>
                    <a:pt x="9128" y="1291"/>
                    <a:pt x="9017" y="1251"/>
                    <a:pt x="8904" y="1251"/>
                  </a:cubicBezTo>
                  <a:cubicBezTo>
                    <a:pt x="8718" y="1251"/>
                    <a:pt x="8525" y="1358"/>
                    <a:pt x="8466" y="1543"/>
                  </a:cubicBezTo>
                  <a:cubicBezTo>
                    <a:pt x="8502" y="1245"/>
                    <a:pt x="8526" y="948"/>
                    <a:pt x="8561" y="650"/>
                  </a:cubicBezTo>
                  <a:lnTo>
                    <a:pt x="8561" y="650"/>
                  </a:lnTo>
                  <a:cubicBezTo>
                    <a:pt x="8264" y="662"/>
                    <a:pt x="7966" y="841"/>
                    <a:pt x="7811" y="1103"/>
                  </a:cubicBezTo>
                  <a:cubicBezTo>
                    <a:pt x="7966" y="817"/>
                    <a:pt x="7954" y="448"/>
                    <a:pt x="7799" y="174"/>
                  </a:cubicBezTo>
                  <a:cubicBezTo>
                    <a:pt x="7752" y="102"/>
                    <a:pt x="7692" y="19"/>
                    <a:pt x="7609" y="7"/>
                  </a:cubicBezTo>
                  <a:cubicBezTo>
                    <a:pt x="7591" y="2"/>
                    <a:pt x="7573" y="0"/>
                    <a:pt x="755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9"/>
            <p:cNvSpPr/>
            <p:nvPr/>
          </p:nvSpPr>
          <p:spPr>
            <a:xfrm>
              <a:off x="3085113" y="4997652"/>
              <a:ext cx="391655" cy="166011"/>
            </a:xfrm>
            <a:custGeom>
              <a:avLst/>
              <a:gdLst/>
              <a:ahLst/>
              <a:cxnLst/>
              <a:rect l="l" t="t" r="r" b="b"/>
              <a:pathLst>
                <a:path w="13145" h="5443" extrusionOk="0">
                  <a:moveTo>
                    <a:pt x="5403" y="0"/>
                  </a:moveTo>
                  <a:cubicBezTo>
                    <a:pt x="5276" y="0"/>
                    <a:pt x="5134" y="75"/>
                    <a:pt x="4977" y="252"/>
                  </a:cubicBezTo>
                  <a:cubicBezTo>
                    <a:pt x="4858" y="395"/>
                    <a:pt x="5144" y="3157"/>
                    <a:pt x="5275" y="3264"/>
                  </a:cubicBezTo>
                  <a:cubicBezTo>
                    <a:pt x="4572" y="2681"/>
                    <a:pt x="4049" y="1573"/>
                    <a:pt x="3370" y="847"/>
                  </a:cubicBezTo>
                  <a:cubicBezTo>
                    <a:pt x="3370" y="1454"/>
                    <a:pt x="3370" y="2050"/>
                    <a:pt x="3370" y="2657"/>
                  </a:cubicBezTo>
                  <a:cubicBezTo>
                    <a:pt x="3013" y="2514"/>
                    <a:pt x="2858" y="2097"/>
                    <a:pt x="2632" y="1788"/>
                  </a:cubicBezTo>
                  <a:cubicBezTo>
                    <a:pt x="2475" y="1576"/>
                    <a:pt x="2200" y="1411"/>
                    <a:pt x="1965" y="1411"/>
                  </a:cubicBezTo>
                  <a:cubicBezTo>
                    <a:pt x="1844" y="1411"/>
                    <a:pt x="1733" y="1456"/>
                    <a:pt x="1655" y="1561"/>
                  </a:cubicBezTo>
                  <a:cubicBezTo>
                    <a:pt x="1501" y="1776"/>
                    <a:pt x="1608" y="2073"/>
                    <a:pt x="1715" y="2312"/>
                  </a:cubicBezTo>
                  <a:cubicBezTo>
                    <a:pt x="1905" y="2704"/>
                    <a:pt x="2096" y="3109"/>
                    <a:pt x="2275" y="3514"/>
                  </a:cubicBezTo>
                  <a:cubicBezTo>
                    <a:pt x="1905" y="3085"/>
                    <a:pt x="1417" y="2752"/>
                    <a:pt x="882" y="2574"/>
                  </a:cubicBezTo>
                  <a:lnTo>
                    <a:pt x="882" y="2574"/>
                  </a:lnTo>
                  <a:cubicBezTo>
                    <a:pt x="917" y="3240"/>
                    <a:pt x="1405" y="3788"/>
                    <a:pt x="1858" y="4288"/>
                  </a:cubicBezTo>
                  <a:cubicBezTo>
                    <a:pt x="1393" y="4086"/>
                    <a:pt x="893" y="3931"/>
                    <a:pt x="393" y="3859"/>
                  </a:cubicBezTo>
                  <a:cubicBezTo>
                    <a:pt x="355" y="3855"/>
                    <a:pt x="316" y="3851"/>
                    <a:pt x="278" y="3851"/>
                  </a:cubicBezTo>
                  <a:cubicBezTo>
                    <a:pt x="209" y="3851"/>
                    <a:pt x="146" y="3865"/>
                    <a:pt x="108" y="3919"/>
                  </a:cubicBezTo>
                  <a:cubicBezTo>
                    <a:pt x="0" y="4038"/>
                    <a:pt x="120" y="4217"/>
                    <a:pt x="250" y="4324"/>
                  </a:cubicBezTo>
                  <a:cubicBezTo>
                    <a:pt x="762" y="4764"/>
                    <a:pt x="1358" y="5074"/>
                    <a:pt x="1905" y="5443"/>
                  </a:cubicBezTo>
                  <a:lnTo>
                    <a:pt x="12133" y="5431"/>
                  </a:lnTo>
                  <a:cubicBezTo>
                    <a:pt x="12657" y="5205"/>
                    <a:pt x="13062" y="4693"/>
                    <a:pt x="13145" y="4121"/>
                  </a:cubicBezTo>
                  <a:cubicBezTo>
                    <a:pt x="12985" y="4068"/>
                    <a:pt x="12816" y="4041"/>
                    <a:pt x="12647" y="4041"/>
                  </a:cubicBezTo>
                  <a:cubicBezTo>
                    <a:pt x="12468" y="4041"/>
                    <a:pt x="12289" y="4071"/>
                    <a:pt x="12119" y="4130"/>
                  </a:cubicBezTo>
                  <a:lnTo>
                    <a:pt x="12119" y="4130"/>
                  </a:lnTo>
                  <a:cubicBezTo>
                    <a:pt x="12341" y="3950"/>
                    <a:pt x="12494" y="3680"/>
                    <a:pt x="12526" y="3395"/>
                  </a:cubicBezTo>
                  <a:lnTo>
                    <a:pt x="12526" y="3395"/>
                  </a:lnTo>
                  <a:cubicBezTo>
                    <a:pt x="12138" y="3413"/>
                    <a:pt x="11751" y="3502"/>
                    <a:pt x="11392" y="3663"/>
                  </a:cubicBezTo>
                  <a:lnTo>
                    <a:pt x="11392" y="3663"/>
                  </a:lnTo>
                  <a:cubicBezTo>
                    <a:pt x="11582" y="3550"/>
                    <a:pt x="11763" y="3422"/>
                    <a:pt x="11931" y="3276"/>
                  </a:cubicBezTo>
                  <a:cubicBezTo>
                    <a:pt x="12061" y="3169"/>
                    <a:pt x="12181" y="3026"/>
                    <a:pt x="12169" y="2871"/>
                  </a:cubicBezTo>
                  <a:cubicBezTo>
                    <a:pt x="12155" y="2682"/>
                    <a:pt x="11984" y="2596"/>
                    <a:pt x="11792" y="2596"/>
                  </a:cubicBezTo>
                  <a:cubicBezTo>
                    <a:pt x="11659" y="2596"/>
                    <a:pt x="11514" y="2638"/>
                    <a:pt x="11407" y="2716"/>
                  </a:cubicBezTo>
                  <a:cubicBezTo>
                    <a:pt x="11157" y="2895"/>
                    <a:pt x="10966" y="3193"/>
                    <a:pt x="10657" y="3264"/>
                  </a:cubicBezTo>
                  <a:cubicBezTo>
                    <a:pt x="11299" y="2764"/>
                    <a:pt x="11633" y="1907"/>
                    <a:pt x="11514" y="1109"/>
                  </a:cubicBezTo>
                  <a:lnTo>
                    <a:pt x="11514" y="1109"/>
                  </a:lnTo>
                  <a:cubicBezTo>
                    <a:pt x="10975" y="1445"/>
                    <a:pt x="10470" y="1850"/>
                    <a:pt x="10023" y="2302"/>
                  </a:cubicBezTo>
                  <a:lnTo>
                    <a:pt x="10023" y="2302"/>
                  </a:lnTo>
                  <a:cubicBezTo>
                    <a:pt x="10471" y="1764"/>
                    <a:pt x="10695" y="1038"/>
                    <a:pt x="10633" y="347"/>
                  </a:cubicBezTo>
                  <a:lnTo>
                    <a:pt x="10633" y="347"/>
                  </a:lnTo>
                  <a:cubicBezTo>
                    <a:pt x="10267" y="573"/>
                    <a:pt x="9946" y="875"/>
                    <a:pt x="9692" y="1224"/>
                  </a:cubicBezTo>
                  <a:lnTo>
                    <a:pt x="9692" y="1224"/>
                  </a:lnTo>
                  <a:cubicBezTo>
                    <a:pt x="9825" y="843"/>
                    <a:pt x="9829" y="418"/>
                    <a:pt x="9692" y="37"/>
                  </a:cubicBezTo>
                  <a:lnTo>
                    <a:pt x="9692" y="37"/>
                  </a:lnTo>
                  <a:cubicBezTo>
                    <a:pt x="9073" y="585"/>
                    <a:pt x="8561" y="1252"/>
                    <a:pt x="8228" y="2014"/>
                  </a:cubicBezTo>
                  <a:cubicBezTo>
                    <a:pt x="8275" y="1681"/>
                    <a:pt x="8513" y="1419"/>
                    <a:pt x="8609" y="1097"/>
                  </a:cubicBezTo>
                  <a:cubicBezTo>
                    <a:pt x="8701" y="795"/>
                    <a:pt x="8557" y="358"/>
                    <a:pt x="8241" y="358"/>
                  </a:cubicBezTo>
                  <a:cubicBezTo>
                    <a:pt x="8233" y="358"/>
                    <a:pt x="8224" y="358"/>
                    <a:pt x="8216" y="359"/>
                  </a:cubicBezTo>
                  <a:cubicBezTo>
                    <a:pt x="8025" y="371"/>
                    <a:pt x="7894" y="526"/>
                    <a:pt x="7787" y="680"/>
                  </a:cubicBezTo>
                  <a:cubicBezTo>
                    <a:pt x="7432" y="1193"/>
                    <a:pt x="7208" y="1796"/>
                    <a:pt x="7134" y="2415"/>
                  </a:cubicBezTo>
                  <a:lnTo>
                    <a:pt x="7134" y="2415"/>
                  </a:lnTo>
                  <a:cubicBezTo>
                    <a:pt x="7147" y="1980"/>
                    <a:pt x="7102" y="1543"/>
                    <a:pt x="7001" y="1121"/>
                  </a:cubicBezTo>
                  <a:cubicBezTo>
                    <a:pt x="6978" y="1002"/>
                    <a:pt x="6930" y="871"/>
                    <a:pt x="6823" y="823"/>
                  </a:cubicBezTo>
                  <a:cubicBezTo>
                    <a:pt x="6800" y="816"/>
                    <a:pt x="6778" y="812"/>
                    <a:pt x="6756" y="812"/>
                  </a:cubicBezTo>
                  <a:cubicBezTo>
                    <a:pt x="6606" y="812"/>
                    <a:pt x="6480" y="977"/>
                    <a:pt x="6418" y="1133"/>
                  </a:cubicBezTo>
                  <a:cubicBezTo>
                    <a:pt x="6312" y="1393"/>
                    <a:pt x="6245" y="1664"/>
                    <a:pt x="6214" y="1938"/>
                  </a:cubicBezTo>
                  <a:lnTo>
                    <a:pt x="6214" y="1938"/>
                  </a:lnTo>
                  <a:cubicBezTo>
                    <a:pt x="6186" y="1244"/>
                    <a:pt x="5919" y="0"/>
                    <a:pt x="540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9"/>
            <p:cNvSpPr/>
            <p:nvPr/>
          </p:nvSpPr>
          <p:spPr>
            <a:xfrm>
              <a:off x="3085113" y="4997652"/>
              <a:ext cx="391655" cy="166011"/>
            </a:xfrm>
            <a:custGeom>
              <a:avLst/>
              <a:gdLst/>
              <a:ahLst/>
              <a:cxnLst/>
              <a:rect l="l" t="t" r="r" b="b"/>
              <a:pathLst>
                <a:path w="13145" h="5443" extrusionOk="0">
                  <a:moveTo>
                    <a:pt x="8184" y="3527"/>
                  </a:moveTo>
                  <a:cubicBezTo>
                    <a:pt x="8160" y="3585"/>
                    <a:pt x="8139" y="3644"/>
                    <a:pt x="8121" y="3705"/>
                  </a:cubicBezTo>
                  <a:cubicBezTo>
                    <a:pt x="8144" y="3646"/>
                    <a:pt x="8165" y="3587"/>
                    <a:pt x="8184" y="3527"/>
                  </a:cubicBezTo>
                  <a:close/>
                  <a:moveTo>
                    <a:pt x="7766" y="3438"/>
                  </a:moveTo>
                  <a:lnTo>
                    <a:pt x="7766" y="3438"/>
                  </a:lnTo>
                  <a:cubicBezTo>
                    <a:pt x="7751" y="3534"/>
                    <a:pt x="7742" y="3631"/>
                    <a:pt x="7740" y="3728"/>
                  </a:cubicBezTo>
                  <a:cubicBezTo>
                    <a:pt x="7758" y="3632"/>
                    <a:pt x="7767" y="3535"/>
                    <a:pt x="7766" y="3438"/>
                  </a:cubicBezTo>
                  <a:close/>
                  <a:moveTo>
                    <a:pt x="3238" y="3813"/>
                  </a:moveTo>
                  <a:lnTo>
                    <a:pt x="3238" y="3813"/>
                  </a:lnTo>
                  <a:cubicBezTo>
                    <a:pt x="3244" y="3841"/>
                    <a:pt x="3252" y="3868"/>
                    <a:pt x="3263" y="3895"/>
                  </a:cubicBezTo>
                  <a:cubicBezTo>
                    <a:pt x="3255" y="3868"/>
                    <a:pt x="3247" y="3840"/>
                    <a:pt x="3238" y="3813"/>
                  </a:cubicBezTo>
                  <a:close/>
                  <a:moveTo>
                    <a:pt x="10971" y="4776"/>
                  </a:moveTo>
                  <a:lnTo>
                    <a:pt x="10971" y="4776"/>
                  </a:lnTo>
                  <a:cubicBezTo>
                    <a:pt x="10925" y="4811"/>
                    <a:pt x="10879" y="4846"/>
                    <a:pt x="10835" y="4883"/>
                  </a:cubicBezTo>
                  <a:cubicBezTo>
                    <a:pt x="10883" y="4851"/>
                    <a:pt x="10928" y="4815"/>
                    <a:pt x="10971" y="4776"/>
                  </a:cubicBezTo>
                  <a:close/>
                  <a:moveTo>
                    <a:pt x="12006" y="4774"/>
                  </a:moveTo>
                  <a:cubicBezTo>
                    <a:pt x="11896" y="4823"/>
                    <a:pt x="11797" y="4891"/>
                    <a:pt x="11716" y="4979"/>
                  </a:cubicBezTo>
                  <a:cubicBezTo>
                    <a:pt x="11819" y="4921"/>
                    <a:pt x="11917" y="4852"/>
                    <a:pt x="12006" y="4774"/>
                  </a:cubicBezTo>
                  <a:close/>
                  <a:moveTo>
                    <a:pt x="1859" y="5412"/>
                  </a:moveTo>
                  <a:lnTo>
                    <a:pt x="1859" y="5412"/>
                  </a:lnTo>
                  <a:cubicBezTo>
                    <a:pt x="1876" y="5425"/>
                    <a:pt x="1892" y="5435"/>
                    <a:pt x="1905" y="5443"/>
                  </a:cubicBezTo>
                  <a:cubicBezTo>
                    <a:pt x="1890" y="5433"/>
                    <a:pt x="1875" y="5422"/>
                    <a:pt x="1859" y="5412"/>
                  </a:cubicBezTo>
                  <a:close/>
                  <a:moveTo>
                    <a:pt x="5404" y="0"/>
                  </a:moveTo>
                  <a:cubicBezTo>
                    <a:pt x="5276" y="0"/>
                    <a:pt x="5134" y="75"/>
                    <a:pt x="4977" y="252"/>
                  </a:cubicBezTo>
                  <a:cubicBezTo>
                    <a:pt x="4858" y="383"/>
                    <a:pt x="5143" y="3137"/>
                    <a:pt x="5274" y="3252"/>
                  </a:cubicBezTo>
                  <a:lnTo>
                    <a:pt x="5274" y="3252"/>
                  </a:lnTo>
                  <a:cubicBezTo>
                    <a:pt x="4584" y="2668"/>
                    <a:pt x="4048" y="1573"/>
                    <a:pt x="3370" y="847"/>
                  </a:cubicBezTo>
                  <a:lnTo>
                    <a:pt x="3370" y="847"/>
                  </a:lnTo>
                  <a:cubicBezTo>
                    <a:pt x="3370" y="1454"/>
                    <a:pt x="3370" y="2050"/>
                    <a:pt x="3382" y="2645"/>
                  </a:cubicBezTo>
                  <a:cubicBezTo>
                    <a:pt x="3013" y="2514"/>
                    <a:pt x="2858" y="2097"/>
                    <a:pt x="2632" y="1776"/>
                  </a:cubicBezTo>
                  <a:cubicBezTo>
                    <a:pt x="2483" y="1573"/>
                    <a:pt x="2206" y="1405"/>
                    <a:pt x="1970" y="1405"/>
                  </a:cubicBezTo>
                  <a:cubicBezTo>
                    <a:pt x="1846" y="1405"/>
                    <a:pt x="1733" y="1451"/>
                    <a:pt x="1655" y="1561"/>
                  </a:cubicBezTo>
                  <a:cubicBezTo>
                    <a:pt x="1501" y="1776"/>
                    <a:pt x="1608" y="2062"/>
                    <a:pt x="1715" y="2300"/>
                  </a:cubicBezTo>
                  <a:cubicBezTo>
                    <a:pt x="1905" y="2704"/>
                    <a:pt x="2096" y="3109"/>
                    <a:pt x="2275" y="3514"/>
                  </a:cubicBezTo>
                  <a:cubicBezTo>
                    <a:pt x="1905" y="3085"/>
                    <a:pt x="1417" y="2752"/>
                    <a:pt x="882" y="2562"/>
                  </a:cubicBezTo>
                  <a:lnTo>
                    <a:pt x="882" y="2562"/>
                  </a:lnTo>
                  <a:cubicBezTo>
                    <a:pt x="917" y="3240"/>
                    <a:pt x="1405" y="3788"/>
                    <a:pt x="1870" y="4288"/>
                  </a:cubicBezTo>
                  <a:cubicBezTo>
                    <a:pt x="1393" y="4074"/>
                    <a:pt x="893" y="3931"/>
                    <a:pt x="393" y="3859"/>
                  </a:cubicBezTo>
                  <a:cubicBezTo>
                    <a:pt x="355" y="3855"/>
                    <a:pt x="316" y="3851"/>
                    <a:pt x="278" y="3851"/>
                  </a:cubicBezTo>
                  <a:cubicBezTo>
                    <a:pt x="209" y="3851"/>
                    <a:pt x="146" y="3865"/>
                    <a:pt x="108" y="3919"/>
                  </a:cubicBezTo>
                  <a:cubicBezTo>
                    <a:pt x="0" y="4038"/>
                    <a:pt x="120" y="4217"/>
                    <a:pt x="250" y="4324"/>
                  </a:cubicBezTo>
                  <a:cubicBezTo>
                    <a:pt x="748" y="4752"/>
                    <a:pt x="1325" y="5056"/>
                    <a:pt x="1859" y="5412"/>
                  </a:cubicBezTo>
                  <a:lnTo>
                    <a:pt x="1859" y="5412"/>
                  </a:lnTo>
                  <a:cubicBezTo>
                    <a:pt x="1718" y="5303"/>
                    <a:pt x="1491" y="5021"/>
                    <a:pt x="1513" y="4871"/>
                  </a:cubicBezTo>
                  <a:lnTo>
                    <a:pt x="1513" y="4871"/>
                  </a:lnTo>
                  <a:cubicBezTo>
                    <a:pt x="1590" y="4894"/>
                    <a:pt x="1673" y="4903"/>
                    <a:pt x="1756" y="4903"/>
                  </a:cubicBezTo>
                  <a:cubicBezTo>
                    <a:pt x="1851" y="4903"/>
                    <a:pt x="1947" y="4891"/>
                    <a:pt x="2036" y="4871"/>
                  </a:cubicBezTo>
                  <a:cubicBezTo>
                    <a:pt x="1882" y="4717"/>
                    <a:pt x="1715" y="4574"/>
                    <a:pt x="1560" y="4419"/>
                  </a:cubicBezTo>
                  <a:lnTo>
                    <a:pt x="1560" y="4419"/>
                  </a:lnTo>
                  <a:cubicBezTo>
                    <a:pt x="1858" y="4467"/>
                    <a:pt x="2167" y="4526"/>
                    <a:pt x="2477" y="4574"/>
                  </a:cubicBezTo>
                  <a:cubicBezTo>
                    <a:pt x="2370" y="4407"/>
                    <a:pt x="2263" y="4240"/>
                    <a:pt x="2167" y="4074"/>
                  </a:cubicBezTo>
                  <a:lnTo>
                    <a:pt x="2167" y="4074"/>
                  </a:lnTo>
                  <a:cubicBezTo>
                    <a:pt x="2441" y="4145"/>
                    <a:pt x="2703" y="4252"/>
                    <a:pt x="2941" y="4395"/>
                  </a:cubicBezTo>
                  <a:cubicBezTo>
                    <a:pt x="2834" y="4193"/>
                    <a:pt x="2727" y="3990"/>
                    <a:pt x="2632" y="3788"/>
                  </a:cubicBezTo>
                  <a:cubicBezTo>
                    <a:pt x="2608" y="3717"/>
                    <a:pt x="2584" y="3645"/>
                    <a:pt x="2596" y="3574"/>
                  </a:cubicBezTo>
                  <a:cubicBezTo>
                    <a:pt x="2612" y="3464"/>
                    <a:pt x="2725" y="3406"/>
                    <a:pt x="2841" y="3406"/>
                  </a:cubicBezTo>
                  <a:cubicBezTo>
                    <a:pt x="2902" y="3406"/>
                    <a:pt x="2964" y="3422"/>
                    <a:pt x="3013" y="3455"/>
                  </a:cubicBezTo>
                  <a:cubicBezTo>
                    <a:pt x="3132" y="3534"/>
                    <a:pt x="3193" y="3672"/>
                    <a:pt x="3238" y="3813"/>
                  </a:cubicBezTo>
                  <a:lnTo>
                    <a:pt x="3238" y="3813"/>
                  </a:lnTo>
                  <a:cubicBezTo>
                    <a:pt x="3203" y="3631"/>
                    <a:pt x="3285" y="3437"/>
                    <a:pt x="3429" y="3324"/>
                  </a:cubicBezTo>
                  <a:cubicBezTo>
                    <a:pt x="3560" y="3514"/>
                    <a:pt x="3656" y="3740"/>
                    <a:pt x="3691" y="3967"/>
                  </a:cubicBezTo>
                  <a:cubicBezTo>
                    <a:pt x="3739" y="3919"/>
                    <a:pt x="3799" y="3871"/>
                    <a:pt x="3846" y="3824"/>
                  </a:cubicBezTo>
                  <a:lnTo>
                    <a:pt x="4299" y="4359"/>
                  </a:lnTo>
                  <a:cubicBezTo>
                    <a:pt x="4144" y="3883"/>
                    <a:pt x="3930" y="3419"/>
                    <a:pt x="3668" y="2990"/>
                  </a:cubicBezTo>
                  <a:lnTo>
                    <a:pt x="3668" y="2990"/>
                  </a:lnTo>
                  <a:cubicBezTo>
                    <a:pt x="3977" y="3062"/>
                    <a:pt x="4251" y="3252"/>
                    <a:pt x="4430" y="3502"/>
                  </a:cubicBezTo>
                  <a:cubicBezTo>
                    <a:pt x="4441" y="3347"/>
                    <a:pt x="4453" y="3193"/>
                    <a:pt x="4465" y="3038"/>
                  </a:cubicBezTo>
                  <a:cubicBezTo>
                    <a:pt x="4906" y="3443"/>
                    <a:pt x="5358" y="3847"/>
                    <a:pt x="5811" y="4264"/>
                  </a:cubicBezTo>
                  <a:cubicBezTo>
                    <a:pt x="5775" y="3859"/>
                    <a:pt x="5811" y="3443"/>
                    <a:pt x="5918" y="3050"/>
                  </a:cubicBezTo>
                  <a:cubicBezTo>
                    <a:pt x="6013" y="3383"/>
                    <a:pt x="6120" y="3717"/>
                    <a:pt x="6227" y="4050"/>
                  </a:cubicBezTo>
                  <a:cubicBezTo>
                    <a:pt x="6227" y="3693"/>
                    <a:pt x="6335" y="3336"/>
                    <a:pt x="6537" y="3050"/>
                  </a:cubicBezTo>
                  <a:cubicBezTo>
                    <a:pt x="6942" y="3121"/>
                    <a:pt x="7013" y="3669"/>
                    <a:pt x="6978" y="4086"/>
                  </a:cubicBezTo>
                  <a:cubicBezTo>
                    <a:pt x="7037" y="3562"/>
                    <a:pt x="7228" y="3050"/>
                    <a:pt x="7537" y="2621"/>
                  </a:cubicBezTo>
                  <a:cubicBezTo>
                    <a:pt x="7688" y="2870"/>
                    <a:pt x="7766" y="3152"/>
                    <a:pt x="7766" y="3438"/>
                  </a:cubicBezTo>
                  <a:lnTo>
                    <a:pt x="7766" y="3438"/>
                  </a:lnTo>
                  <a:cubicBezTo>
                    <a:pt x="7831" y="3039"/>
                    <a:pt x="8009" y="2659"/>
                    <a:pt x="8287" y="2371"/>
                  </a:cubicBezTo>
                  <a:lnTo>
                    <a:pt x="8287" y="2371"/>
                  </a:lnTo>
                  <a:cubicBezTo>
                    <a:pt x="8338" y="2750"/>
                    <a:pt x="8302" y="3155"/>
                    <a:pt x="8184" y="3527"/>
                  </a:cubicBezTo>
                  <a:lnTo>
                    <a:pt x="8184" y="3527"/>
                  </a:lnTo>
                  <a:cubicBezTo>
                    <a:pt x="8391" y="3020"/>
                    <a:pt x="8796" y="2595"/>
                    <a:pt x="9287" y="2371"/>
                  </a:cubicBezTo>
                  <a:lnTo>
                    <a:pt x="9287" y="2371"/>
                  </a:lnTo>
                  <a:cubicBezTo>
                    <a:pt x="9216" y="2978"/>
                    <a:pt x="9013" y="3562"/>
                    <a:pt x="8692" y="4086"/>
                  </a:cubicBezTo>
                  <a:cubicBezTo>
                    <a:pt x="9037" y="3645"/>
                    <a:pt x="9478" y="3288"/>
                    <a:pt x="9966" y="3026"/>
                  </a:cubicBezTo>
                  <a:lnTo>
                    <a:pt x="9966" y="3026"/>
                  </a:lnTo>
                  <a:cubicBezTo>
                    <a:pt x="9871" y="3514"/>
                    <a:pt x="9597" y="3967"/>
                    <a:pt x="9192" y="4252"/>
                  </a:cubicBezTo>
                  <a:cubicBezTo>
                    <a:pt x="9514" y="4026"/>
                    <a:pt x="9871" y="3836"/>
                    <a:pt x="10252" y="3728"/>
                  </a:cubicBezTo>
                  <a:cubicBezTo>
                    <a:pt x="10304" y="3710"/>
                    <a:pt x="10365" y="3699"/>
                    <a:pt x="10423" y="3699"/>
                  </a:cubicBezTo>
                  <a:cubicBezTo>
                    <a:pt x="10551" y="3699"/>
                    <a:pt x="10668" y="3749"/>
                    <a:pt x="10668" y="3871"/>
                  </a:cubicBezTo>
                  <a:lnTo>
                    <a:pt x="9990" y="4538"/>
                  </a:lnTo>
                  <a:cubicBezTo>
                    <a:pt x="10286" y="4335"/>
                    <a:pt x="10653" y="4225"/>
                    <a:pt x="11020" y="4225"/>
                  </a:cubicBezTo>
                  <a:cubicBezTo>
                    <a:pt x="11126" y="4225"/>
                    <a:pt x="11231" y="4234"/>
                    <a:pt x="11335" y="4252"/>
                  </a:cubicBezTo>
                  <a:cubicBezTo>
                    <a:pt x="11260" y="4450"/>
                    <a:pt x="11133" y="4632"/>
                    <a:pt x="10971" y="4776"/>
                  </a:cubicBezTo>
                  <a:lnTo>
                    <a:pt x="10971" y="4776"/>
                  </a:lnTo>
                  <a:cubicBezTo>
                    <a:pt x="11388" y="4471"/>
                    <a:pt x="11893" y="4284"/>
                    <a:pt x="12407" y="4252"/>
                  </a:cubicBezTo>
                  <a:lnTo>
                    <a:pt x="12407" y="4252"/>
                  </a:lnTo>
                  <a:cubicBezTo>
                    <a:pt x="12313" y="4447"/>
                    <a:pt x="12174" y="4626"/>
                    <a:pt x="12006" y="4774"/>
                  </a:cubicBezTo>
                  <a:lnTo>
                    <a:pt x="12006" y="4774"/>
                  </a:lnTo>
                  <a:cubicBezTo>
                    <a:pt x="12091" y="4735"/>
                    <a:pt x="12182" y="4708"/>
                    <a:pt x="12276" y="4693"/>
                  </a:cubicBezTo>
                  <a:lnTo>
                    <a:pt x="12276" y="4693"/>
                  </a:lnTo>
                  <a:cubicBezTo>
                    <a:pt x="12157" y="5074"/>
                    <a:pt x="11835" y="5371"/>
                    <a:pt x="11454" y="5443"/>
                  </a:cubicBezTo>
                  <a:lnTo>
                    <a:pt x="12133" y="5431"/>
                  </a:lnTo>
                  <a:cubicBezTo>
                    <a:pt x="12669" y="5205"/>
                    <a:pt x="13062" y="4693"/>
                    <a:pt x="13145" y="4121"/>
                  </a:cubicBezTo>
                  <a:cubicBezTo>
                    <a:pt x="12985" y="4068"/>
                    <a:pt x="12816" y="4041"/>
                    <a:pt x="12647" y="4041"/>
                  </a:cubicBezTo>
                  <a:cubicBezTo>
                    <a:pt x="12466" y="4041"/>
                    <a:pt x="12284" y="4072"/>
                    <a:pt x="12113" y="4132"/>
                  </a:cubicBezTo>
                  <a:lnTo>
                    <a:pt x="12113" y="4132"/>
                  </a:lnTo>
                  <a:cubicBezTo>
                    <a:pt x="12343" y="3952"/>
                    <a:pt x="12506" y="3684"/>
                    <a:pt x="12538" y="3395"/>
                  </a:cubicBezTo>
                  <a:lnTo>
                    <a:pt x="12538" y="3395"/>
                  </a:lnTo>
                  <a:cubicBezTo>
                    <a:pt x="12146" y="3412"/>
                    <a:pt x="11761" y="3500"/>
                    <a:pt x="11405" y="3652"/>
                  </a:cubicBezTo>
                  <a:lnTo>
                    <a:pt x="11405" y="3652"/>
                  </a:lnTo>
                  <a:cubicBezTo>
                    <a:pt x="11590" y="3544"/>
                    <a:pt x="11767" y="3419"/>
                    <a:pt x="11931" y="3276"/>
                  </a:cubicBezTo>
                  <a:cubicBezTo>
                    <a:pt x="12061" y="3169"/>
                    <a:pt x="12181" y="3026"/>
                    <a:pt x="12169" y="2859"/>
                  </a:cubicBezTo>
                  <a:cubicBezTo>
                    <a:pt x="12155" y="2676"/>
                    <a:pt x="11981" y="2593"/>
                    <a:pt x="11788" y="2593"/>
                  </a:cubicBezTo>
                  <a:cubicBezTo>
                    <a:pt x="11655" y="2593"/>
                    <a:pt x="11513" y="2632"/>
                    <a:pt x="11407" y="2704"/>
                  </a:cubicBezTo>
                  <a:cubicBezTo>
                    <a:pt x="11157" y="2895"/>
                    <a:pt x="10966" y="3193"/>
                    <a:pt x="10657" y="3264"/>
                  </a:cubicBezTo>
                  <a:cubicBezTo>
                    <a:pt x="11299" y="2764"/>
                    <a:pt x="11633" y="1907"/>
                    <a:pt x="11514" y="1109"/>
                  </a:cubicBezTo>
                  <a:lnTo>
                    <a:pt x="11514" y="1109"/>
                  </a:lnTo>
                  <a:cubicBezTo>
                    <a:pt x="10967" y="1450"/>
                    <a:pt x="10456" y="1862"/>
                    <a:pt x="10004" y="2322"/>
                  </a:cubicBezTo>
                  <a:lnTo>
                    <a:pt x="10004" y="2322"/>
                  </a:lnTo>
                  <a:cubicBezTo>
                    <a:pt x="10464" y="1776"/>
                    <a:pt x="10695" y="1048"/>
                    <a:pt x="10633" y="347"/>
                  </a:cubicBezTo>
                  <a:lnTo>
                    <a:pt x="10633" y="347"/>
                  </a:lnTo>
                  <a:cubicBezTo>
                    <a:pt x="10268" y="572"/>
                    <a:pt x="9949" y="868"/>
                    <a:pt x="9698" y="1215"/>
                  </a:cubicBezTo>
                  <a:lnTo>
                    <a:pt x="9698" y="1215"/>
                  </a:lnTo>
                  <a:cubicBezTo>
                    <a:pt x="9825" y="836"/>
                    <a:pt x="9828" y="415"/>
                    <a:pt x="9692" y="37"/>
                  </a:cubicBezTo>
                  <a:lnTo>
                    <a:pt x="9692" y="37"/>
                  </a:lnTo>
                  <a:cubicBezTo>
                    <a:pt x="9073" y="573"/>
                    <a:pt x="8561" y="1252"/>
                    <a:pt x="8228" y="2014"/>
                  </a:cubicBezTo>
                  <a:cubicBezTo>
                    <a:pt x="8275" y="1681"/>
                    <a:pt x="8513" y="1419"/>
                    <a:pt x="8609" y="1097"/>
                  </a:cubicBezTo>
                  <a:cubicBezTo>
                    <a:pt x="8701" y="795"/>
                    <a:pt x="8557" y="358"/>
                    <a:pt x="8241" y="358"/>
                  </a:cubicBezTo>
                  <a:cubicBezTo>
                    <a:pt x="8233" y="358"/>
                    <a:pt x="8224" y="358"/>
                    <a:pt x="8216" y="359"/>
                  </a:cubicBezTo>
                  <a:cubicBezTo>
                    <a:pt x="8025" y="371"/>
                    <a:pt x="7894" y="526"/>
                    <a:pt x="7787" y="680"/>
                  </a:cubicBezTo>
                  <a:cubicBezTo>
                    <a:pt x="7432" y="1193"/>
                    <a:pt x="7208" y="1788"/>
                    <a:pt x="7134" y="2403"/>
                  </a:cubicBezTo>
                  <a:lnTo>
                    <a:pt x="7134" y="2403"/>
                  </a:lnTo>
                  <a:cubicBezTo>
                    <a:pt x="7147" y="1972"/>
                    <a:pt x="7102" y="1543"/>
                    <a:pt x="7001" y="1121"/>
                  </a:cubicBezTo>
                  <a:cubicBezTo>
                    <a:pt x="6978" y="1002"/>
                    <a:pt x="6930" y="871"/>
                    <a:pt x="6823" y="823"/>
                  </a:cubicBezTo>
                  <a:cubicBezTo>
                    <a:pt x="6797" y="813"/>
                    <a:pt x="6773" y="809"/>
                    <a:pt x="6749" y="809"/>
                  </a:cubicBezTo>
                  <a:cubicBezTo>
                    <a:pt x="6602" y="809"/>
                    <a:pt x="6479" y="980"/>
                    <a:pt x="6418" y="1133"/>
                  </a:cubicBezTo>
                  <a:cubicBezTo>
                    <a:pt x="6318" y="1371"/>
                    <a:pt x="6253" y="1629"/>
                    <a:pt x="6222" y="1891"/>
                  </a:cubicBezTo>
                  <a:lnTo>
                    <a:pt x="6222" y="1891"/>
                  </a:lnTo>
                  <a:cubicBezTo>
                    <a:pt x="6182" y="1189"/>
                    <a:pt x="5910" y="0"/>
                    <a:pt x="5404"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9"/>
            <p:cNvSpPr/>
            <p:nvPr/>
          </p:nvSpPr>
          <p:spPr>
            <a:xfrm>
              <a:off x="880729" y="4625278"/>
              <a:ext cx="279566" cy="248118"/>
            </a:xfrm>
            <a:custGeom>
              <a:avLst/>
              <a:gdLst/>
              <a:ahLst/>
              <a:cxnLst/>
              <a:rect l="l" t="t" r="r" b="b"/>
              <a:pathLst>
                <a:path w="9383" h="8135" extrusionOk="0">
                  <a:moveTo>
                    <a:pt x="7285" y="1"/>
                  </a:moveTo>
                  <a:cubicBezTo>
                    <a:pt x="7194" y="1"/>
                    <a:pt x="7093" y="33"/>
                    <a:pt x="7013" y="78"/>
                  </a:cubicBezTo>
                  <a:cubicBezTo>
                    <a:pt x="6441" y="376"/>
                    <a:pt x="6001" y="924"/>
                    <a:pt x="5834" y="1555"/>
                  </a:cubicBezTo>
                  <a:cubicBezTo>
                    <a:pt x="5786" y="1138"/>
                    <a:pt x="5810" y="721"/>
                    <a:pt x="5894" y="316"/>
                  </a:cubicBezTo>
                  <a:lnTo>
                    <a:pt x="5894" y="316"/>
                  </a:lnTo>
                  <a:cubicBezTo>
                    <a:pt x="5560" y="400"/>
                    <a:pt x="5310" y="674"/>
                    <a:pt x="5155" y="971"/>
                  </a:cubicBezTo>
                  <a:cubicBezTo>
                    <a:pt x="5013" y="1269"/>
                    <a:pt x="4941" y="1602"/>
                    <a:pt x="4882" y="1936"/>
                  </a:cubicBezTo>
                  <a:cubicBezTo>
                    <a:pt x="4822" y="1662"/>
                    <a:pt x="4751" y="1388"/>
                    <a:pt x="4691" y="1114"/>
                  </a:cubicBezTo>
                  <a:cubicBezTo>
                    <a:pt x="4659" y="995"/>
                    <a:pt x="4597" y="847"/>
                    <a:pt x="4488" y="847"/>
                  </a:cubicBezTo>
                  <a:cubicBezTo>
                    <a:pt x="4477" y="847"/>
                    <a:pt x="4465" y="849"/>
                    <a:pt x="4453" y="852"/>
                  </a:cubicBezTo>
                  <a:cubicBezTo>
                    <a:pt x="4370" y="864"/>
                    <a:pt x="4334" y="936"/>
                    <a:pt x="4298" y="1007"/>
                  </a:cubicBezTo>
                  <a:cubicBezTo>
                    <a:pt x="4072" y="1495"/>
                    <a:pt x="3965" y="2031"/>
                    <a:pt x="3989" y="2567"/>
                  </a:cubicBezTo>
                  <a:cubicBezTo>
                    <a:pt x="3798" y="2341"/>
                    <a:pt x="3620" y="2090"/>
                    <a:pt x="3477" y="1840"/>
                  </a:cubicBezTo>
                  <a:cubicBezTo>
                    <a:pt x="3466" y="1838"/>
                    <a:pt x="3456" y="1838"/>
                    <a:pt x="3446" y="1838"/>
                  </a:cubicBezTo>
                  <a:cubicBezTo>
                    <a:pt x="3285" y="1838"/>
                    <a:pt x="3278" y="2112"/>
                    <a:pt x="3346" y="2281"/>
                  </a:cubicBezTo>
                  <a:cubicBezTo>
                    <a:pt x="3453" y="2543"/>
                    <a:pt x="3560" y="2805"/>
                    <a:pt x="3667" y="3055"/>
                  </a:cubicBezTo>
                  <a:cubicBezTo>
                    <a:pt x="3274" y="3031"/>
                    <a:pt x="2881" y="2960"/>
                    <a:pt x="2488" y="2876"/>
                  </a:cubicBezTo>
                  <a:lnTo>
                    <a:pt x="2488" y="2876"/>
                  </a:lnTo>
                  <a:cubicBezTo>
                    <a:pt x="2593" y="3068"/>
                    <a:pt x="2812" y="3247"/>
                    <a:pt x="3039" y="3339"/>
                  </a:cubicBezTo>
                  <a:lnTo>
                    <a:pt x="3039" y="3339"/>
                  </a:lnTo>
                  <a:cubicBezTo>
                    <a:pt x="2853" y="3301"/>
                    <a:pt x="2662" y="3283"/>
                    <a:pt x="2472" y="3283"/>
                  </a:cubicBezTo>
                  <a:cubicBezTo>
                    <a:pt x="1875" y="3283"/>
                    <a:pt x="1278" y="3463"/>
                    <a:pt x="798" y="3805"/>
                  </a:cubicBezTo>
                  <a:cubicBezTo>
                    <a:pt x="1095" y="3817"/>
                    <a:pt x="1405" y="3829"/>
                    <a:pt x="1715" y="3841"/>
                  </a:cubicBezTo>
                  <a:cubicBezTo>
                    <a:pt x="1298" y="3853"/>
                    <a:pt x="893" y="4031"/>
                    <a:pt x="619" y="4329"/>
                  </a:cubicBezTo>
                  <a:cubicBezTo>
                    <a:pt x="881" y="4365"/>
                    <a:pt x="1143" y="4400"/>
                    <a:pt x="1417" y="4424"/>
                  </a:cubicBezTo>
                  <a:cubicBezTo>
                    <a:pt x="1012" y="4579"/>
                    <a:pt x="643" y="4841"/>
                    <a:pt x="345" y="5162"/>
                  </a:cubicBezTo>
                  <a:cubicBezTo>
                    <a:pt x="500" y="5210"/>
                    <a:pt x="643" y="5246"/>
                    <a:pt x="786" y="5293"/>
                  </a:cubicBezTo>
                  <a:cubicBezTo>
                    <a:pt x="381" y="5460"/>
                    <a:pt x="83" y="5841"/>
                    <a:pt x="0" y="6270"/>
                  </a:cubicBezTo>
                  <a:cubicBezTo>
                    <a:pt x="441" y="6186"/>
                    <a:pt x="798" y="5924"/>
                    <a:pt x="1179" y="5686"/>
                  </a:cubicBezTo>
                  <a:lnTo>
                    <a:pt x="1179" y="5686"/>
                  </a:lnTo>
                  <a:cubicBezTo>
                    <a:pt x="774" y="5972"/>
                    <a:pt x="572" y="6508"/>
                    <a:pt x="667" y="6996"/>
                  </a:cubicBezTo>
                  <a:cubicBezTo>
                    <a:pt x="1060" y="6758"/>
                    <a:pt x="1405" y="6424"/>
                    <a:pt x="1643" y="6031"/>
                  </a:cubicBezTo>
                  <a:lnTo>
                    <a:pt x="1643" y="6031"/>
                  </a:lnTo>
                  <a:cubicBezTo>
                    <a:pt x="1381" y="6603"/>
                    <a:pt x="1119" y="7294"/>
                    <a:pt x="1453" y="7829"/>
                  </a:cubicBezTo>
                  <a:cubicBezTo>
                    <a:pt x="1721" y="7609"/>
                    <a:pt x="1943" y="7334"/>
                    <a:pt x="2094" y="7018"/>
                  </a:cubicBezTo>
                  <a:lnTo>
                    <a:pt x="2094" y="7018"/>
                  </a:lnTo>
                  <a:cubicBezTo>
                    <a:pt x="2032" y="7211"/>
                    <a:pt x="2007" y="7413"/>
                    <a:pt x="2024" y="7615"/>
                  </a:cubicBezTo>
                  <a:cubicBezTo>
                    <a:pt x="2035" y="7855"/>
                    <a:pt x="2186" y="8134"/>
                    <a:pt x="2403" y="8134"/>
                  </a:cubicBezTo>
                  <a:cubicBezTo>
                    <a:pt x="2423" y="8134"/>
                    <a:pt x="2443" y="8132"/>
                    <a:pt x="2465" y="8127"/>
                  </a:cubicBezTo>
                  <a:cubicBezTo>
                    <a:pt x="2619" y="8091"/>
                    <a:pt x="2703" y="7948"/>
                    <a:pt x="2774" y="7805"/>
                  </a:cubicBezTo>
                  <a:cubicBezTo>
                    <a:pt x="3055" y="7221"/>
                    <a:pt x="3312" y="6614"/>
                    <a:pt x="3536" y="6006"/>
                  </a:cubicBezTo>
                  <a:lnTo>
                    <a:pt x="3536" y="6006"/>
                  </a:lnTo>
                  <a:cubicBezTo>
                    <a:pt x="3382" y="6439"/>
                    <a:pt x="3398" y="6935"/>
                    <a:pt x="3596" y="7353"/>
                  </a:cubicBezTo>
                  <a:cubicBezTo>
                    <a:pt x="3965" y="6984"/>
                    <a:pt x="4203" y="6484"/>
                    <a:pt x="4239" y="5960"/>
                  </a:cubicBezTo>
                  <a:cubicBezTo>
                    <a:pt x="4358" y="6198"/>
                    <a:pt x="4501" y="6460"/>
                    <a:pt x="4751" y="6591"/>
                  </a:cubicBezTo>
                  <a:cubicBezTo>
                    <a:pt x="4822" y="6631"/>
                    <a:pt x="4907" y="6649"/>
                    <a:pt x="4992" y="6649"/>
                  </a:cubicBezTo>
                  <a:cubicBezTo>
                    <a:pt x="5189" y="6649"/>
                    <a:pt x="5388" y="6548"/>
                    <a:pt x="5429" y="6365"/>
                  </a:cubicBezTo>
                  <a:cubicBezTo>
                    <a:pt x="5501" y="6020"/>
                    <a:pt x="5072" y="5746"/>
                    <a:pt x="5108" y="5400"/>
                  </a:cubicBezTo>
                  <a:lnTo>
                    <a:pt x="5108" y="5400"/>
                  </a:lnTo>
                  <a:cubicBezTo>
                    <a:pt x="5346" y="5591"/>
                    <a:pt x="5644" y="5722"/>
                    <a:pt x="5941" y="5770"/>
                  </a:cubicBezTo>
                  <a:cubicBezTo>
                    <a:pt x="5941" y="5531"/>
                    <a:pt x="5894" y="5293"/>
                    <a:pt x="5798" y="5079"/>
                  </a:cubicBezTo>
                  <a:lnTo>
                    <a:pt x="5798" y="5079"/>
                  </a:lnTo>
                  <a:cubicBezTo>
                    <a:pt x="6013" y="5106"/>
                    <a:pt x="6234" y="5119"/>
                    <a:pt x="6451" y="5119"/>
                  </a:cubicBezTo>
                  <a:cubicBezTo>
                    <a:pt x="6524" y="5119"/>
                    <a:pt x="6596" y="5118"/>
                    <a:pt x="6668" y="5115"/>
                  </a:cubicBezTo>
                  <a:cubicBezTo>
                    <a:pt x="6798" y="5103"/>
                    <a:pt x="6929" y="5091"/>
                    <a:pt x="7025" y="4996"/>
                  </a:cubicBezTo>
                  <a:cubicBezTo>
                    <a:pt x="7168" y="4865"/>
                    <a:pt x="7144" y="4615"/>
                    <a:pt x="7013" y="4460"/>
                  </a:cubicBezTo>
                  <a:cubicBezTo>
                    <a:pt x="6882" y="4305"/>
                    <a:pt x="6679" y="4234"/>
                    <a:pt x="6501" y="4162"/>
                  </a:cubicBezTo>
                  <a:lnTo>
                    <a:pt x="6501" y="4162"/>
                  </a:lnTo>
                  <a:cubicBezTo>
                    <a:pt x="6668" y="4208"/>
                    <a:pt x="6844" y="4232"/>
                    <a:pt x="7022" y="4232"/>
                  </a:cubicBezTo>
                  <a:cubicBezTo>
                    <a:pt x="7210" y="4232"/>
                    <a:pt x="7400" y="4205"/>
                    <a:pt x="7584" y="4150"/>
                  </a:cubicBezTo>
                  <a:cubicBezTo>
                    <a:pt x="7503" y="3978"/>
                    <a:pt x="7338" y="3861"/>
                    <a:pt x="7158" y="3836"/>
                  </a:cubicBezTo>
                  <a:lnTo>
                    <a:pt x="7158" y="3836"/>
                  </a:lnTo>
                  <a:cubicBezTo>
                    <a:pt x="7519" y="3826"/>
                    <a:pt x="7879" y="3815"/>
                    <a:pt x="8239" y="3805"/>
                  </a:cubicBezTo>
                  <a:cubicBezTo>
                    <a:pt x="8132" y="3635"/>
                    <a:pt x="7988" y="3488"/>
                    <a:pt x="7819" y="3375"/>
                  </a:cubicBezTo>
                  <a:lnTo>
                    <a:pt x="7819" y="3375"/>
                  </a:lnTo>
                  <a:cubicBezTo>
                    <a:pt x="8006" y="3445"/>
                    <a:pt x="8194" y="3505"/>
                    <a:pt x="8382" y="3555"/>
                  </a:cubicBezTo>
                  <a:cubicBezTo>
                    <a:pt x="8481" y="3580"/>
                    <a:pt x="8583" y="3601"/>
                    <a:pt x="8680" y="3601"/>
                  </a:cubicBezTo>
                  <a:cubicBezTo>
                    <a:pt x="8770" y="3601"/>
                    <a:pt x="8855" y="3583"/>
                    <a:pt x="8930" y="3531"/>
                  </a:cubicBezTo>
                  <a:cubicBezTo>
                    <a:pt x="9380" y="3231"/>
                    <a:pt x="8777" y="2863"/>
                    <a:pt x="8480" y="2863"/>
                  </a:cubicBezTo>
                  <a:cubicBezTo>
                    <a:pt x="8473" y="2863"/>
                    <a:pt x="8465" y="2864"/>
                    <a:pt x="8458" y="2864"/>
                  </a:cubicBezTo>
                  <a:lnTo>
                    <a:pt x="8458" y="2864"/>
                  </a:lnTo>
                  <a:cubicBezTo>
                    <a:pt x="8778" y="2840"/>
                    <a:pt x="9098" y="2733"/>
                    <a:pt x="9382" y="2567"/>
                  </a:cubicBezTo>
                  <a:cubicBezTo>
                    <a:pt x="9139" y="2246"/>
                    <a:pt x="8721" y="2100"/>
                    <a:pt x="8319" y="2100"/>
                  </a:cubicBezTo>
                  <a:cubicBezTo>
                    <a:pt x="8288" y="2100"/>
                    <a:pt x="8258" y="2101"/>
                    <a:pt x="8227" y="2102"/>
                  </a:cubicBezTo>
                  <a:cubicBezTo>
                    <a:pt x="7799" y="2126"/>
                    <a:pt x="7394" y="2281"/>
                    <a:pt x="6989" y="2424"/>
                  </a:cubicBezTo>
                  <a:cubicBezTo>
                    <a:pt x="7453" y="1829"/>
                    <a:pt x="8465" y="1995"/>
                    <a:pt x="9037" y="1495"/>
                  </a:cubicBezTo>
                  <a:cubicBezTo>
                    <a:pt x="9073" y="1448"/>
                    <a:pt x="9120" y="1400"/>
                    <a:pt x="9132" y="1352"/>
                  </a:cubicBezTo>
                  <a:cubicBezTo>
                    <a:pt x="9192" y="1138"/>
                    <a:pt x="8894" y="1043"/>
                    <a:pt x="8680" y="1031"/>
                  </a:cubicBezTo>
                  <a:cubicBezTo>
                    <a:pt x="8299" y="1031"/>
                    <a:pt x="7906" y="1019"/>
                    <a:pt x="7525" y="1019"/>
                  </a:cubicBezTo>
                  <a:cubicBezTo>
                    <a:pt x="7787" y="995"/>
                    <a:pt x="8049" y="900"/>
                    <a:pt x="8251" y="733"/>
                  </a:cubicBezTo>
                  <a:cubicBezTo>
                    <a:pt x="8040" y="608"/>
                    <a:pt x="7797" y="545"/>
                    <a:pt x="7553" y="545"/>
                  </a:cubicBezTo>
                  <a:cubicBezTo>
                    <a:pt x="7288" y="545"/>
                    <a:pt x="7022" y="620"/>
                    <a:pt x="6798" y="769"/>
                  </a:cubicBezTo>
                  <a:cubicBezTo>
                    <a:pt x="7037" y="555"/>
                    <a:pt x="7263" y="340"/>
                    <a:pt x="7501" y="138"/>
                  </a:cubicBezTo>
                  <a:cubicBezTo>
                    <a:pt x="7470" y="39"/>
                    <a:pt x="7384" y="1"/>
                    <a:pt x="7285"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9"/>
            <p:cNvSpPr/>
            <p:nvPr/>
          </p:nvSpPr>
          <p:spPr>
            <a:xfrm>
              <a:off x="881415" y="4633818"/>
              <a:ext cx="241280" cy="220149"/>
            </a:xfrm>
            <a:custGeom>
              <a:avLst/>
              <a:gdLst/>
              <a:ahLst/>
              <a:cxnLst/>
              <a:rect l="l" t="t" r="r" b="b"/>
              <a:pathLst>
                <a:path w="8098" h="7218" extrusionOk="0">
                  <a:moveTo>
                    <a:pt x="5859" y="1"/>
                  </a:moveTo>
                  <a:lnTo>
                    <a:pt x="5859" y="1"/>
                  </a:lnTo>
                  <a:cubicBezTo>
                    <a:pt x="5537" y="84"/>
                    <a:pt x="5287" y="346"/>
                    <a:pt x="5132" y="656"/>
                  </a:cubicBezTo>
                  <a:cubicBezTo>
                    <a:pt x="4978" y="953"/>
                    <a:pt x="4918" y="1287"/>
                    <a:pt x="4859" y="1620"/>
                  </a:cubicBezTo>
                  <a:cubicBezTo>
                    <a:pt x="4787" y="1346"/>
                    <a:pt x="4728" y="1072"/>
                    <a:pt x="4668" y="787"/>
                  </a:cubicBezTo>
                  <a:cubicBezTo>
                    <a:pt x="4635" y="675"/>
                    <a:pt x="4560" y="522"/>
                    <a:pt x="4443" y="522"/>
                  </a:cubicBezTo>
                  <a:cubicBezTo>
                    <a:pt x="4435" y="522"/>
                    <a:pt x="4427" y="523"/>
                    <a:pt x="4418" y="525"/>
                  </a:cubicBezTo>
                  <a:cubicBezTo>
                    <a:pt x="4347" y="548"/>
                    <a:pt x="4299" y="620"/>
                    <a:pt x="4275" y="691"/>
                  </a:cubicBezTo>
                  <a:cubicBezTo>
                    <a:pt x="4049" y="1179"/>
                    <a:pt x="3942" y="1715"/>
                    <a:pt x="3966" y="2251"/>
                  </a:cubicBezTo>
                  <a:cubicBezTo>
                    <a:pt x="3775" y="2025"/>
                    <a:pt x="3597" y="1775"/>
                    <a:pt x="3442" y="1513"/>
                  </a:cubicBezTo>
                  <a:cubicBezTo>
                    <a:pt x="3435" y="1512"/>
                    <a:pt x="3428" y="1511"/>
                    <a:pt x="3422" y="1511"/>
                  </a:cubicBezTo>
                  <a:cubicBezTo>
                    <a:pt x="3262" y="1511"/>
                    <a:pt x="3254" y="1793"/>
                    <a:pt x="3323" y="1965"/>
                  </a:cubicBezTo>
                  <a:cubicBezTo>
                    <a:pt x="3430" y="2215"/>
                    <a:pt x="3537" y="2477"/>
                    <a:pt x="3644" y="2739"/>
                  </a:cubicBezTo>
                  <a:cubicBezTo>
                    <a:pt x="3251" y="2703"/>
                    <a:pt x="2858" y="2644"/>
                    <a:pt x="2465" y="2561"/>
                  </a:cubicBezTo>
                  <a:lnTo>
                    <a:pt x="2465" y="2561"/>
                  </a:lnTo>
                  <a:cubicBezTo>
                    <a:pt x="2570" y="2752"/>
                    <a:pt x="2789" y="2931"/>
                    <a:pt x="3016" y="3023"/>
                  </a:cubicBezTo>
                  <a:lnTo>
                    <a:pt x="3016" y="3023"/>
                  </a:lnTo>
                  <a:cubicBezTo>
                    <a:pt x="2830" y="2985"/>
                    <a:pt x="2639" y="2967"/>
                    <a:pt x="2449" y="2967"/>
                  </a:cubicBezTo>
                  <a:cubicBezTo>
                    <a:pt x="1852" y="2967"/>
                    <a:pt x="1255" y="3147"/>
                    <a:pt x="775" y="3489"/>
                  </a:cubicBezTo>
                  <a:cubicBezTo>
                    <a:pt x="1072" y="3501"/>
                    <a:pt x="1382" y="3513"/>
                    <a:pt x="1680" y="3525"/>
                  </a:cubicBezTo>
                  <a:cubicBezTo>
                    <a:pt x="1275" y="3525"/>
                    <a:pt x="870" y="3715"/>
                    <a:pt x="584" y="4013"/>
                  </a:cubicBezTo>
                  <a:cubicBezTo>
                    <a:pt x="858" y="4037"/>
                    <a:pt x="1120" y="4073"/>
                    <a:pt x="1394" y="4108"/>
                  </a:cubicBezTo>
                  <a:cubicBezTo>
                    <a:pt x="977" y="4263"/>
                    <a:pt x="608" y="4513"/>
                    <a:pt x="322" y="4847"/>
                  </a:cubicBezTo>
                  <a:cubicBezTo>
                    <a:pt x="465" y="4882"/>
                    <a:pt x="620" y="4930"/>
                    <a:pt x="763" y="4978"/>
                  </a:cubicBezTo>
                  <a:cubicBezTo>
                    <a:pt x="753" y="4975"/>
                    <a:pt x="743" y="4973"/>
                    <a:pt x="732" y="4973"/>
                  </a:cubicBezTo>
                  <a:cubicBezTo>
                    <a:pt x="518" y="4973"/>
                    <a:pt x="104" y="5509"/>
                    <a:pt x="25" y="5668"/>
                  </a:cubicBezTo>
                  <a:cubicBezTo>
                    <a:pt x="1" y="5728"/>
                    <a:pt x="13" y="5835"/>
                    <a:pt x="84" y="5859"/>
                  </a:cubicBezTo>
                  <a:cubicBezTo>
                    <a:pt x="96" y="5863"/>
                    <a:pt x="109" y="5864"/>
                    <a:pt x="123" y="5864"/>
                  </a:cubicBezTo>
                  <a:cubicBezTo>
                    <a:pt x="150" y="5864"/>
                    <a:pt x="179" y="5859"/>
                    <a:pt x="203" y="5859"/>
                  </a:cubicBezTo>
                  <a:cubicBezTo>
                    <a:pt x="656" y="5728"/>
                    <a:pt x="930" y="5180"/>
                    <a:pt x="1394" y="5109"/>
                  </a:cubicBezTo>
                  <a:lnTo>
                    <a:pt x="1394" y="5109"/>
                  </a:lnTo>
                  <a:cubicBezTo>
                    <a:pt x="1406" y="5537"/>
                    <a:pt x="894" y="5763"/>
                    <a:pt x="715" y="6156"/>
                  </a:cubicBezTo>
                  <a:cubicBezTo>
                    <a:pt x="691" y="6192"/>
                    <a:pt x="679" y="6228"/>
                    <a:pt x="691" y="6263"/>
                  </a:cubicBezTo>
                  <a:cubicBezTo>
                    <a:pt x="705" y="6299"/>
                    <a:pt x="734" y="6313"/>
                    <a:pt x="770" y="6313"/>
                  </a:cubicBezTo>
                  <a:cubicBezTo>
                    <a:pt x="831" y="6313"/>
                    <a:pt x="908" y="6273"/>
                    <a:pt x="953" y="6228"/>
                  </a:cubicBezTo>
                  <a:cubicBezTo>
                    <a:pt x="1287" y="5906"/>
                    <a:pt x="1608" y="5585"/>
                    <a:pt x="1942" y="5275"/>
                  </a:cubicBezTo>
                  <a:lnTo>
                    <a:pt x="1942" y="5275"/>
                  </a:lnTo>
                  <a:cubicBezTo>
                    <a:pt x="1870" y="5799"/>
                    <a:pt x="1418" y="6240"/>
                    <a:pt x="1406" y="6775"/>
                  </a:cubicBezTo>
                  <a:cubicBezTo>
                    <a:pt x="1406" y="6859"/>
                    <a:pt x="1441" y="6978"/>
                    <a:pt x="1537" y="6990"/>
                  </a:cubicBezTo>
                  <a:cubicBezTo>
                    <a:pt x="1542" y="6991"/>
                    <a:pt x="1547" y="6991"/>
                    <a:pt x="1553" y="6991"/>
                  </a:cubicBezTo>
                  <a:cubicBezTo>
                    <a:pt x="1617" y="6991"/>
                    <a:pt x="1671" y="6926"/>
                    <a:pt x="1715" y="6871"/>
                  </a:cubicBezTo>
                  <a:lnTo>
                    <a:pt x="2573" y="5704"/>
                  </a:lnTo>
                  <a:lnTo>
                    <a:pt x="2573" y="5704"/>
                  </a:lnTo>
                  <a:cubicBezTo>
                    <a:pt x="2513" y="6180"/>
                    <a:pt x="2084" y="6621"/>
                    <a:pt x="2239" y="7073"/>
                  </a:cubicBezTo>
                  <a:cubicBezTo>
                    <a:pt x="2261" y="7140"/>
                    <a:pt x="2315" y="7217"/>
                    <a:pt x="2390" y="7217"/>
                  </a:cubicBezTo>
                  <a:cubicBezTo>
                    <a:pt x="2395" y="7217"/>
                    <a:pt x="2400" y="7217"/>
                    <a:pt x="2406" y="7216"/>
                  </a:cubicBezTo>
                  <a:cubicBezTo>
                    <a:pt x="2430" y="7216"/>
                    <a:pt x="2465" y="7192"/>
                    <a:pt x="2489" y="7180"/>
                  </a:cubicBezTo>
                  <a:cubicBezTo>
                    <a:pt x="2668" y="7025"/>
                    <a:pt x="2775" y="6799"/>
                    <a:pt x="2870" y="6573"/>
                  </a:cubicBezTo>
                  <a:cubicBezTo>
                    <a:pt x="3120" y="6001"/>
                    <a:pt x="3370" y="5430"/>
                    <a:pt x="3620" y="4847"/>
                  </a:cubicBezTo>
                  <a:lnTo>
                    <a:pt x="3620" y="4847"/>
                  </a:lnTo>
                  <a:cubicBezTo>
                    <a:pt x="3573" y="5299"/>
                    <a:pt x="3537" y="5740"/>
                    <a:pt x="3489" y="6180"/>
                  </a:cubicBezTo>
                  <a:cubicBezTo>
                    <a:pt x="3477" y="6263"/>
                    <a:pt x="3489" y="6382"/>
                    <a:pt x="3585" y="6406"/>
                  </a:cubicBezTo>
                  <a:cubicBezTo>
                    <a:pt x="3590" y="6407"/>
                    <a:pt x="3595" y="6408"/>
                    <a:pt x="3600" y="6408"/>
                  </a:cubicBezTo>
                  <a:cubicBezTo>
                    <a:pt x="3654" y="6408"/>
                    <a:pt x="3707" y="6353"/>
                    <a:pt x="3739" y="6299"/>
                  </a:cubicBezTo>
                  <a:cubicBezTo>
                    <a:pt x="4030" y="5893"/>
                    <a:pt x="4184" y="5396"/>
                    <a:pt x="4203" y="4897"/>
                  </a:cubicBezTo>
                  <a:lnTo>
                    <a:pt x="4203" y="4897"/>
                  </a:lnTo>
                  <a:cubicBezTo>
                    <a:pt x="4197" y="5171"/>
                    <a:pt x="4257" y="5454"/>
                    <a:pt x="4382" y="5704"/>
                  </a:cubicBezTo>
                  <a:cubicBezTo>
                    <a:pt x="4406" y="5763"/>
                    <a:pt x="4454" y="5835"/>
                    <a:pt x="4525" y="5859"/>
                  </a:cubicBezTo>
                  <a:cubicBezTo>
                    <a:pt x="4533" y="5860"/>
                    <a:pt x="4541" y="5861"/>
                    <a:pt x="4548" y="5861"/>
                  </a:cubicBezTo>
                  <a:cubicBezTo>
                    <a:pt x="4655" y="5861"/>
                    <a:pt x="4728" y="5707"/>
                    <a:pt x="4740" y="5585"/>
                  </a:cubicBezTo>
                  <a:cubicBezTo>
                    <a:pt x="4799" y="5192"/>
                    <a:pt x="4787" y="4799"/>
                    <a:pt x="4728" y="4406"/>
                  </a:cubicBezTo>
                  <a:lnTo>
                    <a:pt x="4728" y="4406"/>
                  </a:lnTo>
                  <a:cubicBezTo>
                    <a:pt x="4847" y="4597"/>
                    <a:pt x="4978" y="4787"/>
                    <a:pt x="5121" y="4978"/>
                  </a:cubicBezTo>
                  <a:cubicBezTo>
                    <a:pt x="5198" y="5075"/>
                    <a:pt x="5300" y="5172"/>
                    <a:pt x="5412" y="5172"/>
                  </a:cubicBezTo>
                  <a:cubicBezTo>
                    <a:pt x="5438" y="5172"/>
                    <a:pt x="5463" y="5167"/>
                    <a:pt x="5490" y="5156"/>
                  </a:cubicBezTo>
                  <a:cubicBezTo>
                    <a:pt x="5609" y="5109"/>
                    <a:pt x="5632" y="4942"/>
                    <a:pt x="5621" y="4811"/>
                  </a:cubicBezTo>
                  <a:cubicBezTo>
                    <a:pt x="5609" y="4537"/>
                    <a:pt x="5561" y="4251"/>
                    <a:pt x="5466" y="3989"/>
                  </a:cubicBezTo>
                  <a:lnTo>
                    <a:pt x="5466" y="3989"/>
                  </a:lnTo>
                  <a:cubicBezTo>
                    <a:pt x="5704" y="4251"/>
                    <a:pt x="6061" y="4406"/>
                    <a:pt x="6406" y="4406"/>
                  </a:cubicBezTo>
                  <a:cubicBezTo>
                    <a:pt x="6466" y="4406"/>
                    <a:pt x="6514" y="4406"/>
                    <a:pt x="6549" y="4370"/>
                  </a:cubicBezTo>
                  <a:cubicBezTo>
                    <a:pt x="6633" y="4311"/>
                    <a:pt x="6597" y="4180"/>
                    <a:pt x="6537" y="4085"/>
                  </a:cubicBezTo>
                  <a:cubicBezTo>
                    <a:pt x="6411" y="3879"/>
                    <a:pt x="6252" y="3699"/>
                    <a:pt x="6066" y="3553"/>
                  </a:cubicBezTo>
                  <a:lnTo>
                    <a:pt x="6066" y="3553"/>
                  </a:lnTo>
                  <a:cubicBezTo>
                    <a:pt x="6240" y="3647"/>
                    <a:pt x="6428" y="3719"/>
                    <a:pt x="6621" y="3763"/>
                  </a:cubicBezTo>
                  <a:cubicBezTo>
                    <a:pt x="6650" y="3770"/>
                    <a:pt x="6682" y="3773"/>
                    <a:pt x="6713" y="3773"/>
                  </a:cubicBezTo>
                  <a:cubicBezTo>
                    <a:pt x="6797" y="3773"/>
                    <a:pt x="6877" y="3746"/>
                    <a:pt x="6895" y="3668"/>
                  </a:cubicBezTo>
                  <a:cubicBezTo>
                    <a:pt x="6906" y="3632"/>
                    <a:pt x="6895" y="3596"/>
                    <a:pt x="6883" y="3561"/>
                  </a:cubicBezTo>
                  <a:cubicBezTo>
                    <a:pt x="6799" y="3346"/>
                    <a:pt x="6621" y="3168"/>
                    <a:pt x="6418" y="3084"/>
                  </a:cubicBezTo>
                  <a:lnTo>
                    <a:pt x="6418" y="3084"/>
                  </a:lnTo>
                  <a:cubicBezTo>
                    <a:pt x="6568" y="3127"/>
                    <a:pt x="6723" y="3149"/>
                    <a:pt x="6879" y="3149"/>
                  </a:cubicBezTo>
                  <a:cubicBezTo>
                    <a:pt x="6983" y="3149"/>
                    <a:pt x="7087" y="3139"/>
                    <a:pt x="7192" y="3120"/>
                  </a:cubicBezTo>
                  <a:cubicBezTo>
                    <a:pt x="7240" y="3120"/>
                    <a:pt x="7287" y="3108"/>
                    <a:pt x="7323" y="3061"/>
                  </a:cubicBezTo>
                  <a:cubicBezTo>
                    <a:pt x="7395" y="2965"/>
                    <a:pt x="7264" y="2846"/>
                    <a:pt x="7145" y="2799"/>
                  </a:cubicBezTo>
                  <a:cubicBezTo>
                    <a:pt x="6942" y="2692"/>
                    <a:pt x="6728" y="2596"/>
                    <a:pt x="6514" y="2501"/>
                  </a:cubicBezTo>
                  <a:lnTo>
                    <a:pt x="6514" y="2501"/>
                  </a:lnTo>
                  <a:cubicBezTo>
                    <a:pt x="6737" y="2535"/>
                    <a:pt x="6973" y="2567"/>
                    <a:pt x="7202" y="2567"/>
                  </a:cubicBezTo>
                  <a:cubicBezTo>
                    <a:pt x="7534" y="2567"/>
                    <a:pt x="7851" y="2500"/>
                    <a:pt x="8097" y="2275"/>
                  </a:cubicBezTo>
                  <a:cubicBezTo>
                    <a:pt x="7884" y="2119"/>
                    <a:pt x="7629" y="2090"/>
                    <a:pt x="7362" y="2090"/>
                  </a:cubicBezTo>
                  <a:cubicBezTo>
                    <a:pt x="7202" y="2090"/>
                    <a:pt x="7039" y="2101"/>
                    <a:pt x="6878" y="2101"/>
                  </a:cubicBezTo>
                  <a:cubicBezTo>
                    <a:pt x="6690" y="2101"/>
                    <a:pt x="6505" y="2086"/>
                    <a:pt x="6335" y="2025"/>
                  </a:cubicBezTo>
                  <a:cubicBezTo>
                    <a:pt x="6740" y="1858"/>
                    <a:pt x="7145" y="1691"/>
                    <a:pt x="7549" y="1525"/>
                  </a:cubicBezTo>
                  <a:cubicBezTo>
                    <a:pt x="7728" y="1453"/>
                    <a:pt x="7907" y="1382"/>
                    <a:pt x="8049" y="1251"/>
                  </a:cubicBezTo>
                  <a:cubicBezTo>
                    <a:pt x="7895" y="1096"/>
                    <a:pt x="7684" y="1046"/>
                    <a:pt x="7461" y="1046"/>
                  </a:cubicBezTo>
                  <a:cubicBezTo>
                    <a:pt x="7272" y="1046"/>
                    <a:pt x="7074" y="1082"/>
                    <a:pt x="6895" y="1120"/>
                  </a:cubicBezTo>
                  <a:cubicBezTo>
                    <a:pt x="7061" y="1037"/>
                    <a:pt x="7192" y="918"/>
                    <a:pt x="7299" y="775"/>
                  </a:cubicBezTo>
                  <a:cubicBezTo>
                    <a:pt x="7323" y="751"/>
                    <a:pt x="7335" y="715"/>
                    <a:pt x="7335" y="679"/>
                  </a:cubicBezTo>
                  <a:cubicBezTo>
                    <a:pt x="7323" y="620"/>
                    <a:pt x="7252" y="608"/>
                    <a:pt x="7204" y="596"/>
                  </a:cubicBezTo>
                  <a:cubicBezTo>
                    <a:pt x="7151" y="592"/>
                    <a:pt x="7098" y="590"/>
                    <a:pt x="7046" y="590"/>
                  </a:cubicBezTo>
                  <a:cubicBezTo>
                    <a:pt x="6778" y="590"/>
                    <a:pt x="6514" y="641"/>
                    <a:pt x="6275" y="751"/>
                  </a:cubicBezTo>
                  <a:cubicBezTo>
                    <a:pt x="6406" y="572"/>
                    <a:pt x="6525" y="382"/>
                    <a:pt x="6609" y="179"/>
                  </a:cubicBezTo>
                  <a:cubicBezTo>
                    <a:pt x="6609" y="177"/>
                    <a:pt x="6606" y="176"/>
                    <a:pt x="6601" y="176"/>
                  </a:cubicBezTo>
                  <a:cubicBezTo>
                    <a:pt x="6561" y="176"/>
                    <a:pt x="6380" y="252"/>
                    <a:pt x="6359" y="263"/>
                  </a:cubicBezTo>
                  <a:cubicBezTo>
                    <a:pt x="6275" y="322"/>
                    <a:pt x="6204" y="417"/>
                    <a:pt x="6144" y="501"/>
                  </a:cubicBezTo>
                  <a:cubicBezTo>
                    <a:pt x="5990" y="715"/>
                    <a:pt x="5871" y="977"/>
                    <a:pt x="5799" y="1239"/>
                  </a:cubicBezTo>
                  <a:cubicBezTo>
                    <a:pt x="5763" y="822"/>
                    <a:pt x="5775" y="406"/>
                    <a:pt x="585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9"/>
            <p:cNvSpPr/>
            <p:nvPr/>
          </p:nvSpPr>
          <p:spPr>
            <a:xfrm>
              <a:off x="2354688" y="4901455"/>
              <a:ext cx="306531" cy="157838"/>
            </a:xfrm>
            <a:custGeom>
              <a:avLst/>
              <a:gdLst/>
              <a:ahLst/>
              <a:cxnLst/>
              <a:rect l="l" t="t" r="r" b="b"/>
              <a:pathLst>
                <a:path w="10288" h="5175" extrusionOk="0">
                  <a:moveTo>
                    <a:pt x="2239" y="1"/>
                  </a:moveTo>
                  <a:lnTo>
                    <a:pt x="2239" y="1"/>
                  </a:lnTo>
                  <a:cubicBezTo>
                    <a:pt x="2453" y="203"/>
                    <a:pt x="2679" y="417"/>
                    <a:pt x="2894" y="620"/>
                  </a:cubicBezTo>
                  <a:cubicBezTo>
                    <a:pt x="2618" y="386"/>
                    <a:pt x="2256" y="257"/>
                    <a:pt x="1886" y="257"/>
                  </a:cubicBezTo>
                  <a:cubicBezTo>
                    <a:pt x="1841" y="257"/>
                    <a:pt x="1796" y="259"/>
                    <a:pt x="1751" y="263"/>
                  </a:cubicBezTo>
                  <a:cubicBezTo>
                    <a:pt x="1929" y="465"/>
                    <a:pt x="2108" y="667"/>
                    <a:pt x="2286" y="870"/>
                  </a:cubicBezTo>
                  <a:cubicBezTo>
                    <a:pt x="1981" y="753"/>
                    <a:pt x="1649" y="697"/>
                    <a:pt x="1320" y="697"/>
                  </a:cubicBezTo>
                  <a:cubicBezTo>
                    <a:pt x="1213" y="697"/>
                    <a:pt x="1106" y="703"/>
                    <a:pt x="1001" y="715"/>
                  </a:cubicBezTo>
                  <a:cubicBezTo>
                    <a:pt x="1084" y="846"/>
                    <a:pt x="1167" y="977"/>
                    <a:pt x="1251" y="1108"/>
                  </a:cubicBezTo>
                  <a:cubicBezTo>
                    <a:pt x="1116" y="1062"/>
                    <a:pt x="973" y="1039"/>
                    <a:pt x="830" y="1039"/>
                  </a:cubicBezTo>
                  <a:cubicBezTo>
                    <a:pt x="533" y="1039"/>
                    <a:pt x="234" y="1137"/>
                    <a:pt x="0" y="1322"/>
                  </a:cubicBezTo>
                  <a:cubicBezTo>
                    <a:pt x="393" y="1548"/>
                    <a:pt x="846" y="1584"/>
                    <a:pt x="1286" y="1656"/>
                  </a:cubicBezTo>
                  <a:cubicBezTo>
                    <a:pt x="1247" y="1652"/>
                    <a:pt x="1208" y="1650"/>
                    <a:pt x="1169" y="1650"/>
                  </a:cubicBezTo>
                  <a:cubicBezTo>
                    <a:pt x="708" y="1650"/>
                    <a:pt x="255" y="1903"/>
                    <a:pt x="24" y="2299"/>
                  </a:cubicBezTo>
                  <a:cubicBezTo>
                    <a:pt x="205" y="2331"/>
                    <a:pt x="385" y="2347"/>
                    <a:pt x="565" y="2347"/>
                  </a:cubicBezTo>
                  <a:cubicBezTo>
                    <a:pt x="848" y="2347"/>
                    <a:pt x="1129" y="2307"/>
                    <a:pt x="1405" y="2227"/>
                  </a:cubicBezTo>
                  <a:lnTo>
                    <a:pt x="1405" y="2227"/>
                  </a:lnTo>
                  <a:cubicBezTo>
                    <a:pt x="822" y="2489"/>
                    <a:pt x="179" y="2822"/>
                    <a:pt x="60" y="3442"/>
                  </a:cubicBezTo>
                  <a:cubicBezTo>
                    <a:pt x="104" y="3444"/>
                    <a:pt x="148" y="3445"/>
                    <a:pt x="192" y="3445"/>
                  </a:cubicBezTo>
                  <a:cubicBezTo>
                    <a:pt x="507" y="3445"/>
                    <a:pt x="815" y="3383"/>
                    <a:pt x="1101" y="3260"/>
                  </a:cubicBezTo>
                  <a:lnTo>
                    <a:pt x="1101" y="3260"/>
                  </a:lnTo>
                  <a:cubicBezTo>
                    <a:pt x="922" y="3365"/>
                    <a:pt x="761" y="3504"/>
                    <a:pt x="632" y="3668"/>
                  </a:cubicBezTo>
                  <a:cubicBezTo>
                    <a:pt x="477" y="3870"/>
                    <a:pt x="405" y="4215"/>
                    <a:pt x="632" y="4346"/>
                  </a:cubicBezTo>
                  <a:cubicBezTo>
                    <a:pt x="674" y="4370"/>
                    <a:pt x="721" y="4379"/>
                    <a:pt x="769" y="4379"/>
                  </a:cubicBezTo>
                  <a:cubicBezTo>
                    <a:pt x="869" y="4379"/>
                    <a:pt x="976" y="4339"/>
                    <a:pt x="1072" y="4299"/>
                  </a:cubicBezTo>
                  <a:cubicBezTo>
                    <a:pt x="1664" y="4060"/>
                    <a:pt x="2234" y="3788"/>
                    <a:pt x="2793" y="3484"/>
                  </a:cubicBezTo>
                  <a:lnTo>
                    <a:pt x="2793" y="3484"/>
                  </a:lnTo>
                  <a:cubicBezTo>
                    <a:pt x="2412" y="3705"/>
                    <a:pt x="2112" y="4078"/>
                    <a:pt x="1989" y="4513"/>
                  </a:cubicBezTo>
                  <a:cubicBezTo>
                    <a:pt x="2513" y="4477"/>
                    <a:pt x="3025" y="4251"/>
                    <a:pt x="3394" y="3882"/>
                  </a:cubicBezTo>
                  <a:lnTo>
                    <a:pt x="3394" y="3882"/>
                  </a:lnTo>
                  <a:cubicBezTo>
                    <a:pt x="3322" y="4156"/>
                    <a:pt x="3263" y="4442"/>
                    <a:pt x="3358" y="4704"/>
                  </a:cubicBezTo>
                  <a:cubicBezTo>
                    <a:pt x="3428" y="4888"/>
                    <a:pt x="3635" y="5040"/>
                    <a:pt x="3829" y="5040"/>
                  </a:cubicBezTo>
                  <a:cubicBezTo>
                    <a:pt x="3898" y="5040"/>
                    <a:pt x="3966" y="5021"/>
                    <a:pt x="4025" y="4977"/>
                  </a:cubicBezTo>
                  <a:cubicBezTo>
                    <a:pt x="4299" y="4775"/>
                    <a:pt x="4156" y="4287"/>
                    <a:pt x="4406" y="4049"/>
                  </a:cubicBezTo>
                  <a:cubicBezTo>
                    <a:pt x="4465" y="4346"/>
                    <a:pt x="4608" y="4632"/>
                    <a:pt x="4799" y="4882"/>
                  </a:cubicBezTo>
                  <a:cubicBezTo>
                    <a:pt x="4953" y="4704"/>
                    <a:pt x="5073" y="4489"/>
                    <a:pt x="5144" y="4263"/>
                  </a:cubicBezTo>
                  <a:cubicBezTo>
                    <a:pt x="5334" y="4477"/>
                    <a:pt x="5549" y="4680"/>
                    <a:pt x="5775" y="4858"/>
                  </a:cubicBezTo>
                  <a:cubicBezTo>
                    <a:pt x="5882" y="4942"/>
                    <a:pt x="5989" y="5013"/>
                    <a:pt x="6120" y="5013"/>
                  </a:cubicBezTo>
                  <a:cubicBezTo>
                    <a:pt x="6323" y="5013"/>
                    <a:pt x="6466" y="4799"/>
                    <a:pt x="6466" y="4596"/>
                  </a:cubicBezTo>
                  <a:cubicBezTo>
                    <a:pt x="6466" y="4394"/>
                    <a:pt x="6370" y="4215"/>
                    <a:pt x="6275" y="4037"/>
                  </a:cubicBezTo>
                  <a:lnTo>
                    <a:pt x="6275" y="4037"/>
                  </a:lnTo>
                  <a:cubicBezTo>
                    <a:pt x="6477" y="4346"/>
                    <a:pt x="6775" y="4585"/>
                    <a:pt x="7109" y="4739"/>
                  </a:cubicBezTo>
                  <a:cubicBezTo>
                    <a:pt x="7156" y="4560"/>
                    <a:pt x="7098" y="4352"/>
                    <a:pt x="6973" y="4214"/>
                  </a:cubicBezTo>
                  <a:lnTo>
                    <a:pt x="6973" y="4214"/>
                  </a:lnTo>
                  <a:cubicBezTo>
                    <a:pt x="7256" y="4447"/>
                    <a:pt x="7539" y="4687"/>
                    <a:pt x="7823" y="4918"/>
                  </a:cubicBezTo>
                  <a:cubicBezTo>
                    <a:pt x="7854" y="4723"/>
                    <a:pt x="7843" y="4519"/>
                    <a:pt x="7791" y="4324"/>
                  </a:cubicBezTo>
                  <a:lnTo>
                    <a:pt x="7791" y="4324"/>
                  </a:lnTo>
                  <a:cubicBezTo>
                    <a:pt x="7884" y="4497"/>
                    <a:pt x="7985" y="4667"/>
                    <a:pt x="8097" y="4835"/>
                  </a:cubicBezTo>
                  <a:cubicBezTo>
                    <a:pt x="8204" y="4989"/>
                    <a:pt x="8335" y="5144"/>
                    <a:pt x="8513" y="5168"/>
                  </a:cubicBezTo>
                  <a:cubicBezTo>
                    <a:pt x="8544" y="5172"/>
                    <a:pt x="8571" y="5175"/>
                    <a:pt x="8597" y="5175"/>
                  </a:cubicBezTo>
                  <a:cubicBezTo>
                    <a:pt x="9042" y="5175"/>
                    <a:pt x="8827" y="4530"/>
                    <a:pt x="8604" y="4364"/>
                  </a:cubicBezTo>
                  <a:lnTo>
                    <a:pt x="8604" y="4364"/>
                  </a:lnTo>
                  <a:cubicBezTo>
                    <a:pt x="8865" y="4551"/>
                    <a:pt x="9171" y="4692"/>
                    <a:pt x="9490" y="4739"/>
                  </a:cubicBezTo>
                  <a:cubicBezTo>
                    <a:pt x="9525" y="4311"/>
                    <a:pt x="9264" y="3894"/>
                    <a:pt x="8930" y="3632"/>
                  </a:cubicBezTo>
                  <a:cubicBezTo>
                    <a:pt x="8597" y="3358"/>
                    <a:pt x="8192" y="3203"/>
                    <a:pt x="7787" y="3049"/>
                  </a:cubicBezTo>
                  <a:cubicBezTo>
                    <a:pt x="7849" y="3037"/>
                    <a:pt x="7910" y="3031"/>
                    <a:pt x="7970" y="3031"/>
                  </a:cubicBezTo>
                  <a:cubicBezTo>
                    <a:pt x="8644" y="3031"/>
                    <a:pt x="9243" y="3703"/>
                    <a:pt x="9942" y="3703"/>
                  </a:cubicBezTo>
                  <a:cubicBezTo>
                    <a:pt x="10002" y="3703"/>
                    <a:pt x="10061" y="3692"/>
                    <a:pt x="10109" y="3668"/>
                  </a:cubicBezTo>
                  <a:cubicBezTo>
                    <a:pt x="10287" y="3549"/>
                    <a:pt x="10133" y="3275"/>
                    <a:pt x="9978" y="3120"/>
                  </a:cubicBezTo>
                  <a:cubicBezTo>
                    <a:pt x="9692" y="2870"/>
                    <a:pt x="9406" y="2608"/>
                    <a:pt x="9133" y="2346"/>
                  </a:cubicBezTo>
                  <a:lnTo>
                    <a:pt x="9133" y="2346"/>
                  </a:lnTo>
                  <a:cubicBezTo>
                    <a:pt x="9335" y="2513"/>
                    <a:pt x="9597" y="2608"/>
                    <a:pt x="9859" y="2608"/>
                  </a:cubicBezTo>
                  <a:cubicBezTo>
                    <a:pt x="9704" y="2132"/>
                    <a:pt x="9252" y="1751"/>
                    <a:pt x="8752" y="1679"/>
                  </a:cubicBezTo>
                  <a:cubicBezTo>
                    <a:pt x="9061" y="1679"/>
                    <a:pt x="9371" y="1679"/>
                    <a:pt x="9692" y="1667"/>
                  </a:cubicBezTo>
                  <a:cubicBezTo>
                    <a:pt x="9764" y="1501"/>
                    <a:pt x="9549" y="1346"/>
                    <a:pt x="9359" y="1298"/>
                  </a:cubicBezTo>
                  <a:cubicBezTo>
                    <a:pt x="9184" y="1259"/>
                    <a:pt x="9006" y="1239"/>
                    <a:pt x="8827" y="1239"/>
                  </a:cubicBezTo>
                  <a:cubicBezTo>
                    <a:pt x="8358" y="1239"/>
                    <a:pt x="7889" y="1373"/>
                    <a:pt x="7501" y="1632"/>
                  </a:cubicBezTo>
                  <a:cubicBezTo>
                    <a:pt x="7740" y="1298"/>
                    <a:pt x="8025" y="1001"/>
                    <a:pt x="8359" y="751"/>
                  </a:cubicBezTo>
                  <a:cubicBezTo>
                    <a:pt x="8219" y="678"/>
                    <a:pt x="8065" y="648"/>
                    <a:pt x="7907" y="648"/>
                  </a:cubicBezTo>
                  <a:cubicBezTo>
                    <a:pt x="7729" y="648"/>
                    <a:pt x="7547" y="687"/>
                    <a:pt x="7382" y="751"/>
                  </a:cubicBezTo>
                  <a:cubicBezTo>
                    <a:pt x="7073" y="882"/>
                    <a:pt x="6799" y="1096"/>
                    <a:pt x="6537" y="1298"/>
                  </a:cubicBezTo>
                  <a:cubicBezTo>
                    <a:pt x="6668" y="1048"/>
                    <a:pt x="6799" y="798"/>
                    <a:pt x="6930" y="548"/>
                  </a:cubicBezTo>
                  <a:cubicBezTo>
                    <a:pt x="7001" y="429"/>
                    <a:pt x="7049" y="251"/>
                    <a:pt x="6930" y="191"/>
                  </a:cubicBezTo>
                  <a:cubicBezTo>
                    <a:pt x="6905" y="179"/>
                    <a:pt x="6879" y="173"/>
                    <a:pt x="6852" y="173"/>
                  </a:cubicBezTo>
                  <a:cubicBezTo>
                    <a:pt x="6802" y="173"/>
                    <a:pt x="6750" y="192"/>
                    <a:pt x="6704" y="215"/>
                  </a:cubicBezTo>
                  <a:cubicBezTo>
                    <a:pt x="6216" y="429"/>
                    <a:pt x="5787" y="763"/>
                    <a:pt x="5454" y="1179"/>
                  </a:cubicBezTo>
                  <a:cubicBezTo>
                    <a:pt x="5454" y="882"/>
                    <a:pt x="5489" y="584"/>
                    <a:pt x="5549" y="286"/>
                  </a:cubicBezTo>
                  <a:cubicBezTo>
                    <a:pt x="5519" y="254"/>
                    <a:pt x="5485" y="240"/>
                    <a:pt x="5450" y="240"/>
                  </a:cubicBezTo>
                  <a:cubicBezTo>
                    <a:pt x="5333" y="240"/>
                    <a:pt x="5202" y="399"/>
                    <a:pt x="5156" y="536"/>
                  </a:cubicBezTo>
                  <a:cubicBezTo>
                    <a:pt x="5061" y="798"/>
                    <a:pt x="4977" y="1072"/>
                    <a:pt x="4882" y="1334"/>
                  </a:cubicBezTo>
                  <a:cubicBezTo>
                    <a:pt x="4608" y="1048"/>
                    <a:pt x="4358" y="739"/>
                    <a:pt x="4120" y="417"/>
                  </a:cubicBezTo>
                  <a:lnTo>
                    <a:pt x="4120" y="417"/>
                  </a:lnTo>
                  <a:cubicBezTo>
                    <a:pt x="4070" y="616"/>
                    <a:pt x="4107" y="884"/>
                    <a:pt x="4206" y="1097"/>
                  </a:cubicBezTo>
                  <a:lnTo>
                    <a:pt x="4206" y="1097"/>
                  </a:lnTo>
                  <a:cubicBezTo>
                    <a:pt x="3735" y="488"/>
                    <a:pt x="3001" y="75"/>
                    <a:pt x="2239"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9"/>
            <p:cNvSpPr/>
            <p:nvPr/>
          </p:nvSpPr>
          <p:spPr>
            <a:xfrm>
              <a:off x="2883966" y="4647177"/>
              <a:ext cx="365763" cy="349743"/>
            </a:xfrm>
            <a:custGeom>
              <a:avLst/>
              <a:gdLst/>
              <a:ahLst/>
              <a:cxnLst/>
              <a:rect l="l" t="t" r="r" b="b"/>
              <a:pathLst>
                <a:path w="12276" h="11467" extrusionOk="0">
                  <a:moveTo>
                    <a:pt x="12078" y="1"/>
                  </a:moveTo>
                  <a:cubicBezTo>
                    <a:pt x="12044" y="1"/>
                    <a:pt x="12012" y="12"/>
                    <a:pt x="11990" y="39"/>
                  </a:cubicBezTo>
                  <a:cubicBezTo>
                    <a:pt x="11871" y="1337"/>
                    <a:pt x="11002" y="2420"/>
                    <a:pt x="10169" y="3420"/>
                  </a:cubicBezTo>
                  <a:cubicBezTo>
                    <a:pt x="9609" y="4075"/>
                    <a:pt x="9049" y="4718"/>
                    <a:pt x="8478" y="5337"/>
                  </a:cubicBezTo>
                  <a:cubicBezTo>
                    <a:pt x="7097" y="6802"/>
                    <a:pt x="5632" y="8159"/>
                    <a:pt x="4013" y="9409"/>
                  </a:cubicBezTo>
                  <a:cubicBezTo>
                    <a:pt x="3430" y="9850"/>
                    <a:pt x="2834" y="10278"/>
                    <a:pt x="2156" y="10552"/>
                  </a:cubicBezTo>
                  <a:cubicBezTo>
                    <a:pt x="1453" y="10826"/>
                    <a:pt x="667" y="10921"/>
                    <a:pt x="1" y="11302"/>
                  </a:cubicBezTo>
                  <a:cubicBezTo>
                    <a:pt x="237" y="11417"/>
                    <a:pt x="486" y="11466"/>
                    <a:pt x="739" y="11466"/>
                  </a:cubicBezTo>
                  <a:cubicBezTo>
                    <a:pt x="1403" y="11466"/>
                    <a:pt x="2097" y="11132"/>
                    <a:pt x="2691" y="10778"/>
                  </a:cubicBezTo>
                  <a:cubicBezTo>
                    <a:pt x="5263" y="9266"/>
                    <a:pt x="7525" y="7052"/>
                    <a:pt x="9454" y="4778"/>
                  </a:cubicBezTo>
                  <a:cubicBezTo>
                    <a:pt x="10514" y="3516"/>
                    <a:pt x="11931" y="2015"/>
                    <a:pt x="12240" y="372"/>
                  </a:cubicBezTo>
                  <a:cubicBezTo>
                    <a:pt x="12252" y="277"/>
                    <a:pt x="12276" y="170"/>
                    <a:pt x="12228" y="87"/>
                  </a:cubicBezTo>
                  <a:cubicBezTo>
                    <a:pt x="12198" y="34"/>
                    <a:pt x="12136" y="1"/>
                    <a:pt x="12078" y="1"/>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9"/>
            <p:cNvSpPr/>
            <p:nvPr/>
          </p:nvSpPr>
          <p:spPr>
            <a:xfrm>
              <a:off x="3005292" y="4315337"/>
              <a:ext cx="536757" cy="378353"/>
            </a:xfrm>
            <a:custGeom>
              <a:avLst/>
              <a:gdLst/>
              <a:ahLst/>
              <a:cxnLst/>
              <a:rect l="l" t="t" r="r" b="b"/>
              <a:pathLst>
                <a:path w="18015" h="12405" extrusionOk="0">
                  <a:moveTo>
                    <a:pt x="6097" y="1"/>
                  </a:moveTo>
                  <a:cubicBezTo>
                    <a:pt x="5989" y="465"/>
                    <a:pt x="6168" y="953"/>
                    <a:pt x="6406" y="1382"/>
                  </a:cubicBezTo>
                  <a:cubicBezTo>
                    <a:pt x="6644" y="1799"/>
                    <a:pt x="6930" y="2192"/>
                    <a:pt x="7085" y="2656"/>
                  </a:cubicBezTo>
                  <a:cubicBezTo>
                    <a:pt x="7216" y="3073"/>
                    <a:pt x="7216" y="3513"/>
                    <a:pt x="7228" y="3954"/>
                  </a:cubicBezTo>
                  <a:cubicBezTo>
                    <a:pt x="7239" y="5019"/>
                    <a:pt x="6910" y="6085"/>
                    <a:pt x="6871" y="7150"/>
                  </a:cubicBezTo>
                  <a:lnTo>
                    <a:pt x="6871" y="7150"/>
                  </a:lnTo>
                  <a:cubicBezTo>
                    <a:pt x="6923" y="5561"/>
                    <a:pt x="5984" y="3987"/>
                    <a:pt x="4561" y="3275"/>
                  </a:cubicBezTo>
                  <a:cubicBezTo>
                    <a:pt x="3787" y="2893"/>
                    <a:pt x="2899" y="2757"/>
                    <a:pt x="2016" y="2757"/>
                  </a:cubicBezTo>
                  <a:cubicBezTo>
                    <a:pt x="1908" y="2757"/>
                    <a:pt x="1799" y="2759"/>
                    <a:pt x="1691" y="2763"/>
                  </a:cubicBezTo>
                  <a:cubicBezTo>
                    <a:pt x="1060" y="2787"/>
                    <a:pt x="358" y="2918"/>
                    <a:pt x="1" y="3430"/>
                  </a:cubicBezTo>
                  <a:cubicBezTo>
                    <a:pt x="84" y="3422"/>
                    <a:pt x="167" y="3418"/>
                    <a:pt x="250" y="3418"/>
                  </a:cubicBezTo>
                  <a:cubicBezTo>
                    <a:pt x="1629" y="3418"/>
                    <a:pt x="2954" y="4513"/>
                    <a:pt x="3168" y="5883"/>
                  </a:cubicBezTo>
                  <a:cubicBezTo>
                    <a:pt x="3489" y="7847"/>
                    <a:pt x="3168" y="9919"/>
                    <a:pt x="5013" y="10609"/>
                  </a:cubicBezTo>
                  <a:cubicBezTo>
                    <a:pt x="5323" y="10728"/>
                    <a:pt x="5692" y="10800"/>
                    <a:pt x="6132" y="10836"/>
                  </a:cubicBezTo>
                  <a:cubicBezTo>
                    <a:pt x="6237" y="11792"/>
                    <a:pt x="7260" y="12405"/>
                    <a:pt x="8236" y="12405"/>
                  </a:cubicBezTo>
                  <a:cubicBezTo>
                    <a:pt x="8366" y="12405"/>
                    <a:pt x="8495" y="12394"/>
                    <a:pt x="8621" y="12372"/>
                  </a:cubicBezTo>
                  <a:cubicBezTo>
                    <a:pt x="9787" y="12169"/>
                    <a:pt x="10835" y="11193"/>
                    <a:pt x="11871" y="10669"/>
                  </a:cubicBezTo>
                  <a:cubicBezTo>
                    <a:pt x="13074" y="10062"/>
                    <a:pt x="14050" y="9085"/>
                    <a:pt x="14490" y="7800"/>
                  </a:cubicBezTo>
                  <a:cubicBezTo>
                    <a:pt x="14729" y="7145"/>
                    <a:pt x="14824" y="6430"/>
                    <a:pt x="15264" y="5918"/>
                  </a:cubicBezTo>
                  <a:cubicBezTo>
                    <a:pt x="15605" y="5516"/>
                    <a:pt x="16129" y="5313"/>
                    <a:pt x="16650" y="5313"/>
                  </a:cubicBezTo>
                  <a:cubicBezTo>
                    <a:pt x="17132" y="5313"/>
                    <a:pt x="17612" y="5486"/>
                    <a:pt x="17943" y="5835"/>
                  </a:cubicBezTo>
                  <a:cubicBezTo>
                    <a:pt x="18015" y="4883"/>
                    <a:pt x="16669" y="4359"/>
                    <a:pt x="15919" y="4251"/>
                  </a:cubicBezTo>
                  <a:cubicBezTo>
                    <a:pt x="15687" y="4221"/>
                    <a:pt x="15452" y="4205"/>
                    <a:pt x="15218" y="4205"/>
                  </a:cubicBezTo>
                  <a:cubicBezTo>
                    <a:pt x="14276" y="4205"/>
                    <a:pt x="13336" y="4451"/>
                    <a:pt x="12526" y="4918"/>
                  </a:cubicBezTo>
                  <a:cubicBezTo>
                    <a:pt x="11692" y="5394"/>
                    <a:pt x="10478" y="6240"/>
                    <a:pt x="10038" y="7109"/>
                  </a:cubicBezTo>
                  <a:cubicBezTo>
                    <a:pt x="10942" y="5311"/>
                    <a:pt x="11121" y="2882"/>
                    <a:pt x="9180" y="1751"/>
                  </a:cubicBezTo>
                  <a:cubicBezTo>
                    <a:pt x="8585" y="1406"/>
                    <a:pt x="7906" y="1215"/>
                    <a:pt x="7251" y="1013"/>
                  </a:cubicBezTo>
                  <a:cubicBezTo>
                    <a:pt x="6990" y="930"/>
                    <a:pt x="6716" y="846"/>
                    <a:pt x="6501" y="680"/>
                  </a:cubicBezTo>
                  <a:cubicBezTo>
                    <a:pt x="6275" y="525"/>
                    <a:pt x="6097" y="275"/>
                    <a:pt x="6097" y="1"/>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9"/>
            <p:cNvSpPr/>
            <p:nvPr/>
          </p:nvSpPr>
          <p:spPr>
            <a:xfrm>
              <a:off x="3173455" y="4418122"/>
              <a:ext cx="240177" cy="276574"/>
            </a:xfrm>
            <a:custGeom>
              <a:avLst/>
              <a:gdLst/>
              <a:ahLst/>
              <a:cxnLst/>
              <a:rect l="l" t="t" r="r" b="b"/>
              <a:pathLst>
                <a:path w="8061" h="9068" extrusionOk="0">
                  <a:moveTo>
                    <a:pt x="8061" y="0"/>
                  </a:moveTo>
                  <a:cubicBezTo>
                    <a:pt x="7969" y="58"/>
                    <a:pt x="7879" y="117"/>
                    <a:pt x="7790" y="178"/>
                  </a:cubicBezTo>
                  <a:lnTo>
                    <a:pt x="7790" y="178"/>
                  </a:lnTo>
                  <a:cubicBezTo>
                    <a:pt x="7883" y="124"/>
                    <a:pt x="7973" y="66"/>
                    <a:pt x="8061" y="0"/>
                  </a:cubicBezTo>
                  <a:close/>
                  <a:moveTo>
                    <a:pt x="7790" y="178"/>
                  </a:moveTo>
                  <a:cubicBezTo>
                    <a:pt x="6929" y="668"/>
                    <a:pt x="5838" y="691"/>
                    <a:pt x="4882" y="1024"/>
                  </a:cubicBezTo>
                  <a:cubicBezTo>
                    <a:pt x="3655" y="1441"/>
                    <a:pt x="2631" y="2429"/>
                    <a:pt x="2167" y="3632"/>
                  </a:cubicBezTo>
                  <a:cubicBezTo>
                    <a:pt x="2036" y="2501"/>
                    <a:pt x="2643" y="1322"/>
                    <a:pt x="3643" y="774"/>
                  </a:cubicBezTo>
                  <a:lnTo>
                    <a:pt x="3643" y="774"/>
                  </a:lnTo>
                  <a:cubicBezTo>
                    <a:pt x="2274" y="1108"/>
                    <a:pt x="1191" y="2215"/>
                    <a:pt x="655" y="3513"/>
                  </a:cubicBezTo>
                  <a:cubicBezTo>
                    <a:pt x="250" y="4477"/>
                    <a:pt x="0" y="5787"/>
                    <a:pt x="143" y="6894"/>
                  </a:cubicBezTo>
                  <a:cubicBezTo>
                    <a:pt x="307" y="8104"/>
                    <a:pt x="948" y="9067"/>
                    <a:pt x="2356" y="9067"/>
                  </a:cubicBezTo>
                  <a:cubicBezTo>
                    <a:pt x="2582" y="9067"/>
                    <a:pt x="2829" y="9042"/>
                    <a:pt x="3096" y="8990"/>
                  </a:cubicBezTo>
                  <a:cubicBezTo>
                    <a:pt x="5572" y="8490"/>
                    <a:pt x="6025" y="6323"/>
                    <a:pt x="5239" y="4358"/>
                  </a:cubicBezTo>
                  <a:cubicBezTo>
                    <a:pt x="4941" y="3596"/>
                    <a:pt x="5346" y="2727"/>
                    <a:pt x="5834" y="2060"/>
                  </a:cubicBezTo>
                  <a:cubicBezTo>
                    <a:pt x="6377" y="1326"/>
                    <a:pt x="7043" y="687"/>
                    <a:pt x="7790" y="178"/>
                  </a:cubicBezTo>
                  <a:close/>
                </a:path>
              </a:pathLst>
            </a:custGeom>
            <a:solidFill>
              <a:srgbClr val="FFC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9"/>
            <p:cNvSpPr/>
            <p:nvPr/>
          </p:nvSpPr>
          <p:spPr>
            <a:xfrm>
              <a:off x="2941084" y="4652697"/>
              <a:ext cx="193012" cy="168909"/>
            </a:xfrm>
            <a:custGeom>
              <a:avLst/>
              <a:gdLst/>
              <a:ahLst/>
              <a:cxnLst/>
              <a:rect l="l" t="t" r="r" b="b"/>
              <a:pathLst>
                <a:path w="6478" h="5538" extrusionOk="0">
                  <a:moveTo>
                    <a:pt x="465" y="1"/>
                  </a:moveTo>
                  <a:lnTo>
                    <a:pt x="465" y="1"/>
                  </a:lnTo>
                  <a:cubicBezTo>
                    <a:pt x="48" y="906"/>
                    <a:pt x="1" y="1965"/>
                    <a:pt x="310" y="2906"/>
                  </a:cubicBezTo>
                  <a:cubicBezTo>
                    <a:pt x="489" y="3466"/>
                    <a:pt x="810" y="3978"/>
                    <a:pt x="1263" y="4347"/>
                  </a:cubicBezTo>
                  <a:cubicBezTo>
                    <a:pt x="1999" y="4941"/>
                    <a:pt x="6256" y="4977"/>
                    <a:pt x="6476" y="5533"/>
                  </a:cubicBezTo>
                  <a:lnTo>
                    <a:pt x="6476" y="5533"/>
                  </a:lnTo>
                  <a:cubicBezTo>
                    <a:pt x="6119" y="4594"/>
                    <a:pt x="5810" y="3595"/>
                    <a:pt x="5358" y="2680"/>
                  </a:cubicBezTo>
                  <a:cubicBezTo>
                    <a:pt x="5287" y="2525"/>
                    <a:pt x="5204" y="2358"/>
                    <a:pt x="5061" y="2251"/>
                  </a:cubicBezTo>
                  <a:cubicBezTo>
                    <a:pt x="4918" y="2156"/>
                    <a:pt x="4739" y="2108"/>
                    <a:pt x="4573" y="2084"/>
                  </a:cubicBezTo>
                  <a:cubicBezTo>
                    <a:pt x="4108" y="1989"/>
                    <a:pt x="3644" y="1894"/>
                    <a:pt x="3179" y="1811"/>
                  </a:cubicBezTo>
                  <a:cubicBezTo>
                    <a:pt x="2834" y="1739"/>
                    <a:pt x="2489" y="1668"/>
                    <a:pt x="2144" y="1596"/>
                  </a:cubicBezTo>
                  <a:cubicBezTo>
                    <a:pt x="1703" y="1513"/>
                    <a:pt x="1251" y="1418"/>
                    <a:pt x="905" y="1156"/>
                  </a:cubicBezTo>
                  <a:cubicBezTo>
                    <a:pt x="548" y="894"/>
                    <a:pt x="310" y="406"/>
                    <a:pt x="465" y="1"/>
                  </a:cubicBezTo>
                  <a:close/>
                  <a:moveTo>
                    <a:pt x="6476" y="5533"/>
                  </a:moveTo>
                  <a:lnTo>
                    <a:pt x="6476" y="5533"/>
                  </a:lnTo>
                  <a:cubicBezTo>
                    <a:pt x="6477" y="5535"/>
                    <a:pt x="6477" y="5536"/>
                    <a:pt x="6478" y="5537"/>
                  </a:cubicBezTo>
                  <a:cubicBezTo>
                    <a:pt x="6477" y="5536"/>
                    <a:pt x="6477" y="5535"/>
                    <a:pt x="6476" y="5533"/>
                  </a:cubicBezTo>
                  <a:close/>
                </a:path>
              </a:pathLst>
            </a:custGeom>
            <a:solidFill>
              <a:srgbClr val="009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9"/>
            <p:cNvSpPr/>
            <p:nvPr/>
          </p:nvSpPr>
          <p:spPr>
            <a:xfrm>
              <a:off x="3080852" y="4847989"/>
              <a:ext cx="298725" cy="124501"/>
            </a:xfrm>
            <a:custGeom>
              <a:avLst/>
              <a:gdLst/>
              <a:ahLst/>
              <a:cxnLst/>
              <a:rect l="l" t="t" r="r" b="b"/>
              <a:pathLst>
                <a:path w="10026" h="4082" extrusionOk="0">
                  <a:moveTo>
                    <a:pt x="2118" y="0"/>
                  </a:moveTo>
                  <a:cubicBezTo>
                    <a:pt x="1447" y="0"/>
                    <a:pt x="748" y="173"/>
                    <a:pt x="1" y="611"/>
                  </a:cubicBezTo>
                  <a:cubicBezTo>
                    <a:pt x="46" y="601"/>
                    <a:pt x="91" y="596"/>
                    <a:pt x="136" y="596"/>
                  </a:cubicBezTo>
                  <a:cubicBezTo>
                    <a:pt x="470" y="596"/>
                    <a:pt x="787" y="853"/>
                    <a:pt x="965" y="1146"/>
                  </a:cubicBezTo>
                  <a:cubicBezTo>
                    <a:pt x="1167" y="1480"/>
                    <a:pt x="1251" y="1873"/>
                    <a:pt x="1429" y="2218"/>
                  </a:cubicBezTo>
                  <a:cubicBezTo>
                    <a:pt x="1596" y="2551"/>
                    <a:pt x="1846" y="2813"/>
                    <a:pt x="2144" y="3028"/>
                  </a:cubicBezTo>
                  <a:cubicBezTo>
                    <a:pt x="3114" y="3702"/>
                    <a:pt x="4592" y="4082"/>
                    <a:pt x="6010" y="4082"/>
                  </a:cubicBezTo>
                  <a:cubicBezTo>
                    <a:pt x="7096" y="4082"/>
                    <a:pt x="8147" y="3858"/>
                    <a:pt x="8906" y="3373"/>
                  </a:cubicBezTo>
                  <a:cubicBezTo>
                    <a:pt x="9490" y="3004"/>
                    <a:pt x="10026" y="2385"/>
                    <a:pt x="9918" y="1706"/>
                  </a:cubicBezTo>
                  <a:lnTo>
                    <a:pt x="9918" y="1706"/>
                  </a:lnTo>
                  <a:cubicBezTo>
                    <a:pt x="9508" y="2012"/>
                    <a:pt x="9016" y="2138"/>
                    <a:pt x="8504" y="2138"/>
                  </a:cubicBezTo>
                  <a:cubicBezTo>
                    <a:pt x="7902" y="2138"/>
                    <a:pt x="7275" y="1964"/>
                    <a:pt x="6728" y="1706"/>
                  </a:cubicBezTo>
                  <a:cubicBezTo>
                    <a:pt x="5152" y="977"/>
                    <a:pt x="3713" y="0"/>
                    <a:pt x="2118" y="0"/>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9"/>
            <p:cNvSpPr/>
            <p:nvPr/>
          </p:nvSpPr>
          <p:spPr>
            <a:xfrm>
              <a:off x="2882894" y="4430840"/>
              <a:ext cx="591758" cy="565013"/>
            </a:xfrm>
            <a:custGeom>
              <a:avLst/>
              <a:gdLst/>
              <a:ahLst/>
              <a:cxnLst/>
              <a:rect l="l" t="t" r="r" b="b"/>
              <a:pathLst>
                <a:path w="19861" h="18525" extrusionOk="0">
                  <a:moveTo>
                    <a:pt x="6835" y="48"/>
                  </a:moveTo>
                  <a:cubicBezTo>
                    <a:pt x="6999" y="219"/>
                    <a:pt x="7155" y="397"/>
                    <a:pt x="7302" y="583"/>
                  </a:cubicBezTo>
                  <a:lnTo>
                    <a:pt x="7302" y="583"/>
                  </a:lnTo>
                  <a:cubicBezTo>
                    <a:pt x="7160" y="395"/>
                    <a:pt x="7004" y="216"/>
                    <a:pt x="6835" y="48"/>
                  </a:cubicBezTo>
                  <a:close/>
                  <a:moveTo>
                    <a:pt x="15146" y="738"/>
                  </a:moveTo>
                  <a:lnTo>
                    <a:pt x="15146" y="738"/>
                  </a:lnTo>
                  <a:cubicBezTo>
                    <a:pt x="15099" y="747"/>
                    <a:pt x="15054" y="759"/>
                    <a:pt x="15010" y="774"/>
                  </a:cubicBezTo>
                  <a:lnTo>
                    <a:pt x="15010" y="774"/>
                  </a:lnTo>
                  <a:cubicBezTo>
                    <a:pt x="15055" y="760"/>
                    <a:pt x="15100" y="748"/>
                    <a:pt x="15146" y="738"/>
                  </a:cubicBezTo>
                  <a:close/>
                  <a:moveTo>
                    <a:pt x="15229" y="1048"/>
                  </a:moveTo>
                  <a:cubicBezTo>
                    <a:pt x="15131" y="1130"/>
                    <a:pt x="15037" y="1215"/>
                    <a:pt x="14945" y="1302"/>
                  </a:cubicBezTo>
                  <a:lnTo>
                    <a:pt x="14945" y="1302"/>
                  </a:lnTo>
                  <a:cubicBezTo>
                    <a:pt x="15039" y="1216"/>
                    <a:pt x="15133" y="1131"/>
                    <a:pt x="15229" y="1048"/>
                  </a:cubicBezTo>
                  <a:close/>
                  <a:moveTo>
                    <a:pt x="11228" y="2596"/>
                  </a:moveTo>
                  <a:cubicBezTo>
                    <a:pt x="11232" y="2657"/>
                    <a:pt x="11234" y="2718"/>
                    <a:pt x="11236" y="2779"/>
                  </a:cubicBezTo>
                  <a:lnTo>
                    <a:pt x="11236" y="2779"/>
                  </a:lnTo>
                  <a:cubicBezTo>
                    <a:pt x="11236" y="2718"/>
                    <a:pt x="11234" y="2657"/>
                    <a:pt x="11228" y="2596"/>
                  </a:cubicBezTo>
                  <a:close/>
                  <a:moveTo>
                    <a:pt x="18182" y="3512"/>
                  </a:moveTo>
                  <a:cubicBezTo>
                    <a:pt x="18179" y="3517"/>
                    <a:pt x="18177" y="3522"/>
                    <a:pt x="18174" y="3526"/>
                  </a:cubicBezTo>
                  <a:lnTo>
                    <a:pt x="18174" y="3526"/>
                  </a:lnTo>
                  <a:cubicBezTo>
                    <a:pt x="18177" y="3522"/>
                    <a:pt x="18179" y="3517"/>
                    <a:pt x="18182" y="3512"/>
                  </a:cubicBezTo>
                  <a:close/>
                  <a:moveTo>
                    <a:pt x="2644" y="8537"/>
                  </a:moveTo>
                  <a:lnTo>
                    <a:pt x="2644" y="8537"/>
                  </a:lnTo>
                  <a:cubicBezTo>
                    <a:pt x="2824" y="8879"/>
                    <a:pt x="3093" y="9144"/>
                    <a:pt x="3411" y="9353"/>
                  </a:cubicBezTo>
                  <a:lnTo>
                    <a:pt x="3411" y="9353"/>
                  </a:lnTo>
                  <a:cubicBezTo>
                    <a:pt x="3115" y="9122"/>
                    <a:pt x="2854" y="8846"/>
                    <a:pt x="2644" y="8537"/>
                  </a:cubicBezTo>
                  <a:close/>
                  <a:moveTo>
                    <a:pt x="8204" y="0"/>
                  </a:moveTo>
                  <a:lnTo>
                    <a:pt x="8204" y="0"/>
                  </a:lnTo>
                  <a:cubicBezTo>
                    <a:pt x="8526" y="857"/>
                    <a:pt x="8812" y="1727"/>
                    <a:pt x="9026" y="2620"/>
                  </a:cubicBezTo>
                  <a:cubicBezTo>
                    <a:pt x="8681" y="1691"/>
                    <a:pt x="8264" y="691"/>
                    <a:pt x="7383" y="238"/>
                  </a:cubicBezTo>
                  <a:lnTo>
                    <a:pt x="7383" y="238"/>
                  </a:lnTo>
                  <a:cubicBezTo>
                    <a:pt x="7919" y="1155"/>
                    <a:pt x="8347" y="2131"/>
                    <a:pt x="8669" y="3143"/>
                  </a:cubicBezTo>
                  <a:cubicBezTo>
                    <a:pt x="8372" y="2215"/>
                    <a:pt x="7906" y="1341"/>
                    <a:pt x="7302" y="583"/>
                  </a:cubicBezTo>
                  <a:lnTo>
                    <a:pt x="7302" y="583"/>
                  </a:lnTo>
                  <a:cubicBezTo>
                    <a:pt x="8361" y="1981"/>
                    <a:pt x="8685" y="3891"/>
                    <a:pt x="8454" y="5644"/>
                  </a:cubicBezTo>
                  <a:cubicBezTo>
                    <a:pt x="8609" y="4334"/>
                    <a:pt x="8311" y="2977"/>
                    <a:pt x="7645" y="1846"/>
                  </a:cubicBezTo>
                  <a:lnTo>
                    <a:pt x="7645" y="1846"/>
                  </a:lnTo>
                  <a:cubicBezTo>
                    <a:pt x="7740" y="2381"/>
                    <a:pt x="7847" y="2905"/>
                    <a:pt x="7954" y="3441"/>
                  </a:cubicBezTo>
                  <a:cubicBezTo>
                    <a:pt x="7799" y="2667"/>
                    <a:pt x="7502" y="1917"/>
                    <a:pt x="7097" y="1238"/>
                  </a:cubicBezTo>
                  <a:lnTo>
                    <a:pt x="7097" y="1238"/>
                  </a:lnTo>
                  <a:cubicBezTo>
                    <a:pt x="8073" y="3024"/>
                    <a:pt x="6656" y="5906"/>
                    <a:pt x="9097" y="6822"/>
                  </a:cubicBezTo>
                  <a:cubicBezTo>
                    <a:pt x="9347" y="6918"/>
                    <a:pt x="9645" y="6989"/>
                    <a:pt x="9978" y="7025"/>
                  </a:cubicBezTo>
                  <a:cubicBezTo>
                    <a:pt x="10205" y="7811"/>
                    <a:pt x="10693" y="8418"/>
                    <a:pt x="11538" y="8596"/>
                  </a:cubicBezTo>
                  <a:cubicBezTo>
                    <a:pt x="11181" y="9287"/>
                    <a:pt x="10669" y="9918"/>
                    <a:pt x="10169" y="10513"/>
                  </a:cubicBezTo>
                  <a:cubicBezTo>
                    <a:pt x="9621" y="11168"/>
                    <a:pt x="9050" y="11811"/>
                    <a:pt x="8478" y="12430"/>
                  </a:cubicBezTo>
                  <a:cubicBezTo>
                    <a:pt x="8432" y="12488"/>
                    <a:pt x="8374" y="12535"/>
                    <a:pt x="8327" y="12592"/>
                  </a:cubicBezTo>
                  <a:lnTo>
                    <a:pt x="8327" y="12592"/>
                  </a:lnTo>
                  <a:cubicBezTo>
                    <a:pt x="8478" y="12391"/>
                    <a:pt x="7739" y="11405"/>
                    <a:pt x="7633" y="11263"/>
                  </a:cubicBezTo>
                  <a:cubicBezTo>
                    <a:pt x="7299" y="10859"/>
                    <a:pt x="6883" y="10501"/>
                    <a:pt x="6383" y="10299"/>
                  </a:cubicBezTo>
                  <a:cubicBezTo>
                    <a:pt x="6014" y="10144"/>
                    <a:pt x="5609" y="10085"/>
                    <a:pt x="5216" y="10013"/>
                  </a:cubicBezTo>
                  <a:cubicBezTo>
                    <a:pt x="4594" y="9887"/>
                    <a:pt x="3935" y="9697"/>
                    <a:pt x="3411" y="9353"/>
                  </a:cubicBezTo>
                  <a:lnTo>
                    <a:pt x="3411" y="9353"/>
                  </a:lnTo>
                  <a:cubicBezTo>
                    <a:pt x="3651" y="9541"/>
                    <a:pt x="3914" y="9700"/>
                    <a:pt x="4192" y="9823"/>
                  </a:cubicBezTo>
                  <a:cubicBezTo>
                    <a:pt x="4751" y="10061"/>
                    <a:pt x="5347" y="10168"/>
                    <a:pt x="5918" y="10382"/>
                  </a:cubicBezTo>
                  <a:cubicBezTo>
                    <a:pt x="6490" y="10585"/>
                    <a:pt x="7049" y="10942"/>
                    <a:pt x="7299" y="11490"/>
                  </a:cubicBezTo>
                  <a:cubicBezTo>
                    <a:pt x="7061" y="10990"/>
                    <a:pt x="6478" y="10728"/>
                    <a:pt x="5930" y="10632"/>
                  </a:cubicBezTo>
                  <a:cubicBezTo>
                    <a:pt x="5371" y="10537"/>
                    <a:pt x="4799" y="10561"/>
                    <a:pt x="4263" y="10418"/>
                  </a:cubicBezTo>
                  <a:cubicBezTo>
                    <a:pt x="3466" y="10216"/>
                    <a:pt x="2775" y="9656"/>
                    <a:pt x="2418" y="8918"/>
                  </a:cubicBezTo>
                  <a:lnTo>
                    <a:pt x="2418" y="8918"/>
                  </a:lnTo>
                  <a:cubicBezTo>
                    <a:pt x="2465" y="9406"/>
                    <a:pt x="2870" y="9775"/>
                    <a:pt x="3263" y="10073"/>
                  </a:cubicBezTo>
                  <a:cubicBezTo>
                    <a:pt x="3728" y="10418"/>
                    <a:pt x="4216" y="10728"/>
                    <a:pt x="4716" y="11002"/>
                  </a:cubicBezTo>
                  <a:cubicBezTo>
                    <a:pt x="3728" y="10954"/>
                    <a:pt x="2811" y="10251"/>
                    <a:pt x="2489" y="9311"/>
                  </a:cubicBezTo>
                  <a:lnTo>
                    <a:pt x="2489" y="9311"/>
                  </a:lnTo>
                  <a:cubicBezTo>
                    <a:pt x="2704" y="10097"/>
                    <a:pt x="3251" y="10787"/>
                    <a:pt x="3978" y="11156"/>
                  </a:cubicBezTo>
                  <a:cubicBezTo>
                    <a:pt x="3335" y="10918"/>
                    <a:pt x="2763" y="10466"/>
                    <a:pt x="2394" y="9882"/>
                  </a:cubicBezTo>
                  <a:lnTo>
                    <a:pt x="2394" y="9882"/>
                  </a:lnTo>
                  <a:cubicBezTo>
                    <a:pt x="2489" y="10478"/>
                    <a:pt x="3001" y="10930"/>
                    <a:pt x="3561" y="11156"/>
                  </a:cubicBezTo>
                  <a:cubicBezTo>
                    <a:pt x="4120" y="11383"/>
                    <a:pt x="4740" y="11430"/>
                    <a:pt x="5335" y="11502"/>
                  </a:cubicBezTo>
                  <a:cubicBezTo>
                    <a:pt x="5942" y="11573"/>
                    <a:pt x="6549" y="11692"/>
                    <a:pt x="7049" y="12037"/>
                  </a:cubicBezTo>
                  <a:cubicBezTo>
                    <a:pt x="6983" y="12038"/>
                    <a:pt x="6917" y="12039"/>
                    <a:pt x="6852" y="12039"/>
                  </a:cubicBezTo>
                  <a:cubicBezTo>
                    <a:pt x="6132" y="12039"/>
                    <a:pt x="5412" y="11980"/>
                    <a:pt x="4692" y="11871"/>
                  </a:cubicBezTo>
                  <a:lnTo>
                    <a:pt x="4692" y="11871"/>
                  </a:lnTo>
                  <a:cubicBezTo>
                    <a:pt x="5299" y="11966"/>
                    <a:pt x="5906" y="12216"/>
                    <a:pt x="6526" y="12299"/>
                  </a:cubicBezTo>
                  <a:cubicBezTo>
                    <a:pt x="7073" y="12383"/>
                    <a:pt x="7740" y="12406"/>
                    <a:pt x="8240" y="12668"/>
                  </a:cubicBezTo>
                  <a:cubicBezTo>
                    <a:pt x="7728" y="13216"/>
                    <a:pt x="7192" y="13752"/>
                    <a:pt x="6633" y="14264"/>
                  </a:cubicBezTo>
                  <a:cubicBezTo>
                    <a:pt x="6633" y="14276"/>
                    <a:pt x="6621" y="14276"/>
                    <a:pt x="6621" y="14276"/>
                  </a:cubicBezTo>
                  <a:cubicBezTo>
                    <a:pt x="5799" y="15062"/>
                    <a:pt x="4930" y="15800"/>
                    <a:pt x="4013" y="16502"/>
                  </a:cubicBezTo>
                  <a:cubicBezTo>
                    <a:pt x="3442" y="16943"/>
                    <a:pt x="2835" y="17371"/>
                    <a:pt x="2168" y="17633"/>
                  </a:cubicBezTo>
                  <a:cubicBezTo>
                    <a:pt x="1453" y="17919"/>
                    <a:pt x="668" y="18014"/>
                    <a:pt x="1" y="18395"/>
                  </a:cubicBezTo>
                  <a:cubicBezTo>
                    <a:pt x="195" y="18486"/>
                    <a:pt x="412" y="18524"/>
                    <a:pt x="638" y="18524"/>
                  </a:cubicBezTo>
                  <a:cubicBezTo>
                    <a:pt x="1120" y="18524"/>
                    <a:pt x="1636" y="18352"/>
                    <a:pt x="2025" y="18157"/>
                  </a:cubicBezTo>
                  <a:cubicBezTo>
                    <a:pt x="3739" y="17276"/>
                    <a:pt x="5061" y="16002"/>
                    <a:pt x="6537" y="14811"/>
                  </a:cubicBezTo>
                  <a:cubicBezTo>
                    <a:pt x="6621" y="14740"/>
                    <a:pt x="6978" y="14311"/>
                    <a:pt x="7014" y="14311"/>
                  </a:cubicBezTo>
                  <a:cubicBezTo>
                    <a:pt x="7026" y="14309"/>
                    <a:pt x="7039" y="14307"/>
                    <a:pt x="7052" y="14307"/>
                  </a:cubicBezTo>
                  <a:cubicBezTo>
                    <a:pt x="7266" y="14307"/>
                    <a:pt x="7483" y="14665"/>
                    <a:pt x="7573" y="14811"/>
                  </a:cubicBezTo>
                  <a:cubicBezTo>
                    <a:pt x="7776" y="15157"/>
                    <a:pt x="7859" y="15550"/>
                    <a:pt x="8038" y="15895"/>
                  </a:cubicBezTo>
                  <a:cubicBezTo>
                    <a:pt x="8204" y="16216"/>
                    <a:pt x="8454" y="16490"/>
                    <a:pt x="8764" y="16705"/>
                  </a:cubicBezTo>
                  <a:cubicBezTo>
                    <a:pt x="9189" y="16997"/>
                    <a:pt x="10002" y="17499"/>
                    <a:pt x="10653" y="17499"/>
                  </a:cubicBezTo>
                  <a:cubicBezTo>
                    <a:pt x="10824" y="17499"/>
                    <a:pt x="10983" y="17465"/>
                    <a:pt x="11121" y="17383"/>
                  </a:cubicBezTo>
                  <a:cubicBezTo>
                    <a:pt x="9812" y="17145"/>
                    <a:pt x="8621" y="16312"/>
                    <a:pt x="7942" y="15169"/>
                  </a:cubicBezTo>
                  <a:lnTo>
                    <a:pt x="7942" y="15169"/>
                  </a:lnTo>
                  <a:cubicBezTo>
                    <a:pt x="9216" y="16264"/>
                    <a:pt x="10871" y="16788"/>
                    <a:pt x="12479" y="17288"/>
                  </a:cubicBezTo>
                  <a:cubicBezTo>
                    <a:pt x="11288" y="16880"/>
                    <a:pt x="10183" y="16233"/>
                    <a:pt x="9257" y="15401"/>
                  </a:cubicBezTo>
                  <a:lnTo>
                    <a:pt x="9257" y="15401"/>
                  </a:lnTo>
                  <a:cubicBezTo>
                    <a:pt x="10376" y="16396"/>
                    <a:pt x="11874" y="16979"/>
                    <a:pt x="13372" y="16990"/>
                  </a:cubicBezTo>
                  <a:cubicBezTo>
                    <a:pt x="11931" y="16633"/>
                    <a:pt x="10562" y="15978"/>
                    <a:pt x="9371" y="15097"/>
                  </a:cubicBezTo>
                  <a:lnTo>
                    <a:pt x="9371" y="15097"/>
                  </a:lnTo>
                  <a:cubicBezTo>
                    <a:pt x="10288" y="15288"/>
                    <a:pt x="11098" y="15800"/>
                    <a:pt x="11919" y="16240"/>
                  </a:cubicBezTo>
                  <a:cubicBezTo>
                    <a:pt x="12654" y="16635"/>
                    <a:pt x="13466" y="16981"/>
                    <a:pt x="14295" y="16981"/>
                  </a:cubicBezTo>
                  <a:cubicBezTo>
                    <a:pt x="14392" y="16981"/>
                    <a:pt x="14489" y="16977"/>
                    <a:pt x="14586" y="16967"/>
                  </a:cubicBezTo>
                  <a:lnTo>
                    <a:pt x="14586" y="16967"/>
                  </a:lnTo>
                  <a:cubicBezTo>
                    <a:pt x="14562" y="16967"/>
                    <a:pt x="14538" y="16967"/>
                    <a:pt x="14513" y="16967"/>
                  </a:cubicBezTo>
                  <a:cubicBezTo>
                    <a:pt x="13314" y="16967"/>
                    <a:pt x="12185" y="16392"/>
                    <a:pt x="11228" y="15669"/>
                  </a:cubicBezTo>
                  <a:cubicBezTo>
                    <a:pt x="10822" y="15363"/>
                    <a:pt x="10405" y="15015"/>
                    <a:pt x="9958" y="14783"/>
                  </a:cubicBezTo>
                  <a:lnTo>
                    <a:pt x="9958" y="14783"/>
                  </a:lnTo>
                  <a:cubicBezTo>
                    <a:pt x="10658" y="15021"/>
                    <a:pt x="11330" y="15372"/>
                    <a:pt x="12002" y="15693"/>
                  </a:cubicBezTo>
                  <a:cubicBezTo>
                    <a:pt x="12851" y="16092"/>
                    <a:pt x="13774" y="16449"/>
                    <a:pt x="14710" y="16449"/>
                  </a:cubicBezTo>
                  <a:cubicBezTo>
                    <a:pt x="14891" y="16449"/>
                    <a:pt x="15072" y="16436"/>
                    <a:pt x="15253" y="16407"/>
                  </a:cubicBezTo>
                  <a:cubicBezTo>
                    <a:pt x="15479" y="16359"/>
                    <a:pt x="15717" y="16300"/>
                    <a:pt x="15884" y="16145"/>
                  </a:cubicBezTo>
                  <a:lnTo>
                    <a:pt x="15884" y="16145"/>
                  </a:lnTo>
                  <a:cubicBezTo>
                    <a:pt x="15402" y="16237"/>
                    <a:pt x="14902" y="16326"/>
                    <a:pt x="14415" y="16326"/>
                  </a:cubicBezTo>
                  <a:cubicBezTo>
                    <a:pt x="14022" y="16326"/>
                    <a:pt x="13637" y="16269"/>
                    <a:pt x="13276" y="16109"/>
                  </a:cubicBezTo>
                  <a:cubicBezTo>
                    <a:pt x="12633" y="15847"/>
                    <a:pt x="12157" y="15300"/>
                    <a:pt x="11645" y="14823"/>
                  </a:cubicBezTo>
                  <a:cubicBezTo>
                    <a:pt x="11098" y="14300"/>
                    <a:pt x="10562" y="14026"/>
                    <a:pt x="9847" y="13847"/>
                  </a:cubicBezTo>
                  <a:cubicBezTo>
                    <a:pt x="9490" y="13760"/>
                    <a:pt x="9128" y="13701"/>
                    <a:pt x="8771" y="13701"/>
                  </a:cubicBezTo>
                  <a:cubicBezTo>
                    <a:pt x="8342" y="13701"/>
                    <a:pt x="7922" y="13787"/>
                    <a:pt x="7526" y="14014"/>
                  </a:cubicBezTo>
                  <a:cubicBezTo>
                    <a:pt x="8788" y="12121"/>
                    <a:pt x="10657" y="10668"/>
                    <a:pt x="11657" y="8632"/>
                  </a:cubicBezTo>
                  <a:cubicBezTo>
                    <a:pt x="11755" y="8632"/>
                    <a:pt x="11853" y="8633"/>
                    <a:pt x="11950" y="8633"/>
                  </a:cubicBezTo>
                  <a:cubicBezTo>
                    <a:pt x="12241" y="8633"/>
                    <a:pt x="12529" y="8626"/>
                    <a:pt x="12824" y="8573"/>
                  </a:cubicBezTo>
                  <a:cubicBezTo>
                    <a:pt x="13479" y="8442"/>
                    <a:pt x="13991" y="8180"/>
                    <a:pt x="14372" y="7858"/>
                  </a:cubicBezTo>
                  <a:cubicBezTo>
                    <a:pt x="14908" y="7513"/>
                    <a:pt x="15431" y="7144"/>
                    <a:pt x="15955" y="6882"/>
                  </a:cubicBezTo>
                  <a:cubicBezTo>
                    <a:pt x="16622" y="6537"/>
                    <a:pt x="17098" y="6168"/>
                    <a:pt x="17479" y="5513"/>
                  </a:cubicBezTo>
                  <a:cubicBezTo>
                    <a:pt x="17834" y="4898"/>
                    <a:pt x="17860" y="4120"/>
                    <a:pt x="18174" y="3526"/>
                  </a:cubicBezTo>
                  <a:lnTo>
                    <a:pt x="18174" y="3526"/>
                  </a:lnTo>
                  <a:cubicBezTo>
                    <a:pt x="17837" y="4155"/>
                    <a:pt x="17399" y="4737"/>
                    <a:pt x="16892" y="5240"/>
                  </a:cubicBezTo>
                  <a:lnTo>
                    <a:pt x="16892" y="5240"/>
                  </a:lnTo>
                  <a:cubicBezTo>
                    <a:pt x="18072" y="4036"/>
                    <a:pt x="18516" y="2182"/>
                    <a:pt x="19861" y="1143"/>
                  </a:cubicBezTo>
                  <a:lnTo>
                    <a:pt x="19861" y="1143"/>
                  </a:lnTo>
                  <a:cubicBezTo>
                    <a:pt x="19361" y="1412"/>
                    <a:pt x="18921" y="1758"/>
                    <a:pt x="18522" y="2154"/>
                  </a:cubicBezTo>
                  <a:lnTo>
                    <a:pt x="18522" y="2154"/>
                  </a:lnTo>
                  <a:cubicBezTo>
                    <a:pt x="18711" y="1813"/>
                    <a:pt x="18871" y="1458"/>
                    <a:pt x="18991" y="1084"/>
                  </a:cubicBezTo>
                  <a:lnTo>
                    <a:pt x="18991" y="1084"/>
                  </a:lnTo>
                  <a:cubicBezTo>
                    <a:pt x="18217" y="2429"/>
                    <a:pt x="17074" y="3512"/>
                    <a:pt x="15955" y="4584"/>
                  </a:cubicBezTo>
                  <a:cubicBezTo>
                    <a:pt x="16634" y="3655"/>
                    <a:pt x="17384" y="2762"/>
                    <a:pt x="18170" y="1929"/>
                  </a:cubicBezTo>
                  <a:lnTo>
                    <a:pt x="18170" y="1929"/>
                  </a:lnTo>
                  <a:cubicBezTo>
                    <a:pt x="17205" y="2358"/>
                    <a:pt x="16348" y="3024"/>
                    <a:pt x="15693" y="3858"/>
                  </a:cubicBezTo>
                  <a:cubicBezTo>
                    <a:pt x="15550" y="4036"/>
                    <a:pt x="15419" y="4239"/>
                    <a:pt x="15384" y="4453"/>
                  </a:cubicBezTo>
                  <a:cubicBezTo>
                    <a:pt x="15360" y="4667"/>
                    <a:pt x="15419" y="4870"/>
                    <a:pt x="15455" y="5084"/>
                  </a:cubicBezTo>
                  <a:cubicBezTo>
                    <a:pt x="15574" y="5787"/>
                    <a:pt x="15419" y="6549"/>
                    <a:pt x="15027" y="7144"/>
                  </a:cubicBezTo>
                  <a:cubicBezTo>
                    <a:pt x="15265" y="6394"/>
                    <a:pt x="15479" y="5513"/>
                    <a:pt x="15027" y="4870"/>
                  </a:cubicBezTo>
                  <a:lnTo>
                    <a:pt x="15027" y="4870"/>
                  </a:lnTo>
                  <a:cubicBezTo>
                    <a:pt x="15181" y="5584"/>
                    <a:pt x="15074" y="6370"/>
                    <a:pt x="14705" y="7013"/>
                  </a:cubicBezTo>
                  <a:cubicBezTo>
                    <a:pt x="14717" y="6644"/>
                    <a:pt x="14717" y="6275"/>
                    <a:pt x="14729" y="5906"/>
                  </a:cubicBezTo>
                  <a:lnTo>
                    <a:pt x="14729" y="5906"/>
                  </a:lnTo>
                  <a:cubicBezTo>
                    <a:pt x="14555" y="6150"/>
                    <a:pt x="14392" y="6406"/>
                    <a:pt x="14246" y="6672"/>
                  </a:cubicBezTo>
                  <a:lnTo>
                    <a:pt x="14246" y="6672"/>
                  </a:lnTo>
                  <a:cubicBezTo>
                    <a:pt x="14629" y="5759"/>
                    <a:pt x="14507" y="4895"/>
                    <a:pt x="14538" y="3870"/>
                  </a:cubicBezTo>
                  <a:cubicBezTo>
                    <a:pt x="14562" y="3251"/>
                    <a:pt x="14765" y="2643"/>
                    <a:pt x="14979" y="2060"/>
                  </a:cubicBezTo>
                  <a:lnTo>
                    <a:pt x="14979" y="2060"/>
                  </a:lnTo>
                  <a:cubicBezTo>
                    <a:pt x="14276" y="3179"/>
                    <a:pt x="13681" y="4370"/>
                    <a:pt x="13193" y="5608"/>
                  </a:cubicBezTo>
                  <a:cubicBezTo>
                    <a:pt x="13491" y="4322"/>
                    <a:pt x="14003" y="3084"/>
                    <a:pt x="14681" y="1953"/>
                  </a:cubicBezTo>
                  <a:lnTo>
                    <a:pt x="14681" y="1953"/>
                  </a:lnTo>
                  <a:cubicBezTo>
                    <a:pt x="13681" y="3024"/>
                    <a:pt x="13014" y="4394"/>
                    <a:pt x="12788" y="5834"/>
                  </a:cubicBezTo>
                  <a:cubicBezTo>
                    <a:pt x="13032" y="4150"/>
                    <a:pt x="13719" y="2477"/>
                    <a:pt x="14945" y="1302"/>
                  </a:cubicBezTo>
                  <a:lnTo>
                    <a:pt x="14945" y="1302"/>
                  </a:lnTo>
                  <a:cubicBezTo>
                    <a:pt x="13661" y="2486"/>
                    <a:pt x="12571" y="3947"/>
                    <a:pt x="12205" y="5656"/>
                  </a:cubicBezTo>
                  <a:cubicBezTo>
                    <a:pt x="12252" y="4572"/>
                    <a:pt x="12669" y="3655"/>
                    <a:pt x="13276" y="2798"/>
                  </a:cubicBezTo>
                  <a:cubicBezTo>
                    <a:pt x="13706" y="2188"/>
                    <a:pt x="14189" y="1042"/>
                    <a:pt x="15010" y="774"/>
                  </a:cubicBezTo>
                  <a:lnTo>
                    <a:pt x="15010" y="774"/>
                  </a:lnTo>
                  <a:cubicBezTo>
                    <a:pt x="14786" y="842"/>
                    <a:pt x="14572" y="955"/>
                    <a:pt x="14384" y="1084"/>
                  </a:cubicBezTo>
                  <a:cubicBezTo>
                    <a:pt x="12669" y="2179"/>
                    <a:pt x="11586" y="4703"/>
                    <a:pt x="11336" y="6656"/>
                  </a:cubicBezTo>
                  <a:cubicBezTo>
                    <a:pt x="11419" y="5989"/>
                    <a:pt x="11431" y="5322"/>
                    <a:pt x="11383" y="4667"/>
                  </a:cubicBezTo>
                  <a:lnTo>
                    <a:pt x="11383" y="4667"/>
                  </a:lnTo>
                  <a:cubicBezTo>
                    <a:pt x="11157" y="5084"/>
                    <a:pt x="10955" y="5525"/>
                    <a:pt x="10788" y="5977"/>
                  </a:cubicBezTo>
                  <a:cubicBezTo>
                    <a:pt x="11115" y="4940"/>
                    <a:pt x="11271" y="3861"/>
                    <a:pt x="11236" y="2779"/>
                  </a:cubicBezTo>
                  <a:lnTo>
                    <a:pt x="11236" y="2779"/>
                  </a:lnTo>
                  <a:cubicBezTo>
                    <a:pt x="11232" y="4184"/>
                    <a:pt x="9801" y="5419"/>
                    <a:pt x="10058" y="6815"/>
                  </a:cubicBezTo>
                  <a:lnTo>
                    <a:pt x="10058" y="6815"/>
                  </a:lnTo>
                  <a:cubicBezTo>
                    <a:pt x="9928" y="6130"/>
                    <a:pt x="9800" y="5423"/>
                    <a:pt x="9835" y="4727"/>
                  </a:cubicBezTo>
                  <a:cubicBezTo>
                    <a:pt x="9871" y="3977"/>
                    <a:pt x="10097" y="3215"/>
                    <a:pt x="9955" y="2477"/>
                  </a:cubicBezTo>
                  <a:cubicBezTo>
                    <a:pt x="9764" y="1465"/>
                    <a:pt x="8954" y="703"/>
                    <a:pt x="8204" y="0"/>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9"/>
            <p:cNvSpPr/>
            <p:nvPr/>
          </p:nvSpPr>
          <p:spPr>
            <a:xfrm>
              <a:off x="3406154" y="4417756"/>
              <a:ext cx="6406" cy="4758"/>
            </a:xfrm>
            <a:custGeom>
              <a:avLst/>
              <a:gdLst/>
              <a:ahLst/>
              <a:cxnLst/>
              <a:rect l="l" t="t" r="r" b="b"/>
              <a:pathLst>
                <a:path w="215" h="156" extrusionOk="0">
                  <a:moveTo>
                    <a:pt x="215" y="1"/>
                  </a:moveTo>
                  <a:cubicBezTo>
                    <a:pt x="143" y="48"/>
                    <a:pt x="72" y="108"/>
                    <a:pt x="1" y="155"/>
                  </a:cubicBezTo>
                  <a:cubicBezTo>
                    <a:pt x="72" y="108"/>
                    <a:pt x="143" y="60"/>
                    <a:pt x="215" y="1"/>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9"/>
            <p:cNvSpPr/>
            <p:nvPr/>
          </p:nvSpPr>
          <p:spPr>
            <a:xfrm>
              <a:off x="1130114" y="4737884"/>
              <a:ext cx="456579" cy="400618"/>
            </a:xfrm>
            <a:custGeom>
              <a:avLst/>
              <a:gdLst/>
              <a:ahLst/>
              <a:cxnLst/>
              <a:rect l="l" t="t" r="r" b="b"/>
              <a:pathLst>
                <a:path w="15324" h="13135" extrusionOk="0">
                  <a:moveTo>
                    <a:pt x="11263" y="1"/>
                  </a:moveTo>
                  <a:cubicBezTo>
                    <a:pt x="11020" y="1"/>
                    <a:pt x="10769" y="76"/>
                    <a:pt x="10537" y="161"/>
                  </a:cubicBezTo>
                  <a:cubicBezTo>
                    <a:pt x="9656" y="482"/>
                    <a:pt x="8739" y="1113"/>
                    <a:pt x="8323" y="1982"/>
                  </a:cubicBezTo>
                  <a:cubicBezTo>
                    <a:pt x="8513" y="1577"/>
                    <a:pt x="8704" y="1161"/>
                    <a:pt x="8906" y="756"/>
                  </a:cubicBezTo>
                  <a:cubicBezTo>
                    <a:pt x="8977" y="601"/>
                    <a:pt x="9037" y="423"/>
                    <a:pt x="8942" y="292"/>
                  </a:cubicBezTo>
                  <a:cubicBezTo>
                    <a:pt x="8882" y="208"/>
                    <a:pt x="8775" y="173"/>
                    <a:pt x="8680" y="173"/>
                  </a:cubicBezTo>
                  <a:cubicBezTo>
                    <a:pt x="8646" y="168"/>
                    <a:pt x="8612" y="166"/>
                    <a:pt x="8578" y="166"/>
                  </a:cubicBezTo>
                  <a:cubicBezTo>
                    <a:pt x="8132" y="166"/>
                    <a:pt x="7740" y="519"/>
                    <a:pt x="7430" y="851"/>
                  </a:cubicBezTo>
                  <a:cubicBezTo>
                    <a:pt x="6858" y="1458"/>
                    <a:pt x="6406" y="2078"/>
                    <a:pt x="6227" y="2887"/>
                  </a:cubicBezTo>
                  <a:cubicBezTo>
                    <a:pt x="6217" y="2887"/>
                    <a:pt x="6207" y="2888"/>
                    <a:pt x="6196" y="2888"/>
                  </a:cubicBezTo>
                  <a:cubicBezTo>
                    <a:pt x="5766" y="2888"/>
                    <a:pt x="5324" y="2648"/>
                    <a:pt x="4882" y="2601"/>
                  </a:cubicBezTo>
                  <a:cubicBezTo>
                    <a:pt x="4346" y="2542"/>
                    <a:pt x="3810" y="2566"/>
                    <a:pt x="3274" y="2530"/>
                  </a:cubicBezTo>
                  <a:cubicBezTo>
                    <a:pt x="3232" y="2527"/>
                    <a:pt x="3190" y="2526"/>
                    <a:pt x="3147" y="2526"/>
                  </a:cubicBezTo>
                  <a:cubicBezTo>
                    <a:pt x="2663" y="2526"/>
                    <a:pt x="2167" y="2710"/>
                    <a:pt x="1762" y="2994"/>
                  </a:cubicBezTo>
                  <a:cubicBezTo>
                    <a:pt x="1548" y="3137"/>
                    <a:pt x="1357" y="3304"/>
                    <a:pt x="1203" y="3494"/>
                  </a:cubicBezTo>
                  <a:cubicBezTo>
                    <a:pt x="1119" y="3590"/>
                    <a:pt x="1048" y="3768"/>
                    <a:pt x="1167" y="3840"/>
                  </a:cubicBezTo>
                  <a:cubicBezTo>
                    <a:pt x="1208" y="3864"/>
                    <a:pt x="1257" y="3875"/>
                    <a:pt x="1312" y="3875"/>
                  </a:cubicBezTo>
                  <a:cubicBezTo>
                    <a:pt x="1545" y="3875"/>
                    <a:pt x="1877" y="3688"/>
                    <a:pt x="2060" y="3649"/>
                  </a:cubicBezTo>
                  <a:cubicBezTo>
                    <a:pt x="2191" y="3625"/>
                    <a:pt x="3191" y="3625"/>
                    <a:pt x="3227" y="3578"/>
                  </a:cubicBezTo>
                  <a:lnTo>
                    <a:pt x="3227" y="3578"/>
                  </a:lnTo>
                  <a:cubicBezTo>
                    <a:pt x="3167" y="3661"/>
                    <a:pt x="3072" y="3685"/>
                    <a:pt x="2977" y="3721"/>
                  </a:cubicBezTo>
                  <a:cubicBezTo>
                    <a:pt x="1679" y="4137"/>
                    <a:pt x="488" y="4995"/>
                    <a:pt x="333" y="6447"/>
                  </a:cubicBezTo>
                  <a:cubicBezTo>
                    <a:pt x="322" y="6519"/>
                    <a:pt x="322" y="6590"/>
                    <a:pt x="357" y="6649"/>
                  </a:cubicBezTo>
                  <a:cubicBezTo>
                    <a:pt x="391" y="6688"/>
                    <a:pt x="437" y="6703"/>
                    <a:pt x="488" y="6703"/>
                  </a:cubicBezTo>
                  <a:cubicBezTo>
                    <a:pt x="564" y="6703"/>
                    <a:pt x="650" y="6669"/>
                    <a:pt x="714" y="6626"/>
                  </a:cubicBezTo>
                  <a:cubicBezTo>
                    <a:pt x="929" y="6495"/>
                    <a:pt x="1119" y="6340"/>
                    <a:pt x="1286" y="6161"/>
                  </a:cubicBezTo>
                  <a:lnTo>
                    <a:pt x="1286" y="6161"/>
                  </a:lnTo>
                  <a:cubicBezTo>
                    <a:pt x="1072" y="6614"/>
                    <a:pt x="738" y="6995"/>
                    <a:pt x="464" y="7423"/>
                  </a:cubicBezTo>
                  <a:cubicBezTo>
                    <a:pt x="203" y="7840"/>
                    <a:pt x="0" y="8352"/>
                    <a:pt x="119" y="8840"/>
                  </a:cubicBezTo>
                  <a:cubicBezTo>
                    <a:pt x="131" y="8924"/>
                    <a:pt x="167" y="9007"/>
                    <a:pt x="238" y="9066"/>
                  </a:cubicBezTo>
                  <a:cubicBezTo>
                    <a:pt x="276" y="9092"/>
                    <a:pt x="322" y="9104"/>
                    <a:pt x="369" y="9104"/>
                  </a:cubicBezTo>
                  <a:cubicBezTo>
                    <a:pt x="455" y="9104"/>
                    <a:pt x="546" y="9064"/>
                    <a:pt x="607" y="8995"/>
                  </a:cubicBezTo>
                  <a:cubicBezTo>
                    <a:pt x="703" y="8900"/>
                    <a:pt x="738" y="8769"/>
                    <a:pt x="774" y="8638"/>
                  </a:cubicBezTo>
                  <a:lnTo>
                    <a:pt x="774" y="8638"/>
                  </a:lnTo>
                  <a:cubicBezTo>
                    <a:pt x="857" y="8769"/>
                    <a:pt x="750" y="9007"/>
                    <a:pt x="893" y="9055"/>
                  </a:cubicBezTo>
                  <a:cubicBezTo>
                    <a:pt x="904" y="9058"/>
                    <a:pt x="915" y="9060"/>
                    <a:pt x="927" y="9060"/>
                  </a:cubicBezTo>
                  <a:cubicBezTo>
                    <a:pt x="986" y="9060"/>
                    <a:pt x="1043" y="9011"/>
                    <a:pt x="1084" y="8971"/>
                  </a:cubicBezTo>
                  <a:cubicBezTo>
                    <a:pt x="1357" y="8697"/>
                    <a:pt x="1584" y="8328"/>
                    <a:pt x="1881" y="8090"/>
                  </a:cubicBezTo>
                  <a:cubicBezTo>
                    <a:pt x="2131" y="7900"/>
                    <a:pt x="2477" y="7721"/>
                    <a:pt x="2762" y="7566"/>
                  </a:cubicBezTo>
                  <a:lnTo>
                    <a:pt x="2762" y="7566"/>
                  </a:lnTo>
                  <a:cubicBezTo>
                    <a:pt x="2262" y="8102"/>
                    <a:pt x="1834" y="8733"/>
                    <a:pt x="1703" y="9447"/>
                  </a:cubicBezTo>
                  <a:cubicBezTo>
                    <a:pt x="1584" y="10067"/>
                    <a:pt x="1619" y="10674"/>
                    <a:pt x="1905" y="11233"/>
                  </a:cubicBezTo>
                  <a:cubicBezTo>
                    <a:pt x="2039" y="11491"/>
                    <a:pt x="2269" y="11749"/>
                    <a:pt x="2553" y="11749"/>
                  </a:cubicBezTo>
                  <a:cubicBezTo>
                    <a:pt x="2571" y="11749"/>
                    <a:pt x="2589" y="11747"/>
                    <a:pt x="2608" y="11745"/>
                  </a:cubicBezTo>
                  <a:cubicBezTo>
                    <a:pt x="2679" y="11733"/>
                    <a:pt x="2762" y="11698"/>
                    <a:pt x="2798" y="11626"/>
                  </a:cubicBezTo>
                  <a:cubicBezTo>
                    <a:pt x="2822" y="11567"/>
                    <a:pt x="2822" y="11519"/>
                    <a:pt x="2810" y="11460"/>
                  </a:cubicBezTo>
                  <a:cubicBezTo>
                    <a:pt x="2798" y="11293"/>
                    <a:pt x="2786" y="11126"/>
                    <a:pt x="2774" y="10960"/>
                  </a:cubicBezTo>
                  <a:lnTo>
                    <a:pt x="2774" y="10960"/>
                  </a:lnTo>
                  <a:cubicBezTo>
                    <a:pt x="2858" y="11067"/>
                    <a:pt x="2953" y="11186"/>
                    <a:pt x="3036" y="11293"/>
                  </a:cubicBezTo>
                  <a:cubicBezTo>
                    <a:pt x="3060" y="11305"/>
                    <a:pt x="3072" y="11317"/>
                    <a:pt x="3084" y="11329"/>
                  </a:cubicBezTo>
                  <a:cubicBezTo>
                    <a:pt x="3091" y="11331"/>
                    <a:pt x="3098" y="11332"/>
                    <a:pt x="3105" y="11332"/>
                  </a:cubicBezTo>
                  <a:cubicBezTo>
                    <a:pt x="3173" y="11332"/>
                    <a:pt x="3202" y="11227"/>
                    <a:pt x="3191" y="11162"/>
                  </a:cubicBezTo>
                  <a:cubicBezTo>
                    <a:pt x="3143" y="10590"/>
                    <a:pt x="3215" y="10019"/>
                    <a:pt x="3393" y="9483"/>
                  </a:cubicBezTo>
                  <a:cubicBezTo>
                    <a:pt x="3465" y="9233"/>
                    <a:pt x="3572" y="9007"/>
                    <a:pt x="3715" y="8805"/>
                  </a:cubicBezTo>
                  <a:cubicBezTo>
                    <a:pt x="3834" y="8626"/>
                    <a:pt x="4108" y="8400"/>
                    <a:pt x="4179" y="8197"/>
                  </a:cubicBezTo>
                  <a:lnTo>
                    <a:pt x="4179" y="8197"/>
                  </a:lnTo>
                  <a:cubicBezTo>
                    <a:pt x="3965" y="8805"/>
                    <a:pt x="3786" y="9519"/>
                    <a:pt x="3822" y="10174"/>
                  </a:cubicBezTo>
                  <a:cubicBezTo>
                    <a:pt x="3846" y="10710"/>
                    <a:pt x="3822" y="11257"/>
                    <a:pt x="4024" y="11769"/>
                  </a:cubicBezTo>
                  <a:cubicBezTo>
                    <a:pt x="4072" y="11876"/>
                    <a:pt x="4132" y="11995"/>
                    <a:pt x="4227" y="12067"/>
                  </a:cubicBezTo>
                  <a:cubicBezTo>
                    <a:pt x="4278" y="12106"/>
                    <a:pt x="4347" y="12127"/>
                    <a:pt x="4413" y="12127"/>
                  </a:cubicBezTo>
                  <a:cubicBezTo>
                    <a:pt x="4469" y="12127"/>
                    <a:pt x="4522" y="12111"/>
                    <a:pt x="4560" y="12079"/>
                  </a:cubicBezTo>
                  <a:cubicBezTo>
                    <a:pt x="4632" y="12019"/>
                    <a:pt x="4655" y="11924"/>
                    <a:pt x="4667" y="11841"/>
                  </a:cubicBezTo>
                  <a:cubicBezTo>
                    <a:pt x="4727" y="11579"/>
                    <a:pt x="4786" y="11317"/>
                    <a:pt x="4846" y="11055"/>
                  </a:cubicBezTo>
                  <a:cubicBezTo>
                    <a:pt x="4905" y="11472"/>
                    <a:pt x="4977" y="11912"/>
                    <a:pt x="5156" y="12293"/>
                  </a:cubicBezTo>
                  <a:cubicBezTo>
                    <a:pt x="5346" y="12686"/>
                    <a:pt x="5679" y="13019"/>
                    <a:pt x="6096" y="13126"/>
                  </a:cubicBezTo>
                  <a:cubicBezTo>
                    <a:pt x="6111" y="13131"/>
                    <a:pt x="6128" y="13134"/>
                    <a:pt x="6146" y="13134"/>
                  </a:cubicBezTo>
                  <a:cubicBezTo>
                    <a:pt x="6171" y="13134"/>
                    <a:pt x="6199" y="13129"/>
                    <a:pt x="6227" y="13115"/>
                  </a:cubicBezTo>
                  <a:cubicBezTo>
                    <a:pt x="6299" y="13079"/>
                    <a:pt x="6299" y="12984"/>
                    <a:pt x="6287" y="12900"/>
                  </a:cubicBezTo>
                  <a:cubicBezTo>
                    <a:pt x="6267" y="12789"/>
                    <a:pt x="6244" y="12679"/>
                    <a:pt x="6215" y="12570"/>
                  </a:cubicBezTo>
                  <a:lnTo>
                    <a:pt x="6215" y="12570"/>
                  </a:lnTo>
                  <a:cubicBezTo>
                    <a:pt x="6279" y="12698"/>
                    <a:pt x="6373" y="12809"/>
                    <a:pt x="6489" y="12888"/>
                  </a:cubicBezTo>
                  <a:cubicBezTo>
                    <a:pt x="6526" y="12918"/>
                    <a:pt x="6572" y="12938"/>
                    <a:pt x="6613" y="12938"/>
                  </a:cubicBezTo>
                  <a:cubicBezTo>
                    <a:pt x="6638" y="12938"/>
                    <a:pt x="6661" y="12930"/>
                    <a:pt x="6680" y="12912"/>
                  </a:cubicBezTo>
                  <a:cubicBezTo>
                    <a:pt x="6703" y="12888"/>
                    <a:pt x="6703" y="12853"/>
                    <a:pt x="6715" y="12817"/>
                  </a:cubicBezTo>
                  <a:cubicBezTo>
                    <a:pt x="6739" y="12507"/>
                    <a:pt x="6644" y="12210"/>
                    <a:pt x="6668" y="11924"/>
                  </a:cubicBezTo>
                  <a:cubicBezTo>
                    <a:pt x="6691" y="11638"/>
                    <a:pt x="6787" y="11317"/>
                    <a:pt x="6822" y="11031"/>
                  </a:cubicBezTo>
                  <a:cubicBezTo>
                    <a:pt x="6906" y="10364"/>
                    <a:pt x="6989" y="9697"/>
                    <a:pt x="7049" y="9031"/>
                  </a:cubicBezTo>
                  <a:lnTo>
                    <a:pt x="7049" y="9031"/>
                  </a:lnTo>
                  <a:cubicBezTo>
                    <a:pt x="7037" y="9519"/>
                    <a:pt x="7049" y="10007"/>
                    <a:pt x="7156" y="10483"/>
                  </a:cubicBezTo>
                  <a:cubicBezTo>
                    <a:pt x="7275" y="10960"/>
                    <a:pt x="7489" y="11424"/>
                    <a:pt x="7846" y="11769"/>
                  </a:cubicBezTo>
                  <a:cubicBezTo>
                    <a:pt x="8049" y="11972"/>
                    <a:pt x="8323" y="12126"/>
                    <a:pt x="8608" y="12150"/>
                  </a:cubicBezTo>
                  <a:cubicBezTo>
                    <a:pt x="8704" y="12150"/>
                    <a:pt x="8799" y="12150"/>
                    <a:pt x="8870" y="12103"/>
                  </a:cubicBezTo>
                  <a:cubicBezTo>
                    <a:pt x="8989" y="12019"/>
                    <a:pt x="9025" y="11853"/>
                    <a:pt x="9037" y="11710"/>
                  </a:cubicBezTo>
                  <a:cubicBezTo>
                    <a:pt x="9096" y="11198"/>
                    <a:pt x="9120" y="10805"/>
                    <a:pt x="8966" y="10317"/>
                  </a:cubicBezTo>
                  <a:cubicBezTo>
                    <a:pt x="8775" y="9686"/>
                    <a:pt x="8585" y="9066"/>
                    <a:pt x="8394" y="8447"/>
                  </a:cubicBezTo>
                  <a:lnTo>
                    <a:pt x="8394" y="8447"/>
                  </a:lnTo>
                  <a:cubicBezTo>
                    <a:pt x="8727" y="9376"/>
                    <a:pt x="9335" y="10209"/>
                    <a:pt x="10109" y="10829"/>
                  </a:cubicBezTo>
                  <a:cubicBezTo>
                    <a:pt x="10251" y="10936"/>
                    <a:pt x="10394" y="11043"/>
                    <a:pt x="10573" y="11043"/>
                  </a:cubicBezTo>
                  <a:cubicBezTo>
                    <a:pt x="10585" y="11044"/>
                    <a:pt x="10596" y="11044"/>
                    <a:pt x="10608" y="11044"/>
                  </a:cubicBezTo>
                  <a:cubicBezTo>
                    <a:pt x="10891" y="11044"/>
                    <a:pt x="11134" y="10769"/>
                    <a:pt x="11180" y="10471"/>
                  </a:cubicBezTo>
                  <a:cubicBezTo>
                    <a:pt x="11228" y="10174"/>
                    <a:pt x="11132" y="9876"/>
                    <a:pt x="11025" y="9590"/>
                  </a:cubicBezTo>
                  <a:cubicBezTo>
                    <a:pt x="10799" y="8924"/>
                    <a:pt x="10609" y="8221"/>
                    <a:pt x="10335" y="7566"/>
                  </a:cubicBezTo>
                  <a:lnTo>
                    <a:pt x="10335" y="7566"/>
                  </a:lnTo>
                  <a:cubicBezTo>
                    <a:pt x="11073" y="7995"/>
                    <a:pt x="11466" y="8947"/>
                    <a:pt x="12383" y="9078"/>
                  </a:cubicBezTo>
                  <a:cubicBezTo>
                    <a:pt x="12395" y="9078"/>
                    <a:pt x="12412" y="9081"/>
                    <a:pt x="12430" y="9081"/>
                  </a:cubicBezTo>
                  <a:cubicBezTo>
                    <a:pt x="12448" y="9081"/>
                    <a:pt x="12466" y="9078"/>
                    <a:pt x="12478" y="9066"/>
                  </a:cubicBezTo>
                  <a:cubicBezTo>
                    <a:pt x="12514" y="9043"/>
                    <a:pt x="12514" y="8983"/>
                    <a:pt x="12502" y="8935"/>
                  </a:cubicBezTo>
                  <a:cubicBezTo>
                    <a:pt x="12466" y="8745"/>
                    <a:pt x="12418" y="8543"/>
                    <a:pt x="12347" y="8364"/>
                  </a:cubicBezTo>
                  <a:lnTo>
                    <a:pt x="12347" y="8364"/>
                  </a:lnTo>
                  <a:cubicBezTo>
                    <a:pt x="12430" y="8543"/>
                    <a:pt x="12573" y="8709"/>
                    <a:pt x="12740" y="8828"/>
                  </a:cubicBezTo>
                  <a:cubicBezTo>
                    <a:pt x="12752" y="8507"/>
                    <a:pt x="12597" y="8209"/>
                    <a:pt x="12442" y="7923"/>
                  </a:cubicBezTo>
                  <a:lnTo>
                    <a:pt x="12442" y="7923"/>
                  </a:lnTo>
                  <a:cubicBezTo>
                    <a:pt x="12585" y="8054"/>
                    <a:pt x="12716" y="8185"/>
                    <a:pt x="12847" y="8316"/>
                  </a:cubicBezTo>
                  <a:cubicBezTo>
                    <a:pt x="12905" y="8365"/>
                    <a:pt x="12971" y="8421"/>
                    <a:pt x="13039" y="8421"/>
                  </a:cubicBezTo>
                  <a:cubicBezTo>
                    <a:pt x="13054" y="8421"/>
                    <a:pt x="13070" y="8418"/>
                    <a:pt x="13085" y="8412"/>
                  </a:cubicBezTo>
                  <a:cubicBezTo>
                    <a:pt x="13168" y="8388"/>
                    <a:pt x="13192" y="8293"/>
                    <a:pt x="13204" y="8209"/>
                  </a:cubicBezTo>
                  <a:cubicBezTo>
                    <a:pt x="13252" y="7828"/>
                    <a:pt x="13133" y="7423"/>
                    <a:pt x="12930" y="7090"/>
                  </a:cubicBezTo>
                  <a:cubicBezTo>
                    <a:pt x="12645" y="6638"/>
                    <a:pt x="12204" y="6185"/>
                    <a:pt x="11716" y="5971"/>
                  </a:cubicBezTo>
                  <a:lnTo>
                    <a:pt x="11716" y="5971"/>
                  </a:lnTo>
                  <a:cubicBezTo>
                    <a:pt x="12323" y="6102"/>
                    <a:pt x="12930" y="6173"/>
                    <a:pt x="13549" y="6257"/>
                  </a:cubicBezTo>
                  <a:cubicBezTo>
                    <a:pt x="13859" y="6304"/>
                    <a:pt x="14145" y="6423"/>
                    <a:pt x="14466" y="6423"/>
                  </a:cubicBezTo>
                  <a:cubicBezTo>
                    <a:pt x="14538" y="6423"/>
                    <a:pt x="15323" y="6316"/>
                    <a:pt x="15312" y="6304"/>
                  </a:cubicBezTo>
                  <a:cubicBezTo>
                    <a:pt x="15189" y="6075"/>
                    <a:pt x="14993" y="5897"/>
                    <a:pt x="14767" y="5781"/>
                  </a:cubicBezTo>
                  <a:lnTo>
                    <a:pt x="14767" y="5781"/>
                  </a:lnTo>
                  <a:cubicBezTo>
                    <a:pt x="14921" y="5821"/>
                    <a:pt x="15079" y="5841"/>
                    <a:pt x="15237" y="5841"/>
                  </a:cubicBezTo>
                  <a:cubicBezTo>
                    <a:pt x="15262" y="5841"/>
                    <a:pt x="15287" y="5841"/>
                    <a:pt x="15312" y="5840"/>
                  </a:cubicBezTo>
                  <a:cubicBezTo>
                    <a:pt x="15300" y="5542"/>
                    <a:pt x="15002" y="5340"/>
                    <a:pt x="14740" y="5209"/>
                  </a:cubicBezTo>
                  <a:cubicBezTo>
                    <a:pt x="14391" y="5044"/>
                    <a:pt x="14029" y="4906"/>
                    <a:pt x="13656" y="4801"/>
                  </a:cubicBezTo>
                  <a:lnTo>
                    <a:pt x="13656" y="4801"/>
                  </a:lnTo>
                  <a:cubicBezTo>
                    <a:pt x="13708" y="4803"/>
                    <a:pt x="13760" y="4804"/>
                    <a:pt x="13812" y="4804"/>
                  </a:cubicBezTo>
                  <a:cubicBezTo>
                    <a:pt x="14186" y="4804"/>
                    <a:pt x="14558" y="4742"/>
                    <a:pt x="14907" y="4614"/>
                  </a:cubicBezTo>
                  <a:cubicBezTo>
                    <a:pt x="14816" y="4453"/>
                    <a:pt x="14650" y="4343"/>
                    <a:pt x="14472" y="4320"/>
                  </a:cubicBezTo>
                  <a:lnTo>
                    <a:pt x="14472" y="4320"/>
                  </a:lnTo>
                  <a:cubicBezTo>
                    <a:pt x="14526" y="4321"/>
                    <a:pt x="14581" y="4322"/>
                    <a:pt x="14636" y="4322"/>
                  </a:cubicBezTo>
                  <a:cubicBezTo>
                    <a:pt x="14814" y="4322"/>
                    <a:pt x="14994" y="4312"/>
                    <a:pt x="15169" y="4280"/>
                  </a:cubicBezTo>
                  <a:cubicBezTo>
                    <a:pt x="15169" y="4066"/>
                    <a:pt x="14883" y="3971"/>
                    <a:pt x="14669" y="3935"/>
                  </a:cubicBezTo>
                  <a:cubicBezTo>
                    <a:pt x="13800" y="3802"/>
                    <a:pt x="12913" y="3739"/>
                    <a:pt x="12032" y="3739"/>
                  </a:cubicBezTo>
                  <a:cubicBezTo>
                    <a:pt x="11887" y="3739"/>
                    <a:pt x="11742" y="3741"/>
                    <a:pt x="11597" y="3744"/>
                  </a:cubicBezTo>
                  <a:cubicBezTo>
                    <a:pt x="12525" y="3554"/>
                    <a:pt x="13466" y="3459"/>
                    <a:pt x="14407" y="3459"/>
                  </a:cubicBezTo>
                  <a:cubicBezTo>
                    <a:pt x="14478" y="3459"/>
                    <a:pt x="14573" y="3447"/>
                    <a:pt x="14633" y="3399"/>
                  </a:cubicBezTo>
                  <a:cubicBezTo>
                    <a:pt x="14716" y="3328"/>
                    <a:pt x="14692" y="3173"/>
                    <a:pt x="14609" y="3090"/>
                  </a:cubicBezTo>
                  <a:cubicBezTo>
                    <a:pt x="14526" y="3006"/>
                    <a:pt x="14419" y="2970"/>
                    <a:pt x="14300" y="2947"/>
                  </a:cubicBezTo>
                  <a:cubicBezTo>
                    <a:pt x="14478" y="2935"/>
                    <a:pt x="14657" y="2923"/>
                    <a:pt x="14835" y="2923"/>
                  </a:cubicBezTo>
                  <a:cubicBezTo>
                    <a:pt x="14333" y="2381"/>
                    <a:pt x="13637" y="2168"/>
                    <a:pt x="12915" y="2168"/>
                  </a:cubicBezTo>
                  <a:cubicBezTo>
                    <a:pt x="12115" y="2168"/>
                    <a:pt x="11283" y="2429"/>
                    <a:pt x="10644" y="2792"/>
                  </a:cubicBezTo>
                  <a:cubicBezTo>
                    <a:pt x="10918" y="2518"/>
                    <a:pt x="11299" y="2399"/>
                    <a:pt x="11656" y="2268"/>
                  </a:cubicBezTo>
                  <a:cubicBezTo>
                    <a:pt x="11894" y="2185"/>
                    <a:pt x="12097" y="2042"/>
                    <a:pt x="12335" y="1935"/>
                  </a:cubicBezTo>
                  <a:cubicBezTo>
                    <a:pt x="12395" y="1911"/>
                    <a:pt x="12466" y="1875"/>
                    <a:pt x="12454" y="1804"/>
                  </a:cubicBezTo>
                  <a:cubicBezTo>
                    <a:pt x="12444" y="1754"/>
                    <a:pt x="12385" y="1729"/>
                    <a:pt x="12331" y="1729"/>
                  </a:cubicBezTo>
                  <a:cubicBezTo>
                    <a:pt x="12320" y="1729"/>
                    <a:pt x="12309" y="1730"/>
                    <a:pt x="12299" y="1732"/>
                  </a:cubicBezTo>
                  <a:cubicBezTo>
                    <a:pt x="12192" y="1732"/>
                    <a:pt x="12085" y="1768"/>
                    <a:pt x="11990" y="1816"/>
                  </a:cubicBezTo>
                  <a:cubicBezTo>
                    <a:pt x="12025" y="1697"/>
                    <a:pt x="12180" y="1661"/>
                    <a:pt x="12299" y="1613"/>
                  </a:cubicBezTo>
                  <a:cubicBezTo>
                    <a:pt x="12430" y="1577"/>
                    <a:pt x="12561" y="1446"/>
                    <a:pt x="12478" y="1339"/>
                  </a:cubicBezTo>
                  <a:cubicBezTo>
                    <a:pt x="12442" y="1280"/>
                    <a:pt x="12359" y="1280"/>
                    <a:pt x="12299" y="1280"/>
                  </a:cubicBezTo>
                  <a:cubicBezTo>
                    <a:pt x="12290" y="1280"/>
                    <a:pt x="12280" y="1280"/>
                    <a:pt x="12271" y="1280"/>
                  </a:cubicBezTo>
                  <a:cubicBezTo>
                    <a:pt x="11636" y="1280"/>
                    <a:pt x="11055" y="1549"/>
                    <a:pt x="10514" y="1893"/>
                  </a:cubicBezTo>
                  <a:lnTo>
                    <a:pt x="10514" y="1893"/>
                  </a:lnTo>
                  <a:cubicBezTo>
                    <a:pt x="10928" y="1605"/>
                    <a:pt x="11343" y="1315"/>
                    <a:pt x="11763" y="1030"/>
                  </a:cubicBezTo>
                  <a:cubicBezTo>
                    <a:pt x="11978" y="875"/>
                    <a:pt x="12204" y="720"/>
                    <a:pt x="12335" y="482"/>
                  </a:cubicBezTo>
                  <a:cubicBezTo>
                    <a:pt x="12347" y="458"/>
                    <a:pt x="12359" y="423"/>
                    <a:pt x="12347" y="399"/>
                  </a:cubicBezTo>
                  <a:cubicBezTo>
                    <a:pt x="12335" y="375"/>
                    <a:pt x="12299" y="363"/>
                    <a:pt x="12264" y="351"/>
                  </a:cubicBezTo>
                  <a:cubicBezTo>
                    <a:pt x="12226" y="346"/>
                    <a:pt x="12189" y="344"/>
                    <a:pt x="12152" y="344"/>
                  </a:cubicBezTo>
                  <a:cubicBezTo>
                    <a:pt x="12011" y="344"/>
                    <a:pt x="11874" y="378"/>
                    <a:pt x="11752" y="434"/>
                  </a:cubicBezTo>
                  <a:cubicBezTo>
                    <a:pt x="11847" y="387"/>
                    <a:pt x="11930" y="327"/>
                    <a:pt x="12014" y="244"/>
                  </a:cubicBezTo>
                  <a:cubicBezTo>
                    <a:pt x="11972" y="240"/>
                    <a:pt x="11930" y="238"/>
                    <a:pt x="11888" y="238"/>
                  </a:cubicBezTo>
                  <a:cubicBezTo>
                    <a:pt x="11677" y="238"/>
                    <a:pt x="11466" y="288"/>
                    <a:pt x="11287" y="387"/>
                  </a:cubicBezTo>
                  <a:cubicBezTo>
                    <a:pt x="11418" y="303"/>
                    <a:pt x="11537" y="208"/>
                    <a:pt x="11644" y="77"/>
                  </a:cubicBezTo>
                  <a:cubicBezTo>
                    <a:pt x="11523" y="23"/>
                    <a:pt x="11394" y="1"/>
                    <a:pt x="11263" y="1"/>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9"/>
            <p:cNvSpPr/>
            <p:nvPr/>
          </p:nvSpPr>
          <p:spPr>
            <a:xfrm>
              <a:off x="1151030" y="4750999"/>
              <a:ext cx="400177" cy="353525"/>
            </a:xfrm>
            <a:custGeom>
              <a:avLst/>
              <a:gdLst/>
              <a:ahLst/>
              <a:cxnLst/>
              <a:rect l="l" t="t" r="r" b="b"/>
              <a:pathLst>
                <a:path w="13431" h="11591" extrusionOk="0">
                  <a:moveTo>
                    <a:pt x="10049" y="1"/>
                  </a:moveTo>
                  <a:cubicBezTo>
                    <a:pt x="9698" y="1"/>
                    <a:pt x="9360" y="201"/>
                    <a:pt x="9073" y="421"/>
                  </a:cubicBezTo>
                  <a:cubicBezTo>
                    <a:pt x="8752" y="635"/>
                    <a:pt x="8442" y="897"/>
                    <a:pt x="8180" y="1183"/>
                  </a:cubicBezTo>
                  <a:cubicBezTo>
                    <a:pt x="7978" y="1386"/>
                    <a:pt x="7752" y="1862"/>
                    <a:pt x="7513" y="1969"/>
                  </a:cubicBezTo>
                  <a:cubicBezTo>
                    <a:pt x="7561" y="1552"/>
                    <a:pt x="7692" y="1124"/>
                    <a:pt x="7775" y="719"/>
                  </a:cubicBezTo>
                  <a:cubicBezTo>
                    <a:pt x="7799" y="612"/>
                    <a:pt x="7823" y="505"/>
                    <a:pt x="7811" y="397"/>
                  </a:cubicBezTo>
                  <a:cubicBezTo>
                    <a:pt x="7799" y="290"/>
                    <a:pt x="7728" y="183"/>
                    <a:pt x="7632" y="147"/>
                  </a:cubicBezTo>
                  <a:cubicBezTo>
                    <a:pt x="7607" y="139"/>
                    <a:pt x="7581" y="135"/>
                    <a:pt x="7554" y="135"/>
                  </a:cubicBezTo>
                  <a:cubicBezTo>
                    <a:pt x="7469" y="135"/>
                    <a:pt x="7381" y="173"/>
                    <a:pt x="7299" y="219"/>
                  </a:cubicBezTo>
                  <a:cubicBezTo>
                    <a:pt x="6763" y="540"/>
                    <a:pt x="6394" y="1100"/>
                    <a:pt x="6061" y="1624"/>
                  </a:cubicBezTo>
                  <a:cubicBezTo>
                    <a:pt x="5870" y="1933"/>
                    <a:pt x="5668" y="2255"/>
                    <a:pt x="5608" y="2624"/>
                  </a:cubicBezTo>
                  <a:cubicBezTo>
                    <a:pt x="5044" y="2279"/>
                    <a:pt x="4414" y="2111"/>
                    <a:pt x="3759" y="2111"/>
                  </a:cubicBezTo>
                  <a:cubicBezTo>
                    <a:pt x="3737" y="2111"/>
                    <a:pt x="3714" y="2111"/>
                    <a:pt x="3692" y="2112"/>
                  </a:cubicBezTo>
                  <a:cubicBezTo>
                    <a:pt x="3322" y="2124"/>
                    <a:pt x="2965" y="2183"/>
                    <a:pt x="2632" y="2302"/>
                  </a:cubicBezTo>
                  <a:cubicBezTo>
                    <a:pt x="2421" y="2373"/>
                    <a:pt x="1910" y="2743"/>
                    <a:pt x="1724" y="2743"/>
                  </a:cubicBezTo>
                  <a:cubicBezTo>
                    <a:pt x="1721" y="2743"/>
                    <a:pt x="1718" y="2743"/>
                    <a:pt x="1715" y="2743"/>
                  </a:cubicBezTo>
                  <a:lnTo>
                    <a:pt x="1715" y="2743"/>
                  </a:lnTo>
                  <a:cubicBezTo>
                    <a:pt x="2203" y="2779"/>
                    <a:pt x="2691" y="2886"/>
                    <a:pt x="3168" y="3052"/>
                  </a:cubicBezTo>
                  <a:cubicBezTo>
                    <a:pt x="2810" y="3433"/>
                    <a:pt x="2275" y="3600"/>
                    <a:pt x="1822" y="3862"/>
                  </a:cubicBezTo>
                  <a:cubicBezTo>
                    <a:pt x="1382" y="4112"/>
                    <a:pt x="989" y="4434"/>
                    <a:pt x="679" y="4826"/>
                  </a:cubicBezTo>
                  <a:cubicBezTo>
                    <a:pt x="548" y="4993"/>
                    <a:pt x="417" y="5207"/>
                    <a:pt x="489" y="5410"/>
                  </a:cubicBezTo>
                  <a:cubicBezTo>
                    <a:pt x="727" y="5255"/>
                    <a:pt x="977" y="5124"/>
                    <a:pt x="1239" y="5017"/>
                  </a:cubicBezTo>
                  <a:lnTo>
                    <a:pt x="1239" y="5017"/>
                  </a:lnTo>
                  <a:cubicBezTo>
                    <a:pt x="834" y="5767"/>
                    <a:pt x="453" y="6529"/>
                    <a:pt x="96" y="7303"/>
                  </a:cubicBezTo>
                  <a:cubicBezTo>
                    <a:pt x="48" y="7410"/>
                    <a:pt x="1" y="7541"/>
                    <a:pt x="72" y="7636"/>
                  </a:cubicBezTo>
                  <a:cubicBezTo>
                    <a:pt x="109" y="7691"/>
                    <a:pt x="160" y="7714"/>
                    <a:pt x="218" y="7714"/>
                  </a:cubicBezTo>
                  <a:cubicBezTo>
                    <a:pt x="348" y="7714"/>
                    <a:pt x="513" y="7601"/>
                    <a:pt x="620" y="7493"/>
                  </a:cubicBezTo>
                  <a:cubicBezTo>
                    <a:pt x="1025" y="7077"/>
                    <a:pt x="1525" y="6731"/>
                    <a:pt x="2060" y="6517"/>
                  </a:cubicBezTo>
                  <a:cubicBezTo>
                    <a:pt x="2214" y="6451"/>
                    <a:pt x="2391" y="6399"/>
                    <a:pt x="2556" y="6399"/>
                  </a:cubicBezTo>
                  <a:cubicBezTo>
                    <a:pt x="2660" y="6399"/>
                    <a:pt x="2759" y="6419"/>
                    <a:pt x="2846" y="6470"/>
                  </a:cubicBezTo>
                  <a:cubicBezTo>
                    <a:pt x="2084" y="7101"/>
                    <a:pt x="1548" y="8017"/>
                    <a:pt x="1394" y="9006"/>
                  </a:cubicBezTo>
                  <a:cubicBezTo>
                    <a:pt x="1346" y="9279"/>
                    <a:pt x="1334" y="9565"/>
                    <a:pt x="1394" y="9851"/>
                  </a:cubicBezTo>
                  <a:cubicBezTo>
                    <a:pt x="1406" y="9922"/>
                    <a:pt x="1417" y="9982"/>
                    <a:pt x="1465" y="10029"/>
                  </a:cubicBezTo>
                  <a:cubicBezTo>
                    <a:pt x="1513" y="10083"/>
                    <a:pt x="1577" y="10105"/>
                    <a:pt x="1643" y="10105"/>
                  </a:cubicBezTo>
                  <a:cubicBezTo>
                    <a:pt x="1725" y="10105"/>
                    <a:pt x="1810" y="10070"/>
                    <a:pt x="1870" y="10018"/>
                  </a:cubicBezTo>
                  <a:cubicBezTo>
                    <a:pt x="1989" y="9910"/>
                    <a:pt x="2037" y="9768"/>
                    <a:pt x="2084" y="9625"/>
                  </a:cubicBezTo>
                  <a:cubicBezTo>
                    <a:pt x="2322" y="8970"/>
                    <a:pt x="2644" y="8339"/>
                    <a:pt x="3096" y="7815"/>
                  </a:cubicBezTo>
                  <a:cubicBezTo>
                    <a:pt x="3498" y="7343"/>
                    <a:pt x="3852" y="6800"/>
                    <a:pt x="4381" y="6454"/>
                  </a:cubicBezTo>
                  <a:lnTo>
                    <a:pt x="4381" y="6454"/>
                  </a:lnTo>
                  <a:cubicBezTo>
                    <a:pt x="3936" y="6751"/>
                    <a:pt x="3631" y="7760"/>
                    <a:pt x="3525" y="8255"/>
                  </a:cubicBezTo>
                  <a:cubicBezTo>
                    <a:pt x="3370" y="9029"/>
                    <a:pt x="3144" y="9684"/>
                    <a:pt x="3441" y="10482"/>
                  </a:cubicBezTo>
                  <a:cubicBezTo>
                    <a:pt x="3465" y="10553"/>
                    <a:pt x="3501" y="10637"/>
                    <a:pt x="3572" y="10661"/>
                  </a:cubicBezTo>
                  <a:cubicBezTo>
                    <a:pt x="3595" y="10670"/>
                    <a:pt x="3618" y="10675"/>
                    <a:pt x="3641" y="10675"/>
                  </a:cubicBezTo>
                  <a:cubicBezTo>
                    <a:pt x="3700" y="10675"/>
                    <a:pt x="3756" y="10644"/>
                    <a:pt x="3799" y="10601"/>
                  </a:cubicBezTo>
                  <a:cubicBezTo>
                    <a:pt x="3846" y="10553"/>
                    <a:pt x="3882" y="10470"/>
                    <a:pt x="3918" y="10399"/>
                  </a:cubicBezTo>
                  <a:cubicBezTo>
                    <a:pt x="4192" y="9708"/>
                    <a:pt x="4477" y="9017"/>
                    <a:pt x="4751" y="8327"/>
                  </a:cubicBezTo>
                  <a:lnTo>
                    <a:pt x="4751" y="8327"/>
                  </a:lnTo>
                  <a:cubicBezTo>
                    <a:pt x="4596" y="8720"/>
                    <a:pt x="4454" y="9137"/>
                    <a:pt x="4394" y="9553"/>
                  </a:cubicBezTo>
                  <a:cubicBezTo>
                    <a:pt x="4311" y="10149"/>
                    <a:pt x="4370" y="10851"/>
                    <a:pt x="4704" y="11351"/>
                  </a:cubicBezTo>
                  <a:cubicBezTo>
                    <a:pt x="4775" y="11470"/>
                    <a:pt x="4882" y="11577"/>
                    <a:pt x="5013" y="11589"/>
                  </a:cubicBezTo>
                  <a:cubicBezTo>
                    <a:pt x="5023" y="11590"/>
                    <a:pt x="5032" y="11591"/>
                    <a:pt x="5041" y="11591"/>
                  </a:cubicBezTo>
                  <a:cubicBezTo>
                    <a:pt x="5275" y="11591"/>
                    <a:pt x="5420" y="11306"/>
                    <a:pt x="5477" y="11077"/>
                  </a:cubicBezTo>
                  <a:cubicBezTo>
                    <a:pt x="5978" y="9315"/>
                    <a:pt x="5894" y="7482"/>
                    <a:pt x="6347" y="5684"/>
                  </a:cubicBezTo>
                  <a:cubicBezTo>
                    <a:pt x="6430" y="7243"/>
                    <a:pt x="6359" y="8720"/>
                    <a:pt x="7073" y="10149"/>
                  </a:cubicBezTo>
                  <a:cubicBezTo>
                    <a:pt x="7124" y="10231"/>
                    <a:pt x="7212" y="10322"/>
                    <a:pt x="7303" y="10322"/>
                  </a:cubicBezTo>
                  <a:cubicBezTo>
                    <a:pt x="7318" y="10322"/>
                    <a:pt x="7332" y="10320"/>
                    <a:pt x="7347" y="10315"/>
                  </a:cubicBezTo>
                  <a:cubicBezTo>
                    <a:pt x="7442" y="10280"/>
                    <a:pt x="7466" y="10149"/>
                    <a:pt x="7478" y="10041"/>
                  </a:cubicBezTo>
                  <a:cubicBezTo>
                    <a:pt x="7565" y="8702"/>
                    <a:pt x="7323" y="7244"/>
                    <a:pt x="7008" y="5912"/>
                  </a:cubicBezTo>
                  <a:lnTo>
                    <a:pt x="7008" y="5912"/>
                  </a:lnTo>
                  <a:cubicBezTo>
                    <a:pt x="7223" y="6773"/>
                    <a:pt x="7566" y="7977"/>
                    <a:pt x="8061" y="8565"/>
                  </a:cubicBezTo>
                  <a:cubicBezTo>
                    <a:pt x="8347" y="8904"/>
                    <a:pt x="8666" y="9053"/>
                    <a:pt x="8946" y="9053"/>
                  </a:cubicBezTo>
                  <a:cubicBezTo>
                    <a:pt x="9484" y="9053"/>
                    <a:pt x="9883" y="8509"/>
                    <a:pt x="9657" y="7720"/>
                  </a:cubicBezTo>
                  <a:cubicBezTo>
                    <a:pt x="9311" y="6470"/>
                    <a:pt x="7811" y="5886"/>
                    <a:pt x="7347" y="4707"/>
                  </a:cubicBezTo>
                  <a:lnTo>
                    <a:pt x="7347" y="4707"/>
                  </a:lnTo>
                  <a:cubicBezTo>
                    <a:pt x="8156" y="5362"/>
                    <a:pt x="9026" y="5934"/>
                    <a:pt x="9942" y="6422"/>
                  </a:cubicBezTo>
                  <a:cubicBezTo>
                    <a:pt x="9490" y="5731"/>
                    <a:pt x="8918" y="5136"/>
                    <a:pt x="8347" y="4541"/>
                  </a:cubicBezTo>
                  <a:lnTo>
                    <a:pt x="8347" y="4541"/>
                  </a:lnTo>
                  <a:cubicBezTo>
                    <a:pt x="8918" y="4660"/>
                    <a:pt x="9442" y="4946"/>
                    <a:pt x="9978" y="5172"/>
                  </a:cubicBezTo>
                  <a:cubicBezTo>
                    <a:pt x="10359" y="5321"/>
                    <a:pt x="10768" y="5435"/>
                    <a:pt x="11170" y="5435"/>
                  </a:cubicBezTo>
                  <a:cubicBezTo>
                    <a:pt x="11347" y="5435"/>
                    <a:pt x="11522" y="5413"/>
                    <a:pt x="11693" y="5362"/>
                  </a:cubicBezTo>
                  <a:lnTo>
                    <a:pt x="8965" y="3975"/>
                  </a:lnTo>
                  <a:lnTo>
                    <a:pt x="8965" y="3975"/>
                  </a:lnTo>
                  <a:cubicBezTo>
                    <a:pt x="9164" y="4071"/>
                    <a:pt x="9702" y="4080"/>
                    <a:pt x="10219" y="4080"/>
                  </a:cubicBezTo>
                  <a:cubicBezTo>
                    <a:pt x="10339" y="4080"/>
                    <a:pt x="10457" y="4079"/>
                    <a:pt x="10570" y="4079"/>
                  </a:cubicBezTo>
                  <a:cubicBezTo>
                    <a:pt x="10837" y="4079"/>
                    <a:pt x="11071" y="4082"/>
                    <a:pt x="11216" y="4100"/>
                  </a:cubicBezTo>
                  <a:cubicBezTo>
                    <a:pt x="11476" y="4128"/>
                    <a:pt x="11749" y="4155"/>
                    <a:pt x="12022" y="4155"/>
                  </a:cubicBezTo>
                  <a:cubicBezTo>
                    <a:pt x="12461" y="4155"/>
                    <a:pt x="12897" y="4084"/>
                    <a:pt x="13264" y="3826"/>
                  </a:cubicBezTo>
                  <a:cubicBezTo>
                    <a:pt x="12901" y="3517"/>
                    <a:pt x="12422" y="3475"/>
                    <a:pt x="11925" y="3475"/>
                  </a:cubicBezTo>
                  <a:cubicBezTo>
                    <a:pt x="11742" y="3475"/>
                    <a:pt x="11556" y="3481"/>
                    <a:pt x="11373" y="3481"/>
                  </a:cubicBezTo>
                  <a:cubicBezTo>
                    <a:pt x="11059" y="3481"/>
                    <a:pt x="10753" y="3464"/>
                    <a:pt x="10478" y="3374"/>
                  </a:cubicBezTo>
                  <a:cubicBezTo>
                    <a:pt x="11407" y="2957"/>
                    <a:pt x="12431" y="2779"/>
                    <a:pt x="13431" y="2600"/>
                  </a:cubicBezTo>
                  <a:cubicBezTo>
                    <a:pt x="12812" y="2362"/>
                    <a:pt x="12145" y="2243"/>
                    <a:pt x="11478" y="2243"/>
                  </a:cubicBezTo>
                  <a:cubicBezTo>
                    <a:pt x="10811" y="2243"/>
                    <a:pt x="10145" y="2362"/>
                    <a:pt x="9526" y="2600"/>
                  </a:cubicBezTo>
                  <a:cubicBezTo>
                    <a:pt x="9514" y="2600"/>
                    <a:pt x="9680" y="2314"/>
                    <a:pt x="9716" y="2279"/>
                  </a:cubicBezTo>
                  <a:cubicBezTo>
                    <a:pt x="9835" y="2171"/>
                    <a:pt x="10038" y="2112"/>
                    <a:pt x="10169" y="2040"/>
                  </a:cubicBezTo>
                  <a:cubicBezTo>
                    <a:pt x="10395" y="1933"/>
                    <a:pt x="10645" y="1790"/>
                    <a:pt x="10740" y="1552"/>
                  </a:cubicBezTo>
                  <a:cubicBezTo>
                    <a:pt x="10752" y="1505"/>
                    <a:pt x="10764" y="1457"/>
                    <a:pt x="10752" y="1421"/>
                  </a:cubicBezTo>
                  <a:cubicBezTo>
                    <a:pt x="10723" y="1349"/>
                    <a:pt x="10655" y="1325"/>
                    <a:pt x="10580" y="1325"/>
                  </a:cubicBezTo>
                  <a:cubicBezTo>
                    <a:pt x="10530" y="1325"/>
                    <a:pt x="10478" y="1336"/>
                    <a:pt x="10430" y="1350"/>
                  </a:cubicBezTo>
                  <a:cubicBezTo>
                    <a:pt x="9776" y="1564"/>
                    <a:pt x="9192" y="1969"/>
                    <a:pt x="8752" y="2493"/>
                  </a:cubicBezTo>
                  <a:cubicBezTo>
                    <a:pt x="8752" y="2267"/>
                    <a:pt x="8906" y="2076"/>
                    <a:pt x="9037" y="1898"/>
                  </a:cubicBezTo>
                  <a:cubicBezTo>
                    <a:pt x="9264" y="1612"/>
                    <a:pt x="9454" y="1421"/>
                    <a:pt x="9752" y="1243"/>
                  </a:cubicBezTo>
                  <a:cubicBezTo>
                    <a:pt x="10038" y="1076"/>
                    <a:pt x="10335" y="886"/>
                    <a:pt x="10490" y="576"/>
                  </a:cubicBezTo>
                  <a:cubicBezTo>
                    <a:pt x="10526" y="516"/>
                    <a:pt x="10561" y="433"/>
                    <a:pt x="10561" y="362"/>
                  </a:cubicBezTo>
                  <a:cubicBezTo>
                    <a:pt x="10550" y="159"/>
                    <a:pt x="10335" y="28"/>
                    <a:pt x="10133" y="4"/>
                  </a:cubicBezTo>
                  <a:cubicBezTo>
                    <a:pt x="10105" y="2"/>
                    <a:pt x="10077" y="1"/>
                    <a:pt x="10049" y="1"/>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9"/>
            <p:cNvSpPr/>
            <p:nvPr/>
          </p:nvSpPr>
          <p:spPr>
            <a:xfrm>
              <a:off x="1267379" y="4831366"/>
              <a:ext cx="129847" cy="84271"/>
            </a:xfrm>
            <a:custGeom>
              <a:avLst/>
              <a:gdLst/>
              <a:ahLst/>
              <a:cxnLst/>
              <a:rect l="l" t="t" r="r" b="b"/>
              <a:pathLst>
                <a:path w="4358" h="2763" extrusionOk="0">
                  <a:moveTo>
                    <a:pt x="723" y="2589"/>
                  </a:moveTo>
                  <a:lnTo>
                    <a:pt x="723" y="2589"/>
                  </a:lnTo>
                  <a:cubicBezTo>
                    <a:pt x="724" y="2591"/>
                    <a:pt x="725" y="2594"/>
                    <a:pt x="727" y="2596"/>
                  </a:cubicBezTo>
                  <a:cubicBezTo>
                    <a:pt x="726" y="2594"/>
                    <a:pt x="725" y="2591"/>
                    <a:pt x="723" y="2589"/>
                  </a:cubicBezTo>
                  <a:close/>
                  <a:moveTo>
                    <a:pt x="3329" y="0"/>
                  </a:moveTo>
                  <a:cubicBezTo>
                    <a:pt x="3269" y="0"/>
                    <a:pt x="3207" y="41"/>
                    <a:pt x="3180" y="96"/>
                  </a:cubicBezTo>
                  <a:cubicBezTo>
                    <a:pt x="3145" y="188"/>
                    <a:pt x="3155" y="358"/>
                    <a:pt x="3048" y="358"/>
                  </a:cubicBezTo>
                  <a:cubicBezTo>
                    <a:pt x="3044" y="358"/>
                    <a:pt x="3041" y="358"/>
                    <a:pt x="3037" y="358"/>
                  </a:cubicBezTo>
                  <a:cubicBezTo>
                    <a:pt x="2989" y="346"/>
                    <a:pt x="2965" y="286"/>
                    <a:pt x="2930" y="251"/>
                  </a:cubicBezTo>
                  <a:cubicBezTo>
                    <a:pt x="2914" y="235"/>
                    <a:pt x="2894" y="228"/>
                    <a:pt x="2876" y="228"/>
                  </a:cubicBezTo>
                  <a:cubicBezTo>
                    <a:pt x="2866" y="228"/>
                    <a:pt x="2856" y="230"/>
                    <a:pt x="2848" y="233"/>
                  </a:cubicBezTo>
                  <a:lnTo>
                    <a:pt x="2848" y="233"/>
                  </a:lnTo>
                  <a:cubicBezTo>
                    <a:pt x="2861" y="181"/>
                    <a:pt x="2843" y="122"/>
                    <a:pt x="2799" y="96"/>
                  </a:cubicBezTo>
                  <a:cubicBezTo>
                    <a:pt x="2779" y="83"/>
                    <a:pt x="2757" y="77"/>
                    <a:pt x="2736" y="77"/>
                  </a:cubicBezTo>
                  <a:cubicBezTo>
                    <a:pt x="2681" y="77"/>
                    <a:pt x="2629" y="116"/>
                    <a:pt x="2620" y="167"/>
                  </a:cubicBezTo>
                  <a:cubicBezTo>
                    <a:pt x="2587" y="100"/>
                    <a:pt x="2516" y="70"/>
                    <a:pt x="2444" y="70"/>
                  </a:cubicBezTo>
                  <a:cubicBezTo>
                    <a:pt x="2338" y="70"/>
                    <a:pt x="2227" y="134"/>
                    <a:pt x="2216" y="244"/>
                  </a:cubicBezTo>
                  <a:lnTo>
                    <a:pt x="2216" y="244"/>
                  </a:lnTo>
                  <a:cubicBezTo>
                    <a:pt x="2218" y="184"/>
                    <a:pt x="2155" y="150"/>
                    <a:pt x="2095" y="150"/>
                  </a:cubicBezTo>
                  <a:cubicBezTo>
                    <a:pt x="2063" y="150"/>
                    <a:pt x="2033" y="159"/>
                    <a:pt x="2013" y="179"/>
                  </a:cubicBezTo>
                  <a:cubicBezTo>
                    <a:pt x="1953" y="251"/>
                    <a:pt x="1965" y="370"/>
                    <a:pt x="2013" y="453"/>
                  </a:cubicBezTo>
                  <a:cubicBezTo>
                    <a:pt x="1930" y="406"/>
                    <a:pt x="1822" y="382"/>
                    <a:pt x="1727" y="382"/>
                  </a:cubicBezTo>
                  <a:cubicBezTo>
                    <a:pt x="1751" y="477"/>
                    <a:pt x="1775" y="596"/>
                    <a:pt x="1727" y="691"/>
                  </a:cubicBezTo>
                  <a:cubicBezTo>
                    <a:pt x="1701" y="737"/>
                    <a:pt x="1643" y="765"/>
                    <a:pt x="1587" y="765"/>
                  </a:cubicBezTo>
                  <a:cubicBezTo>
                    <a:pt x="1542" y="765"/>
                    <a:pt x="1499" y="746"/>
                    <a:pt x="1477" y="703"/>
                  </a:cubicBezTo>
                  <a:cubicBezTo>
                    <a:pt x="1418" y="763"/>
                    <a:pt x="1358" y="834"/>
                    <a:pt x="1299" y="894"/>
                  </a:cubicBezTo>
                  <a:cubicBezTo>
                    <a:pt x="1288" y="830"/>
                    <a:pt x="1229" y="785"/>
                    <a:pt x="1174" y="785"/>
                  </a:cubicBezTo>
                  <a:cubicBezTo>
                    <a:pt x="1168" y="785"/>
                    <a:pt x="1162" y="785"/>
                    <a:pt x="1156" y="787"/>
                  </a:cubicBezTo>
                  <a:cubicBezTo>
                    <a:pt x="1084" y="798"/>
                    <a:pt x="1049" y="882"/>
                    <a:pt x="1060" y="941"/>
                  </a:cubicBezTo>
                  <a:cubicBezTo>
                    <a:pt x="1034" y="909"/>
                    <a:pt x="990" y="890"/>
                    <a:pt x="946" y="890"/>
                  </a:cubicBezTo>
                  <a:cubicBezTo>
                    <a:pt x="909" y="890"/>
                    <a:pt x="873" y="903"/>
                    <a:pt x="846" y="929"/>
                  </a:cubicBezTo>
                  <a:cubicBezTo>
                    <a:pt x="787" y="977"/>
                    <a:pt x="775" y="1096"/>
                    <a:pt x="846" y="1144"/>
                  </a:cubicBezTo>
                  <a:cubicBezTo>
                    <a:pt x="812" y="1127"/>
                    <a:pt x="769" y="1118"/>
                    <a:pt x="726" y="1118"/>
                  </a:cubicBezTo>
                  <a:cubicBezTo>
                    <a:pt x="619" y="1118"/>
                    <a:pt x="511" y="1169"/>
                    <a:pt x="537" y="1263"/>
                  </a:cubicBezTo>
                  <a:cubicBezTo>
                    <a:pt x="560" y="1346"/>
                    <a:pt x="668" y="1370"/>
                    <a:pt x="715" y="1441"/>
                  </a:cubicBezTo>
                  <a:cubicBezTo>
                    <a:pt x="731" y="1459"/>
                    <a:pt x="741" y="1480"/>
                    <a:pt x="745" y="1502"/>
                  </a:cubicBezTo>
                  <a:lnTo>
                    <a:pt x="745" y="1502"/>
                  </a:lnTo>
                  <a:cubicBezTo>
                    <a:pt x="722" y="1529"/>
                    <a:pt x="700" y="1556"/>
                    <a:pt x="679" y="1584"/>
                  </a:cubicBezTo>
                  <a:cubicBezTo>
                    <a:pt x="647" y="1628"/>
                    <a:pt x="619" y="1670"/>
                    <a:pt x="596" y="1709"/>
                  </a:cubicBezTo>
                  <a:lnTo>
                    <a:pt x="596" y="1709"/>
                  </a:lnTo>
                  <a:cubicBezTo>
                    <a:pt x="591" y="1710"/>
                    <a:pt x="585" y="1710"/>
                    <a:pt x="580" y="1710"/>
                  </a:cubicBezTo>
                  <a:cubicBezTo>
                    <a:pt x="566" y="1710"/>
                    <a:pt x="551" y="1708"/>
                    <a:pt x="537" y="1703"/>
                  </a:cubicBezTo>
                  <a:cubicBezTo>
                    <a:pt x="489" y="1691"/>
                    <a:pt x="441" y="1644"/>
                    <a:pt x="394" y="1644"/>
                  </a:cubicBezTo>
                  <a:cubicBezTo>
                    <a:pt x="298" y="1644"/>
                    <a:pt x="251" y="1799"/>
                    <a:pt x="334" y="1846"/>
                  </a:cubicBezTo>
                  <a:lnTo>
                    <a:pt x="120" y="1834"/>
                  </a:lnTo>
                  <a:lnTo>
                    <a:pt x="120" y="1834"/>
                  </a:lnTo>
                  <a:cubicBezTo>
                    <a:pt x="120" y="1941"/>
                    <a:pt x="179" y="2049"/>
                    <a:pt x="275" y="2096"/>
                  </a:cubicBezTo>
                  <a:cubicBezTo>
                    <a:pt x="237" y="2081"/>
                    <a:pt x="190" y="2066"/>
                    <a:pt x="148" y="2066"/>
                  </a:cubicBezTo>
                  <a:cubicBezTo>
                    <a:pt x="124" y="2066"/>
                    <a:pt x="102" y="2071"/>
                    <a:pt x="84" y="2084"/>
                  </a:cubicBezTo>
                  <a:cubicBezTo>
                    <a:pt x="1" y="2144"/>
                    <a:pt x="72" y="2275"/>
                    <a:pt x="168" y="2311"/>
                  </a:cubicBezTo>
                  <a:cubicBezTo>
                    <a:pt x="191" y="2316"/>
                    <a:pt x="215" y="2319"/>
                    <a:pt x="239" y="2319"/>
                  </a:cubicBezTo>
                  <a:cubicBezTo>
                    <a:pt x="311" y="2319"/>
                    <a:pt x="385" y="2299"/>
                    <a:pt x="465" y="2299"/>
                  </a:cubicBezTo>
                  <a:cubicBezTo>
                    <a:pt x="519" y="2299"/>
                    <a:pt x="562" y="2318"/>
                    <a:pt x="600" y="2345"/>
                  </a:cubicBezTo>
                  <a:lnTo>
                    <a:pt x="600" y="2345"/>
                  </a:lnTo>
                  <a:cubicBezTo>
                    <a:pt x="635" y="2419"/>
                    <a:pt x="678" y="2499"/>
                    <a:pt x="723" y="2589"/>
                  </a:cubicBezTo>
                  <a:lnTo>
                    <a:pt x="723" y="2589"/>
                  </a:lnTo>
                  <a:cubicBezTo>
                    <a:pt x="717" y="2569"/>
                    <a:pt x="739" y="2555"/>
                    <a:pt x="762" y="2555"/>
                  </a:cubicBezTo>
                  <a:cubicBezTo>
                    <a:pt x="776" y="2555"/>
                    <a:pt x="790" y="2560"/>
                    <a:pt x="799" y="2572"/>
                  </a:cubicBezTo>
                  <a:cubicBezTo>
                    <a:pt x="834" y="2596"/>
                    <a:pt x="834" y="2644"/>
                    <a:pt x="858" y="2680"/>
                  </a:cubicBezTo>
                  <a:cubicBezTo>
                    <a:pt x="882" y="2715"/>
                    <a:pt x="924" y="2727"/>
                    <a:pt x="970" y="2727"/>
                  </a:cubicBezTo>
                  <a:cubicBezTo>
                    <a:pt x="1016" y="2727"/>
                    <a:pt x="1066" y="2715"/>
                    <a:pt x="1108" y="2703"/>
                  </a:cubicBezTo>
                  <a:cubicBezTo>
                    <a:pt x="1178" y="2675"/>
                    <a:pt x="1244" y="2647"/>
                    <a:pt x="1311" y="2619"/>
                  </a:cubicBezTo>
                  <a:lnTo>
                    <a:pt x="1311" y="2619"/>
                  </a:lnTo>
                  <a:cubicBezTo>
                    <a:pt x="1315" y="2620"/>
                    <a:pt x="1319" y="2620"/>
                    <a:pt x="1322" y="2620"/>
                  </a:cubicBezTo>
                  <a:cubicBezTo>
                    <a:pt x="1360" y="2622"/>
                    <a:pt x="1397" y="2623"/>
                    <a:pt x="1435" y="2623"/>
                  </a:cubicBezTo>
                  <a:lnTo>
                    <a:pt x="1435" y="2623"/>
                  </a:lnTo>
                  <a:cubicBezTo>
                    <a:pt x="1439" y="2693"/>
                    <a:pt x="1511" y="2763"/>
                    <a:pt x="1584" y="2763"/>
                  </a:cubicBezTo>
                  <a:cubicBezTo>
                    <a:pt x="1680" y="2763"/>
                    <a:pt x="1763" y="2680"/>
                    <a:pt x="1822" y="2596"/>
                  </a:cubicBezTo>
                  <a:cubicBezTo>
                    <a:pt x="1824" y="2595"/>
                    <a:pt x="1825" y="2593"/>
                    <a:pt x="1826" y="2591"/>
                  </a:cubicBezTo>
                  <a:lnTo>
                    <a:pt x="1826" y="2591"/>
                  </a:lnTo>
                  <a:cubicBezTo>
                    <a:pt x="1949" y="2572"/>
                    <a:pt x="2072" y="2545"/>
                    <a:pt x="2194" y="2512"/>
                  </a:cubicBezTo>
                  <a:lnTo>
                    <a:pt x="2194" y="2512"/>
                  </a:lnTo>
                  <a:cubicBezTo>
                    <a:pt x="2238" y="2535"/>
                    <a:pt x="2285" y="2549"/>
                    <a:pt x="2334" y="2549"/>
                  </a:cubicBezTo>
                  <a:cubicBezTo>
                    <a:pt x="2341" y="2549"/>
                    <a:pt x="2347" y="2549"/>
                    <a:pt x="2353" y="2549"/>
                  </a:cubicBezTo>
                  <a:cubicBezTo>
                    <a:pt x="2451" y="2549"/>
                    <a:pt x="2545" y="2479"/>
                    <a:pt x="2569" y="2393"/>
                  </a:cubicBezTo>
                  <a:lnTo>
                    <a:pt x="2569" y="2393"/>
                  </a:lnTo>
                  <a:cubicBezTo>
                    <a:pt x="2585" y="2387"/>
                    <a:pt x="2601" y="2381"/>
                    <a:pt x="2617" y="2376"/>
                  </a:cubicBezTo>
                  <a:lnTo>
                    <a:pt x="2617" y="2376"/>
                  </a:lnTo>
                  <a:cubicBezTo>
                    <a:pt x="2639" y="2390"/>
                    <a:pt x="2665" y="2396"/>
                    <a:pt x="2693" y="2396"/>
                  </a:cubicBezTo>
                  <a:cubicBezTo>
                    <a:pt x="2771" y="2396"/>
                    <a:pt x="2856" y="2345"/>
                    <a:pt x="2870" y="2268"/>
                  </a:cubicBezTo>
                  <a:lnTo>
                    <a:pt x="2870" y="2268"/>
                  </a:lnTo>
                  <a:cubicBezTo>
                    <a:pt x="2885" y="2261"/>
                    <a:pt x="2900" y="2254"/>
                    <a:pt x="2915" y="2247"/>
                  </a:cubicBezTo>
                  <a:lnTo>
                    <a:pt x="2915" y="2247"/>
                  </a:lnTo>
                  <a:cubicBezTo>
                    <a:pt x="2923" y="2248"/>
                    <a:pt x="2930" y="2249"/>
                    <a:pt x="2937" y="2249"/>
                  </a:cubicBezTo>
                  <a:cubicBezTo>
                    <a:pt x="2988" y="2249"/>
                    <a:pt x="3039" y="2215"/>
                    <a:pt x="3068" y="2169"/>
                  </a:cubicBezTo>
                  <a:lnTo>
                    <a:pt x="3068" y="2169"/>
                  </a:lnTo>
                  <a:cubicBezTo>
                    <a:pt x="3125" y="2139"/>
                    <a:pt x="3180" y="2108"/>
                    <a:pt x="3233" y="2076"/>
                  </a:cubicBezTo>
                  <a:lnTo>
                    <a:pt x="3233" y="2076"/>
                  </a:lnTo>
                  <a:cubicBezTo>
                    <a:pt x="3233" y="2076"/>
                    <a:pt x="3233" y="2076"/>
                    <a:pt x="3233" y="2076"/>
                  </a:cubicBezTo>
                  <a:cubicBezTo>
                    <a:pt x="3349" y="2076"/>
                    <a:pt x="3471" y="2003"/>
                    <a:pt x="3504" y="1894"/>
                  </a:cubicBezTo>
                  <a:lnTo>
                    <a:pt x="3504" y="1894"/>
                  </a:lnTo>
                  <a:cubicBezTo>
                    <a:pt x="3627" y="1803"/>
                    <a:pt x="3734" y="1708"/>
                    <a:pt x="3824" y="1612"/>
                  </a:cubicBezTo>
                  <a:lnTo>
                    <a:pt x="3824" y="1612"/>
                  </a:lnTo>
                  <a:cubicBezTo>
                    <a:pt x="3835" y="1612"/>
                    <a:pt x="3845" y="1613"/>
                    <a:pt x="3855" y="1613"/>
                  </a:cubicBezTo>
                  <a:cubicBezTo>
                    <a:pt x="3877" y="1613"/>
                    <a:pt x="3898" y="1611"/>
                    <a:pt x="3918" y="1608"/>
                  </a:cubicBezTo>
                  <a:cubicBezTo>
                    <a:pt x="4061" y="1584"/>
                    <a:pt x="4144" y="1429"/>
                    <a:pt x="4085" y="1298"/>
                  </a:cubicBezTo>
                  <a:lnTo>
                    <a:pt x="4085" y="1298"/>
                  </a:lnTo>
                  <a:cubicBezTo>
                    <a:pt x="4097" y="1303"/>
                    <a:pt x="4110" y="1305"/>
                    <a:pt x="4122" y="1305"/>
                  </a:cubicBezTo>
                  <a:cubicBezTo>
                    <a:pt x="4180" y="1305"/>
                    <a:pt x="4232" y="1262"/>
                    <a:pt x="4251" y="1203"/>
                  </a:cubicBezTo>
                  <a:cubicBezTo>
                    <a:pt x="4263" y="1144"/>
                    <a:pt x="4228" y="1060"/>
                    <a:pt x="4156" y="1048"/>
                  </a:cubicBezTo>
                  <a:lnTo>
                    <a:pt x="4156" y="1048"/>
                  </a:lnTo>
                  <a:cubicBezTo>
                    <a:pt x="4162" y="1049"/>
                    <a:pt x="4167" y="1049"/>
                    <a:pt x="4172" y="1049"/>
                  </a:cubicBezTo>
                  <a:cubicBezTo>
                    <a:pt x="4273" y="1049"/>
                    <a:pt x="4358" y="948"/>
                    <a:pt x="4347" y="846"/>
                  </a:cubicBezTo>
                  <a:cubicBezTo>
                    <a:pt x="4275" y="822"/>
                    <a:pt x="4204" y="798"/>
                    <a:pt x="4132" y="775"/>
                  </a:cubicBezTo>
                  <a:cubicBezTo>
                    <a:pt x="4192" y="751"/>
                    <a:pt x="4251" y="703"/>
                    <a:pt x="4263" y="632"/>
                  </a:cubicBezTo>
                  <a:lnTo>
                    <a:pt x="4061" y="620"/>
                  </a:lnTo>
                  <a:cubicBezTo>
                    <a:pt x="4171" y="587"/>
                    <a:pt x="4128" y="390"/>
                    <a:pt x="4017" y="390"/>
                  </a:cubicBezTo>
                  <a:cubicBezTo>
                    <a:pt x="4008" y="390"/>
                    <a:pt x="3999" y="391"/>
                    <a:pt x="3989" y="394"/>
                  </a:cubicBezTo>
                  <a:cubicBezTo>
                    <a:pt x="4006" y="311"/>
                    <a:pt x="3919" y="245"/>
                    <a:pt x="3840" y="245"/>
                  </a:cubicBezTo>
                  <a:cubicBezTo>
                    <a:pt x="3806" y="245"/>
                    <a:pt x="3773" y="258"/>
                    <a:pt x="3751" y="286"/>
                  </a:cubicBezTo>
                  <a:cubicBezTo>
                    <a:pt x="3763" y="215"/>
                    <a:pt x="3727" y="144"/>
                    <a:pt x="3656" y="120"/>
                  </a:cubicBezTo>
                  <a:cubicBezTo>
                    <a:pt x="3641" y="115"/>
                    <a:pt x="3626" y="112"/>
                    <a:pt x="3612" y="112"/>
                  </a:cubicBezTo>
                  <a:cubicBezTo>
                    <a:pt x="3557" y="112"/>
                    <a:pt x="3508" y="147"/>
                    <a:pt x="3489" y="203"/>
                  </a:cubicBezTo>
                  <a:cubicBezTo>
                    <a:pt x="3513" y="120"/>
                    <a:pt x="3466" y="36"/>
                    <a:pt x="3382" y="13"/>
                  </a:cubicBezTo>
                  <a:cubicBezTo>
                    <a:pt x="3365" y="4"/>
                    <a:pt x="3347" y="0"/>
                    <a:pt x="3329" y="0"/>
                  </a:cubicBezTo>
                  <a:close/>
                </a:path>
              </a:pathLst>
            </a:custGeom>
            <a:solidFill>
              <a:srgbClr val="6D52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9"/>
            <p:cNvSpPr/>
            <p:nvPr/>
          </p:nvSpPr>
          <p:spPr>
            <a:xfrm>
              <a:off x="2551573" y="4415224"/>
              <a:ext cx="284542" cy="720532"/>
            </a:xfrm>
            <a:custGeom>
              <a:avLst/>
              <a:gdLst/>
              <a:ahLst/>
              <a:cxnLst/>
              <a:rect l="l" t="t" r="r" b="b"/>
              <a:pathLst>
                <a:path w="9550" h="23624" extrusionOk="0">
                  <a:moveTo>
                    <a:pt x="8609" y="0"/>
                  </a:moveTo>
                  <a:cubicBezTo>
                    <a:pt x="8466" y="0"/>
                    <a:pt x="8335" y="12"/>
                    <a:pt x="8192" y="12"/>
                  </a:cubicBezTo>
                  <a:cubicBezTo>
                    <a:pt x="8787" y="7561"/>
                    <a:pt x="7561" y="15443"/>
                    <a:pt x="1703" y="20800"/>
                  </a:cubicBezTo>
                  <a:cubicBezTo>
                    <a:pt x="1072" y="21372"/>
                    <a:pt x="774" y="21753"/>
                    <a:pt x="262" y="22432"/>
                  </a:cubicBezTo>
                  <a:cubicBezTo>
                    <a:pt x="143" y="22586"/>
                    <a:pt x="12" y="22753"/>
                    <a:pt x="0" y="22955"/>
                  </a:cubicBezTo>
                  <a:cubicBezTo>
                    <a:pt x="0" y="23151"/>
                    <a:pt x="556" y="23624"/>
                    <a:pt x="776" y="23624"/>
                  </a:cubicBezTo>
                  <a:cubicBezTo>
                    <a:pt x="784" y="23624"/>
                    <a:pt x="791" y="23623"/>
                    <a:pt x="798" y="23622"/>
                  </a:cubicBezTo>
                  <a:cubicBezTo>
                    <a:pt x="1798" y="21789"/>
                    <a:pt x="3358" y="20336"/>
                    <a:pt x="4656" y="18705"/>
                  </a:cubicBezTo>
                  <a:cubicBezTo>
                    <a:pt x="8775" y="13502"/>
                    <a:pt x="9549" y="6394"/>
                    <a:pt x="8609" y="0"/>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9"/>
            <p:cNvSpPr/>
            <p:nvPr/>
          </p:nvSpPr>
          <p:spPr>
            <a:xfrm>
              <a:off x="2548385" y="4404336"/>
              <a:ext cx="271045" cy="715225"/>
            </a:xfrm>
            <a:custGeom>
              <a:avLst/>
              <a:gdLst/>
              <a:ahLst/>
              <a:cxnLst/>
              <a:rect l="l" t="t" r="r" b="b"/>
              <a:pathLst>
                <a:path w="9097" h="23450" extrusionOk="0">
                  <a:moveTo>
                    <a:pt x="8406" y="0"/>
                  </a:moveTo>
                  <a:cubicBezTo>
                    <a:pt x="8418" y="2000"/>
                    <a:pt x="8573" y="3989"/>
                    <a:pt x="8442" y="6001"/>
                  </a:cubicBezTo>
                  <a:cubicBezTo>
                    <a:pt x="8073" y="11632"/>
                    <a:pt x="6144" y="17181"/>
                    <a:pt x="1893" y="21074"/>
                  </a:cubicBezTo>
                  <a:cubicBezTo>
                    <a:pt x="1262" y="21646"/>
                    <a:pt x="965" y="22027"/>
                    <a:pt x="453" y="22705"/>
                  </a:cubicBezTo>
                  <a:cubicBezTo>
                    <a:pt x="346" y="22836"/>
                    <a:pt x="0" y="23324"/>
                    <a:pt x="334" y="23443"/>
                  </a:cubicBezTo>
                  <a:cubicBezTo>
                    <a:pt x="344" y="23448"/>
                    <a:pt x="355" y="23450"/>
                    <a:pt x="367" y="23450"/>
                  </a:cubicBezTo>
                  <a:cubicBezTo>
                    <a:pt x="423" y="23450"/>
                    <a:pt x="493" y="23407"/>
                    <a:pt x="572" y="23348"/>
                  </a:cubicBezTo>
                  <a:cubicBezTo>
                    <a:pt x="762" y="23205"/>
                    <a:pt x="977" y="22967"/>
                    <a:pt x="1060" y="22884"/>
                  </a:cubicBezTo>
                  <a:cubicBezTo>
                    <a:pt x="1524" y="22479"/>
                    <a:pt x="1965" y="22038"/>
                    <a:pt x="2393" y="21586"/>
                  </a:cubicBezTo>
                  <a:cubicBezTo>
                    <a:pt x="3251" y="20681"/>
                    <a:pt x="4025" y="19705"/>
                    <a:pt x="4715" y="18669"/>
                  </a:cubicBezTo>
                  <a:cubicBezTo>
                    <a:pt x="6084" y="16633"/>
                    <a:pt x="7120" y="14359"/>
                    <a:pt x="7751" y="11990"/>
                  </a:cubicBezTo>
                  <a:cubicBezTo>
                    <a:pt x="7989" y="11109"/>
                    <a:pt x="8168" y="10216"/>
                    <a:pt x="8323" y="9323"/>
                  </a:cubicBezTo>
                  <a:cubicBezTo>
                    <a:pt x="8859" y="6239"/>
                    <a:pt x="9097" y="3048"/>
                    <a:pt x="8406" y="0"/>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9"/>
            <p:cNvSpPr/>
            <p:nvPr/>
          </p:nvSpPr>
          <p:spPr>
            <a:xfrm>
              <a:off x="2580296" y="4132703"/>
              <a:ext cx="442396" cy="305275"/>
            </a:xfrm>
            <a:custGeom>
              <a:avLst/>
              <a:gdLst/>
              <a:ahLst/>
              <a:cxnLst/>
              <a:rect l="l" t="t" r="r" b="b"/>
              <a:pathLst>
                <a:path w="14848" h="10009" extrusionOk="0">
                  <a:moveTo>
                    <a:pt x="4787" y="0"/>
                  </a:moveTo>
                  <a:lnTo>
                    <a:pt x="4787" y="0"/>
                  </a:lnTo>
                  <a:cubicBezTo>
                    <a:pt x="5013" y="393"/>
                    <a:pt x="5252" y="774"/>
                    <a:pt x="5478" y="1167"/>
                  </a:cubicBezTo>
                  <a:cubicBezTo>
                    <a:pt x="4876" y="642"/>
                    <a:pt x="4074" y="338"/>
                    <a:pt x="3274" y="338"/>
                  </a:cubicBezTo>
                  <a:cubicBezTo>
                    <a:pt x="3203" y="338"/>
                    <a:pt x="3132" y="341"/>
                    <a:pt x="3061" y="345"/>
                  </a:cubicBezTo>
                  <a:cubicBezTo>
                    <a:pt x="4025" y="1024"/>
                    <a:pt x="4954" y="2048"/>
                    <a:pt x="4787" y="3215"/>
                  </a:cubicBezTo>
                  <a:cubicBezTo>
                    <a:pt x="4728" y="3643"/>
                    <a:pt x="4525" y="4024"/>
                    <a:pt x="4442" y="4441"/>
                  </a:cubicBezTo>
                  <a:cubicBezTo>
                    <a:pt x="4217" y="5497"/>
                    <a:pt x="4766" y="6532"/>
                    <a:pt x="5329" y="7456"/>
                  </a:cubicBezTo>
                  <a:lnTo>
                    <a:pt x="5329" y="7456"/>
                  </a:lnTo>
                  <a:cubicBezTo>
                    <a:pt x="4426" y="6052"/>
                    <a:pt x="2775" y="5152"/>
                    <a:pt x="1107" y="5152"/>
                  </a:cubicBezTo>
                  <a:cubicBezTo>
                    <a:pt x="980" y="5152"/>
                    <a:pt x="854" y="5157"/>
                    <a:pt x="727" y="5167"/>
                  </a:cubicBezTo>
                  <a:cubicBezTo>
                    <a:pt x="1227" y="5584"/>
                    <a:pt x="1727" y="6013"/>
                    <a:pt x="2227" y="6430"/>
                  </a:cubicBezTo>
                  <a:cubicBezTo>
                    <a:pt x="1561" y="6025"/>
                    <a:pt x="787" y="5798"/>
                    <a:pt x="1" y="5798"/>
                  </a:cubicBezTo>
                  <a:cubicBezTo>
                    <a:pt x="1001" y="5858"/>
                    <a:pt x="1799" y="6668"/>
                    <a:pt x="2394" y="7465"/>
                  </a:cubicBezTo>
                  <a:cubicBezTo>
                    <a:pt x="2454" y="7561"/>
                    <a:pt x="2513" y="7644"/>
                    <a:pt x="2585" y="7727"/>
                  </a:cubicBezTo>
                  <a:cubicBezTo>
                    <a:pt x="3823" y="9250"/>
                    <a:pt x="5492" y="10008"/>
                    <a:pt x="7101" y="10008"/>
                  </a:cubicBezTo>
                  <a:cubicBezTo>
                    <a:pt x="9142" y="10008"/>
                    <a:pt x="11085" y="8788"/>
                    <a:pt x="11931" y="6358"/>
                  </a:cubicBezTo>
                  <a:cubicBezTo>
                    <a:pt x="12157" y="5715"/>
                    <a:pt x="12455" y="5072"/>
                    <a:pt x="13002" y="4679"/>
                  </a:cubicBezTo>
                  <a:cubicBezTo>
                    <a:pt x="13274" y="4474"/>
                    <a:pt x="13625" y="4358"/>
                    <a:pt x="13965" y="4358"/>
                  </a:cubicBezTo>
                  <a:cubicBezTo>
                    <a:pt x="14297" y="4358"/>
                    <a:pt x="14619" y="4468"/>
                    <a:pt x="14848" y="4715"/>
                  </a:cubicBezTo>
                  <a:cubicBezTo>
                    <a:pt x="14669" y="4001"/>
                    <a:pt x="14074" y="3417"/>
                    <a:pt x="13360" y="3262"/>
                  </a:cubicBezTo>
                  <a:cubicBezTo>
                    <a:pt x="13230" y="3234"/>
                    <a:pt x="13098" y="3221"/>
                    <a:pt x="12966" y="3221"/>
                  </a:cubicBezTo>
                  <a:cubicBezTo>
                    <a:pt x="12371" y="3221"/>
                    <a:pt x="11777" y="3497"/>
                    <a:pt x="11407" y="3965"/>
                  </a:cubicBezTo>
                  <a:cubicBezTo>
                    <a:pt x="11705" y="3262"/>
                    <a:pt x="12276" y="2667"/>
                    <a:pt x="12967" y="2334"/>
                  </a:cubicBezTo>
                  <a:lnTo>
                    <a:pt x="12967" y="2334"/>
                  </a:lnTo>
                  <a:cubicBezTo>
                    <a:pt x="11015" y="2376"/>
                    <a:pt x="9246" y="3945"/>
                    <a:pt x="8832" y="5831"/>
                  </a:cubicBezTo>
                  <a:lnTo>
                    <a:pt x="8832" y="5831"/>
                  </a:lnTo>
                  <a:cubicBezTo>
                    <a:pt x="8917" y="3313"/>
                    <a:pt x="7216" y="774"/>
                    <a:pt x="4787" y="0"/>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9"/>
            <p:cNvSpPr/>
            <p:nvPr/>
          </p:nvSpPr>
          <p:spPr>
            <a:xfrm>
              <a:off x="2656214" y="4182082"/>
              <a:ext cx="294136" cy="253150"/>
            </a:xfrm>
            <a:custGeom>
              <a:avLst/>
              <a:gdLst/>
              <a:ahLst/>
              <a:cxnLst/>
              <a:rect l="l" t="t" r="r" b="b"/>
              <a:pathLst>
                <a:path w="9872" h="8300" extrusionOk="0">
                  <a:moveTo>
                    <a:pt x="8371" y="1893"/>
                  </a:moveTo>
                  <a:cubicBezTo>
                    <a:pt x="8117" y="2011"/>
                    <a:pt x="7917" y="2200"/>
                    <a:pt x="7748" y="2418"/>
                  </a:cubicBezTo>
                  <a:lnTo>
                    <a:pt x="7748" y="2418"/>
                  </a:lnTo>
                  <a:cubicBezTo>
                    <a:pt x="7941" y="2227"/>
                    <a:pt x="8149" y="2051"/>
                    <a:pt x="8371" y="1893"/>
                  </a:cubicBezTo>
                  <a:close/>
                  <a:moveTo>
                    <a:pt x="3394" y="2489"/>
                  </a:moveTo>
                  <a:cubicBezTo>
                    <a:pt x="3380" y="2563"/>
                    <a:pt x="3370" y="2637"/>
                    <a:pt x="3363" y="2711"/>
                  </a:cubicBezTo>
                  <a:lnTo>
                    <a:pt x="3363" y="2711"/>
                  </a:lnTo>
                  <a:cubicBezTo>
                    <a:pt x="3372" y="2637"/>
                    <a:pt x="3382" y="2562"/>
                    <a:pt x="3394" y="2489"/>
                  </a:cubicBezTo>
                  <a:close/>
                  <a:moveTo>
                    <a:pt x="394" y="6347"/>
                  </a:moveTo>
                  <a:cubicBezTo>
                    <a:pt x="606" y="6664"/>
                    <a:pt x="870" y="6936"/>
                    <a:pt x="1177" y="7153"/>
                  </a:cubicBezTo>
                  <a:lnTo>
                    <a:pt x="1177" y="7153"/>
                  </a:lnTo>
                  <a:cubicBezTo>
                    <a:pt x="1088" y="7082"/>
                    <a:pt x="1001" y="7007"/>
                    <a:pt x="918" y="6930"/>
                  </a:cubicBezTo>
                  <a:cubicBezTo>
                    <a:pt x="739" y="6751"/>
                    <a:pt x="537" y="6561"/>
                    <a:pt x="394" y="6347"/>
                  </a:cubicBezTo>
                  <a:close/>
                  <a:moveTo>
                    <a:pt x="2525" y="0"/>
                  </a:moveTo>
                  <a:lnTo>
                    <a:pt x="2525" y="0"/>
                  </a:lnTo>
                  <a:cubicBezTo>
                    <a:pt x="2870" y="858"/>
                    <a:pt x="2513" y="1798"/>
                    <a:pt x="2406" y="2715"/>
                  </a:cubicBezTo>
                  <a:cubicBezTo>
                    <a:pt x="2227" y="4310"/>
                    <a:pt x="2918" y="6037"/>
                    <a:pt x="4299" y="6846"/>
                  </a:cubicBezTo>
                  <a:cubicBezTo>
                    <a:pt x="4241" y="6854"/>
                    <a:pt x="4184" y="6857"/>
                    <a:pt x="4127" y="6857"/>
                  </a:cubicBezTo>
                  <a:cubicBezTo>
                    <a:pt x="3514" y="6857"/>
                    <a:pt x="2946" y="6462"/>
                    <a:pt x="2477" y="6037"/>
                  </a:cubicBezTo>
                  <a:cubicBezTo>
                    <a:pt x="1965" y="5584"/>
                    <a:pt x="1489" y="5049"/>
                    <a:pt x="846" y="4799"/>
                  </a:cubicBezTo>
                  <a:lnTo>
                    <a:pt x="846" y="4799"/>
                  </a:lnTo>
                  <a:cubicBezTo>
                    <a:pt x="1250" y="5282"/>
                    <a:pt x="1671" y="5757"/>
                    <a:pt x="2101" y="6217"/>
                  </a:cubicBezTo>
                  <a:lnTo>
                    <a:pt x="2101" y="6217"/>
                  </a:lnTo>
                  <a:cubicBezTo>
                    <a:pt x="1570" y="5677"/>
                    <a:pt x="974" y="5193"/>
                    <a:pt x="334" y="4787"/>
                  </a:cubicBezTo>
                  <a:lnTo>
                    <a:pt x="334" y="4787"/>
                  </a:lnTo>
                  <a:cubicBezTo>
                    <a:pt x="1078" y="5464"/>
                    <a:pt x="1760" y="6214"/>
                    <a:pt x="2341" y="7027"/>
                  </a:cubicBezTo>
                  <a:lnTo>
                    <a:pt x="2341" y="7027"/>
                  </a:lnTo>
                  <a:cubicBezTo>
                    <a:pt x="1731" y="6219"/>
                    <a:pt x="761" y="5733"/>
                    <a:pt x="60" y="4977"/>
                  </a:cubicBezTo>
                  <a:lnTo>
                    <a:pt x="60" y="4977"/>
                  </a:lnTo>
                  <a:cubicBezTo>
                    <a:pt x="620" y="5942"/>
                    <a:pt x="1453" y="6739"/>
                    <a:pt x="2430" y="7263"/>
                  </a:cubicBezTo>
                  <a:cubicBezTo>
                    <a:pt x="1453" y="6835"/>
                    <a:pt x="608" y="6156"/>
                    <a:pt x="1" y="5287"/>
                  </a:cubicBezTo>
                  <a:lnTo>
                    <a:pt x="1" y="5287"/>
                  </a:lnTo>
                  <a:cubicBezTo>
                    <a:pt x="489" y="6215"/>
                    <a:pt x="1251" y="7001"/>
                    <a:pt x="2180" y="7501"/>
                  </a:cubicBezTo>
                  <a:cubicBezTo>
                    <a:pt x="1358" y="7156"/>
                    <a:pt x="644" y="6596"/>
                    <a:pt x="132" y="5882"/>
                  </a:cubicBezTo>
                  <a:lnTo>
                    <a:pt x="132" y="5882"/>
                  </a:lnTo>
                  <a:cubicBezTo>
                    <a:pt x="156" y="5918"/>
                    <a:pt x="179" y="5965"/>
                    <a:pt x="203" y="6013"/>
                  </a:cubicBezTo>
                  <a:cubicBezTo>
                    <a:pt x="525" y="6549"/>
                    <a:pt x="977" y="7025"/>
                    <a:pt x="1513" y="7358"/>
                  </a:cubicBezTo>
                  <a:cubicBezTo>
                    <a:pt x="1396" y="7297"/>
                    <a:pt x="1284" y="7228"/>
                    <a:pt x="1177" y="7153"/>
                  </a:cubicBezTo>
                  <a:lnTo>
                    <a:pt x="1177" y="7153"/>
                  </a:lnTo>
                  <a:cubicBezTo>
                    <a:pt x="2139" y="7920"/>
                    <a:pt x="3400" y="8299"/>
                    <a:pt x="4620" y="8299"/>
                  </a:cubicBezTo>
                  <a:cubicBezTo>
                    <a:pt x="5240" y="8299"/>
                    <a:pt x="5966" y="8239"/>
                    <a:pt x="6514" y="7930"/>
                  </a:cubicBezTo>
                  <a:cubicBezTo>
                    <a:pt x="7192" y="7561"/>
                    <a:pt x="7787" y="7025"/>
                    <a:pt x="8323" y="6465"/>
                  </a:cubicBezTo>
                  <a:cubicBezTo>
                    <a:pt x="9264" y="5453"/>
                    <a:pt x="9597" y="4025"/>
                    <a:pt x="9871" y="2691"/>
                  </a:cubicBezTo>
                  <a:lnTo>
                    <a:pt x="9871" y="2691"/>
                  </a:lnTo>
                  <a:cubicBezTo>
                    <a:pt x="9550" y="3834"/>
                    <a:pt x="9014" y="4918"/>
                    <a:pt x="8299" y="5870"/>
                  </a:cubicBezTo>
                  <a:cubicBezTo>
                    <a:pt x="8919" y="4918"/>
                    <a:pt x="9538" y="3918"/>
                    <a:pt x="9657" y="2798"/>
                  </a:cubicBezTo>
                  <a:lnTo>
                    <a:pt x="9657" y="2798"/>
                  </a:lnTo>
                  <a:cubicBezTo>
                    <a:pt x="9228" y="4096"/>
                    <a:pt x="8490" y="5287"/>
                    <a:pt x="7514" y="6239"/>
                  </a:cubicBezTo>
                  <a:cubicBezTo>
                    <a:pt x="8204" y="5358"/>
                    <a:pt x="8788" y="4394"/>
                    <a:pt x="9228" y="3358"/>
                  </a:cubicBezTo>
                  <a:lnTo>
                    <a:pt x="9228" y="3358"/>
                  </a:lnTo>
                  <a:cubicBezTo>
                    <a:pt x="8657" y="4441"/>
                    <a:pt x="7883" y="5418"/>
                    <a:pt x="6942" y="6215"/>
                  </a:cubicBezTo>
                  <a:cubicBezTo>
                    <a:pt x="7907" y="5203"/>
                    <a:pt x="8657" y="3989"/>
                    <a:pt x="9121" y="2679"/>
                  </a:cubicBezTo>
                  <a:lnTo>
                    <a:pt x="9121" y="2679"/>
                  </a:lnTo>
                  <a:cubicBezTo>
                    <a:pt x="8764" y="3513"/>
                    <a:pt x="7740" y="3882"/>
                    <a:pt x="7287" y="4668"/>
                  </a:cubicBezTo>
                  <a:cubicBezTo>
                    <a:pt x="7037" y="5084"/>
                    <a:pt x="6978" y="5573"/>
                    <a:pt x="6918" y="6049"/>
                  </a:cubicBezTo>
                  <a:cubicBezTo>
                    <a:pt x="6799" y="4763"/>
                    <a:pt x="7454" y="3537"/>
                    <a:pt x="8085" y="2405"/>
                  </a:cubicBezTo>
                  <a:lnTo>
                    <a:pt x="8085" y="2405"/>
                  </a:lnTo>
                  <a:cubicBezTo>
                    <a:pt x="7418" y="3382"/>
                    <a:pt x="6871" y="4453"/>
                    <a:pt x="6478" y="5573"/>
                  </a:cubicBezTo>
                  <a:cubicBezTo>
                    <a:pt x="6430" y="4680"/>
                    <a:pt x="6883" y="3846"/>
                    <a:pt x="7335" y="3060"/>
                  </a:cubicBezTo>
                  <a:cubicBezTo>
                    <a:pt x="7461" y="2844"/>
                    <a:pt x="7591" y="2619"/>
                    <a:pt x="7748" y="2418"/>
                  </a:cubicBezTo>
                  <a:lnTo>
                    <a:pt x="7748" y="2418"/>
                  </a:lnTo>
                  <a:cubicBezTo>
                    <a:pt x="6643" y="3509"/>
                    <a:pt x="6023" y="5096"/>
                    <a:pt x="6144" y="6656"/>
                  </a:cubicBezTo>
                  <a:cubicBezTo>
                    <a:pt x="5894" y="6037"/>
                    <a:pt x="5954" y="5346"/>
                    <a:pt x="5918" y="4680"/>
                  </a:cubicBezTo>
                  <a:cubicBezTo>
                    <a:pt x="5847" y="3203"/>
                    <a:pt x="5299" y="1763"/>
                    <a:pt x="4394" y="596"/>
                  </a:cubicBezTo>
                  <a:lnTo>
                    <a:pt x="4394" y="596"/>
                  </a:lnTo>
                  <a:cubicBezTo>
                    <a:pt x="4704" y="1548"/>
                    <a:pt x="4954" y="2501"/>
                    <a:pt x="5144" y="3477"/>
                  </a:cubicBezTo>
                  <a:cubicBezTo>
                    <a:pt x="4942" y="2477"/>
                    <a:pt x="4692" y="1441"/>
                    <a:pt x="3977" y="715"/>
                  </a:cubicBezTo>
                  <a:lnTo>
                    <a:pt x="3977" y="715"/>
                  </a:lnTo>
                  <a:cubicBezTo>
                    <a:pt x="4319" y="1606"/>
                    <a:pt x="4589" y="2524"/>
                    <a:pt x="4787" y="3462"/>
                  </a:cubicBezTo>
                  <a:lnTo>
                    <a:pt x="4787" y="3462"/>
                  </a:lnTo>
                  <a:cubicBezTo>
                    <a:pt x="4664" y="2893"/>
                    <a:pt x="4500" y="2338"/>
                    <a:pt x="4251" y="1822"/>
                  </a:cubicBezTo>
                  <a:cubicBezTo>
                    <a:pt x="3942" y="1179"/>
                    <a:pt x="3477" y="596"/>
                    <a:pt x="2858" y="227"/>
                  </a:cubicBezTo>
                  <a:lnTo>
                    <a:pt x="2858" y="227"/>
                  </a:lnTo>
                  <a:cubicBezTo>
                    <a:pt x="3299" y="834"/>
                    <a:pt x="3596" y="1560"/>
                    <a:pt x="3704" y="2298"/>
                  </a:cubicBezTo>
                  <a:cubicBezTo>
                    <a:pt x="3799" y="2870"/>
                    <a:pt x="3787" y="3441"/>
                    <a:pt x="3847" y="4013"/>
                  </a:cubicBezTo>
                  <a:cubicBezTo>
                    <a:pt x="3898" y="4506"/>
                    <a:pt x="4011" y="5009"/>
                    <a:pt x="4271" y="5420"/>
                  </a:cubicBezTo>
                  <a:lnTo>
                    <a:pt x="4271" y="5420"/>
                  </a:lnTo>
                  <a:cubicBezTo>
                    <a:pt x="3711" y="4615"/>
                    <a:pt x="3273" y="3668"/>
                    <a:pt x="3363" y="2711"/>
                  </a:cubicBezTo>
                  <a:lnTo>
                    <a:pt x="3363" y="2711"/>
                  </a:lnTo>
                  <a:cubicBezTo>
                    <a:pt x="3240" y="3756"/>
                    <a:pt x="3402" y="4885"/>
                    <a:pt x="4051" y="5694"/>
                  </a:cubicBezTo>
                  <a:lnTo>
                    <a:pt x="4051" y="5694"/>
                  </a:lnTo>
                  <a:cubicBezTo>
                    <a:pt x="3381" y="4919"/>
                    <a:pt x="2853" y="4009"/>
                    <a:pt x="2799" y="3001"/>
                  </a:cubicBezTo>
                  <a:cubicBezTo>
                    <a:pt x="2775" y="2489"/>
                    <a:pt x="2870" y="1977"/>
                    <a:pt x="2882" y="1465"/>
                  </a:cubicBezTo>
                  <a:cubicBezTo>
                    <a:pt x="2906" y="953"/>
                    <a:pt x="2834" y="405"/>
                    <a:pt x="2525" y="0"/>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9"/>
            <p:cNvSpPr/>
            <p:nvPr/>
          </p:nvSpPr>
          <p:spPr>
            <a:xfrm>
              <a:off x="1252482" y="4659621"/>
              <a:ext cx="1002185" cy="502274"/>
            </a:xfrm>
            <a:custGeom>
              <a:avLst/>
              <a:gdLst/>
              <a:ahLst/>
              <a:cxnLst/>
              <a:rect l="l" t="t" r="r" b="b"/>
              <a:pathLst>
                <a:path w="33636" h="16468" extrusionOk="0">
                  <a:moveTo>
                    <a:pt x="23551" y="0"/>
                  </a:moveTo>
                  <a:cubicBezTo>
                    <a:pt x="23548" y="5"/>
                    <a:pt x="23545" y="11"/>
                    <a:pt x="23542" y="16"/>
                  </a:cubicBezTo>
                  <a:lnTo>
                    <a:pt x="23542" y="16"/>
                  </a:lnTo>
                  <a:cubicBezTo>
                    <a:pt x="23545" y="11"/>
                    <a:pt x="23548" y="5"/>
                    <a:pt x="23551" y="0"/>
                  </a:cubicBezTo>
                  <a:close/>
                  <a:moveTo>
                    <a:pt x="23542" y="16"/>
                  </a:moveTo>
                  <a:lnTo>
                    <a:pt x="23542" y="16"/>
                  </a:lnTo>
                  <a:cubicBezTo>
                    <a:pt x="22737" y="1428"/>
                    <a:pt x="22097" y="2935"/>
                    <a:pt x="21646" y="4501"/>
                  </a:cubicBezTo>
                  <a:cubicBezTo>
                    <a:pt x="21396" y="3620"/>
                    <a:pt x="21372" y="2667"/>
                    <a:pt x="21611" y="1774"/>
                  </a:cubicBezTo>
                  <a:lnTo>
                    <a:pt x="21611" y="1774"/>
                  </a:lnTo>
                  <a:cubicBezTo>
                    <a:pt x="20670" y="3286"/>
                    <a:pt x="20349" y="5096"/>
                    <a:pt x="20241" y="6858"/>
                  </a:cubicBezTo>
                  <a:cubicBezTo>
                    <a:pt x="20122" y="8870"/>
                    <a:pt x="20896" y="13549"/>
                    <a:pt x="18384" y="14454"/>
                  </a:cubicBezTo>
                  <a:cubicBezTo>
                    <a:pt x="18682" y="13907"/>
                    <a:pt x="18979" y="13323"/>
                    <a:pt x="18956" y="12692"/>
                  </a:cubicBezTo>
                  <a:cubicBezTo>
                    <a:pt x="18922" y="12105"/>
                    <a:pt x="18459" y="11496"/>
                    <a:pt x="17883" y="11496"/>
                  </a:cubicBezTo>
                  <a:cubicBezTo>
                    <a:pt x="17852" y="11496"/>
                    <a:pt x="17820" y="11498"/>
                    <a:pt x="17789" y="11501"/>
                  </a:cubicBezTo>
                  <a:cubicBezTo>
                    <a:pt x="18301" y="10882"/>
                    <a:pt x="18384" y="9942"/>
                    <a:pt x="17991" y="9251"/>
                  </a:cubicBezTo>
                  <a:cubicBezTo>
                    <a:pt x="17636" y="8646"/>
                    <a:pt x="16943" y="8251"/>
                    <a:pt x="16248" y="8251"/>
                  </a:cubicBezTo>
                  <a:cubicBezTo>
                    <a:pt x="16150" y="8251"/>
                    <a:pt x="16052" y="8259"/>
                    <a:pt x="15955" y="8275"/>
                  </a:cubicBezTo>
                  <a:cubicBezTo>
                    <a:pt x="15872" y="7299"/>
                    <a:pt x="15431" y="6358"/>
                    <a:pt x="14729" y="5667"/>
                  </a:cubicBezTo>
                  <a:lnTo>
                    <a:pt x="14729" y="5667"/>
                  </a:lnTo>
                  <a:cubicBezTo>
                    <a:pt x="14193" y="7025"/>
                    <a:pt x="14479" y="8656"/>
                    <a:pt x="15443" y="9751"/>
                  </a:cubicBezTo>
                  <a:lnTo>
                    <a:pt x="14550" y="9751"/>
                  </a:lnTo>
                  <a:cubicBezTo>
                    <a:pt x="15288" y="10013"/>
                    <a:pt x="15777" y="10847"/>
                    <a:pt x="15657" y="11621"/>
                  </a:cubicBezTo>
                  <a:cubicBezTo>
                    <a:pt x="15527" y="12394"/>
                    <a:pt x="14800" y="13025"/>
                    <a:pt x="14014" y="13037"/>
                  </a:cubicBezTo>
                  <a:cubicBezTo>
                    <a:pt x="14348" y="12406"/>
                    <a:pt x="14431" y="11644"/>
                    <a:pt x="14229" y="10954"/>
                  </a:cubicBezTo>
                  <a:lnTo>
                    <a:pt x="14229" y="10954"/>
                  </a:lnTo>
                  <a:cubicBezTo>
                    <a:pt x="13360" y="11859"/>
                    <a:pt x="12621" y="12895"/>
                    <a:pt x="12050" y="14002"/>
                  </a:cubicBezTo>
                  <a:cubicBezTo>
                    <a:pt x="13681" y="10799"/>
                    <a:pt x="9859" y="6799"/>
                    <a:pt x="7014" y="6072"/>
                  </a:cubicBezTo>
                  <a:lnTo>
                    <a:pt x="7014" y="6072"/>
                  </a:lnTo>
                  <a:cubicBezTo>
                    <a:pt x="8942" y="7906"/>
                    <a:pt x="7645" y="11335"/>
                    <a:pt x="9002" y="13526"/>
                  </a:cubicBezTo>
                  <a:cubicBezTo>
                    <a:pt x="8180" y="12930"/>
                    <a:pt x="7323" y="12299"/>
                    <a:pt x="6811" y="11406"/>
                  </a:cubicBezTo>
                  <a:cubicBezTo>
                    <a:pt x="6275" y="10454"/>
                    <a:pt x="6192" y="9311"/>
                    <a:pt x="6121" y="8227"/>
                  </a:cubicBezTo>
                  <a:cubicBezTo>
                    <a:pt x="4954" y="9418"/>
                    <a:pt x="4799" y="11466"/>
                    <a:pt x="5799" y="12811"/>
                  </a:cubicBezTo>
                  <a:cubicBezTo>
                    <a:pt x="5133" y="12545"/>
                    <a:pt x="4418" y="12415"/>
                    <a:pt x="3702" y="12415"/>
                  </a:cubicBezTo>
                  <a:cubicBezTo>
                    <a:pt x="2368" y="12415"/>
                    <a:pt x="1031" y="12864"/>
                    <a:pt x="1" y="13716"/>
                  </a:cubicBezTo>
                  <a:cubicBezTo>
                    <a:pt x="239" y="13683"/>
                    <a:pt x="478" y="13667"/>
                    <a:pt x="717" y="13667"/>
                  </a:cubicBezTo>
                  <a:cubicBezTo>
                    <a:pt x="2562" y="13667"/>
                    <a:pt x="4394" y="14619"/>
                    <a:pt x="5406" y="16169"/>
                  </a:cubicBezTo>
                  <a:cubicBezTo>
                    <a:pt x="5504" y="16306"/>
                    <a:pt x="5642" y="16467"/>
                    <a:pt x="5788" y="16467"/>
                  </a:cubicBezTo>
                  <a:cubicBezTo>
                    <a:pt x="5819" y="16467"/>
                    <a:pt x="5851" y="16459"/>
                    <a:pt x="5882" y="16443"/>
                  </a:cubicBezTo>
                  <a:lnTo>
                    <a:pt x="31005" y="16228"/>
                  </a:lnTo>
                  <a:cubicBezTo>
                    <a:pt x="31921" y="15562"/>
                    <a:pt x="32802" y="14835"/>
                    <a:pt x="33636" y="14073"/>
                  </a:cubicBezTo>
                  <a:lnTo>
                    <a:pt x="33636" y="14073"/>
                  </a:lnTo>
                  <a:cubicBezTo>
                    <a:pt x="32660" y="14109"/>
                    <a:pt x="31695" y="14216"/>
                    <a:pt x="30731" y="14371"/>
                  </a:cubicBezTo>
                  <a:cubicBezTo>
                    <a:pt x="31243" y="13859"/>
                    <a:pt x="31910" y="13514"/>
                    <a:pt x="32612" y="13371"/>
                  </a:cubicBezTo>
                  <a:cubicBezTo>
                    <a:pt x="32330" y="13256"/>
                    <a:pt x="32026" y="13200"/>
                    <a:pt x="31721" y="13200"/>
                  </a:cubicBezTo>
                  <a:cubicBezTo>
                    <a:pt x="31205" y="13200"/>
                    <a:pt x="30686" y="13361"/>
                    <a:pt x="30266" y="13668"/>
                  </a:cubicBezTo>
                  <a:cubicBezTo>
                    <a:pt x="30695" y="13014"/>
                    <a:pt x="31136" y="12359"/>
                    <a:pt x="31362" y="11609"/>
                  </a:cubicBezTo>
                  <a:cubicBezTo>
                    <a:pt x="31588" y="10859"/>
                    <a:pt x="31576" y="10001"/>
                    <a:pt x="31148" y="9346"/>
                  </a:cubicBezTo>
                  <a:cubicBezTo>
                    <a:pt x="31127" y="9343"/>
                    <a:pt x="31107" y="9341"/>
                    <a:pt x="31088" y="9341"/>
                  </a:cubicBezTo>
                  <a:cubicBezTo>
                    <a:pt x="30808" y="9341"/>
                    <a:pt x="30680" y="9736"/>
                    <a:pt x="30636" y="10037"/>
                  </a:cubicBezTo>
                  <a:cubicBezTo>
                    <a:pt x="30481" y="11097"/>
                    <a:pt x="29945" y="12097"/>
                    <a:pt x="29147" y="12799"/>
                  </a:cubicBezTo>
                  <a:cubicBezTo>
                    <a:pt x="30076" y="11752"/>
                    <a:pt x="29778" y="10144"/>
                    <a:pt x="29969" y="8763"/>
                  </a:cubicBezTo>
                  <a:cubicBezTo>
                    <a:pt x="30088" y="7787"/>
                    <a:pt x="30493" y="6846"/>
                    <a:pt x="31100" y="6072"/>
                  </a:cubicBezTo>
                  <a:lnTo>
                    <a:pt x="31100" y="6072"/>
                  </a:lnTo>
                  <a:cubicBezTo>
                    <a:pt x="30112" y="6382"/>
                    <a:pt x="29290" y="7096"/>
                    <a:pt x="28719" y="7953"/>
                  </a:cubicBezTo>
                  <a:cubicBezTo>
                    <a:pt x="28135" y="8799"/>
                    <a:pt x="27790" y="9787"/>
                    <a:pt x="27528" y="10787"/>
                  </a:cubicBezTo>
                  <a:cubicBezTo>
                    <a:pt x="27116" y="12343"/>
                    <a:pt x="26441" y="13162"/>
                    <a:pt x="25787" y="14522"/>
                  </a:cubicBezTo>
                  <a:lnTo>
                    <a:pt x="25787" y="14522"/>
                  </a:lnTo>
                  <a:cubicBezTo>
                    <a:pt x="25974" y="14124"/>
                    <a:pt x="26162" y="13718"/>
                    <a:pt x="26349" y="13311"/>
                  </a:cubicBezTo>
                  <a:cubicBezTo>
                    <a:pt x="26097" y="13208"/>
                    <a:pt x="25827" y="13157"/>
                    <a:pt x="25559" y="13157"/>
                  </a:cubicBezTo>
                  <a:cubicBezTo>
                    <a:pt x="25333" y="13157"/>
                    <a:pt x="25109" y="13193"/>
                    <a:pt x="24897" y="13264"/>
                  </a:cubicBezTo>
                  <a:cubicBezTo>
                    <a:pt x="26135" y="12502"/>
                    <a:pt x="26921" y="11049"/>
                    <a:pt x="26873" y="9585"/>
                  </a:cubicBezTo>
                  <a:lnTo>
                    <a:pt x="26873" y="9585"/>
                  </a:lnTo>
                  <a:cubicBezTo>
                    <a:pt x="26576" y="9596"/>
                    <a:pt x="26278" y="9608"/>
                    <a:pt x="25980" y="9620"/>
                  </a:cubicBezTo>
                  <a:cubicBezTo>
                    <a:pt x="26695" y="8656"/>
                    <a:pt x="26647" y="7191"/>
                    <a:pt x="25873" y="6275"/>
                  </a:cubicBezTo>
                  <a:cubicBezTo>
                    <a:pt x="25647" y="7215"/>
                    <a:pt x="25421" y="8168"/>
                    <a:pt x="24885" y="8977"/>
                  </a:cubicBezTo>
                  <a:cubicBezTo>
                    <a:pt x="24377" y="9744"/>
                    <a:pt x="23539" y="10340"/>
                    <a:pt x="22632" y="10340"/>
                  </a:cubicBezTo>
                  <a:cubicBezTo>
                    <a:pt x="22581" y="10340"/>
                    <a:pt x="22531" y="10338"/>
                    <a:pt x="22480" y="10335"/>
                  </a:cubicBezTo>
                  <a:cubicBezTo>
                    <a:pt x="24087" y="9299"/>
                    <a:pt x="24944" y="7215"/>
                    <a:pt x="24528" y="5358"/>
                  </a:cubicBezTo>
                  <a:lnTo>
                    <a:pt x="24528" y="5358"/>
                  </a:lnTo>
                  <a:cubicBezTo>
                    <a:pt x="24016" y="5739"/>
                    <a:pt x="23492" y="6120"/>
                    <a:pt x="22980" y="6501"/>
                  </a:cubicBezTo>
                  <a:cubicBezTo>
                    <a:pt x="23837" y="5727"/>
                    <a:pt x="24301" y="4465"/>
                    <a:pt x="24159" y="3322"/>
                  </a:cubicBezTo>
                  <a:cubicBezTo>
                    <a:pt x="24064" y="2482"/>
                    <a:pt x="23076" y="854"/>
                    <a:pt x="23542" y="16"/>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9"/>
            <p:cNvSpPr/>
            <p:nvPr/>
          </p:nvSpPr>
          <p:spPr>
            <a:xfrm>
              <a:off x="1320236" y="4865496"/>
              <a:ext cx="858871" cy="294600"/>
            </a:xfrm>
            <a:custGeom>
              <a:avLst/>
              <a:gdLst/>
              <a:ahLst/>
              <a:cxnLst/>
              <a:rect l="l" t="t" r="r" b="b"/>
              <a:pathLst>
                <a:path w="28826" h="9659" extrusionOk="0">
                  <a:moveTo>
                    <a:pt x="4073" y="4894"/>
                  </a:moveTo>
                  <a:lnTo>
                    <a:pt x="4073" y="4894"/>
                  </a:lnTo>
                  <a:cubicBezTo>
                    <a:pt x="4182" y="5180"/>
                    <a:pt x="4310" y="5458"/>
                    <a:pt x="4457" y="5726"/>
                  </a:cubicBezTo>
                  <a:lnTo>
                    <a:pt x="4457" y="5726"/>
                  </a:lnTo>
                  <a:cubicBezTo>
                    <a:pt x="4343" y="5441"/>
                    <a:pt x="4215" y="5163"/>
                    <a:pt x="4073" y="4894"/>
                  </a:cubicBezTo>
                  <a:close/>
                  <a:moveTo>
                    <a:pt x="19051" y="1"/>
                  </a:moveTo>
                  <a:lnTo>
                    <a:pt x="19051" y="1"/>
                  </a:lnTo>
                  <a:cubicBezTo>
                    <a:pt x="18944" y="918"/>
                    <a:pt x="18825" y="1823"/>
                    <a:pt x="18706" y="2739"/>
                  </a:cubicBezTo>
                  <a:cubicBezTo>
                    <a:pt x="18587" y="3704"/>
                    <a:pt x="18467" y="4680"/>
                    <a:pt x="18158" y="5597"/>
                  </a:cubicBezTo>
                  <a:cubicBezTo>
                    <a:pt x="17705" y="6954"/>
                    <a:pt x="16848" y="8169"/>
                    <a:pt x="15741" y="9062"/>
                  </a:cubicBezTo>
                  <a:cubicBezTo>
                    <a:pt x="16170" y="8692"/>
                    <a:pt x="16539" y="8252"/>
                    <a:pt x="16812" y="7764"/>
                  </a:cubicBezTo>
                  <a:lnTo>
                    <a:pt x="16812" y="7764"/>
                  </a:lnTo>
                  <a:cubicBezTo>
                    <a:pt x="16027" y="8204"/>
                    <a:pt x="15229" y="8657"/>
                    <a:pt x="14443" y="9109"/>
                  </a:cubicBezTo>
                  <a:cubicBezTo>
                    <a:pt x="14979" y="8538"/>
                    <a:pt x="15443" y="7907"/>
                    <a:pt x="15800" y="7228"/>
                  </a:cubicBezTo>
                  <a:lnTo>
                    <a:pt x="15800" y="7228"/>
                  </a:lnTo>
                  <a:cubicBezTo>
                    <a:pt x="15158" y="7764"/>
                    <a:pt x="14503" y="8300"/>
                    <a:pt x="13848" y="8835"/>
                  </a:cubicBezTo>
                  <a:cubicBezTo>
                    <a:pt x="14538" y="7966"/>
                    <a:pt x="15050" y="6978"/>
                    <a:pt x="15348" y="5918"/>
                  </a:cubicBezTo>
                  <a:lnTo>
                    <a:pt x="15348" y="5918"/>
                  </a:lnTo>
                  <a:cubicBezTo>
                    <a:pt x="14800" y="6799"/>
                    <a:pt x="14241" y="7669"/>
                    <a:pt x="13693" y="8550"/>
                  </a:cubicBezTo>
                  <a:cubicBezTo>
                    <a:pt x="14646" y="6990"/>
                    <a:pt x="15003" y="5085"/>
                    <a:pt x="14705" y="3299"/>
                  </a:cubicBezTo>
                  <a:lnTo>
                    <a:pt x="14705" y="3299"/>
                  </a:lnTo>
                  <a:cubicBezTo>
                    <a:pt x="14634" y="4585"/>
                    <a:pt x="14396" y="5906"/>
                    <a:pt x="13776" y="7037"/>
                  </a:cubicBezTo>
                  <a:cubicBezTo>
                    <a:pt x="13157" y="8180"/>
                    <a:pt x="12110" y="9133"/>
                    <a:pt x="10836" y="9407"/>
                  </a:cubicBezTo>
                  <a:cubicBezTo>
                    <a:pt x="11478" y="8740"/>
                    <a:pt x="11919" y="7883"/>
                    <a:pt x="12074" y="6978"/>
                  </a:cubicBezTo>
                  <a:lnTo>
                    <a:pt x="12074" y="6978"/>
                  </a:lnTo>
                  <a:cubicBezTo>
                    <a:pt x="11628" y="7433"/>
                    <a:pt x="11211" y="7917"/>
                    <a:pt x="10823" y="8425"/>
                  </a:cubicBezTo>
                  <a:lnTo>
                    <a:pt x="10823" y="8425"/>
                  </a:lnTo>
                  <a:cubicBezTo>
                    <a:pt x="11203" y="7877"/>
                    <a:pt x="11523" y="7290"/>
                    <a:pt x="11776" y="6680"/>
                  </a:cubicBezTo>
                  <a:lnTo>
                    <a:pt x="11776" y="6680"/>
                  </a:lnTo>
                  <a:cubicBezTo>
                    <a:pt x="11109" y="7335"/>
                    <a:pt x="10574" y="8097"/>
                    <a:pt x="10169" y="8942"/>
                  </a:cubicBezTo>
                  <a:cubicBezTo>
                    <a:pt x="10574" y="7811"/>
                    <a:pt x="10978" y="6680"/>
                    <a:pt x="11383" y="5549"/>
                  </a:cubicBezTo>
                  <a:lnTo>
                    <a:pt x="11383" y="5549"/>
                  </a:lnTo>
                  <a:cubicBezTo>
                    <a:pt x="10657" y="6633"/>
                    <a:pt x="9919" y="7716"/>
                    <a:pt x="9192" y="8800"/>
                  </a:cubicBezTo>
                  <a:cubicBezTo>
                    <a:pt x="9419" y="6811"/>
                    <a:pt x="9085" y="4751"/>
                    <a:pt x="8240" y="2930"/>
                  </a:cubicBezTo>
                  <a:lnTo>
                    <a:pt x="8240" y="2930"/>
                  </a:lnTo>
                  <a:cubicBezTo>
                    <a:pt x="8419" y="3805"/>
                    <a:pt x="8550" y="4694"/>
                    <a:pt x="8640" y="5586"/>
                  </a:cubicBezTo>
                  <a:lnTo>
                    <a:pt x="8640" y="5586"/>
                  </a:lnTo>
                  <a:cubicBezTo>
                    <a:pt x="8440" y="4124"/>
                    <a:pt x="7873" y="2713"/>
                    <a:pt x="7002" y="1525"/>
                  </a:cubicBezTo>
                  <a:lnTo>
                    <a:pt x="7002" y="1525"/>
                  </a:lnTo>
                  <a:cubicBezTo>
                    <a:pt x="7609" y="3537"/>
                    <a:pt x="7776" y="5656"/>
                    <a:pt x="7930" y="7764"/>
                  </a:cubicBezTo>
                  <a:cubicBezTo>
                    <a:pt x="7430" y="6585"/>
                    <a:pt x="7204" y="5287"/>
                    <a:pt x="7264" y="4013"/>
                  </a:cubicBezTo>
                  <a:lnTo>
                    <a:pt x="7264" y="4013"/>
                  </a:lnTo>
                  <a:cubicBezTo>
                    <a:pt x="6978" y="5156"/>
                    <a:pt x="7085" y="6383"/>
                    <a:pt x="7561" y="7454"/>
                  </a:cubicBezTo>
                  <a:cubicBezTo>
                    <a:pt x="6704" y="5621"/>
                    <a:pt x="6371" y="3537"/>
                    <a:pt x="6621" y="1525"/>
                  </a:cubicBezTo>
                  <a:lnTo>
                    <a:pt x="6621" y="1525"/>
                  </a:lnTo>
                  <a:cubicBezTo>
                    <a:pt x="6204" y="3942"/>
                    <a:pt x="6549" y="6490"/>
                    <a:pt x="7597" y="8704"/>
                  </a:cubicBezTo>
                  <a:cubicBezTo>
                    <a:pt x="6267" y="8074"/>
                    <a:pt x="5157" y="7012"/>
                    <a:pt x="4457" y="5726"/>
                  </a:cubicBezTo>
                  <a:lnTo>
                    <a:pt x="4457" y="5726"/>
                  </a:lnTo>
                  <a:cubicBezTo>
                    <a:pt x="4599" y="6086"/>
                    <a:pt x="4718" y="6457"/>
                    <a:pt x="4811" y="6835"/>
                  </a:cubicBezTo>
                  <a:cubicBezTo>
                    <a:pt x="4216" y="5871"/>
                    <a:pt x="3811" y="4775"/>
                    <a:pt x="3632" y="3656"/>
                  </a:cubicBezTo>
                  <a:lnTo>
                    <a:pt x="3632" y="3656"/>
                  </a:lnTo>
                  <a:cubicBezTo>
                    <a:pt x="3663" y="4802"/>
                    <a:pt x="3986" y="5929"/>
                    <a:pt x="4553" y="6919"/>
                  </a:cubicBezTo>
                  <a:lnTo>
                    <a:pt x="4553" y="6919"/>
                  </a:lnTo>
                  <a:cubicBezTo>
                    <a:pt x="3902" y="5807"/>
                    <a:pt x="3483" y="4566"/>
                    <a:pt x="3335" y="3287"/>
                  </a:cubicBezTo>
                  <a:lnTo>
                    <a:pt x="3335" y="3287"/>
                  </a:lnTo>
                  <a:cubicBezTo>
                    <a:pt x="2989" y="5275"/>
                    <a:pt x="4109" y="7240"/>
                    <a:pt x="5406" y="8788"/>
                  </a:cubicBezTo>
                  <a:cubicBezTo>
                    <a:pt x="4394" y="7966"/>
                    <a:pt x="3251" y="7288"/>
                    <a:pt x="2037" y="6799"/>
                  </a:cubicBezTo>
                  <a:lnTo>
                    <a:pt x="2037" y="6799"/>
                  </a:lnTo>
                  <a:cubicBezTo>
                    <a:pt x="2977" y="7418"/>
                    <a:pt x="3847" y="8133"/>
                    <a:pt x="4644" y="8919"/>
                  </a:cubicBezTo>
                  <a:cubicBezTo>
                    <a:pt x="3490" y="7871"/>
                    <a:pt x="2083" y="6832"/>
                    <a:pt x="571" y="6832"/>
                  </a:cubicBezTo>
                  <a:cubicBezTo>
                    <a:pt x="383" y="6832"/>
                    <a:pt x="192" y="6848"/>
                    <a:pt x="1" y="6883"/>
                  </a:cubicBezTo>
                  <a:cubicBezTo>
                    <a:pt x="65" y="6879"/>
                    <a:pt x="129" y="6878"/>
                    <a:pt x="193" y="6878"/>
                  </a:cubicBezTo>
                  <a:cubicBezTo>
                    <a:pt x="1723" y="6878"/>
                    <a:pt x="3219" y="7822"/>
                    <a:pt x="3870" y="9216"/>
                  </a:cubicBezTo>
                  <a:cubicBezTo>
                    <a:pt x="3275" y="8371"/>
                    <a:pt x="2406" y="7728"/>
                    <a:pt x="1430" y="7395"/>
                  </a:cubicBezTo>
                  <a:lnTo>
                    <a:pt x="1430" y="7395"/>
                  </a:lnTo>
                  <a:cubicBezTo>
                    <a:pt x="1668" y="7526"/>
                    <a:pt x="1894" y="7645"/>
                    <a:pt x="2132" y="7776"/>
                  </a:cubicBezTo>
                  <a:cubicBezTo>
                    <a:pt x="1811" y="7621"/>
                    <a:pt x="1465" y="7526"/>
                    <a:pt x="1108" y="7502"/>
                  </a:cubicBezTo>
                  <a:lnTo>
                    <a:pt x="1108" y="7502"/>
                  </a:lnTo>
                  <a:cubicBezTo>
                    <a:pt x="1882" y="7954"/>
                    <a:pt x="2620" y="8621"/>
                    <a:pt x="3120" y="9359"/>
                  </a:cubicBezTo>
                  <a:cubicBezTo>
                    <a:pt x="3208" y="9505"/>
                    <a:pt x="3343" y="9658"/>
                    <a:pt x="3486" y="9658"/>
                  </a:cubicBezTo>
                  <a:cubicBezTo>
                    <a:pt x="3519" y="9658"/>
                    <a:pt x="3552" y="9651"/>
                    <a:pt x="3585" y="9633"/>
                  </a:cubicBezTo>
                  <a:lnTo>
                    <a:pt x="27576" y="9609"/>
                  </a:lnTo>
                  <a:cubicBezTo>
                    <a:pt x="28171" y="9300"/>
                    <a:pt x="28635" y="8752"/>
                    <a:pt x="28826" y="8109"/>
                  </a:cubicBezTo>
                  <a:lnTo>
                    <a:pt x="28826" y="8109"/>
                  </a:lnTo>
                  <a:cubicBezTo>
                    <a:pt x="28254" y="8633"/>
                    <a:pt x="27564" y="9038"/>
                    <a:pt x="26826" y="9288"/>
                  </a:cubicBezTo>
                  <a:cubicBezTo>
                    <a:pt x="27123" y="9133"/>
                    <a:pt x="27397" y="8931"/>
                    <a:pt x="27635" y="8681"/>
                  </a:cubicBezTo>
                  <a:lnTo>
                    <a:pt x="27635" y="8681"/>
                  </a:lnTo>
                  <a:cubicBezTo>
                    <a:pt x="27094" y="8816"/>
                    <a:pt x="26575" y="9004"/>
                    <a:pt x="26077" y="9236"/>
                  </a:cubicBezTo>
                  <a:lnTo>
                    <a:pt x="26077" y="9236"/>
                  </a:lnTo>
                  <a:cubicBezTo>
                    <a:pt x="26824" y="8871"/>
                    <a:pt x="27434" y="8236"/>
                    <a:pt x="27778" y="7478"/>
                  </a:cubicBezTo>
                  <a:lnTo>
                    <a:pt x="27778" y="7478"/>
                  </a:lnTo>
                  <a:cubicBezTo>
                    <a:pt x="27016" y="8204"/>
                    <a:pt x="26064" y="8716"/>
                    <a:pt x="25052" y="8966"/>
                  </a:cubicBezTo>
                  <a:cubicBezTo>
                    <a:pt x="25802" y="8490"/>
                    <a:pt x="26409" y="7811"/>
                    <a:pt x="26790" y="7014"/>
                  </a:cubicBezTo>
                  <a:lnTo>
                    <a:pt x="26790" y="7014"/>
                  </a:lnTo>
                  <a:cubicBezTo>
                    <a:pt x="25826" y="7930"/>
                    <a:pt x="24647" y="8633"/>
                    <a:pt x="23373" y="9014"/>
                  </a:cubicBezTo>
                  <a:cubicBezTo>
                    <a:pt x="24456" y="8288"/>
                    <a:pt x="25290" y="7180"/>
                    <a:pt x="25647" y="5918"/>
                  </a:cubicBezTo>
                  <a:lnTo>
                    <a:pt x="25647" y="5918"/>
                  </a:lnTo>
                  <a:cubicBezTo>
                    <a:pt x="24956" y="6704"/>
                    <a:pt x="24254" y="7502"/>
                    <a:pt x="23409" y="8121"/>
                  </a:cubicBezTo>
                  <a:cubicBezTo>
                    <a:pt x="22584" y="8705"/>
                    <a:pt x="21616" y="9135"/>
                    <a:pt x="20600" y="9135"/>
                  </a:cubicBezTo>
                  <a:cubicBezTo>
                    <a:pt x="20560" y="9135"/>
                    <a:pt x="20520" y="9134"/>
                    <a:pt x="20480" y="9133"/>
                  </a:cubicBezTo>
                  <a:cubicBezTo>
                    <a:pt x="21039" y="8835"/>
                    <a:pt x="21468" y="8323"/>
                    <a:pt x="21670" y="7728"/>
                  </a:cubicBezTo>
                  <a:lnTo>
                    <a:pt x="21670" y="7728"/>
                  </a:lnTo>
                  <a:cubicBezTo>
                    <a:pt x="20837" y="8097"/>
                    <a:pt x="20003" y="8490"/>
                    <a:pt x="19182" y="8883"/>
                  </a:cubicBezTo>
                  <a:cubicBezTo>
                    <a:pt x="19991" y="8335"/>
                    <a:pt x="20622" y="7502"/>
                    <a:pt x="20920" y="6561"/>
                  </a:cubicBezTo>
                  <a:lnTo>
                    <a:pt x="20920" y="6561"/>
                  </a:lnTo>
                  <a:cubicBezTo>
                    <a:pt x="20111" y="7014"/>
                    <a:pt x="19349" y="7538"/>
                    <a:pt x="18646" y="8145"/>
                  </a:cubicBezTo>
                  <a:cubicBezTo>
                    <a:pt x="19206" y="7418"/>
                    <a:pt x="19706" y="6633"/>
                    <a:pt x="20122" y="5823"/>
                  </a:cubicBezTo>
                  <a:lnTo>
                    <a:pt x="20122" y="5823"/>
                  </a:lnTo>
                  <a:cubicBezTo>
                    <a:pt x="19372" y="6859"/>
                    <a:pt x="18503" y="7811"/>
                    <a:pt x="17551" y="8657"/>
                  </a:cubicBezTo>
                  <a:cubicBezTo>
                    <a:pt x="17801" y="8002"/>
                    <a:pt x="18420" y="7538"/>
                    <a:pt x="18622" y="6871"/>
                  </a:cubicBezTo>
                  <a:cubicBezTo>
                    <a:pt x="18717" y="6537"/>
                    <a:pt x="18706" y="6168"/>
                    <a:pt x="18717" y="5823"/>
                  </a:cubicBezTo>
                  <a:cubicBezTo>
                    <a:pt x="18801" y="4347"/>
                    <a:pt x="19468" y="2977"/>
                    <a:pt x="20134" y="1644"/>
                  </a:cubicBezTo>
                  <a:lnTo>
                    <a:pt x="20134" y="1644"/>
                  </a:lnTo>
                  <a:cubicBezTo>
                    <a:pt x="18825" y="3085"/>
                    <a:pt x="18920" y="5299"/>
                    <a:pt x="18075" y="7049"/>
                  </a:cubicBezTo>
                  <a:cubicBezTo>
                    <a:pt x="18860" y="4787"/>
                    <a:pt x="19194" y="2382"/>
                    <a:pt x="1905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9"/>
            <p:cNvSpPr/>
            <p:nvPr/>
          </p:nvSpPr>
          <p:spPr>
            <a:xfrm>
              <a:off x="2099256" y="4569920"/>
              <a:ext cx="1093030" cy="595939"/>
            </a:xfrm>
            <a:custGeom>
              <a:avLst/>
              <a:gdLst/>
              <a:ahLst/>
              <a:cxnLst/>
              <a:rect l="l" t="t" r="r" b="b"/>
              <a:pathLst>
                <a:path w="36685" h="19539" extrusionOk="0">
                  <a:moveTo>
                    <a:pt x="30731" y="8394"/>
                  </a:moveTo>
                  <a:lnTo>
                    <a:pt x="30731" y="8394"/>
                  </a:lnTo>
                  <a:cubicBezTo>
                    <a:pt x="30728" y="8403"/>
                    <a:pt x="30725" y="8412"/>
                    <a:pt x="30722" y="8421"/>
                  </a:cubicBezTo>
                  <a:lnTo>
                    <a:pt x="30722" y="8421"/>
                  </a:lnTo>
                  <a:cubicBezTo>
                    <a:pt x="30725" y="8412"/>
                    <a:pt x="30728" y="8403"/>
                    <a:pt x="30731" y="8394"/>
                  </a:cubicBezTo>
                  <a:close/>
                  <a:moveTo>
                    <a:pt x="21301" y="0"/>
                  </a:moveTo>
                  <a:lnTo>
                    <a:pt x="21301" y="0"/>
                  </a:lnTo>
                  <a:cubicBezTo>
                    <a:pt x="21218" y="1024"/>
                    <a:pt x="20635" y="1989"/>
                    <a:pt x="19753" y="2524"/>
                  </a:cubicBezTo>
                  <a:cubicBezTo>
                    <a:pt x="19301" y="2798"/>
                    <a:pt x="18789" y="2965"/>
                    <a:pt x="18337" y="3263"/>
                  </a:cubicBezTo>
                  <a:cubicBezTo>
                    <a:pt x="17896" y="3548"/>
                    <a:pt x="17515" y="4036"/>
                    <a:pt x="17575" y="4560"/>
                  </a:cubicBezTo>
                  <a:cubicBezTo>
                    <a:pt x="17444" y="3429"/>
                    <a:pt x="17682" y="2262"/>
                    <a:pt x="18229" y="1274"/>
                  </a:cubicBezTo>
                  <a:lnTo>
                    <a:pt x="18229" y="1274"/>
                  </a:lnTo>
                  <a:cubicBezTo>
                    <a:pt x="16503" y="2572"/>
                    <a:pt x="15777" y="5072"/>
                    <a:pt x="16539" y="7108"/>
                  </a:cubicBezTo>
                  <a:cubicBezTo>
                    <a:pt x="15479" y="5727"/>
                    <a:pt x="14372" y="4191"/>
                    <a:pt x="14491" y="2465"/>
                  </a:cubicBezTo>
                  <a:lnTo>
                    <a:pt x="14491" y="2465"/>
                  </a:lnTo>
                  <a:cubicBezTo>
                    <a:pt x="13896" y="3382"/>
                    <a:pt x="14003" y="4584"/>
                    <a:pt x="14372" y="5608"/>
                  </a:cubicBezTo>
                  <a:cubicBezTo>
                    <a:pt x="14741" y="6620"/>
                    <a:pt x="15360" y="7537"/>
                    <a:pt x="15777" y="8537"/>
                  </a:cubicBezTo>
                  <a:cubicBezTo>
                    <a:pt x="16694" y="10799"/>
                    <a:pt x="16503" y="13419"/>
                    <a:pt x="15360" y="15562"/>
                  </a:cubicBezTo>
                  <a:cubicBezTo>
                    <a:pt x="15102" y="16067"/>
                    <a:pt x="14664" y="16604"/>
                    <a:pt x="14116" y="16604"/>
                  </a:cubicBezTo>
                  <a:cubicBezTo>
                    <a:pt x="14082" y="16604"/>
                    <a:pt x="14049" y="16602"/>
                    <a:pt x="14015" y="16598"/>
                  </a:cubicBezTo>
                  <a:cubicBezTo>
                    <a:pt x="14455" y="15943"/>
                    <a:pt x="14777" y="15204"/>
                    <a:pt x="14931" y="14431"/>
                  </a:cubicBezTo>
                  <a:cubicBezTo>
                    <a:pt x="14693" y="14431"/>
                    <a:pt x="14467" y="14419"/>
                    <a:pt x="14229" y="14419"/>
                  </a:cubicBezTo>
                  <a:cubicBezTo>
                    <a:pt x="14824" y="13847"/>
                    <a:pt x="15098" y="12966"/>
                    <a:pt x="14943" y="12156"/>
                  </a:cubicBezTo>
                  <a:lnTo>
                    <a:pt x="14943" y="12156"/>
                  </a:lnTo>
                  <a:cubicBezTo>
                    <a:pt x="14491" y="12680"/>
                    <a:pt x="13943" y="13121"/>
                    <a:pt x="13336" y="13442"/>
                  </a:cubicBezTo>
                  <a:cubicBezTo>
                    <a:pt x="13491" y="12788"/>
                    <a:pt x="14181" y="12395"/>
                    <a:pt x="14419" y="11764"/>
                  </a:cubicBezTo>
                  <a:cubicBezTo>
                    <a:pt x="14634" y="11216"/>
                    <a:pt x="14467" y="10597"/>
                    <a:pt x="14241" y="10049"/>
                  </a:cubicBezTo>
                  <a:cubicBezTo>
                    <a:pt x="13967" y="9359"/>
                    <a:pt x="13610" y="8716"/>
                    <a:pt x="13193" y="8108"/>
                  </a:cubicBezTo>
                  <a:lnTo>
                    <a:pt x="13193" y="8108"/>
                  </a:lnTo>
                  <a:cubicBezTo>
                    <a:pt x="13241" y="8835"/>
                    <a:pt x="13181" y="9573"/>
                    <a:pt x="13026" y="10287"/>
                  </a:cubicBezTo>
                  <a:cubicBezTo>
                    <a:pt x="12514" y="9263"/>
                    <a:pt x="12419" y="8049"/>
                    <a:pt x="12764" y="6953"/>
                  </a:cubicBezTo>
                  <a:lnTo>
                    <a:pt x="12764" y="6953"/>
                  </a:lnTo>
                  <a:cubicBezTo>
                    <a:pt x="12133" y="7882"/>
                    <a:pt x="11860" y="9037"/>
                    <a:pt x="12002" y="10144"/>
                  </a:cubicBezTo>
                  <a:cubicBezTo>
                    <a:pt x="10729" y="9180"/>
                    <a:pt x="10038" y="7489"/>
                    <a:pt x="10288" y="5906"/>
                  </a:cubicBezTo>
                  <a:lnTo>
                    <a:pt x="10288" y="5906"/>
                  </a:lnTo>
                  <a:cubicBezTo>
                    <a:pt x="9162" y="7645"/>
                    <a:pt x="9502" y="10166"/>
                    <a:pt x="11008" y="11572"/>
                  </a:cubicBezTo>
                  <a:lnTo>
                    <a:pt x="11008" y="11572"/>
                  </a:lnTo>
                  <a:cubicBezTo>
                    <a:pt x="10414" y="11104"/>
                    <a:pt x="9656" y="10851"/>
                    <a:pt x="8904" y="10851"/>
                  </a:cubicBezTo>
                  <a:cubicBezTo>
                    <a:pt x="8725" y="10851"/>
                    <a:pt x="8547" y="10865"/>
                    <a:pt x="8371" y="10894"/>
                  </a:cubicBezTo>
                  <a:cubicBezTo>
                    <a:pt x="9859" y="11540"/>
                    <a:pt x="12342" y="15383"/>
                    <a:pt x="9452" y="15383"/>
                  </a:cubicBezTo>
                  <a:cubicBezTo>
                    <a:pt x="9359" y="15383"/>
                    <a:pt x="9261" y="15379"/>
                    <a:pt x="9157" y="15371"/>
                  </a:cubicBezTo>
                  <a:cubicBezTo>
                    <a:pt x="9002" y="14526"/>
                    <a:pt x="8740" y="13704"/>
                    <a:pt x="8514" y="12883"/>
                  </a:cubicBezTo>
                  <a:cubicBezTo>
                    <a:pt x="8288" y="13514"/>
                    <a:pt x="7954" y="14109"/>
                    <a:pt x="7526" y="14609"/>
                  </a:cubicBezTo>
                  <a:cubicBezTo>
                    <a:pt x="7454" y="12799"/>
                    <a:pt x="6633" y="11252"/>
                    <a:pt x="6276" y="9513"/>
                  </a:cubicBezTo>
                  <a:lnTo>
                    <a:pt x="6276" y="9513"/>
                  </a:lnTo>
                  <a:cubicBezTo>
                    <a:pt x="6407" y="10168"/>
                    <a:pt x="5930" y="10775"/>
                    <a:pt x="5573" y="11335"/>
                  </a:cubicBezTo>
                  <a:cubicBezTo>
                    <a:pt x="4626" y="12851"/>
                    <a:pt x="4656" y="15627"/>
                    <a:pt x="6332" y="16711"/>
                  </a:cubicBezTo>
                  <a:lnTo>
                    <a:pt x="6332" y="16711"/>
                  </a:lnTo>
                  <a:cubicBezTo>
                    <a:pt x="4620" y="15613"/>
                    <a:pt x="3417" y="13670"/>
                    <a:pt x="3156" y="11585"/>
                  </a:cubicBezTo>
                  <a:lnTo>
                    <a:pt x="3156" y="11585"/>
                  </a:lnTo>
                  <a:cubicBezTo>
                    <a:pt x="2501" y="12859"/>
                    <a:pt x="3239" y="14419"/>
                    <a:pt x="3978" y="15645"/>
                  </a:cubicBezTo>
                  <a:cubicBezTo>
                    <a:pt x="2989" y="14978"/>
                    <a:pt x="1966" y="14371"/>
                    <a:pt x="918" y="13811"/>
                  </a:cubicBezTo>
                  <a:lnTo>
                    <a:pt x="918" y="13811"/>
                  </a:lnTo>
                  <a:cubicBezTo>
                    <a:pt x="763" y="14776"/>
                    <a:pt x="1287" y="15728"/>
                    <a:pt x="1930" y="16431"/>
                  </a:cubicBezTo>
                  <a:cubicBezTo>
                    <a:pt x="2561" y="17145"/>
                    <a:pt x="3335" y="17729"/>
                    <a:pt x="3859" y="18538"/>
                  </a:cubicBezTo>
                  <a:cubicBezTo>
                    <a:pt x="2906" y="17943"/>
                    <a:pt x="1823" y="17586"/>
                    <a:pt x="715" y="17490"/>
                  </a:cubicBezTo>
                  <a:cubicBezTo>
                    <a:pt x="672" y="17486"/>
                    <a:pt x="626" y="17483"/>
                    <a:pt x="580" y="17483"/>
                  </a:cubicBezTo>
                  <a:cubicBezTo>
                    <a:pt x="389" y="17483"/>
                    <a:pt x="195" y="17532"/>
                    <a:pt x="108" y="17705"/>
                  </a:cubicBezTo>
                  <a:cubicBezTo>
                    <a:pt x="1" y="17931"/>
                    <a:pt x="180" y="18193"/>
                    <a:pt x="346" y="18372"/>
                  </a:cubicBezTo>
                  <a:cubicBezTo>
                    <a:pt x="787" y="18812"/>
                    <a:pt x="1263" y="19205"/>
                    <a:pt x="1787" y="19538"/>
                  </a:cubicBezTo>
                  <a:lnTo>
                    <a:pt x="29957" y="19336"/>
                  </a:lnTo>
                  <a:cubicBezTo>
                    <a:pt x="31367" y="18819"/>
                    <a:pt x="32637" y="17966"/>
                    <a:pt x="34191" y="17966"/>
                  </a:cubicBezTo>
                  <a:cubicBezTo>
                    <a:pt x="34213" y="17966"/>
                    <a:pt x="34234" y="17966"/>
                    <a:pt x="34255" y="17967"/>
                  </a:cubicBezTo>
                  <a:cubicBezTo>
                    <a:pt x="34065" y="17538"/>
                    <a:pt x="33708" y="17181"/>
                    <a:pt x="33267" y="16990"/>
                  </a:cubicBezTo>
                  <a:cubicBezTo>
                    <a:pt x="33862" y="16801"/>
                    <a:pt x="34495" y="16710"/>
                    <a:pt x="35123" y="16710"/>
                  </a:cubicBezTo>
                  <a:cubicBezTo>
                    <a:pt x="35287" y="16710"/>
                    <a:pt x="35450" y="16716"/>
                    <a:pt x="35613" y="16728"/>
                  </a:cubicBezTo>
                  <a:cubicBezTo>
                    <a:pt x="35184" y="15847"/>
                    <a:pt x="34017" y="15681"/>
                    <a:pt x="33029" y="15621"/>
                  </a:cubicBezTo>
                  <a:cubicBezTo>
                    <a:pt x="34017" y="15096"/>
                    <a:pt x="35125" y="14821"/>
                    <a:pt x="36240" y="14821"/>
                  </a:cubicBezTo>
                  <a:cubicBezTo>
                    <a:pt x="36388" y="14821"/>
                    <a:pt x="36536" y="14826"/>
                    <a:pt x="36684" y="14835"/>
                  </a:cubicBezTo>
                  <a:cubicBezTo>
                    <a:pt x="36189" y="14321"/>
                    <a:pt x="35475" y="14058"/>
                    <a:pt x="34763" y="14058"/>
                  </a:cubicBezTo>
                  <a:cubicBezTo>
                    <a:pt x="34123" y="14058"/>
                    <a:pt x="33484" y="14271"/>
                    <a:pt x="33005" y="14704"/>
                  </a:cubicBezTo>
                  <a:cubicBezTo>
                    <a:pt x="33446" y="13990"/>
                    <a:pt x="33493" y="13038"/>
                    <a:pt x="33112" y="12287"/>
                  </a:cubicBezTo>
                  <a:lnTo>
                    <a:pt x="33112" y="12287"/>
                  </a:lnTo>
                  <a:cubicBezTo>
                    <a:pt x="32993" y="13192"/>
                    <a:pt x="32696" y="14073"/>
                    <a:pt x="32243" y="14871"/>
                  </a:cubicBezTo>
                  <a:cubicBezTo>
                    <a:pt x="32779" y="13442"/>
                    <a:pt x="32243" y="11692"/>
                    <a:pt x="31005" y="10799"/>
                  </a:cubicBezTo>
                  <a:cubicBezTo>
                    <a:pt x="30886" y="12216"/>
                    <a:pt x="30433" y="13609"/>
                    <a:pt x="29683" y="14823"/>
                  </a:cubicBezTo>
                  <a:cubicBezTo>
                    <a:pt x="29278" y="15466"/>
                    <a:pt x="28755" y="16097"/>
                    <a:pt x="28028" y="16347"/>
                  </a:cubicBezTo>
                  <a:cubicBezTo>
                    <a:pt x="27623" y="16490"/>
                    <a:pt x="27183" y="16502"/>
                    <a:pt x="26766" y="16645"/>
                  </a:cubicBezTo>
                  <a:cubicBezTo>
                    <a:pt x="26242" y="16836"/>
                    <a:pt x="25802" y="17240"/>
                    <a:pt x="25564" y="17752"/>
                  </a:cubicBezTo>
                  <a:cubicBezTo>
                    <a:pt x="25457" y="16657"/>
                    <a:pt x="26111" y="15538"/>
                    <a:pt x="27112" y="15085"/>
                  </a:cubicBezTo>
                  <a:cubicBezTo>
                    <a:pt x="28219" y="14585"/>
                    <a:pt x="28755" y="13692"/>
                    <a:pt x="29421" y="12716"/>
                  </a:cubicBezTo>
                  <a:cubicBezTo>
                    <a:pt x="30440" y="11236"/>
                    <a:pt x="30210" y="10003"/>
                    <a:pt x="30722" y="8421"/>
                  </a:cubicBezTo>
                  <a:lnTo>
                    <a:pt x="30722" y="8421"/>
                  </a:lnTo>
                  <a:cubicBezTo>
                    <a:pt x="30223" y="9949"/>
                    <a:pt x="29532" y="11613"/>
                    <a:pt x="28064" y="12287"/>
                  </a:cubicBezTo>
                  <a:cubicBezTo>
                    <a:pt x="27540" y="12526"/>
                    <a:pt x="26957" y="12621"/>
                    <a:pt x="26409" y="12823"/>
                  </a:cubicBezTo>
                  <a:cubicBezTo>
                    <a:pt x="24421" y="13609"/>
                    <a:pt x="23468" y="15824"/>
                    <a:pt x="22718" y="17824"/>
                  </a:cubicBezTo>
                  <a:cubicBezTo>
                    <a:pt x="21932" y="16919"/>
                    <a:pt x="22385" y="15264"/>
                    <a:pt x="23528" y="14883"/>
                  </a:cubicBezTo>
                  <a:cubicBezTo>
                    <a:pt x="23489" y="14881"/>
                    <a:pt x="23450" y="14880"/>
                    <a:pt x="23411" y="14880"/>
                  </a:cubicBezTo>
                  <a:cubicBezTo>
                    <a:pt x="22356" y="14880"/>
                    <a:pt x="21331" y="15501"/>
                    <a:pt x="20837" y="16431"/>
                  </a:cubicBezTo>
                  <a:cubicBezTo>
                    <a:pt x="20742" y="15121"/>
                    <a:pt x="21980" y="14109"/>
                    <a:pt x="23159" y="13526"/>
                  </a:cubicBezTo>
                  <a:cubicBezTo>
                    <a:pt x="24337" y="12942"/>
                    <a:pt x="25695" y="12430"/>
                    <a:pt x="26302" y="11264"/>
                  </a:cubicBezTo>
                  <a:cubicBezTo>
                    <a:pt x="26826" y="10240"/>
                    <a:pt x="26540" y="8870"/>
                    <a:pt x="25647" y="8144"/>
                  </a:cubicBezTo>
                  <a:cubicBezTo>
                    <a:pt x="25361" y="9549"/>
                    <a:pt x="24290" y="10752"/>
                    <a:pt x="22944" y="11228"/>
                  </a:cubicBezTo>
                  <a:cubicBezTo>
                    <a:pt x="23897" y="10502"/>
                    <a:pt x="24075" y="9180"/>
                    <a:pt x="24254" y="7989"/>
                  </a:cubicBezTo>
                  <a:cubicBezTo>
                    <a:pt x="24433" y="6811"/>
                    <a:pt x="24814" y="5465"/>
                    <a:pt x="25909" y="4989"/>
                  </a:cubicBezTo>
                  <a:lnTo>
                    <a:pt x="25909" y="4989"/>
                  </a:lnTo>
                  <a:cubicBezTo>
                    <a:pt x="24028" y="5489"/>
                    <a:pt x="22444" y="6930"/>
                    <a:pt x="21670" y="8704"/>
                  </a:cubicBezTo>
                  <a:cubicBezTo>
                    <a:pt x="21361" y="9418"/>
                    <a:pt x="21456" y="10644"/>
                    <a:pt x="21039" y="11228"/>
                  </a:cubicBezTo>
                  <a:cubicBezTo>
                    <a:pt x="20554" y="11902"/>
                    <a:pt x="19599" y="11683"/>
                    <a:pt x="18980" y="12100"/>
                  </a:cubicBezTo>
                  <a:lnTo>
                    <a:pt x="18980" y="12100"/>
                  </a:lnTo>
                  <a:cubicBezTo>
                    <a:pt x="19763" y="11565"/>
                    <a:pt x="20671" y="10794"/>
                    <a:pt x="20837" y="9811"/>
                  </a:cubicBezTo>
                  <a:cubicBezTo>
                    <a:pt x="20932" y="9204"/>
                    <a:pt x="20980" y="8501"/>
                    <a:pt x="21468" y="8132"/>
                  </a:cubicBezTo>
                  <a:lnTo>
                    <a:pt x="21468" y="8132"/>
                  </a:lnTo>
                  <a:cubicBezTo>
                    <a:pt x="20730" y="8620"/>
                    <a:pt x="19896" y="8978"/>
                    <a:pt x="19039" y="9180"/>
                  </a:cubicBezTo>
                  <a:cubicBezTo>
                    <a:pt x="20254" y="8537"/>
                    <a:pt x="21361" y="7620"/>
                    <a:pt x="22004" y="6406"/>
                  </a:cubicBezTo>
                  <a:cubicBezTo>
                    <a:pt x="22647" y="5191"/>
                    <a:pt x="22754" y="3644"/>
                    <a:pt x="22051" y="2465"/>
                  </a:cubicBezTo>
                  <a:lnTo>
                    <a:pt x="22051" y="2465"/>
                  </a:lnTo>
                  <a:cubicBezTo>
                    <a:pt x="21456" y="3905"/>
                    <a:pt x="20611" y="5441"/>
                    <a:pt x="19122" y="5918"/>
                  </a:cubicBezTo>
                  <a:cubicBezTo>
                    <a:pt x="20730" y="4441"/>
                    <a:pt x="21563" y="2167"/>
                    <a:pt x="21301" y="0"/>
                  </a:cubicBezTo>
                  <a:close/>
                </a:path>
              </a:pathLst>
            </a:custGeom>
            <a:solidFill>
              <a:srgbClr val="1FA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9"/>
            <p:cNvSpPr/>
            <p:nvPr/>
          </p:nvSpPr>
          <p:spPr>
            <a:xfrm>
              <a:off x="2098570" y="4685027"/>
              <a:ext cx="961395" cy="481564"/>
            </a:xfrm>
            <a:custGeom>
              <a:avLst/>
              <a:gdLst/>
              <a:ahLst/>
              <a:cxnLst/>
              <a:rect l="l" t="t" r="r" b="b"/>
              <a:pathLst>
                <a:path w="32267" h="15789" extrusionOk="0">
                  <a:moveTo>
                    <a:pt x="21384" y="1298"/>
                  </a:moveTo>
                  <a:cubicBezTo>
                    <a:pt x="21336" y="1390"/>
                    <a:pt x="21285" y="1478"/>
                    <a:pt x="21230" y="1565"/>
                  </a:cubicBezTo>
                  <a:lnTo>
                    <a:pt x="21230" y="1565"/>
                  </a:lnTo>
                  <a:cubicBezTo>
                    <a:pt x="21288" y="1481"/>
                    <a:pt x="21340" y="1393"/>
                    <a:pt x="21384" y="1298"/>
                  </a:cubicBezTo>
                  <a:close/>
                  <a:moveTo>
                    <a:pt x="6275" y="5763"/>
                  </a:moveTo>
                  <a:cubicBezTo>
                    <a:pt x="6276" y="5771"/>
                    <a:pt x="6278" y="5779"/>
                    <a:pt x="6280" y="5787"/>
                  </a:cubicBezTo>
                  <a:lnTo>
                    <a:pt x="6280" y="5787"/>
                  </a:lnTo>
                  <a:cubicBezTo>
                    <a:pt x="6278" y="5779"/>
                    <a:pt x="6277" y="5771"/>
                    <a:pt x="6275" y="5763"/>
                  </a:cubicBezTo>
                  <a:close/>
                  <a:moveTo>
                    <a:pt x="9656" y="7990"/>
                  </a:moveTo>
                  <a:cubicBezTo>
                    <a:pt x="9754" y="8090"/>
                    <a:pt x="9848" y="8193"/>
                    <a:pt x="9939" y="8300"/>
                  </a:cubicBezTo>
                  <a:lnTo>
                    <a:pt x="9939" y="8300"/>
                  </a:lnTo>
                  <a:cubicBezTo>
                    <a:pt x="9849" y="8188"/>
                    <a:pt x="9754" y="8084"/>
                    <a:pt x="9656" y="7990"/>
                  </a:cubicBezTo>
                  <a:close/>
                  <a:moveTo>
                    <a:pt x="19431" y="1"/>
                  </a:moveTo>
                  <a:lnTo>
                    <a:pt x="19431" y="1"/>
                  </a:lnTo>
                  <a:cubicBezTo>
                    <a:pt x="18566" y="750"/>
                    <a:pt x="18027" y="1865"/>
                    <a:pt x="17958" y="3012"/>
                  </a:cubicBezTo>
                  <a:lnTo>
                    <a:pt x="17958" y="3012"/>
                  </a:lnTo>
                  <a:cubicBezTo>
                    <a:pt x="17947" y="2709"/>
                    <a:pt x="17937" y="2407"/>
                    <a:pt x="17931" y="2108"/>
                  </a:cubicBezTo>
                  <a:cubicBezTo>
                    <a:pt x="17729" y="2882"/>
                    <a:pt x="17621" y="3680"/>
                    <a:pt x="17610" y="4477"/>
                  </a:cubicBezTo>
                  <a:cubicBezTo>
                    <a:pt x="17526" y="3501"/>
                    <a:pt x="17443" y="2537"/>
                    <a:pt x="17359" y="1560"/>
                  </a:cubicBezTo>
                  <a:lnTo>
                    <a:pt x="17359" y="1560"/>
                  </a:lnTo>
                  <a:cubicBezTo>
                    <a:pt x="16978" y="3072"/>
                    <a:pt x="17300" y="4668"/>
                    <a:pt x="17502" y="6216"/>
                  </a:cubicBezTo>
                  <a:cubicBezTo>
                    <a:pt x="17705" y="7775"/>
                    <a:pt x="17729" y="9466"/>
                    <a:pt x="16871" y="10764"/>
                  </a:cubicBezTo>
                  <a:cubicBezTo>
                    <a:pt x="17359" y="9109"/>
                    <a:pt x="17812" y="7299"/>
                    <a:pt x="17145" y="5715"/>
                  </a:cubicBezTo>
                  <a:lnTo>
                    <a:pt x="17145" y="5715"/>
                  </a:lnTo>
                  <a:cubicBezTo>
                    <a:pt x="17205" y="7359"/>
                    <a:pt x="16931" y="9002"/>
                    <a:pt x="16359" y="10549"/>
                  </a:cubicBezTo>
                  <a:cubicBezTo>
                    <a:pt x="16026" y="11442"/>
                    <a:pt x="15585" y="12300"/>
                    <a:pt x="14919" y="12978"/>
                  </a:cubicBezTo>
                  <a:cubicBezTo>
                    <a:pt x="14283" y="13614"/>
                    <a:pt x="13410" y="14065"/>
                    <a:pt x="12505" y="14065"/>
                  </a:cubicBezTo>
                  <a:cubicBezTo>
                    <a:pt x="12461" y="14065"/>
                    <a:pt x="12416" y="14064"/>
                    <a:pt x="12371" y="14062"/>
                  </a:cubicBezTo>
                  <a:cubicBezTo>
                    <a:pt x="13180" y="13264"/>
                    <a:pt x="13764" y="12240"/>
                    <a:pt x="14050" y="11145"/>
                  </a:cubicBezTo>
                  <a:lnTo>
                    <a:pt x="14050" y="11145"/>
                  </a:lnTo>
                  <a:lnTo>
                    <a:pt x="12668" y="12407"/>
                  </a:lnTo>
                  <a:cubicBezTo>
                    <a:pt x="12954" y="11895"/>
                    <a:pt x="13240" y="11383"/>
                    <a:pt x="13526" y="10883"/>
                  </a:cubicBezTo>
                  <a:lnTo>
                    <a:pt x="13526" y="10883"/>
                  </a:lnTo>
                  <a:cubicBezTo>
                    <a:pt x="13097" y="11252"/>
                    <a:pt x="12752" y="11716"/>
                    <a:pt x="12514" y="12228"/>
                  </a:cubicBezTo>
                  <a:cubicBezTo>
                    <a:pt x="12692" y="11085"/>
                    <a:pt x="14026" y="10418"/>
                    <a:pt x="14240" y="9299"/>
                  </a:cubicBezTo>
                  <a:lnTo>
                    <a:pt x="14240" y="9299"/>
                  </a:lnTo>
                  <a:cubicBezTo>
                    <a:pt x="13966" y="9835"/>
                    <a:pt x="13430" y="10180"/>
                    <a:pt x="12978" y="10585"/>
                  </a:cubicBezTo>
                  <a:cubicBezTo>
                    <a:pt x="12514" y="10978"/>
                    <a:pt x="12085" y="11514"/>
                    <a:pt x="12168" y="12121"/>
                  </a:cubicBezTo>
                  <a:cubicBezTo>
                    <a:pt x="11883" y="10418"/>
                    <a:pt x="13359" y="8787"/>
                    <a:pt x="13097" y="7085"/>
                  </a:cubicBezTo>
                  <a:lnTo>
                    <a:pt x="13097" y="7085"/>
                  </a:lnTo>
                  <a:cubicBezTo>
                    <a:pt x="12823" y="7632"/>
                    <a:pt x="12645" y="8216"/>
                    <a:pt x="12549" y="8823"/>
                  </a:cubicBezTo>
                  <a:cubicBezTo>
                    <a:pt x="12454" y="8085"/>
                    <a:pt x="12359" y="7347"/>
                    <a:pt x="12276" y="6608"/>
                  </a:cubicBezTo>
                  <a:lnTo>
                    <a:pt x="12276" y="6608"/>
                  </a:lnTo>
                  <a:cubicBezTo>
                    <a:pt x="12276" y="7454"/>
                    <a:pt x="12287" y="8287"/>
                    <a:pt x="12287" y="9121"/>
                  </a:cubicBezTo>
                  <a:cubicBezTo>
                    <a:pt x="11954" y="7704"/>
                    <a:pt x="11311" y="6358"/>
                    <a:pt x="10418" y="5192"/>
                  </a:cubicBezTo>
                  <a:lnTo>
                    <a:pt x="10418" y="5192"/>
                  </a:lnTo>
                  <a:cubicBezTo>
                    <a:pt x="10692" y="5715"/>
                    <a:pt x="10966" y="6239"/>
                    <a:pt x="11240" y="6751"/>
                  </a:cubicBezTo>
                  <a:cubicBezTo>
                    <a:pt x="10656" y="6180"/>
                    <a:pt x="10240" y="5454"/>
                    <a:pt x="10001" y="4668"/>
                  </a:cubicBezTo>
                  <a:lnTo>
                    <a:pt x="10001" y="4668"/>
                  </a:lnTo>
                  <a:cubicBezTo>
                    <a:pt x="10013" y="5620"/>
                    <a:pt x="10632" y="6442"/>
                    <a:pt x="11133" y="7251"/>
                  </a:cubicBezTo>
                  <a:cubicBezTo>
                    <a:pt x="11633" y="8061"/>
                    <a:pt x="12049" y="9085"/>
                    <a:pt x="11621" y="9942"/>
                  </a:cubicBezTo>
                  <a:cubicBezTo>
                    <a:pt x="11561" y="8954"/>
                    <a:pt x="10894" y="8037"/>
                    <a:pt x="9978" y="7656"/>
                  </a:cubicBezTo>
                  <a:lnTo>
                    <a:pt x="9978" y="7656"/>
                  </a:lnTo>
                  <a:cubicBezTo>
                    <a:pt x="10197" y="8009"/>
                    <a:pt x="10416" y="8361"/>
                    <a:pt x="10635" y="8713"/>
                  </a:cubicBezTo>
                  <a:lnTo>
                    <a:pt x="10635" y="8713"/>
                  </a:lnTo>
                  <a:cubicBezTo>
                    <a:pt x="10417" y="8402"/>
                    <a:pt x="10168" y="8112"/>
                    <a:pt x="9894" y="7847"/>
                  </a:cubicBezTo>
                  <a:lnTo>
                    <a:pt x="9894" y="7847"/>
                  </a:lnTo>
                  <a:cubicBezTo>
                    <a:pt x="10287" y="8466"/>
                    <a:pt x="10621" y="9109"/>
                    <a:pt x="10894" y="9787"/>
                  </a:cubicBezTo>
                  <a:cubicBezTo>
                    <a:pt x="10644" y="9258"/>
                    <a:pt x="10324" y="8752"/>
                    <a:pt x="9939" y="8300"/>
                  </a:cubicBezTo>
                  <a:lnTo>
                    <a:pt x="9939" y="8300"/>
                  </a:lnTo>
                  <a:cubicBezTo>
                    <a:pt x="10467" y="8953"/>
                    <a:pt x="10848" y="9878"/>
                    <a:pt x="10787" y="10680"/>
                  </a:cubicBezTo>
                  <a:cubicBezTo>
                    <a:pt x="10763" y="10990"/>
                    <a:pt x="10632" y="11252"/>
                    <a:pt x="10371" y="11419"/>
                  </a:cubicBezTo>
                  <a:cubicBezTo>
                    <a:pt x="10278" y="11483"/>
                    <a:pt x="9619" y="11677"/>
                    <a:pt x="9312" y="11677"/>
                  </a:cubicBezTo>
                  <a:cubicBezTo>
                    <a:pt x="9223" y="11677"/>
                    <a:pt x="9164" y="11661"/>
                    <a:pt x="9156" y="11621"/>
                  </a:cubicBezTo>
                  <a:cubicBezTo>
                    <a:pt x="9001" y="10776"/>
                    <a:pt x="8739" y="9954"/>
                    <a:pt x="8513" y="9133"/>
                  </a:cubicBezTo>
                  <a:cubicBezTo>
                    <a:pt x="8299" y="9764"/>
                    <a:pt x="7954" y="10359"/>
                    <a:pt x="7525" y="10859"/>
                  </a:cubicBezTo>
                  <a:cubicBezTo>
                    <a:pt x="7454" y="9058"/>
                    <a:pt x="6640" y="7516"/>
                    <a:pt x="6280" y="5787"/>
                  </a:cubicBezTo>
                  <a:lnTo>
                    <a:pt x="6280" y="5787"/>
                  </a:lnTo>
                  <a:cubicBezTo>
                    <a:pt x="6406" y="6433"/>
                    <a:pt x="5937" y="7032"/>
                    <a:pt x="5584" y="7585"/>
                  </a:cubicBezTo>
                  <a:cubicBezTo>
                    <a:pt x="4632" y="9109"/>
                    <a:pt x="4656" y="11907"/>
                    <a:pt x="6358" y="12978"/>
                  </a:cubicBezTo>
                  <a:cubicBezTo>
                    <a:pt x="4632" y="11895"/>
                    <a:pt x="3417" y="9942"/>
                    <a:pt x="3167" y="7835"/>
                  </a:cubicBezTo>
                  <a:lnTo>
                    <a:pt x="3167" y="7835"/>
                  </a:lnTo>
                  <a:cubicBezTo>
                    <a:pt x="2500" y="9109"/>
                    <a:pt x="3239" y="10668"/>
                    <a:pt x="3977" y="11895"/>
                  </a:cubicBezTo>
                  <a:cubicBezTo>
                    <a:pt x="2989" y="11228"/>
                    <a:pt x="1977" y="10621"/>
                    <a:pt x="929" y="10061"/>
                  </a:cubicBezTo>
                  <a:lnTo>
                    <a:pt x="929" y="10061"/>
                  </a:lnTo>
                  <a:cubicBezTo>
                    <a:pt x="762" y="11026"/>
                    <a:pt x="1286" y="11978"/>
                    <a:pt x="1929" y="12681"/>
                  </a:cubicBezTo>
                  <a:cubicBezTo>
                    <a:pt x="2572" y="13395"/>
                    <a:pt x="3334" y="13978"/>
                    <a:pt x="3858" y="14800"/>
                  </a:cubicBezTo>
                  <a:cubicBezTo>
                    <a:pt x="2905" y="14193"/>
                    <a:pt x="1822" y="13836"/>
                    <a:pt x="715" y="13740"/>
                  </a:cubicBezTo>
                  <a:cubicBezTo>
                    <a:pt x="671" y="13736"/>
                    <a:pt x="625" y="13733"/>
                    <a:pt x="579" y="13733"/>
                  </a:cubicBezTo>
                  <a:cubicBezTo>
                    <a:pt x="389" y="13733"/>
                    <a:pt x="196" y="13782"/>
                    <a:pt x="119" y="13955"/>
                  </a:cubicBezTo>
                  <a:cubicBezTo>
                    <a:pt x="0" y="14181"/>
                    <a:pt x="179" y="14443"/>
                    <a:pt x="357" y="14621"/>
                  </a:cubicBezTo>
                  <a:cubicBezTo>
                    <a:pt x="786" y="15074"/>
                    <a:pt x="1262" y="15467"/>
                    <a:pt x="1786" y="15788"/>
                  </a:cubicBezTo>
                  <a:lnTo>
                    <a:pt x="28385" y="15574"/>
                  </a:lnTo>
                  <a:cubicBezTo>
                    <a:pt x="29849" y="15288"/>
                    <a:pt x="31361" y="14324"/>
                    <a:pt x="32266" y="13145"/>
                  </a:cubicBezTo>
                  <a:lnTo>
                    <a:pt x="32266" y="13145"/>
                  </a:lnTo>
                  <a:cubicBezTo>
                    <a:pt x="31699" y="13153"/>
                    <a:pt x="31137" y="13287"/>
                    <a:pt x="30630" y="13532"/>
                  </a:cubicBezTo>
                  <a:lnTo>
                    <a:pt x="30630" y="13532"/>
                  </a:lnTo>
                  <a:cubicBezTo>
                    <a:pt x="31279" y="13046"/>
                    <a:pt x="31834" y="12429"/>
                    <a:pt x="32242" y="11716"/>
                  </a:cubicBezTo>
                  <a:lnTo>
                    <a:pt x="32242" y="11716"/>
                  </a:lnTo>
                  <a:cubicBezTo>
                    <a:pt x="31450" y="12333"/>
                    <a:pt x="30657" y="12949"/>
                    <a:pt x="29865" y="13559"/>
                  </a:cubicBezTo>
                  <a:lnTo>
                    <a:pt x="29865" y="13559"/>
                  </a:lnTo>
                  <a:cubicBezTo>
                    <a:pt x="30787" y="12739"/>
                    <a:pt x="31377" y="11547"/>
                    <a:pt x="31468" y="10311"/>
                  </a:cubicBezTo>
                  <a:lnTo>
                    <a:pt x="31468" y="10311"/>
                  </a:lnTo>
                  <a:cubicBezTo>
                    <a:pt x="30897" y="11526"/>
                    <a:pt x="30087" y="12609"/>
                    <a:pt x="29087" y="13502"/>
                  </a:cubicBezTo>
                  <a:cubicBezTo>
                    <a:pt x="29730" y="12681"/>
                    <a:pt x="30290" y="11800"/>
                    <a:pt x="30766" y="10871"/>
                  </a:cubicBezTo>
                  <a:lnTo>
                    <a:pt x="30766" y="10871"/>
                  </a:lnTo>
                  <a:cubicBezTo>
                    <a:pt x="29921" y="11883"/>
                    <a:pt x="29051" y="12907"/>
                    <a:pt x="27932" y="13597"/>
                  </a:cubicBezTo>
                  <a:cubicBezTo>
                    <a:pt x="26754" y="14324"/>
                    <a:pt x="25360" y="14633"/>
                    <a:pt x="24003" y="14931"/>
                  </a:cubicBezTo>
                  <a:cubicBezTo>
                    <a:pt x="24075" y="14038"/>
                    <a:pt x="24503" y="13216"/>
                    <a:pt x="25015" y="12478"/>
                  </a:cubicBezTo>
                  <a:cubicBezTo>
                    <a:pt x="25908" y="11204"/>
                    <a:pt x="27051" y="10121"/>
                    <a:pt x="28385" y="9323"/>
                  </a:cubicBezTo>
                  <a:lnTo>
                    <a:pt x="28385" y="9323"/>
                  </a:lnTo>
                  <a:cubicBezTo>
                    <a:pt x="26646" y="10180"/>
                    <a:pt x="25218" y="11681"/>
                    <a:pt x="24432" y="13455"/>
                  </a:cubicBezTo>
                  <a:cubicBezTo>
                    <a:pt x="25015" y="11811"/>
                    <a:pt x="26051" y="10347"/>
                    <a:pt x="27408" y="9252"/>
                  </a:cubicBezTo>
                  <a:lnTo>
                    <a:pt x="27408" y="9252"/>
                  </a:lnTo>
                  <a:cubicBezTo>
                    <a:pt x="26170" y="9942"/>
                    <a:pt x="25134" y="10966"/>
                    <a:pt x="24432" y="12192"/>
                  </a:cubicBezTo>
                  <a:cubicBezTo>
                    <a:pt x="24075" y="12812"/>
                    <a:pt x="23801" y="13478"/>
                    <a:pt x="23479" y="14121"/>
                  </a:cubicBezTo>
                  <a:cubicBezTo>
                    <a:pt x="23289" y="14478"/>
                    <a:pt x="23074" y="14836"/>
                    <a:pt x="22741" y="15062"/>
                  </a:cubicBezTo>
                  <a:cubicBezTo>
                    <a:pt x="22564" y="15182"/>
                    <a:pt x="22344" y="15252"/>
                    <a:pt x="22130" y="15252"/>
                  </a:cubicBezTo>
                  <a:cubicBezTo>
                    <a:pt x="21940" y="15252"/>
                    <a:pt x="21755" y="15197"/>
                    <a:pt x="21610" y="15074"/>
                  </a:cubicBezTo>
                  <a:cubicBezTo>
                    <a:pt x="21158" y="14681"/>
                    <a:pt x="21360" y="13943"/>
                    <a:pt x="21610" y="13383"/>
                  </a:cubicBezTo>
                  <a:lnTo>
                    <a:pt x="21610" y="13383"/>
                  </a:lnTo>
                  <a:cubicBezTo>
                    <a:pt x="21431" y="13526"/>
                    <a:pt x="21253" y="13669"/>
                    <a:pt x="21086" y="13824"/>
                  </a:cubicBezTo>
                  <a:cubicBezTo>
                    <a:pt x="21312" y="13181"/>
                    <a:pt x="21705" y="12597"/>
                    <a:pt x="22217" y="12145"/>
                  </a:cubicBezTo>
                  <a:lnTo>
                    <a:pt x="22217" y="12145"/>
                  </a:lnTo>
                  <a:cubicBezTo>
                    <a:pt x="21336" y="12716"/>
                    <a:pt x="20574" y="13443"/>
                    <a:pt x="19967" y="14288"/>
                  </a:cubicBezTo>
                  <a:cubicBezTo>
                    <a:pt x="19741" y="14609"/>
                    <a:pt x="19467" y="14967"/>
                    <a:pt x="19086" y="14979"/>
                  </a:cubicBezTo>
                  <a:cubicBezTo>
                    <a:pt x="19324" y="14062"/>
                    <a:pt x="19836" y="13216"/>
                    <a:pt x="20527" y="12573"/>
                  </a:cubicBezTo>
                  <a:lnTo>
                    <a:pt x="20527" y="12573"/>
                  </a:lnTo>
                  <a:cubicBezTo>
                    <a:pt x="19407" y="12645"/>
                    <a:pt x="18764" y="14074"/>
                    <a:pt x="17657" y="14169"/>
                  </a:cubicBezTo>
                  <a:cubicBezTo>
                    <a:pt x="18038" y="13645"/>
                    <a:pt x="18598" y="13276"/>
                    <a:pt x="19098" y="12859"/>
                  </a:cubicBezTo>
                  <a:cubicBezTo>
                    <a:pt x="19598" y="12431"/>
                    <a:pt x="20062" y="11907"/>
                    <a:pt x="20146" y="11252"/>
                  </a:cubicBezTo>
                  <a:lnTo>
                    <a:pt x="20146" y="11252"/>
                  </a:lnTo>
                  <a:cubicBezTo>
                    <a:pt x="19384" y="11990"/>
                    <a:pt x="18467" y="12550"/>
                    <a:pt x="17479" y="12895"/>
                  </a:cubicBezTo>
                  <a:cubicBezTo>
                    <a:pt x="17919" y="12216"/>
                    <a:pt x="18729" y="11895"/>
                    <a:pt x="19419" y="11466"/>
                  </a:cubicBezTo>
                  <a:cubicBezTo>
                    <a:pt x="20788" y="10633"/>
                    <a:pt x="21789" y="9323"/>
                    <a:pt x="22753" y="8049"/>
                  </a:cubicBezTo>
                  <a:lnTo>
                    <a:pt x="22753" y="8049"/>
                  </a:lnTo>
                  <a:cubicBezTo>
                    <a:pt x="21431" y="9597"/>
                    <a:pt x="19681" y="10680"/>
                    <a:pt x="17955" y="11740"/>
                  </a:cubicBezTo>
                  <a:cubicBezTo>
                    <a:pt x="19217" y="10145"/>
                    <a:pt x="21253" y="9168"/>
                    <a:pt x="22182" y="7347"/>
                  </a:cubicBezTo>
                  <a:cubicBezTo>
                    <a:pt x="22824" y="6085"/>
                    <a:pt x="22872" y="4513"/>
                    <a:pt x="23813" y="3453"/>
                  </a:cubicBezTo>
                  <a:lnTo>
                    <a:pt x="23813" y="3453"/>
                  </a:lnTo>
                  <a:cubicBezTo>
                    <a:pt x="22789" y="4334"/>
                    <a:pt x="22682" y="5858"/>
                    <a:pt x="22027" y="7025"/>
                  </a:cubicBezTo>
                  <a:cubicBezTo>
                    <a:pt x="21396" y="8168"/>
                    <a:pt x="20277" y="8918"/>
                    <a:pt x="19193" y="9645"/>
                  </a:cubicBezTo>
                  <a:cubicBezTo>
                    <a:pt x="18538" y="10073"/>
                    <a:pt x="17883" y="10514"/>
                    <a:pt x="17229" y="10942"/>
                  </a:cubicBezTo>
                  <a:cubicBezTo>
                    <a:pt x="17705" y="9133"/>
                    <a:pt x="18502" y="7406"/>
                    <a:pt x="19586" y="5870"/>
                  </a:cubicBezTo>
                  <a:lnTo>
                    <a:pt x="19586" y="5870"/>
                  </a:lnTo>
                  <a:cubicBezTo>
                    <a:pt x="19050" y="6406"/>
                    <a:pt x="18479" y="6906"/>
                    <a:pt x="17860" y="7359"/>
                  </a:cubicBezTo>
                  <a:cubicBezTo>
                    <a:pt x="17943" y="6323"/>
                    <a:pt x="18133" y="5275"/>
                    <a:pt x="18693" y="4394"/>
                  </a:cubicBezTo>
                  <a:cubicBezTo>
                    <a:pt x="19376" y="3326"/>
                    <a:pt x="20557" y="2625"/>
                    <a:pt x="21230" y="1565"/>
                  </a:cubicBezTo>
                  <a:lnTo>
                    <a:pt x="21230" y="1565"/>
                  </a:lnTo>
                  <a:cubicBezTo>
                    <a:pt x="20862" y="2093"/>
                    <a:pt x="20235" y="2424"/>
                    <a:pt x="19669" y="2763"/>
                  </a:cubicBezTo>
                  <a:cubicBezTo>
                    <a:pt x="19003" y="3156"/>
                    <a:pt x="18312" y="3691"/>
                    <a:pt x="18252" y="4465"/>
                  </a:cubicBezTo>
                  <a:cubicBezTo>
                    <a:pt x="18229" y="2906"/>
                    <a:pt x="18633" y="1346"/>
                    <a:pt x="19431" y="1"/>
                  </a:cubicBezTo>
                  <a:close/>
                </a:path>
              </a:pathLst>
            </a:custGeom>
            <a:solidFill>
              <a:srgbClr val="1FA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9"/>
            <p:cNvSpPr/>
            <p:nvPr/>
          </p:nvSpPr>
          <p:spPr>
            <a:xfrm>
              <a:off x="1839950" y="4944094"/>
              <a:ext cx="703132" cy="214140"/>
            </a:xfrm>
            <a:custGeom>
              <a:avLst/>
              <a:gdLst/>
              <a:ahLst/>
              <a:cxnLst/>
              <a:rect l="l" t="t" r="r" b="b"/>
              <a:pathLst>
                <a:path w="23599" h="7021" extrusionOk="0">
                  <a:moveTo>
                    <a:pt x="6895" y="0"/>
                  </a:moveTo>
                  <a:cubicBezTo>
                    <a:pt x="6774" y="0"/>
                    <a:pt x="6651" y="22"/>
                    <a:pt x="6537" y="67"/>
                  </a:cubicBezTo>
                  <a:cubicBezTo>
                    <a:pt x="6620" y="365"/>
                    <a:pt x="6704" y="674"/>
                    <a:pt x="6787" y="972"/>
                  </a:cubicBezTo>
                  <a:cubicBezTo>
                    <a:pt x="6618" y="894"/>
                    <a:pt x="6432" y="855"/>
                    <a:pt x="6247" y="855"/>
                  </a:cubicBezTo>
                  <a:cubicBezTo>
                    <a:pt x="6093" y="855"/>
                    <a:pt x="5940" y="882"/>
                    <a:pt x="5799" y="936"/>
                  </a:cubicBezTo>
                  <a:cubicBezTo>
                    <a:pt x="6466" y="1734"/>
                    <a:pt x="6751" y="2305"/>
                    <a:pt x="5632" y="2615"/>
                  </a:cubicBezTo>
                  <a:cubicBezTo>
                    <a:pt x="5418" y="1948"/>
                    <a:pt x="5346" y="1210"/>
                    <a:pt x="4894" y="615"/>
                  </a:cubicBezTo>
                  <a:cubicBezTo>
                    <a:pt x="4800" y="633"/>
                    <a:pt x="4740" y="705"/>
                    <a:pt x="4714" y="793"/>
                  </a:cubicBezTo>
                  <a:lnTo>
                    <a:pt x="4714" y="793"/>
                  </a:lnTo>
                  <a:cubicBezTo>
                    <a:pt x="4598" y="612"/>
                    <a:pt x="4430" y="464"/>
                    <a:pt x="4227" y="377"/>
                  </a:cubicBezTo>
                  <a:cubicBezTo>
                    <a:pt x="4062" y="520"/>
                    <a:pt x="4039" y="805"/>
                    <a:pt x="4178" y="979"/>
                  </a:cubicBezTo>
                  <a:lnTo>
                    <a:pt x="4178" y="979"/>
                  </a:lnTo>
                  <a:cubicBezTo>
                    <a:pt x="4003" y="798"/>
                    <a:pt x="3769" y="669"/>
                    <a:pt x="3525" y="603"/>
                  </a:cubicBezTo>
                  <a:lnTo>
                    <a:pt x="3525" y="603"/>
                  </a:lnTo>
                  <a:cubicBezTo>
                    <a:pt x="3453" y="829"/>
                    <a:pt x="3477" y="1079"/>
                    <a:pt x="3596" y="1293"/>
                  </a:cubicBezTo>
                  <a:cubicBezTo>
                    <a:pt x="3470" y="1219"/>
                    <a:pt x="3329" y="1182"/>
                    <a:pt x="3189" y="1182"/>
                  </a:cubicBezTo>
                  <a:cubicBezTo>
                    <a:pt x="3105" y="1182"/>
                    <a:pt x="3022" y="1195"/>
                    <a:pt x="2941" y="1222"/>
                  </a:cubicBezTo>
                  <a:cubicBezTo>
                    <a:pt x="2819" y="1410"/>
                    <a:pt x="2905" y="1679"/>
                    <a:pt x="3081" y="1802"/>
                  </a:cubicBezTo>
                  <a:lnTo>
                    <a:pt x="3081" y="1802"/>
                  </a:lnTo>
                  <a:cubicBezTo>
                    <a:pt x="3066" y="1800"/>
                    <a:pt x="3050" y="1799"/>
                    <a:pt x="3035" y="1799"/>
                  </a:cubicBezTo>
                  <a:cubicBezTo>
                    <a:pt x="2911" y="1799"/>
                    <a:pt x="2782" y="1860"/>
                    <a:pt x="2715" y="1972"/>
                  </a:cubicBezTo>
                  <a:cubicBezTo>
                    <a:pt x="2643" y="2084"/>
                    <a:pt x="2657" y="2239"/>
                    <a:pt x="2728" y="2354"/>
                  </a:cubicBezTo>
                  <a:lnTo>
                    <a:pt x="2728" y="2354"/>
                  </a:lnTo>
                  <a:cubicBezTo>
                    <a:pt x="2722" y="2353"/>
                    <a:pt x="2716" y="2353"/>
                    <a:pt x="2709" y="2353"/>
                  </a:cubicBezTo>
                  <a:cubicBezTo>
                    <a:pt x="2626" y="2353"/>
                    <a:pt x="2537" y="2395"/>
                    <a:pt x="2513" y="2472"/>
                  </a:cubicBezTo>
                  <a:cubicBezTo>
                    <a:pt x="2453" y="2639"/>
                    <a:pt x="2572" y="2817"/>
                    <a:pt x="2715" y="2913"/>
                  </a:cubicBezTo>
                  <a:cubicBezTo>
                    <a:pt x="2846" y="3020"/>
                    <a:pt x="3013" y="3091"/>
                    <a:pt x="3120" y="3222"/>
                  </a:cubicBezTo>
                  <a:cubicBezTo>
                    <a:pt x="3275" y="3401"/>
                    <a:pt x="3263" y="3698"/>
                    <a:pt x="3096" y="3865"/>
                  </a:cubicBezTo>
                  <a:cubicBezTo>
                    <a:pt x="3000" y="3968"/>
                    <a:pt x="2864" y="4020"/>
                    <a:pt x="2730" y="4020"/>
                  </a:cubicBezTo>
                  <a:cubicBezTo>
                    <a:pt x="2631" y="4020"/>
                    <a:pt x="2534" y="3992"/>
                    <a:pt x="2453" y="3937"/>
                  </a:cubicBezTo>
                  <a:cubicBezTo>
                    <a:pt x="2548" y="3770"/>
                    <a:pt x="2358" y="3579"/>
                    <a:pt x="2191" y="3484"/>
                  </a:cubicBezTo>
                  <a:cubicBezTo>
                    <a:pt x="1822" y="3270"/>
                    <a:pt x="1429" y="3103"/>
                    <a:pt x="1024" y="2996"/>
                  </a:cubicBezTo>
                  <a:lnTo>
                    <a:pt x="1024" y="2996"/>
                  </a:lnTo>
                  <a:cubicBezTo>
                    <a:pt x="1096" y="3127"/>
                    <a:pt x="1179" y="3258"/>
                    <a:pt x="1251" y="3401"/>
                  </a:cubicBezTo>
                  <a:cubicBezTo>
                    <a:pt x="1167" y="3277"/>
                    <a:pt x="1029" y="3221"/>
                    <a:pt x="886" y="3221"/>
                  </a:cubicBezTo>
                  <a:cubicBezTo>
                    <a:pt x="685" y="3221"/>
                    <a:pt x="472" y="3332"/>
                    <a:pt x="382" y="3520"/>
                  </a:cubicBezTo>
                  <a:cubicBezTo>
                    <a:pt x="227" y="3841"/>
                    <a:pt x="370" y="4246"/>
                    <a:pt x="643" y="4472"/>
                  </a:cubicBezTo>
                  <a:cubicBezTo>
                    <a:pt x="603" y="4460"/>
                    <a:pt x="560" y="4455"/>
                    <a:pt x="518" y="4455"/>
                  </a:cubicBezTo>
                  <a:cubicBezTo>
                    <a:pt x="350" y="4455"/>
                    <a:pt x="181" y="4544"/>
                    <a:pt x="96" y="4687"/>
                  </a:cubicBezTo>
                  <a:cubicBezTo>
                    <a:pt x="632" y="4901"/>
                    <a:pt x="965" y="5544"/>
                    <a:pt x="822" y="6104"/>
                  </a:cubicBezTo>
                  <a:cubicBezTo>
                    <a:pt x="667" y="6092"/>
                    <a:pt x="501" y="6008"/>
                    <a:pt x="370" y="5937"/>
                  </a:cubicBezTo>
                  <a:cubicBezTo>
                    <a:pt x="298" y="6032"/>
                    <a:pt x="36" y="6508"/>
                    <a:pt x="1" y="6627"/>
                  </a:cubicBezTo>
                  <a:cubicBezTo>
                    <a:pt x="227" y="6818"/>
                    <a:pt x="501" y="6913"/>
                    <a:pt x="798" y="6925"/>
                  </a:cubicBezTo>
                  <a:lnTo>
                    <a:pt x="22265" y="7020"/>
                  </a:lnTo>
                  <a:cubicBezTo>
                    <a:pt x="22563" y="6973"/>
                    <a:pt x="22861" y="6866"/>
                    <a:pt x="23158" y="6794"/>
                  </a:cubicBezTo>
                  <a:cubicBezTo>
                    <a:pt x="23253" y="6770"/>
                    <a:pt x="23361" y="6746"/>
                    <a:pt x="23444" y="6687"/>
                  </a:cubicBezTo>
                  <a:cubicBezTo>
                    <a:pt x="23539" y="6616"/>
                    <a:pt x="23599" y="6520"/>
                    <a:pt x="23599" y="6413"/>
                  </a:cubicBezTo>
                  <a:cubicBezTo>
                    <a:pt x="23599" y="6306"/>
                    <a:pt x="23527" y="6211"/>
                    <a:pt x="23420" y="6151"/>
                  </a:cubicBezTo>
                  <a:cubicBezTo>
                    <a:pt x="23347" y="6115"/>
                    <a:pt x="23261" y="6099"/>
                    <a:pt x="23176" y="6099"/>
                  </a:cubicBezTo>
                  <a:cubicBezTo>
                    <a:pt x="23162" y="6099"/>
                    <a:pt x="23148" y="6100"/>
                    <a:pt x="23133" y="6101"/>
                  </a:cubicBezTo>
                  <a:lnTo>
                    <a:pt x="23133" y="6101"/>
                  </a:lnTo>
                  <a:cubicBezTo>
                    <a:pt x="23240" y="6082"/>
                    <a:pt x="23336" y="5985"/>
                    <a:pt x="23325" y="5877"/>
                  </a:cubicBezTo>
                  <a:cubicBezTo>
                    <a:pt x="23325" y="5776"/>
                    <a:pt x="23229" y="5691"/>
                    <a:pt x="23127" y="5691"/>
                  </a:cubicBezTo>
                  <a:cubicBezTo>
                    <a:pt x="23110" y="5691"/>
                    <a:pt x="23092" y="5694"/>
                    <a:pt x="23075" y="5699"/>
                  </a:cubicBezTo>
                  <a:cubicBezTo>
                    <a:pt x="23003" y="5723"/>
                    <a:pt x="22956" y="5782"/>
                    <a:pt x="22908" y="5842"/>
                  </a:cubicBezTo>
                  <a:cubicBezTo>
                    <a:pt x="22825" y="5961"/>
                    <a:pt x="22730" y="6056"/>
                    <a:pt x="22599" y="6104"/>
                  </a:cubicBezTo>
                  <a:cubicBezTo>
                    <a:pt x="22571" y="6111"/>
                    <a:pt x="22540" y="6115"/>
                    <a:pt x="22510" y="6115"/>
                  </a:cubicBezTo>
                  <a:cubicBezTo>
                    <a:pt x="22397" y="6115"/>
                    <a:pt x="22279" y="6064"/>
                    <a:pt x="22241" y="5961"/>
                  </a:cubicBezTo>
                  <a:cubicBezTo>
                    <a:pt x="22194" y="5842"/>
                    <a:pt x="22265" y="5699"/>
                    <a:pt x="22360" y="5603"/>
                  </a:cubicBezTo>
                  <a:cubicBezTo>
                    <a:pt x="22456" y="5496"/>
                    <a:pt x="22563" y="5413"/>
                    <a:pt x="22610" y="5282"/>
                  </a:cubicBezTo>
                  <a:cubicBezTo>
                    <a:pt x="22556" y="5282"/>
                    <a:pt x="22502" y="5288"/>
                    <a:pt x="22449" y="5301"/>
                  </a:cubicBezTo>
                  <a:lnTo>
                    <a:pt x="22449" y="5301"/>
                  </a:lnTo>
                  <a:cubicBezTo>
                    <a:pt x="22550" y="5233"/>
                    <a:pt x="22635" y="5142"/>
                    <a:pt x="22694" y="5032"/>
                  </a:cubicBezTo>
                  <a:cubicBezTo>
                    <a:pt x="22706" y="5008"/>
                    <a:pt x="22718" y="4984"/>
                    <a:pt x="22706" y="4961"/>
                  </a:cubicBezTo>
                  <a:cubicBezTo>
                    <a:pt x="22699" y="4923"/>
                    <a:pt x="22667" y="4908"/>
                    <a:pt x="22628" y="4908"/>
                  </a:cubicBezTo>
                  <a:cubicBezTo>
                    <a:pt x="22594" y="4908"/>
                    <a:pt x="22555" y="4920"/>
                    <a:pt x="22527" y="4937"/>
                  </a:cubicBezTo>
                  <a:cubicBezTo>
                    <a:pt x="22301" y="5056"/>
                    <a:pt x="22099" y="5211"/>
                    <a:pt x="21920" y="5377"/>
                  </a:cubicBezTo>
                  <a:cubicBezTo>
                    <a:pt x="22003" y="5092"/>
                    <a:pt x="22218" y="4877"/>
                    <a:pt x="22360" y="4615"/>
                  </a:cubicBezTo>
                  <a:lnTo>
                    <a:pt x="22360" y="4615"/>
                  </a:lnTo>
                  <a:cubicBezTo>
                    <a:pt x="22182" y="4675"/>
                    <a:pt x="22003" y="4746"/>
                    <a:pt x="21825" y="4806"/>
                  </a:cubicBezTo>
                  <a:cubicBezTo>
                    <a:pt x="21872" y="4639"/>
                    <a:pt x="21979" y="4496"/>
                    <a:pt x="22110" y="4401"/>
                  </a:cubicBezTo>
                  <a:cubicBezTo>
                    <a:pt x="22241" y="4318"/>
                    <a:pt x="22396" y="4270"/>
                    <a:pt x="22456" y="4139"/>
                  </a:cubicBezTo>
                  <a:cubicBezTo>
                    <a:pt x="22531" y="3945"/>
                    <a:pt x="22314" y="3751"/>
                    <a:pt x="22105" y="3751"/>
                  </a:cubicBezTo>
                  <a:cubicBezTo>
                    <a:pt x="22083" y="3751"/>
                    <a:pt x="22061" y="3753"/>
                    <a:pt x="22039" y="3758"/>
                  </a:cubicBezTo>
                  <a:cubicBezTo>
                    <a:pt x="21858" y="3798"/>
                    <a:pt x="21720" y="3948"/>
                    <a:pt x="21617" y="4115"/>
                  </a:cubicBezTo>
                  <a:lnTo>
                    <a:pt x="21617" y="4115"/>
                  </a:lnTo>
                  <a:cubicBezTo>
                    <a:pt x="21638" y="4017"/>
                    <a:pt x="21587" y="3897"/>
                    <a:pt x="21491" y="3853"/>
                  </a:cubicBezTo>
                  <a:cubicBezTo>
                    <a:pt x="21448" y="3829"/>
                    <a:pt x="21401" y="3819"/>
                    <a:pt x="21355" y="3819"/>
                  </a:cubicBezTo>
                  <a:cubicBezTo>
                    <a:pt x="21261" y="3819"/>
                    <a:pt x="21166" y="3861"/>
                    <a:pt x="21086" y="3925"/>
                  </a:cubicBezTo>
                  <a:cubicBezTo>
                    <a:pt x="20979" y="4020"/>
                    <a:pt x="20920" y="4151"/>
                    <a:pt x="20848" y="4282"/>
                  </a:cubicBezTo>
                  <a:cubicBezTo>
                    <a:pt x="20789" y="4425"/>
                    <a:pt x="20717" y="4556"/>
                    <a:pt x="20658" y="4687"/>
                  </a:cubicBezTo>
                  <a:cubicBezTo>
                    <a:pt x="20610" y="4770"/>
                    <a:pt x="20551" y="4853"/>
                    <a:pt x="20467" y="4853"/>
                  </a:cubicBezTo>
                  <a:cubicBezTo>
                    <a:pt x="20360" y="4841"/>
                    <a:pt x="20324" y="4699"/>
                    <a:pt x="20372" y="4603"/>
                  </a:cubicBezTo>
                  <a:cubicBezTo>
                    <a:pt x="20420" y="4508"/>
                    <a:pt x="20527" y="4449"/>
                    <a:pt x="20610" y="4377"/>
                  </a:cubicBezTo>
                  <a:cubicBezTo>
                    <a:pt x="20682" y="4306"/>
                    <a:pt x="20741" y="4187"/>
                    <a:pt x="20694" y="4091"/>
                  </a:cubicBezTo>
                  <a:lnTo>
                    <a:pt x="20694" y="4091"/>
                  </a:lnTo>
                  <a:cubicBezTo>
                    <a:pt x="20455" y="4151"/>
                    <a:pt x="20241" y="4294"/>
                    <a:pt x="20098" y="4484"/>
                  </a:cubicBezTo>
                  <a:cubicBezTo>
                    <a:pt x="20086" y="4270"/>
                    <a:pt x="20003" y="4056"/>
                    <a:pt x="19872" y="3877"/>
                  </a:cubicBezTo>
                  <a:cubicBezTo>
                    <a:pt x="19955" y="3770"/>
                    <a:pt x="20098" y="3746"/>
                    <a:pt x="20241" y="3710"/>
                  </a:cubicBezTo>
                  <a:cubicBezTo>
                    <a:pt x="20372" y="3687"/>
                    <a:pt x="20515" y="3651"/>
                    <a:pt x="20586" y="3544"/>
                  </a:cubicBezTo>
                  <a:cubicBezTo>
                    <a:pt x="20653" y="3448"/>
                    <a:pt x="20613" y="3299"/>
                    <a:pt x="20526" y="3256"/>
                  </a:cubicBezTo>
                  <a:lnTo>
                    <a:pt x="20526" y="3256"/>
                  </a:lnTo>
                  <a:cubicBezTo>
                    <a:pt x="20621" y="3246"/>
                    <a:pt x="20705" y="3149"/>
                    <a:pt x="20705" y="3044"/>
                  </a:cubicBezTo>
                  <a:cubicBezTo>
                    <a:pt x="20694" y="2925"/>
                    <a:pt x="20598" y="2817"/>
                    <a:pt x="20479" y="2770"/>
                  </a:cubicBezTo>
                  <a:cubicBezTo>
                    <a:pt x="20415" y="2744"/>
                    <a:pt x="20347" y="2732"/>
                    <a:pt x="20278" y="2729"/>
                  </a:cubicBezTo>
                  <a:lnTo>
                    <a:pt x="20278" y="2729"/>
                  </a:lnTo>
                  <a:cubicBezTo>
                    <a:pt x="20364" y="2687"/>
                    <a:pt x="20432" y="2596"/>
                    <a:pt x="20432" y="2496"/>
                  </a:cubicBezTo>
                  <a:cubicBezTo>
                    <a:pt x="20421" y="2353"/>
                    <a:pt x="20269" y="2231"/>
                    <a:pt x="20124" y="2231"/>
                  </a:cubicBezTo>
                  <a:cubicBezTo>
                    <a:pt x="20111" y="2231"/>
                    <a:pt x="20099" y="2232"/>
                    <a:pt x="20086" y="2234"/>
                  </a:cubicBezTo>
                  <a:cubicBezTo>
                    <a:pt x="19920" y="2258"/>
                    <a:pt x="19801" y="2413"/>
                    <a:pt x="19777" y="2567"/>
                  </a:cubicBezTo>
                  <a:cubicBezTo>
                    <a:pt x="19777" y="2365"/>
                    <a:pt x="19741" y="2163"/>
                    <a:pt x="19646" y="1972"/>
                  </a:cubicBezTo>
                  <a:cubicBezTo>
                    <a:pt x="19408" y="2186"/>
                    <a:pt x="19217" y="2460"/>
                    <a:pt x="19110" y="2758"/>
                  </a:cubicBezTo>
                  <a:cubicBezTo>
                    <a:pt x="19015" y="2663"/>
                    <a:pt x="18943" y="2544"/>
                    <a:pt x="18920" y="2413"/>
                  </a:cubicBezTo>
                  <a:cubicBezTo>
                    <a:pt x="18741" y="2484"/>
                    <a:pt x="18705" y="2710"/>
                    <a:pt x="18670" y="2901"/>
                  </a:cubicBezTo>
                  <a:cubicBezTo>
                    <a:pt x="18626" y="3073"/>
                    <a:pt x="18515" y="3265"/>
                    <a:pt x="18354" y="3265"/>
                  </a:cubicBezTo>
                  <a:cubicBezTo>
                    <a:pt x="18336" y="3265"/>
                    <a:pt x="18319" y="3263"/>
                    <a:pt x="18300" y="3258"/>
                  </a:cubicBezTo>
                  <a:cubicBezTo>
                    <a:pt x="18122" y="3210"/>
                    <a:pt x="18110" y="2936"/>
                    <a:pt x="18205" y="2770"/>
                  </a:cubicBezTo>
                  <a:cubicBezTo>
                    <a:pt x="18289" y="2591"/>
                    <a:pt x="18443" y="2436"/>
                    <a:pt x="18419" y="2246"/>
                  </a:cubicBezTo>
                  <a:lnTo>
                    <a:pt x="18419" y="2246"/>
                  </a:lnTo>
                  <a:cubicBezTo>
                    <a:pt x="18345" y="2271"/>
                    <a:pt x="18270" y="2307"/>
                    <a:pt x="18208" y="2359"/>
                  </a:cubicBezTo>
                  <a:lnTo>
                    <a:pt x="18208" y="2359"/>
                  </a:lnTo>
                  <a:cubicBezTo>
                    <a:pt x="18276" y="2249"/>
                    <a:pt x="18263" y="2092"/>
                    <a:pt x="18169" y="2008"/>
                  </a:cubicBezTo>
                  <a:cubicBezTo>
                    <a:pt x="18118" y="1961"/>
                    <a:pt x="18055" y="1940"/>
                    <a:pt x="17991" y="1940"/>
                  </a:cubicBezTo>
                  <a:cubicBezTo>
                    <a:pt x="17891" y="1940"/>
                    <a:pt x="17792" y="1992"/>
                    <a:pt x="17741" y="2079"/>
                  </a:cubicBezTo>
                  <a:cubicBezTo>
                    <a:pt x="17693" y="2151"/>
                    <a:pt x="17681" y="2246"/>
                    <a:pt x="17646" y="2329"/>
                  </a:cubicBezTo>
                  <a:cubicBezTo>
                    <a:pt x="17615" y="2391"/>
                    <a:pt x="17548" y="2453"/>
                    <a:pt x="17477" y="2453"/>
                  </a:cubicBezTo>
                  <a:cubicBezTo>
                    <a:pt x="17465" y="2453"/>
                    <a:pt x="17454" y="2452"/>
                    <a:pt x="17443" y="2448"/>
                  </a:cubicBezTo>
                  <a:cubicBezTo>
                    <a:pt x="17384" y="2234"/>
                    <a:pt x="17396" y="2008"/>
                    <a:pt x="17467" y="1805"/>
                  </a:cubicBezTo>
                  <a:lnTo>
                    <a:pt x="17467" y="1805"/>
                  </a:lnTo>
                  <a:cubicBezTo>
                    <a:pt x="17384" y="1841"/>
                    <a:pt x="17288" y="1877"/>
                    <a:pt x="17193" y="1913"/>
                  </a:cubicBezTo>
                  <a:cubicBezTo>
                    <a:pt x="17181" y="1770"/>
                    <a:pt x="17157" y="1615"/>
                    <a:pt x="17134" y="1472"/>
                  </a:cubicBezTo>
                  <a:cubicBezTo>
                    <a:pt x="16955" y="1543"/>
                    <a:pt x="16788" y="1674"/>
                    <a:pt x="16693" y="1853"/>
                  </a:cubicBezTo>
                  <a:cubicBezTo>
                    <a:pt x="16737" y="1747"/>
                    <a:pt x="16617" y="1647"/>
                    <a:pt x="16503" y="1647"/>
                  </a:cubicBezTo>
                  <a:cubicBezTo>
                    <a:pt x="16464" y="1647"/>
                    <a:pt x="16426" y="1659"/>
                    <a:pt x="16395" y="1686"/>
                  </a:cubicBezTo>
                  <a:cubicBezTo>
                    <a:pt x="16305" y="1760"/>
                    <a:pt x="16283" y="1874"/>
                    <a:pt x="16297" y="1984"/>
                  </a:cubicBezTo>
                  <a:lnTo>
                    <a:pt x="16297" y="1984"/>
                  </a:lnTo>
                  <a:cubicBezTo>
                    <a:pt x="16259" y="1949"/>
                    <a:pt x="16203" y="1928"/>
                    <a:pt x="16148" y="1928"/>
                  </a:cubicBezTo>
                  <a:cubicBezTo>
                    <a:pt x="16099" y="1928"/>
                    <a:pt x="16050" y="1945"/>
                    <a:pt x="16014" y="1984"/>
                  </a:cubicBezTo>
                  <a:cubicBezTo>
                    <a:pt x="15925" y="2084"/>
                    <a:pt x="15960" y="2250"/>
                    <a:pt x="16058" y="2351"/>
                  </a:cubicBezTo>
                  <a:lnTo>
                    <a:pt x="16058" y="2351"/>
                  </a:lnTo>
                  <a:cubicBezTo>
                    <a:pt x="15962" y="2285"/>
                    <a:pt x="15845" y="2248"/>
                    <a:pt x="15727" y="2248"/>
                  </a:cubicBezTo>
                  <a:cubicBezTo>
                    <a:pt x="15691" y="2248"/>
                    <a:pt x="15656" y="2251"/>
                    <a:pt x="15622" y="2258"/>
                  </a:cubicBezTo>
                  <a:cubicBezTo>
                    <a:pt x="15812" y="2544"/>
                    <a:pt x="16038" y="2794"/>
                    <a:pt x="16300" y="3020"/>
                  </a:cubicBezTo>
                  <a:cubicBezTo>
                    <a:pt x="16169" y="2984"/>
                    <a:pt x="16038" y="2960"/>
                    <a:pt x="15919" y="2925"/>
                  </a:cubicBezTo>
                  <a:lnTo>
                    <a:pt x="15919" y="2925"/>
                  </a:lnTo>
                  <a:cubicBezTo>
                    <a:pt x="16086" y="3139"/>
                    <a:pt x="16205" y="3401"/>
                    <a:pt x="16264" y="3663"/>
                  </a:cubicBezTo>
                  <a:cubicBezTo>
                    <a:pt x="16133" y="3627"/>
                    <a:pt x="16014" y="3591"/>
                    <a:pt x="15883" y="3544"/>
                  </a:cubicBezTo>
                  <a:lnTo>
                    <a:pt x="15883" y="3544"/>
                  </a:lnTo>
                  <a:cubicBezTo>
                    <a:pt x="16217" y="3949"/>
                    <a:pt x="15943" y="4496"/>
                    <a:pt x="15669" y="4841"/>
                  </a:cubicBezTo>
                  <a:cubicBezTo>
                    <a:pt x="15564" y="4970"/>
                    <a:pt x="15355" y="4984"/>
                    <a:pt x="15269" y="5075"/>
                  </a:cubicBezTo>
                  <a:lnTo>
                    <a:pt x="15269" y="5075"/>
                  </a:lnTo>
                  <a:cubicBezTo>
                    <a:pt x="15397" y="4933"/>
                    <a:pt x="15479" y="4756"/>
                    <a:pt x="15502" y="4568"/>
                  </a:cubicBezTo>
                  <a:lnTo>
                    <a:pt x="15502" y="4568"/>
                  </a:lnTo>
                  <a:cubicBezTo>
                    <a:pt x="15395" y="4627"/>
                    <a:pt x="15288" y="4699"/>
                    <a:pt x="15181" y="4770"/>
                  </a:cubicBezTo>
                  <a:cubicBezTo>
                    <a:pt x="15193" y="4591"/>
                    <a:pt x="15121" y="4413"/>
                    <a:pt x="14990" y="4294"/>
                  </a:cubicBezTo>
                  <a:cubicBezTo>
                    <a:pt x="15133" y="4246"/>
                    <a:pt x="15264" y="4151"/>
                    <a:pt x="15371" y="4032"/>
                  </a:cubicBezTo>
                  <a:cubicBezTo>
                    <a:pt x="15301" y="3977"/>
                    <a:pt x="15210" y="3948"/>
                    <a:pt x="15122" y="3948"/>
                  </a:cubicBezTo>
                  <a:cubicBezTo>
                    <a:pt x="15104" y="3948"/>
                    <a:pt x="15086" y="3949"/>
                    <a:pt x="15068" y="3952"/>
                  </a:cubicBezTo>
                  <a:lnTo>
                    <a:pt x="15068" y="3952"/>
                  </a:lnTo>
                  <a:cubicBezTo>
                    <a:pt x="15164" y="3918"/>
                    <a:pt x="15246" y="3855"/>
                    <a:pt x="15312" y="3770"/>
                  </a:cubicBezTo>
                  <a:cubicBezTo>
                    <a:pt x="15262" y="3695"/>
                    <a:pt x="15170" y="3649"/>
                    <a:pt x="15083" y="3649"/>
                  </a:cubicBezTo>
                  <a:cubicBezTo>
                    <a:pt x="15079" y="3649"/>
                    <a:pt x="15075" y="3649"/>
                    <a:pt x="15070" y="3649"/>
                  </a:cubicBezTo>
                  <a:lnTo>
                    <a:pt x="15070" y="3649"/>
                  </a:lnTo>
                  <a:cubicBezTo>
                    <a:pt x="15165" y="3605"/>
                    <a:pt x="15243" y="3510"/>
                    <a:pt x="15252" y="3401"/>
                  </a:cubicBezTo>
                  <a:cubicBezTo>
                    <a:pt x="15214" y="3387"/>
                    <a:pt x="15174" y="3380"/>
                    <a:pt x="15134" y="3380"/>
                  </a:cubicBezTo>
                  <a:cubicBezTo>
                    <a:pt x="15037" y="3380"/>
                    <a:pt x="14942" y="3420"/>
                    <a:pt x="14883" y="3496"/>
                  </a:cubicBezTo>
                  <a:cubicBezTo>
                    <a:pt x="14990" y="3317"/>
                    <a:pt x="15014" y="3091"/>
                    <a:pt x="14931" y="2889"/>
                  </a:cubicBezTo>
                  <a:lnTo>
                    <a:pt x="14931" y="2889"/>
                  </a:lnTo>
                  <a:cubicBezTo>
                    <a:pt x="14800" y="3032"/>
                    <a:pt x="14681" y="3198"/>
                    <a:pt x="14586" y="3365"/>
                  </a:cubicBezTo>
                  <a:cubicBezTo>
                    <a:pt x="14526" y="3258"/>
                    <a:pt x="14467" y="3139"/>
                    <a:pt x="14419" y="3032"/>
                  </a:cubicBezTo>
                  <a:cubicBezTo>
                    <a:pt x="14276" y="3258"/>
                    <a:pt x="14133" y="3484"/>
                    <a:pt x="13990" y="3710"/>
                  </a:cubicBezTo>
                  <a:cubicBezTo>
                    <a:pt x="13936" y="3792"/>
                    <a:pt x="13846" y="3881"/>
                    <a:pt x="13770" y="3881"/>
                  </a:cubicBezTo>
                  <a:cubicBezTo>
                    <a:pt x="13746" y="3881"/>
                    <a:pt x="13724" y="3873"/>
                    <a:pt x="13705" y="3853"/>
                  </a:cubicBezTo>
                  <a:cubicBezTo>
                    <a:pt x="13752" y="3734"/>
                    <a:pt x="13800" y="3603"/>
                    <a:pt x="13847" y="3484"/>
                  </a:cubicBezTo>
                  <a:lnTo>
                    <a:pt x="13847" y="3484"/>
                  </a:lnTo>
                  <a:cubicBezTo>
                    <a:pt x="13788" y="3591"/>
                    <a:pt x="13693" y="3687"/>
                    <a:pt x="13574" y="3734"/>
                  </a:cubicBezTo>
                  <a:cubicBezTo>
                    <a:pt x="13431" y="3639"/>
                    <a:pt x="13383" y="3437"/>
                    <a:pt x="13455" y="3282"/>
                  </a:cubicBezTo>
                  <a:cubicBezTo>
                    <a:pt x="13528" y="3145"/>
                    <a:pt x="13687" y="3063"/>
                    <a:pt x="13838" y="3063"/>
                  </a:cubicBezTo>
                  <a:cubicBezTo>
                    <a:pt x="13857" y="3063"/>
                    <a:pt x="13876" y="3065"/>
                    <a:pt x="13895" y="3067"/>
                  </a:cubicBezTo>
                  <a:cubicBezTo>
                    <a:pt x="13936" y="3076"/>
                    <a:pt x="13977" y="3090"/>
                    <a:pt x="14018" y="3090"/>
                  </a:cubicBezTo>
                  <a:cubicBezTo>
                    <a:pt x="14037" y="3090"/>
                    <a:pt x="14055" y="3087"/>
                    <a:pt x="14074" y="3079"/>
                  </a:cubicBezTo>
                  <a:cubicBezTo>
                    <a:pt x="14157" y="3044"/>
                    <a:pt x="14181" y="2936"/>
                    <a:pt x="14145" y="2853"/>
                  </a:cubicBezTo>
                  <a:cubicBezTo>
                    <a:pt x="14109" y="2770"/>
                    <a:pt x="14038" y="2710"/>
                    <a:pt x="13967" y="2663"/>
                  </a:cubicBezTo>
                  <a:cubicBezTo>
                    <a:pt x="14181" y="2651"/>
                    <a:pt x="14300" y="2341"/>
                    <a:pt x="14157" y="2186"/>
                  </a:cubicBezTo>
                  <a:lnTo>
                    <a:pt x="14157" y="2186"/>
                  </a:lnTo>
                  <a:cubicBezTo>
                    <a:pt x="13953" y="2209"/>
                    <a:pt x="13878" y="2534"/>
                    <a:pt x="13687" y="2534"/>
                  </a:cubicBezTo>
                  <a:cubicBezTo>
                    <a:pt x="13677" y="2534"/>
                    <a:pt x="13667" y="2533"/>
                    <a:pt x="13657" y="2532"/>
                  </a:cubicBezTo>
                  <a:cubicBezTo>
                    <a:pt x="13490" y="2508"/>
                    <a:pt x="13502" y="2234"/>
                    <a:pt x="13645" y="2115"/>
                  </a:cubicBezTo>
                  <a:cubicBezTo>
                    <a:pt x="13776" y="1996"/>
                    <a:pt x="13967" y="1960"/>
                    <a:pt x="14086" y="1829"/>
                  </a:cubicBezTo>
                  <a:cubicBezTo>
                    <a:pt x="14032" y="1730"/>
                    <a:pt x="13916" y="1665"/>
                    <a:pt x="13806" y="1665"/>
                  </a:cubicBezTo>
                  <a:cubicBezTo>
                    <a:pt x="13789" y="1665"/>
                    <a:pt x="13771" y="1667"/>
                    <a:pt x="13754" y="1670"/>
                  </a:cubicBezTo>
                  <a:lnTo>
                    <a:pt x="13754" y="1670"/>
                  </a:lnTo>
                  <a:cubicBezTo>
                    <a:pt x="13829" y="1628"/>
                    <a:pt x="13863" y="1518"/>
                    <a:pt x="13824" y="1448"/>
                  </a:cubicBezTo>
                  <a:cubicBezTo>
                    <a:pt x="13790" y="1394"/>
                    <a:pt x="13728" y="1367"/>
                    <a:pt x="13669" y="1367"/>
                  </a:cubicBezTo>
                  <a:cubicBezTo>
                    <a:pt x="13624" y="1367"/>
                    <a:pt x="13580" y="1382"/>
                    <a:pt x="13550" y="1412"/>
                  </a:cubicBezTo>
                  <a:cubicBezTo>
                    <a:pt x="13647" y="1272"/>
                    <a:pt x="13470" y="1073"/>
                    <a:pt x="13303" y="1073"/>
                  </a:cubicBezTo>
                  <a:cubicBezTo>
                    <a:pt x="13286" y="1073"/>
                    <a:pt x="13269" y="1075"/>
                    <a:pt x="13252" y="1079"/>
                  </a:cubicBezTo>
                  <a:cubicBezTo>
                    <a:pt x="13062" y="1127"/>
                    <a:pt x="12943" y="1317"/>
                    <a:pt x="12883" y="1508"/>
                  </a:cubicBezTo>
                  <a:cubicBezTo>
                    <a:pt x="12843" y="1422"/>
                    <a:pt x="12749" y="1380"/>
                    <a:pt x="12650" y="1380"/>
                  </a:cubicBezTo>
                  <a:cubicBezTo>
                    <a:pt x="12571" y="1380"/>
                    <a:pt x="12489" y="1407"/>
                    <a:pt x="12431" y="1460"/>
                  </a:cubicBezTo>
                  <a:cubicBezTo>
                    <a:pt x="12300" y="1579"/>
                    <a:pt x="12264" y="1770"/>
                    <a:pt x="12240" y="1936"/>
                  </a:cubicBezTo>
                  <a:cubicBezTo>
                    <a:pt x="12228" y="2115"/>
                    <a:pt x="12216" y="2305"/>
                    <a:pt x="12133" y="2460"/>
                  </a:cubicBezTo>
                  <a:cubicBezTo>
                    <a:pt x="12118" y="2465"/>
                    <a:pt x="12102" y="2468"/>
                    <a:pt x="12086" y="2468"/>
                  </a:cubicBezTo>
                  <a:cubicBezTo>
                    <a:pt x="12025" y="2468"/>
                    <a:pt x="11961" y="2433"/>
                    <a:pt x="11942" y="2377"/>
                  </a:cubicBezTo>
                  <a:cubicBezTo>
                    <a:pt x="11895" y="2567"/>
                    <a:pt x="11847" y="2770"/>
                    <a:pt x="11740" y="2936"/>
                  </a:cubicBezTo>
                  <a:cubicBezTo>
                    <a:pt x="11637" y="3096"/>
                    <a:pt x="11469" y="3223"/>
                    <a:pt x="11277" y="3223"/>
                  </a:cubicBezTo>
                  <a:cubicBezTo>
                    <a:pt x="11269" y="3223"/>
                    <a:pt x="11260" y="3223"/>
                    <a:pt x="11252" y="3222"/>
                  </a:cubicBezTo>
                  <a:cubicBezTo>
                    <a:pt x="11216" y="3222"/>
                    <a:pt x="11180" y="3222"/>
                    <a:pt x="11145" y="3198"/>
                  </a:cubicBezTo>
                  <a:cubicBezTo>
                    <a:pt x="11026" y="3103"/>
                    <a:pt x="11157" y="2925"/>
                    <a:pt x="11276" y="2841"/>
                  </a:cubicBezTo>
                  <a:cubicBezTo>
                    <a:pt x="11395" y="2758"/>
                    <a:pt x="11514" y="2567"/>
                    <a:pt x="11395" y="2496"/>
                  </a:cubicBezTo>
                  <a:cubicBezTo>
                    <a:pt x="11502" y="2425"/>
                    <a:pt x="11609" y="2341"/>
                    <a:pt x="11633" y="2210"/>
                  </a:cubicBezTo>
                  <a:cubicBezTo>
                    <a:pt x="11642" y="2120"/>
                    <a:pt x="11548" y="2023"/>
                    <a:pt x="11466" y="2023"/>
                  </a:cubicBezTo>
                  <a:cubicBezTo>
                    <a:pt x="11455" y="2023"/>
                    <a:pt x="11444" y="2024"/>
                    <a:pt x="11434" y="2028"/>
                  </a:cubicBezTo>
                  <a:lnTo>
                    <a:pt x="11434" y="2028"/>
                  </a:lnTo>
                  <a:cubicBezTo>
                    <a:pt x="11528" y="1932"/>
                    <a:pt x="11442" y="1710"/>
                    <a:pt x="11298" y="1710"/>
                  </a:cubicBezTo>
                  <a:cubicBezTo>
                    <a:pt x="11294" y="1710"/>
                    <a:pt x="11291" y="1710"/>
                    <a:pt x="11288" y="1710"/>
                  </a:cubicBezTo>
                  <a:cubicBezTo>
                    <a:pt x="11180" y="1722"/>
                    <a:pt x="11109" y="1841"/>
                    <a:pt x="11061" y="1936"/>
                  </a:cubicBezTo>
                  <a:cubicBezTo>
                    <a:pt x="11026" y="2044"/>
                    <a:pt x="11002" y="2163"/>
                    <a:pt x="10919" y="2246"/>
                  </a:cubicBezTo>
                  <a:cubicBezTo>
                    <a:pt x="10878" y="2280"/>
                    <a:pt x="10821" y="2301"/>
                    <a:pt x="10768" y="2301"/>
                  </a:cubicBezTo>
                  <a:cubicBezTo>
                    <a:pt x="10711" y="2301"/>
                    <a:pt x="10657" y="2277"/>
                    <a:pt x="10633" y="2222"/>
                  </a:cubicBezTo>
                  <a:cubicBezTo>
                    <a:pt x="10585" y="2103"/>
                    <a:pt x="10728" y="1996"/>
                    <a:pt x="10799" y="1889"/>
                  </a:cubicBezTo>
                  <a:cubicBezTo>
                    <a:pt x="10990" y="1555"/>
                    <a:pt x="10645" y="1508"/>
                    <a:pt x="10418" y="1496"/>
                  </a:cubicBezTo>
                  <a:cubicBezTo>
                    <a:pt x="10585" y="1305"/>
                    <a:pt x="10645" y="936"/>
                    <a:pt x="10383" y="793"/>
                  </a:cubicBezTo>
                  <a:cubicBezTo>
                    <a:pt x="10346" y="774"/>
                    <a:pt x="10309" y="766"/>
                    <a:pt x="10271" y="766"/>
                  </a:cubicBezTo>
                  <a:cubicBezTo>
                    <a:pt x="10126" y="766"/>
                    <a:pt x="9985" y="893"/>
                    <a:pt x="9955" y="1027"/>
                  </a:cubicBezTo>
                  <a:lnTo>
                    <a:pt x="9955" y="1027"/>
                  </a:lnTo>
                  <a:cubicBezTo>
                    <a:pt x="9906" y="986"/>
                    <a:pt x="9838" y="959"/>
                    <a:pt x="9770" y="959"/>
                  </a:cubicBezTo>
                  <a:cubicBezTo>
                    <a:pt x="9744" y="959"/>
                    <a:pt x="9717" y="963"/>
                    <a:pt x="9692" y="972"/>
                  </a:cubicBezTo>
                  <a:cubicBezTo>
                    <a:pt x="9537" y="1043"/>
                    <a:pt x="9454" y="1210"/>
                    <a:pt x="9395" y="1377"/>
                  </a:cubicBezTo>
                  <a:cubicBezTo>
                    <a:pt x="9335" y="1532"/>
                    <a:pt x="9264" y="1710"/>
                    <a:pt x="9109" y="1793"/>
                  </a:cubicBezTo>
                  <a:cubicBezTo>
                    <a:pt x="9068" y="1814"/>
                    <a:pt x="9025" y="1823"/>
                    <a:pt x="8981" y="1823"/>
                  </a:cubicBezTo>
                  <a:cubicBezTo>
                    <a:pt x="8792" y="1823"/>
                    <a:pt x="8592" y="1653"/>
                    <a:pt x="8573" y="1460"/>
                  </a:cubicBezTo>
                  <a:cubicBezTo>
                    <a:pt x="8561" y="1210"/>
                    <a:pt x="8775" y="984"/>
                    <a:pt x="9014" y="936"/>
                  </a:cubicBezTo>
                  <a:cubicBezTo>
                    <a:pt x="8906" y="889"/>
                    <a:pt x="8787" y="841"/>
                    <a:pt x="8668" y="793"/>
                  </a:cubicBezTo>
                  <a:cubicBezTo>
                    <a:pt x="8787" y="662"/>
                    <a:pt x="8894" y="508"/>
                    <a:pt x="8906" y="341"/>
                  </a:cubicBezTo>
                  <a:cubicBezTo>
                    <a:pt x="8917" y="181"/>
                    <a:pt x="8794" y="12"/>
                    <a:pt x="8649" y="12"/>
                  </a:cubicBezTo>
                  <a:cubicBezTo>
                    <a:pt x="8632" y="12"/>
                    <a:pt x="8614" y="14"/>
                    <a:pt x="8597" y="19"/>
                  </a:cubicBezTo>
                  <a:cubicBezTo>
                    <a:pt x="8537" y="281"/>
                    <a:pt x="8418" y="531"/>
                    <a:pt x="8240" y="734"/>
                  </a:cubicBezTo>
                  <a:cubicBezTo>
                    <a:pt x="8254" y="602"/>
                    <a:pt x="8138" y="551"/>
                    <a:pt x="8002" y="551"/>
                  </a:cubicBezTo>
                  <a:cubicBezTo>
                    <a:pt x="7917" y="551"/>
                    <a:pt x="7825" y="571"/>
                    <a:pt x="7751" y="603"/>
                  </a:cubicBezTo>
                  <a:lnTo>
                    <a:pt x="7847" y="55"/>
                  </a:lnTo>
                  <a:cubicBezTo>
                    <a:pt x="7792" y="19"/>
                    <a:pt x="7725" y="1"/>
                    <a:pt x="7657" y="1"/>
                  </a:cubicBezTo>
                  <a:cubicBezTo>
                    <a:pt x="7548" y="1"/>
                    <a:pt x="7437" y="46"/>
                    <a:pt x="7370" y="127"/>
                  </a:cubicBezTo>
                  <a:cubicBezTo>
                    <a:pt x="7232" y="43"/>
                    <a:pt x="7064" y="0"/>
                    <a:pt x="6895" y="0"/>
                  </a:cubicBezTo>
                  <a:close/>
                </a:path>
              </a:pathLst>
            </a:custGeom>
            <a:solidFill>
              <a:srgbClr val="E3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9"/>
            <p:cNvSpPr/>
            <p:nvPr/>
          </p:nvSpPr>
          <p:spPr>
            <a:xfrm>
              <a:off x="848789" y="5056883"/>
              <a:ext cx="402084" cy="102785"/>
            </a:xfrm>
            <a:custGeom>
              <a:avLst/>
              <a:gdLst/>
              <a:ahLst/>
              <a:cxnLst/>
              <a:rect l="l" t="t" r="r" b="b"/>
              <a:pathLst>
                <a:path w="13495" h="3370" extrusionOk="0">
                  <a:moveTo>
                    <a:pt x="8621" y="0"/>
                  </a:moveTo>
                  <a:cubicBezTo>
                    <a:pt x="8621" y="155"/>
                    <a:pt x="8609" y="322"/>
                    <a:pt x="8609" y="477"/>
                  </a:cubicBezTo>
                  <a:cubicBezTo>
                    <a:pt x="8580" y="415"/>
                    <a:pt x="8524" y="390"/>
                    <a:pt x="8461" y="390"/>
                  </a:cubicBezTo>
                  <a:cubicBezTo>
                    <a:pt x="8365" y="390"/>
                    <a:pt x="8254" y="450"/>
                    <a:pt x="8204" y="536"/>
                  </a:cubicBezTo>
                  <a:cubicBezTo>
                    <a:pt x="8121" y="691"/>
                    <a:pt x="8144" y="870"/>
                    <a:pt x="8097" y="1036"/>
                  </a:cubicBezTo>
                  <a:cubicBezTo>
                    <a:pt x="8049" y="1160"/>
                    <a:pt x="7926" y="1290"/>
                    <a:pt x="7806" y="1290"/>
                  </a:cubicBezTo>
                  <a:cubicBezTo>
                    <a:pt x="7775" y="1290"/>
                    <a:pt x="7745" y="1282"/>
                    <a:pt x="7716" y="1263"/>
                  </a:cubicBezTo>
                  <a:cubicBezTo>
                    <a:pt x="7740" y="1108"/>
                    <a:pt x="7740" y="941"/>
                    <a:pt x="7728" y="774"/>
                  </a:cubicBezTo>
                  <a:lnTo>
                    <a:pt x="7728" y="774"/>
                  </a:lnTo>
                  <a:cubicBezTo>
                    <a:pt x="7535" y="854"/>
                    <a:pt x="7418" y="1073"/>
                    <a:pt x="7448" y="1278"/>
                  </a:cubicBezTo>
                  <a:lnTo>
                    <a:pt x="7448" y="1278"/>
                  </a:lnTo>
                  <a:cubicBezTo>
                    <a:pt x="7423" y="1192"/>
                    <a:pt x="7332" y="1134"/>
                    <a:pt x="7241" y="1134"/>
                  </a:cubicBezTo>
                  <a:cubicBezTo>
                    <a:pt x="7203" y="1134"/>
                    <a:pt x="7165" y="1144"/>
                    <a:pt x="7132" y="1167"/>
                  </a:cubicBezTo>
                  <a:cubicBezTo>
                    <a:pt x="7057" y="1225"/>
                    <a:pt x="7041" y="1342"/>
                    <a:pt x="7082" y="1427"/>
                  </a:cubicBezTo>
                  <a:lnTo>
                    <a:pt x="7082" y="1427"/>
                  </a:lnTo>
                  <a:cubicBezTo>
                    <a:pt x="7025" y="1388"/>
                    <a:pt x="6958" y="1365"/>
                    <a:pt x="6888" y="1365"/>
                  </a:cubicBezTo>
                  <a:cubicBezTo>
                    <a:pt x="6855" y="1365"/>
                    <a:pt x="6820" y="1370"/>
                    <a:pt x="6787" y="1382"/>
                  </a:cubicBezTo>
                  <a:cubicBezTo>
                    <a:pt x="6775" y="1524"/>
                    <a:pt x="6811" y="1679"/>
                    <a:pt x="6906" y="1798"/>
                  </a:cubicBezTo>
                  <a:cubicBezTo>
                    <a:pt x="6845" y="1743"/>
                    <a:pt x="6765" y="1716"/>
                    <a:pt x="6683" y="1716"/>
                  </a:cubicBezTo>
                  <a:cubicBezTo>
                    <a:pt x="6607" y="1716"/>
                    <a:pt x="6529" y="1740"/>
                    <a:pt x="6466" y="1786"/>
                  </a:cubicBezTo>
                  <a:cubicBezTo>
                    <a:pt x="6597" y="1846"/>
                    <a:pt x="6680" y="2025"/>
                    <a:pt x="6608" y="2156"/>
                  </a:cubicBezTo>
                  <a:cubicBezTo>
                    <a:pt x="6573" y="2221"/>
                    <a:pt x="6498" y="2254"/>
                    <a:pt x="6425" y="2254"/>
                  </a:cubicBezTo>
                  <a:cubicBezTo>
                    <a:pt x="6352" y="2254"/>
                    <a:pt x="6281" y="2221"/>
                    <a:pt x="6251" y="2156"/>
                  </a:cubicBezTo>
                  <a:lnTo>
                    <a:pt x="6251" y="2156"/>
                  </a:lnTo>
                  <a:cubicBezTo>
                    <a:pt x="6299" y="2286"/>
                    <a:pt x="6346" y="2406"/>
                    <a:pt x="6394" y="2537"/>
                  </a:cubicBezTo>
                  <a:cubicBezTo>
                    <a:pt x="6342" y="2565"/>
                    <a:pt x="6285" y="2578"/>
                    <a:pt x="6228" y="2578"/>
                  </a:cubicBezTo>
                  <a:cubicBezTo>
                    <a:pt x="6141" y="2578"/>
                    <a:pt x="6054" y="2547"/>
                    <a:pt x="5989" y="2489"/>
                  </a:cubicBezTo>
                  <a:lnTo>
                    <a:pt x="5989" y="2489"/>
                  </a:lnTo>
                  <a:cubicBezTo>
                    <a:pt x="6061" y="2572"/>
                    <a:pt x="6037" y="2727"/>
                    <a:pt x="5942" y="2787"/>
                  </a:cubicBezTo>
                  <a:cubicBezTo>
                    <a:pt x="5904" y="2811"/>
                    <a:pt x="5865" y="2822"/>
                    <a:pt x="5828" y="2822"/>
                  </a:cubicBezTo>
                  <a:cubicBezTo>
                    <a:pt x="5757" y="2822"/>
                    <a:pt x="5691" y="2785"/>
                    <a:pt x="5644" y="2739"/>
                  </a:cubicBezTo>
                  <a:cubicBezTo>
                    <a:pt x="5600" y="2902"/>
                    <a:pt x="5476" y="2953"/>
                    <a:pt x="5324" y="2953"/>
                  </a:cubicBezTo>
                  <a:cubicBezTo>
                    <a:pt x="5067" y="2953"/>
                    <a:pt x="4731" y="2807"/>
                    <a:pt x="4564" y="2807"/>
                  </a:cubicBezTo>
                  <a:cubicBezTo>
                    <a:pt x="4515" y="2807"/>
                    <a:pt x="4480" y="2820"/>
                    <a:pt x="4467" y="2853"/>
                  </a:cubicBezTo>
                  <a:lnTo>
                    <a:pt x="4467" y="2853"/>
                  </a:lnTo>
                  <a:cubicBezTo>
                    <a:pt x="4511" y="2723"/>
                    <a:pt x="4452" y="2559"/>
                    <a:pt x="4334" y="2477"/>
                  </a:cubicBezTo>
                  <a:cubicBezTo>
                    <a:pt x="4287" y="2596"/>
                    <a:pt x="4251" y="2727"/>
                    <a:pt x="4215" y="2846"/>
                  </a:cubicBezTo>
                  <a:cubicBezTo>
                    <a:pt x="4199" y="2852"/>
                    <a:pt x="4182" y="2855"/>
                    <a:pt x="4165" y="2855"/>
                  </a:cubicBezTo>
                  <a:cubicBezTo>
                    <a:pt x="4051" y="2855"/>
                    <a:pt x="3943" y="2721"/>
                    <a:pt x="3953" y="2596"/>
                  </a:cubicBezTo>
                  <a:cubicBezTo>
                    <a:pt x="3965" y="2441"/>
                    <a:pt x="4072" y="2334"/>
                    <a:pt x="4180" y="2227"/>
                  </a:cubicBezTo>
                  <a:cubicBezTo>
                    <a:pt x="4120" y="2177"/>
                    <a:pt x="4044" y="2153"/>
                    <a:pt x="3972" y="2153"/>
                  </a:cubicBezTo>
                  <a:cubicBezTo>
                    <a:pt x="3958" y="2153"/>
                    <a:pt x="3943" y="2154"/>
                    <a:pt x="3930" y="2156"/>
                  </a:cubicBezTo>
                  <a:cubicBezTo>
                    <a:pt x="3965" y="2072"/>
                    <a:pt x="3989" y="1965"/>
                    <a:pt x="3989" y="1858"/>
                  </a:cubicBezTo>
                  <a:cubicBezTo>
                    <a:pt x="3972" y="1856"/>
                    <a:pt x="3954" y="1855"/>
                    <a:pt x="3936" y="1855"/>
                  </a:cubicBezTo>
                  <a:cubicBezTo>
                    <a:pt x="3844" y="1855"/>
                    <a:pt x="3749" y="1881"/>
                    <a:pt x="3679" y="1941"/>
                  </a:cubicBezTo>
                  <a:cubicBezTo>
                    <a:pt x="3727" y="1870"/>
                    <a:pt x="3751" y="1775"/>
                    <a:pt x="3751" y="1679"/>
                  </a:cubicBezTo>
                  <a:cubicBezTo>
                    <a:pt x="3742" y="1679"/>
                    <a:pt x="3733" y="1678"/>
                    <a:pt x="3724" y="1678"/>
                  </a:cubicBezTo>
                  <a:cubicBezTo>
                    <a:pt x="3596" y="1678"/>
                    <a:pt x="3476" y="1739"/>
                    <a:pt x="3402" y="1833"/>
                  </a:cubicBezTo>
                  <a:lnTo>
                    <a:pt x="3402" y="1833"/>
                  </a:lnTo>
                  <a:cubicBezTo>
                    <a:pt x="3405" y="1809"/>
                    <a:pt x="3403" y="1785"/>
                    <a:pt x="3394" y="1763"/>
                  </a:cubicBezTo>
                  <a:cubicBezTo>
                    <a:pt x="3366" y="1752"/>
                    <a:pt x="3337" y="1747"/>
                    <a:pt x="3308" y="1747"/>
                  </a:cubicBezTo>
                  <a:cubicBezTo>
                    <a:pt x="3117" y="1747"/>
                    <a:pt x="2928" y="1969"/>
                    <a:pt x="3001" y="2156"/>
                  </a:cubicBezTo>
                  <a:cubicBezTo>
                    <a:pt x="2941" y="2132"/>
                    <a:pt x="2882" y="2108"/>
                    <a:pt x="2822" y="2084"/>
                  </a:cubicBezTo>
                  <a:lnTo>
                    <a:pt x="2822" y="2084"/>
                  </a:lnTo>
                  <a:lnTo>
                    <a:pt x="2858" y="2382"/>
                  </a:lnTo>
                  <a:lnTo>
                    <a:pt x="2560" y="2263"/>
                  </a:lnTo>
                  <a:lnTo>
                    <a:pt x="2560" y="2263"/>
                  </a:lnTo>
                  <a:cubicBezTo>
                    <a:pt x="2429" y="2358"/>
                    <a:pt x="2632" y="2584"/>
                    <a:pt x="2560" y="2739"/>
                  </a:cubicBezTo>
                  <a:cubicBezTo>
                    <a:pt x="2527" y="2797"/>
                    <a:pt x="2464" y="2826"/>
                    <a:pt x="2397" y="2826"/>
                  </a:cubicBezTo>
                  <a:cubicBezTo>
                    <a:pt x="2368" y="2826"/>
                    <a:pt x="2339" y="2821"/>
                    <a:pt x="2310" y="2810"/>
                  </a:cubicBezTo>
                  <a:cubicBezTo>
                    <a:pt x="2253" y="2786"/>
                    <a:pt x="2206" y="2744"/>
                    <a:pt x="2160" y="2701"/>
                  </a:cubicBezTo>
                  <a:lnTo>
                    <a:pt x="2160" y="2701"/>
                  </a:lnTo>
                  <a:cubicBezTo>
                    <a:pt x="2181" y="2683"/>
                    <a:pt x="2191" y="2651"/>
                    <a:pt x="2191" y="2620"/>
                  </a:cubicBezTo>
                  <a:cubicBezTo>
                    <a:pt x="2191" y="2487"/>
                    <a:pt x="2060" y="2394"/>
                    <a:pt x="1933" y="2394"/>
                  </a:cubicBezTo>
                  <a:cubicBezTo>
                    <a:pt x="1890" y="2394"/>
                    <a:pt x="1847" y="2405"/>
                    <a:pt x="1810" y="2429"/>
                  </a:cubicBezTo>
                  <a:cubicBezTo>
                    <a:pt x="1655" y="2513"/>
                    <a:pt x="1620" y="2727"/>
                    <a:pt x="1691" y="2894"/>
                  </a:cubicBezTo>
                  <a:cubicBezTo>
                    <a:pt x="1665" y="2914"/>
                    <a:pt x="1633" y="2922"/>
                    <a:pt x="1601" y="2922"/>
                  </a:cubicBezTo>
                  <a:cubicBezTo>
                    <a:pt x="1518" y="2922"/>
                    <a:pt x="1428" y="2864"/>
                    <a:pt x="1393" y="2787"/>
                  </a:cubicBezTo>
                  <a:cubicBezTo>
                    <a:pt x="1346" y="2667"/>
                    <a:pt x="1358" y="2548"/>
                    <a:pt x="1370" y="2429"/>
                  </a:cubicBezTo>
                  <a:lnTo>
                    <a:pt x="1370" y="2429"/>
                  </a:lnTo>
                  <a:cubicBezTo>
                    <a:pt x="1310" y="2465"/>
                    <a:pt x="1251" y="2501"/>
                    <a:pt x="1191" y="2548"/>
                  </a:cubicBezTo>
                  <a:cubicBezTo>
                    <a:pt x="1251" y="2441"/>
                    <a:pt x="1263" y="2298"/>
                    <a:pt x="1167" y="2215"/>
                  </a:cubicBezTo>
                  <a:cubicBezTo>
                    <a:pt x="1146" y="2199"/>
                    <a:pt x="1120" y="2192"/>
                    <a:pt x="1094" y="2192"/>
                  </a:cubicBezTo>
                  <a:cubicBezTo>
                    <a:pt x="1004" y="2192"/>
                    <a:pt x="907" y="2275"/>
                    <a:pt x="953" y="2358"/>
                  </a:cubicBezTo>
                  <a:cubicBezTo>
                    <a:pt x="890" y="2285"/>
                    <a:pt x="801" y="2249"/>
                    <a:pt x="715" y="2249"/>
                  </a:cubicBezTo>
                  <a:cubicBezTo>
                    <a:pt x="703" y="2249"/>
                    <a:pt x="691" y="2249"/>
                    <a:pt x="679" y="2251"/>
                  </a:cubicBezTo>
                  <a:cubicBezTo>
                    <a:pt x="667" y="2382"/>
                    <a:pt x="667" y="2513"/>
                    <a:pt x="655" y="2644"/>
                  </a:cubicBezTo>
                  <a:cubicBezTo>
                    <a:pt x="628" y="2553"/>
                    <a:pt x="524" y="2496"/>
                    <a:pt x="428" y="2496"/>
                  </a:cubicBezTo>
                  <a:cubicBezTo>
                    <a:pt x="399" y="2496"/>
                    <a:pt x="371" y="2502"/>
                    <a:pt x="346" y="2513"/>
                  </a:cubicBezTo>
                  <a:cubicBezTo>
                    <a:pt x="0" y="2691"/>
                    <a:pt x="393" y="3275"/>
                    <a:pt x="596" y="3370"/>
                  </a:cubicBezTo>
                  <a:lnTo>
                    <a:pt x="13383" y="3370"/>
                  </a:lnTo>
                  <a:cubicBezTo>
                    <a:pt x="13495" y="2981"/>
                    <a:pt x="13452" y="2849"/>
                    <a:pt x="13306" y="2849"/>
                  </a:cubicBezTo>
                  <a:cubicBezTo>
                    <a:pt x="13157" y="2849"/>
                    <a:pt x="12898" y="2987"/>
                    <a:pt x="12585" y="3132"/>
                  </a:cubicBezTo>
                  <a:cubicBezTo>
                    <a:pt x="12538" y="3048"/>
                    <a:pt x="12502" y="2953"/>
                    <a:pt x="12502" y="2858"/>
                  </a:cubicBezTo>
                  <a:cubicBezTo>
                    <a:pt x="12442" y="2941"/>
                    <a:pt x="12383" y="3013"/>
                    <a:pt x="12323" y="3084"/>
                  </a:cubicBezTo>
                  <a:lnTo>
                    <a:pt x="12061" y="2596"/>
                  </a:lnTo>
                  <a:cubicBezTo>
                    <a:pt x="12038" y="2537"/>
                    <a:pt x="11990" y="2477"/>
                    <a:pt x="11931" y="2465"/>
                  </a:cubicBezTo>
                  <a:cubicBezTo>
                    <a:pt x="11923" y="2464"/>
                    <a:pt x="11915" y="2463"/>
                    <a:pt x="11908" y="2463"/>
                  </a:cubicBezTo>
                  <a:cubicBezTo>
                    <a:pt x="11836" y="2463"/>
                    <a:pt x="11784" y="2534"/>
                    <a:pt x="11758" y="2614"/>
                  </a:cubicBezTo>
                  <a:lnTo>
                    <a:pt x="11758" y="2614"/>
                  </a:lnTo>
                  <a:cubicBezTo>
                    <a:pt x="11757" y="2510"/>
                    <a:pt x="11711" y="2403"/>
                    <a:pt x="11633" y="2334"/>
                  </a:cubicBezTo>
                  <a:cubicBezTo>
                    <a:pt x="11585" y="2477"/>
                    <a:pt x="11538" y="2620"/>
                    <a:pt x="11478" y="2763"/>
                  </a:cubicBezTo>
                  <a:cubicBezTo>
                    <a:pt x="11391" y="2725"/>
                    <a:pt x="11294" y="2708"/>
                    <a:pt x="11196" y="2708"/>
                  </a:cubicBezTo>
                  <a:cubicBezTo>
                    <a:pt x="11106" y="2708"/>
                    <a:pt x="11016" y="2722"/>
                    <a:pt x="10930" y="2751"/>
                  </a:cubicBezTo>
                  <a:cubicBezTo>
                    <a:pt x="11002" y="2560"/>
                    <a:pt x="11073" y="2358"/>
                    <a:pt x="11133" y="2167"/>
                  </a:cubicBezTo>
                  <a:lnTo>
                    <a:pt x="11133" y="2167"/>
                  </a:lnTo>
                  <a:cubicBezTo>
                    <a:pt x="11049" y="2215"/>
                    <a:pt x="10954" y="2263"/>
                    <a:pt x="10871" y="2322"/>
                  </a:cubicBezTo>
                  <a:cubicBezTo>
                    <a:pt x="10930" y="2263"/>
                    <a:pt x="10990" y="2191"/>
                    <a:pt x="10990" y="2108"/>
                  </a:cubicBezTo>
                  <a:cubicBezTo>
                    <a:pt x="10999" y="2043"/>
                    <a:pt x="10950" y="1978"/>
                    <a:pt x="10895" y="1964"/>
                  </a:cubicBezTo>
                  <a:lnTo>
                    <a:pt x="10895" y="1964"/>
                  </a:lnTo>
                  <a:cubicBezTo>
                    <a:pt x="10972" y="1931"/>
                    <a:pt x="10947" y="1735"/>
                    <a:pt x="10835" y="1715"/>
                  </a:cubicBezTo>
                  <a:cubicBezTo>
                    <a:pt x="10823" y="1713"/>
                    <a:pt x="10810" y="1712"/>
                    <a:pt x="10798" y="1712"/>
                  </a:cubicBezTo>
                  <a:cubicBezTo>
                    <a:pt x="10681" y="1712"/>
                    <a:pt x="10574" y="1806"/>
                    <a:pt x="10466" y="1882"/>
                  </a:cubicBezTo>
                  <a:cubicBezTo>
                    <a:pt x="10401" y="1932"/>
                    <a:pt x="10313" y="1970"/>
                    <a:pt x="10233" y="1970"/>
                  </a:cubicBezTo>
                  <a:cubicBezTo>
                    <a:pt x="10182" y="1970"/>
                    <a:pt x="10134" y="1955"/>
                    <a:pt x="10097" y="1917"/>
                  </a:cubicBezTo>
                  <a:cubicBezTo>
                    <a:pt x="10240" y="1751"/>
                    <a:pt x="10454" y="1644"/>
                    <a:pt x="10668" y="1644"/>
                  </a:cubicBezTo>
                  <a:cubicBezTo>
                    <a:pt x="10561" y="1441"/>
                    <a:pt x="10490" y="1227"/>
                    <a:pt x="10466" y="1013"/>
                  </a:cubicBezTo>
                  <a:cubicBezTo>
                    <a:pt x="10461" y="1012"/>
                    <a:pt x="10456" y="1012"/>
                    <a:pt x="10450" y="1012"/>
                  </a:cubicBezTo>
                  <a:cubicBezTo>
                    <a:pt x="10305" y="1012"/>
                    <a:pt x="10213" y="1172"/>
                    <a:pt x="10133" y="1298"/>
                  </a:cubicBezTo>
                  <a:cubicBezTo>
                    <a:pt x="10077" y="1399"/>
                    <a:pt x="9965" y="1508"/>
                    <a:pt x="9862" y="1508"/>
                  </a:cubicBezTo>
                  <a:cubicBezTo>
                    <a:pt x="9832" y="1508"/>
                    <a:pt x="9803" y="1498"/>
                    <a:pt x="9775" y="1477"/>
                  </a:cubicBezTo>
                  <a:cubicBezTo>
                    <a:pt x="9656" y="1394"/>
                    <a:pt x="9716" y="1215"/>
                    <a:pt x="9787" y="1096"/>
                  </a:cubicBezTo>
                  <a:cubicBezTo>
                    <a:pt x="9883" y="917"/>
                    <a:pt x="9990" y="715"/>
                    <a:pt x="9942" y="524"/>
                  </a:cubicBezTo>
                  <a:cubicBezTo>
                    <a:pt x="9909" y="384"/>
                    <a:pt x="9761" y="278"/>
                    <a:pt x="9634" y="278"/>
                  </a:cubicBezTo>
                  <a:cubicBezTo>
                    <a:pt x="9582" y="278"/>
                    <a:pt x="9534" y="296"/>
                    <a:pt x="9498" y="336"/>
                  </a:cubicBezTo>
                  <a:lnTo>
                    <a:pt x="9498" y="336"/>
                  </a:lnTo>
                  <a:cubicBezTo>
                    <a:pt x="9587" y="219"/>
                    <a:pt x="9457" y="24"/>
                    <a:pt x="9301" y="24"/>
                  </a:cubicBezTo>
                  <a:cubicBezTo>
                    <a:pt x="9296" y="24"/>
                    <a:pt x="9292" y="24"/>
                    <a:pt x="9287" y="24"/>
                  </a:cubicBezTo>
                  <a:cubicBezTo>
                    <a:pt x="9121" y="24"/>
                    <a:pt x="9002" y="191"/>
                    <a:pt x="8954" y="346"/>
                  </a:cubicBezTo>
                  <a:cubicBezTo>
                    <a:pt x="8954" y="167"/>
                    <a:pt x="8799" y="0"/>
                    <a:pt x="8621" y="0"/>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9"/>
            <p:cNvSpPr/>
            <p:nvPr/>
          </p:nvSpPr>
          <p:spPr>
            <a:xfrm>
              <a:off x="1847041" y="5052888"/>
              <a:ext cx="636093" cy="104981"/>
            </a:xfrm>
            <a:custGeom>
              <a:avLst/>
              <a:gdLst/>
              <a:ahLst/>
              <a:cxnLst/>
              <a:rect l="l" t="t" r="r" b="b"/>
              <a:pathLst>
                <a:path w="21349" h="3442" extrusionOk="0">
                  <a:moveTo>
                    <a:pt x="7275" y="1"/>
                  </a:moveTo>
                  <a:cubicBezTo>
                    <a:pt x="7181" y="147"/>
                    <a:pt x="7151" y="330"/>
                    <a:pt x="7178" y="501"/>
                  </a:cubicBezTo>
                  <a:lnTo>
                    <a:pt x="7178" y="501"/>
                  </a:lnTo>
                  <a:cubicBezTo>
                    <a:pt x="7151" y="460"/>
                    <a:pt x="7092" y="439"/>
                    <a:pt x="7030" y="439"/>
                  </a:cubicBezTo>
                  <a:cubicBezTo>
                    <a:pt x="6949" y="439"/>
                    <a:pt x="6863" y="475"/>
                    <a:pt x="6835" y="548"/>
                  </a:cubicBezTo>
                  <a:cubicBezTo>
                    <a:pt x="6763" y="715"/>
                    <a:pt x="6847" y="893"/>
                    <a:pt x="6906" y="1060"/>
                  </a:cubicBezTo>
                  <a:cubicBezTo>
                    <a:pt x="6966" y="1227"/>
                    <a:pt x="6978" y="1441"/>
                    <a:pt x="6823" y="1536"/>
                  </a:cubicBezTo>
                  <a:cubicBezTo>
                    <a:pt x="6797" y="1550"/>
                    <a:pt x="6770" y="1557"/>
                    <a:pt x="6742" y="1557"/>
                  </a:cubicBezTo>
                  <a:cubicBezTo>
                    <a:pt x="6625" y="1557"/>
                    <a:pt x="6501" y="1449"/>
                    <a:pt x="6501" y="1334"/>
                  </a:cubicBezTo>
                  <a:cubicBezTo>
                    <a:pt x="6418" y="1405"/>
                    <a:pt x="6335" y="1477"/>
                    <a:pt x="6251" y="1560"/>
                  </a:cubicBezTo>
                  <a:cubicBezTo>
                    <a:pt x="6168" y="1417"/>
                    <a:pt x="6013" y="1310"/>
                    <a:pt x="5847" y="1286"/>
                  </a:cubicBezTo>
                  <a:cubicBezTo>
                    <a:pt x="5797" y="1494"/>
                    <a:pt x="5641" y="1750"/>
                    <a:pt x="5467" y="1750"/>
                  </a:cubicBezTo>
                  <a:cubicBezTo>
                    <a:pt x="5432" y="1750"/>
                    <a:pt x="5395" y="1739"/>
                    <a:pt x="5358" y="1715"/>
                  </a:cubicBezTo>
                  <a:cubicBezTo>
                    <a:pt x="5227" y="1632"/>
                    <a:pt x="5239" y="1441"/>
                    <a:pt x="5311" y="1298"/>
                  </a:cubicBezTo>
                  <a:cubicBezTo>
                    <a:pt x="5382" y="1167"/>
                    <a:pt x="5501" y="1060"/>
                    <a:pt x="5561" y="917"/>
                  </a:cubicBezTo>
                  <a:cubicBezTo>
                    <a:pt x="5506" y="909"/>
                    <a:pt x="5451" y="905"/>
                    <a:pt x="5397" y="905"/>
                  </a:cubicBezTo>
                  <a:cubicBezTo>
                    <a:pt x="5313" y="905"/>
                    <a:pt x="5231" y="914"/>
                    <a:pt x="5151" y="931"/>
                  </a:cubicBezTo>
                  <a:lnTo>
                    <a:pt x="5151" y="931"/>
                  </a:lnTo>
                  <a:cubicBezTo>
                    <a:pt x="5332" y="864"/>
                    <a:pt x="5308" y="508"/>
                    <a:pt x="5108" y="441"/>
                  </a:cubicBezTo>
                  <a:cubicBezTo>
                    <a:pt x="5068" y="425"/>
                    <a:pt x="5026" y="418"/>
                    <a:pt x="4983" y="418"/>
                  </a:cubicBezTo>
                  <a:cubicBezTo>
                    <a:pt x="4836" y="418"/>
                    <a:pt x="4686" y="506"/>
                    <a:pt x="4584" y="623"/>
                  </a:cubicBezTo>
                  <a:lnTo>
                    <a:pt x="4584" y="623"/>
                  </a:lnTo>
                  <a:cubicBezTo>
                    <a:pt x="4628" y="490"/>
                    <a:pt x="4499" y="297"/>
                    <a:pt x="4334" y="297"/>
                  </a:cubicBezTo>
                  <a:cubicBezTo>
                    <a:pt x="4326" y="297"/>
                    <a:pt x="4319" y="297"/>
                    <a:pt x="4311" y="298"/>
                  </a:cubicBezTo>
                  <a:cubicBezTo>
                    <a:pt x="4108" y="322"/>
                    <a:pt x="3977" y="548"/>
                    <a:pt x="3989" y="763"/>
                  </a:cubicBezTo>
                  <a:cubicBezTo>
                    <a:pt x="3934" y="711"/>
                    <a:pt x="3866" y="689"/>
                    <a:pt x="3796" y="689"/>
                  </a:cubicBezTo>
                  <a:cubicBezTo>
                    <a:pt x="3655" y="689"/>
                    <a:pt x="3505" y="782"/>
                    <a:pt x="3442" y="917"/>
                  </a:cubicBezTo>
                  <a:cubicBezTo>
                    <a:pt x="3346" y="1120"/>
                    <a:pt x="3418" y="1370"/>
                    <a:pt x="3537" y="1548"/>
                  </a:cubicBezTo>
                  <a:cubicBezTo>
                    <a:pt x="3477" y="1513"/>
                    <a:pt x="3406" y="1477"/>
                    <a:pt x="3346" y="1441"/>
                  </a:cubicBezTo>
                  <a:lnTo>
                    <a:pt x="3346" y="1441"/>
                  </a:lnTo>
                  <a:cubicBezTo>
                    <a:pt x="3418" y="1691"/>
                    <a:pt x="3489" y="1953"/>
                    <a:pt x="3561" y="2203"/>
                  </a:cubicBezTo>
                  <a:cubicBezTo>
                    <a:pt x="3453" y="2144"/>
                    <a:pt x="3358" y="2084"/>
                    <a:pt x="3251" y="2025"/>
                  </a:cubicBezTo>
                  <a:lnTo>
                    <a:pt x="3251" y="2025"/>
                  </a:lnTo>
                  <a:cubicBezTo>
                    <a:pt x="3311" y="2251"/>
                    <a:pt x="3299" y="2477"/>
                    <a:pt x="3227" y="2691"/>
                  </a:cubicBezTo>
                  <a:cubicBezTo>
                    <a:pt x="3123" y="2579"/>
                    <a:pt x="2966" y="2519"/>
                    <a:pt x="2811" y="2519"/>
                  </a:cubicBezTo>
                  <a:cubicBezTo>
                    <a:pt x="2720" y="2519"/>
                    <a:pt x="2628" y="2540"/>
                    <a:pt x="2549" y="2584"/>
                  </a:cubicBezTo>
                  <a:cubicBezTo>
                    <a:pt x="2513" y="2465"/>
                    <a:pt x="2525" y="2334"/>
                    <a:pt x="2584" y="2215"/>
                  </a:cubicBezTo>
                  <a:cubicBezTo>
                    <a:pt x="2556" y="2206"/>
                    <a:pt x="2526" y="2201"/>
                    <a:pt x="2497" y="2201"/>
                  </a:cubicBezTo>
                  <a:cubicBezTo>
                    <a:pt x="2417" y="2201"/>
                    <a:pt x="2339" y="2234"/>
                    <a:pt x="2287" y="2287"/>
                  </a:cubicBezTo>
                  <a:cubicBezTo>
                    <a:pt x="2346" y="2167"/>
                    <a:pt x="2334" y="2025"/>
                    <a:pt x="2287" y="1906"/>
                  </a:cubicBezTo>
                  <a:cubicBezTo>
                    <a:pt x="2132" y="1917"/>
                    <a:pt x="1989" y="2001"/>
                    <a:pt x="1894" y="2108"/>
                  </a:cubicBezTo>
                  <a:cubicBezTo>
                    <a:pt x="1929" y="1965"/>
                    <a:pt x="1918" y="1798"/>
                    <a:pt x="1858" y="1655"/>
                  </a:cubicBezTo>
                  <a:cubicBezTo>
                    <a:pt x="1836" y="1649"/>
                    <a:pt x="1813" y="1646"/>
                    <a:pt x="1791" y="1646"/>
                  </a:cubicBezTo>
                  <a:cubicBezTo>
                    <a:pt x="1644" y="1646"/>
                    <a:pt x="1501" y="1773"/>
                    <a:pt x="1501" y="1917"/>
                  </a:cubicBezTo>
                  <a:cubicBezTo>
                    <a:pt x="1489" y="1798"/>
                    <a:pt x="1382" y="1703"/>
                    <a:pt x="1263" y="1679"/>
                  </a:cubicBezTo>
                  <a:lnTo>
                    <a:pt x="1263" y="1679"/>
                  </a:lnTo>
                  <a:cubicBezTo>
                    <a:pt x="1144" y="1882"/>
                    <a:pt x="1191" y="2179"/>
                    <a:pt x="1382" y="2334"/>
                  </a:cubicBezTo>
                  <a:cubicBezTo>
                    <a:pt x="1298" y="2310"/>
                    <a:pt x="1203" y="2287"/>
                    <a:pt x="1120" y="2263"/>
                  </a:cubicBezTo>
                  <a:lnTo>
                    <a:pt x="1120" y="2263"/>
                  </a:lnTo>
                  <a:cubicBezTo>
                    <a:pt x="1275" y="2477"/>
                    <a:pt x="1417" y="2691"/>
                    <a:pt x="1572" y="2906"/>
                  </a:cubicBezTo>
                  <a:cubicBezTo>
                    <a:pt x="1554" y="3035"/>
                    <a:pt x="1413" y="3100"/>
                    <a:pt x="1273" y="3100"/>
                  </a:cubicBezTo>
                  <a:cubicBezTo>
                    <a:pt x="1233" y="3100"/>
                    <a:pt x="1193" y="3095"/>
                    <a:pt x="1156" y="3084"/>
                  </a:cubicBezTo>
                  <a:cubicBezTo>
                    <a:pt x="989" y="3037"/>
                    <a:pt x="846" y="2918"/>
                    <a:pt x="667" y="2894"/>
                  </a:cubicBezTo>
                  <a:cubicBezTo>
                    <a:pt x="655" y="2892"/>
                    <a:pt x="643" y="2891"/>
                    <a:pt x="630" y="2891"/>
                  </a:cubicBezTo>
                  <a:cubicBezTo>
                    <a:pt x="471" y="2891"/>
                    <a:pt x="290" y="3025"/>
                    <a:pt x="334" y="3179"/>
                  </a:cubicBezTo>
                  <a:lnTo>
                    <a:pt x="36" y="3013"/>
                  </a:lnTo>
                  <a:lnTo>
                    <a:pt x="36" y="3013"/>
                  </a:lnTo>
                  <a:cubicBezTo>
                    <a:pt x="1" y="3322"/>
                    <a:pt x="298" y="3358"/>
                    <a:pt x="536" y="3370"/>
                  </a:cubicBezTo>
                  <a:lnTo>
                    <a:pt x="20503" y="3441"/>
                  </a:lnTo>
                  <a:cubicBezTo>
                    <a:pt x="20741" y="3394"/>
                    <a:pt x="20991" y="3346"/>
                    <a:pt x="21158" y="3168"/>
                  </a:cubicBezTo>
                  <a:cubicBezTo>
                    <a:pt x="21325" y="3001"/>
                    <a:pt x="21349" y="2668"/>
                    <a:pt x="21134" y="2548"/>
                  </a:cubicBezTo>
                  <a:cubicBezTo>
                    <a:pt x="21068" y="2775"/>
                    <a:pt x="20845" y="2926"/>
                    <a:pt x="20619" y="2926"/>
                  </a:cubicBezTo>
                  <a:cubicBezTo>
                    <a:pt x="20560" y="2926"/>
                    <a:pt x="20501" y="2916"/>
                    <a:pt x="20444" y="2894"/>
                  </a:cubicBezTo>
                  <a:cubicBezTo>
                    <a:pt x="20610" y="2787"/>
                    <a:pt x="20527" y="2489"/>
                    <a:pt x="20348" y="2406"/>
                  </a:cubicBezTo>
                  <a:cubicBezTo>
                    <a:pt x="20290" y="2380"/>
                    <a:pt x="20230" y="2369"/>
                    <a:pt x="20169" y="2369"/>
                  </a:cubicBezTo>
                  <a:cubicBezTo>
                    <a:pt x="20037" y="2369"/>
                    <a:pt x="19903" y="2421"/>
                    <a:pt x="19784" y="2490"/>
                  </a:cubicBezTo>
                  <a:lnTo>
                    <a:pt x="19784" y="2490"/>
                  </a:lnTo>
                  <a:cubicBezTo>
                    <a:pt x="19981" y="2360"/>
                    <a:pt x="19805" y="2000"/>
                    <a:pt x="19563" y="1989"/>
                  </a:cubicBezTo>
                  <a:cubicBezTo>
                    <a:pt x="19555" y="1989"/>
                    <a:pt x="19548" y="1988"/>
                    <a:pt x="19540" y="1988"/>
                  </a:cubicBezTo>
                  <a:cubicBezTo>
                    <a:pt x="19300" y="1988"/>
                    <a:pt x="19105" y="2173"/>
                    <a:pt x="18932" y="2346"/>
                  </a:cubicBezTo>
                  <a:cubicBezTo>
                    <a:pt x="18860" y="2203"/>
                    <a:pt x="18741" y="2096"/>
                    <a:pt x="18598" y="2025"/>
                  </a:cubicBezTo>
                  <a:cubicBezTo>
                    <a:pt x="18491" y="2203"/>
                    <a:pt x="18372" y="2370"/>
                    <a:pt x="18193" y="2477"/>
                  </a:cubicBezTo>
                  <a:cubicBezTo>
                    <a:pt x="18119" y="2517"/>
                    <a:pt x="18033" y="2538"/>
                    <a:pt x="17947" y="2538"/>
                  </a:cubicBezTo>
                  <a:cubicBezTo>
                    <a:pt x="17828" y="2538"/>
                    <a:pt x="17710" y="2496"/>
                    <a:pt x="17634" y="2406"/>
                  </a:cubicBezTo>
                  <a:cubicBezTo>
                    <a:pt x="17765" y="2263"/>
                    <a:pt x="17884" y="2120"/>
                    <a:pt x="18003" y="1977"/>
                  </a:cubicBezTo>
                  <a:cubicBezTo>
                    <a:pt x="17908" y="1917"/>
                    <a:pt x="17789" y="1870"/>
                    <a:pt x="17670" y="1858"/>
                  </a:cubicBezTo>
                  <a:cubicBezTo>
                    <a:pt x="17789" y="1775"/>
                    <a:pt x="17836" y="1584"/>
                    <a:pt x="17765" y="1453"/>
                  </a:cubicBezTo>
                  <a:cubicBezTo>
                    <a:pt x="17712" y="1347"/>
                    <a:pt x="17594" y="1287"/>
                    <a:pt x="17478" y="1287"/>
                  </a:cubicBezTo>
                  <a:cubicBezTo>
                    <a:pt x="17438" y="1287"/>
                    <a:pt x="17397" y="1295"/>
                    <a:pt x="17360" y="1310"/>
                  </a:cubicBezTo>
                  <a:cubicBezTo>
                    <a:pt x="17479" y="1203"/>
                    <a:pt x="17562" y="1036"/>
                    <a:pt x="17491" y="893"/>
                  </a:cubicBezTo>
                  <a:cubicBezTo>
                    <a:pt x="17459" y="829"/>
                    <a:pt x="17386" y="799"/>
                    <a:pt x="17315" y="799"/>
                  </a:cubicBezTo>
                  <a:cubicBezTo>
                    <a:pt x="17239" y="799"/>
                    <a:pt x="17166" y="834"/>
                    <a:pt x="17149" y="900"/>
                  </a:cubicBezTo>
                  <a:lnTo>
                    <a:pt x="17149" y="900"/>
                  </a:lnTo>
                  <a:cubicBezTo>
                    <a:pt x="17157" y="742"/>
                    <a:pt x="16992" y="600"/>
                    <a:pt x="16829" y="600"/>
                  </a:cubicBezTo>
                  <a:cubicBezTo>
                    <a:pt x="16807" y="600"/>
                    <a:pt x="16786" y="602"/>
                    <a:pt x="16765" y="608"/>
                  </a:cubicBezTo>
                  <a:cubicBezTo>
                    <a:pt x="16593" y="651"/>
                    <a:pt x="16469" y="829"/>
                    <a:pt x="16447" y="1012"/>
                  </a:cubicBezTo>
                  <a:lnTo>
                    <a:pt x="16447" y="1012"/>
                  </a:lnTo>
                  <a:cubicBezTo>
                    <a:pt x="16431" y="943"/>
                    <a:pt x="16348" y="895"/>
                    <a:pt x="16266" y="895"/>
                  </a:cubicBezTo>
                  <a:cubicBezTo>
                    <a:pt x="16221" y="895"/>
                    <a:pt x="16178" y="909"/>
                    <a:pt x="16146" y="941"/>
                  </a:cubicBezTo>
                  <a:cubicBezTo>
                    <a:pt x="16026" y="1036"/>
                    <a:pt x="16038" y="1203"/>
                    <a:pt x="16038" y="1358"/>
                  </a:cubicBezTo>
                  <a:cubicBezTo>
                    <a:pt x="16016" y="1338"/>
                    <a:pt x="15992" y="1330"/>
                    <a:pt x="15968" y="1330"/>
                  </a:cubicBezTo>
                  <a:cubicBezTo>
                    <a:pt x="15874" y="1330"/>
                    <a:pt x="15776" y="1459"/>
                    <a:pt x="15776" y="1572"/>
                  </a:cubicBezTo>
                  <a:cubicBezTo>
                    <a:pt x="15776" y="1703"/>
                    <a:pt x="15848" y="1846"/>
                    <a:pt x="15836" y="1989"/>
                  </a:cubicBezTo>
                  <a:cubicBezTo>
                    <a:pt x="15812" y="2227"/>
                    <a:pt x="15562" y="2370"/>
                    <a:pt x="15348" y="2465"/>
                  </a:cubicBezTo>
                  <a:cubicBezTo>
                    <a:pt x="15298" y="2358"/>
                    <a:pt x="15183" y="2298"/>
                    <a:pt x="15072" y="2298"/>
                  </a:cubicBezTo>
                  <a:cubicBezTo>
                    <a:pt x="15000" y="2298"/>
                    <a:pt x="14928" y="2323"/>
                    <a:pt x="14876" y="2377"/>
                  </a:cubicBezTo>
                  <a:lnTo>
                    <a:pt x="14876" y="2377"/>
                  </a:lnTo>
                  <a:cubicBezTo>
                    <a:pt x="14960" y="2283"/>
                    <a:pt x="14841" y="2107"/>
                    <a:pt x="14717" y="2107"/>
                  </a:cubicBezTo>
                  <a:cubicBezTo>
                    <a:pt x="14713" y="2107"/>
                    <a:pt x="14709" y="2108"/>
                    <a:pt x="14705" y="2108"/>
                  </a:cubicBezTo>
                  <a:cubicBezTo>
                    <a:pt x="14562" y="2108"/>
                    <a:pt x="14455" y="2215"/>
                    <a:pt x="14360" y="2310"/>
                  </a:cubicBezTo>
                  <a:cubicBezTo>
                    <a:pt x="14287" y="2233"/>
                    <a:pt x="14185" y="2197"/>
                    <a:pt x="14082" y="2197"/>
                  </a:cubicBezTo>
                  <a:cubicBezTo>
                    <a:pt x="13914" y="2197"/>
                    <a:pt x="13744" y="2291"/>
                    <a:pt x="13693" y="2453"/>
                  </a:cubicBezTo>
                  <a:cubicBezTo>
                    <a:pt x="13676" y="2378"/>
                    <a:pt x="13601" y="2327"/>
                    <a:pt x="13530" y="2327"/>
                  </a:cubicBezTo>
                  <a:cubicBezTo>
                    <a:pt x="13518" y="2327"/>
                    <a:pt x="13506" y="2328"/>
                    <a:pt x="13495" y="2331"/>
                  </a:cubicBezTo>
                  <a:lnTo>
                    <a:pt x="13495" y="2331"/>
                  </a:lnTo>
                  <a:cubicBezTo>
                    <a:pt x="13589" y="2271"/>
                    <a:pt x="13659" y="2160"/>
                    <a:pt x="13669" y="2048"/>
                  </a:cubicBezTo>
                  <a:cubicBezTo>
                    <a:pt x="13615" y="2031"/>
                    <a:pt x="13562" y="2022"/>
                    <a:pt x="13508" y="2022"/>
                  </a:cubicBezTo>
                  <a:cubicBezTo>
                    <a:pt x="13455" y="2022"/>
                    <a:pt x="13401" y="2031"/>
                    <a:pt x="13348" y="2048"/>
                  </a:cubicBezTo>
                  <a:cubicBezTo>
                    <a:pt x="13455" y="2013"/>
                    <a:pt x="13538" y="1917"/>
                    <a:pt x="13562" y="1810"/>
                  </a:cubicBezTo>
                  <a:cubicBezTo>
                    <a:pt x="13473" y="1771"/>
                    <a:pt x="13384" y="1748"/>
                    <a:pt x="13289" y="1748"/>
                  </a:cubicBezTo>
                  <a:cubicBezTo>
                    <a:pt x="13269" y="1748"/>
                    <a:pt x="13249" y="1749"/>
                    <a:pt x="13228" y="1751"/>
                  </a:cubicBezTo>
                  <a:cubicBezTo>
                    <a:pt x="13312" y="1632"/>
                    <a:pt x="13312" y="1465"/>
                    <a:pt x="13228" y="1334"/>
                  </a:cubicBezTo>
                  <a:cubicBezTo>
                    <a:pt x="13121" y="1346"/>
                    <a:pt x="13002" y="1370"/>
                    <a:pt x="12883" y="1382"/>
                  </a:cubicBezTo>
                  <a:cubicBezTo>
                    <a:pt x="13020" y="1279"/>
                    <a:pt x="12885" y="1047"/>
                    <a:pt x="12717" y="1047"/>
                  </a:cubicBezTo>
                  <a:cubicBezTo>
                    <a:pt x="12709" y="1047"/>
                    <a:pt x="12701" y="1047"/>
                    <a:pt x="12693" y="1048"/>
                  </a:cubicBezTo>
                  <a:cubicBezTo>
                    <a:pt x="12526" y="1072"/>
                    <a:pt x="12419" y="1251"/>
                    <a:pt x="12383" y="1429"/>
                  </a:cubicBezTo>
                  <a:cubicBezTo>
                    <a:pt x="12331" y="1356"/>
                    <a:pt x="12242" y="1320"/>
                    <a:pt x="12149" y="1320"/>
                  </a:cubicBezTo>
                  <a:cubicBezTo>
                    <a:pt x="12136" y="1320"/>
                    <a:pt x="12123" y="1321"/>
                    <a:pt x="12109" y="1322"/>
                  </a:cubicBezTo>
                  <a:cubicBezTo>
                    <a:pt x="12097" y="1608"/>
                    <a:pt x="12014" y="1906"/>
                    <a:pt x="11859" y="2156"/>
                  </a:cubicBezTo>
                  <a:cubicBezTo>
                    <a:pt x="11912" y="2038"/>
                    <a:pt x="11766" y="1912"/>
                    <a:pt x="11624" y="1912"/>
                  </a:cubicBezTo>
                  <a:cubicBezTo>
                    <a:pt x="11607" y="1912"/>
                    <a:pt x="11590" y="1914"/>
                    <a:pt x="11574" y="1917"/>
                  </a:cubicBezTo>
                  <a:cubicBezTo>
                    <a:pt x="11431" y="1941"/>
                    <a:pt x="11300" y="2060"/>
                    <a:pt x="11157" y="2084"/>
                  </a:cubicBezTo>
                  <a:cubicBezTo>
                    <a:pt x="11139" y="2088"/>
                    <a:pt x="11121" y="2090"/>
                    <a:pt x="11103" y="2090"/>
                  </a:cubicBezTo>
                  <a:cubicBezTo>
                    <a:pt x="10960" y="2090"/>
                    <a:pt x="10808" y="1974"/>
                    <a:pt x="10871" y="1858"/>
                  </a:cubicBezTo>
                  <a:cubicBezTo>
                    <a:pt x="11038" y="1739"/>
                    <a:pt x="11228" y="1489"/>
                    <a:pt x="11062" y="1370"/>
                  </a:cubicBezTo>
                  <a:cubicBezTo>
                    <a:pt x="11030" y="1348"/>
                    <a:pt x="10996" y="1338"/>
                    <a:pt x="10962" y="1338"/>
                  </a:cubicBezTo>
                  <a:cubicBezTo>
                    <a:pt x="10867" y="1338"/>
                    <a:pt x="10769" y="1413"/>
                    <a:pt x="10716" y="1501"/>
                  </a:cubicBezTo>
                  <a:cubicBezTo>
                    <a:pt x="10633" y="1608"/>
                    <a:pt x="10561" y="1751"/>
                    <a:pt x="10431" y="1786"/>
                  </a:cubicBezTo>
                  <a:cubicBezTo>
                    <a:pt x="10405" y="1795"/>
                    <a:pt x="10380" y="1799"/>
                    <a:pt x="10355" y="1799"/>
                  </a:cubicBezTo>
                  <a:cubicBezTo>
                    <a:pt x="10174" y="1799"/>
                    <a:pt x="10026" y="1582"/>
                    <a:pt x="10026" y="1394"/>
                  </a:cubicBezTo>
                  <a:cubicBezTo>
                    <a:pt x="10038" y="1167"/>
                    <a:pt x="10169" y="965"/>
                    <a:pt x="10240" y="763"/>
                  </a:cubicBezTo>
                  <a:cubicBezTo>
                    <a:pt x="10323" y="548"/>
                    <a:pt x="10335" y="274"/>
                    <a:pt x="10157" y="143"/>
                  </a:cubicBezTo>
                  <a:cubicBezTo>
                    <a:pt x="10095" y="96"/>
                    <a:pt x="10023" y="75"/>
                    <a:pt x="9949" y="75"/>
                  </a:cubicBezTo>
                  <a:cubicBezTo>
                    <a:pt x="9836" y="75"/>
                    <a:pt x="9719" y="124"/>
                    <a:pt x="9633" y="203"/>
                  </a:cubicBezTo>
                  <a:cubicBezTo>
                    <a:pt x="9488" y="314"/>
                    <a:pt x="9416" y="487"/>
                    <a:pt x="9359" y="655"/>
                  </a:cubicBezTo>
                  <a:lnTo>
                    <a:pt x="9359" y="655"/>
                  </a:lnTo>
                  <a:cubicBezTo>
                    <a:pt x="9376" y="559"/>
                    <a:pt x="9256" y="490"/>
                    <a:pt x="9138" y="490"/>
                  </a:cubicBezTo>
                  <a:cubicBezTo>
                    <a:pt x="9078" y="490"/>
                    <a:pt x="9019" y="507"/>
                    <a:pt x="8978" y="548"/>
                  </a:cubicBezTo>
                  <a:cubicBezTo>
                    <a:pt x="8859" y="691"/>
                    <a:pt x="8847" y="893"/>
                    <a:pt x="8787" y="1072"/>
                  </a:cubicBezTo>
                  <a:cubicBezTo>
                    <a:pt x="8742" y="1207"/>
                    <a:pt x="8609" y="1328"/>
                    <a:pt x="8485" y="1328"/>
                  </a:cubicBezTo>
                  <a:cubicBezTo>
                    <a:pt x="8445" y="1328"/>
                    <a:pt x="8406" y="1316"/>
                    <a:pt x="8371" y="1286"/>
                  </a:cubicBezTo>
                  <a:cubicBezTo>
                    <a:pt x="8311" y="1239"/>
                    <a:pt x="8287" y="1167"/>
                    <a:pt x="8275" y="1084"/>
                  </a:cubicBezTo>
                  <a:lnTo>
                    <a:pt x="8121" y="465"/>
                  </a:lnTo>
                  <a:cubicBezTo>
                    <a:pt x="8085" y="334"/>
                    <a:pt x="8049" y="191"/>
                    <a:pt x="7942" y="96"/>
                  </a:cubicBezTo>
                  <a:cubicBezTo>
                    <a:pt x="7898" y="61"/>
                    <a:pt x="7839" y="43"/>
                    <a:pt x="7781" y="43"/>
                  </a:cubicBezTo>
                  <a:cubicBezTo>
                    <a:pt x="7701" y="43"/>
                    <a:pt x="7625" y="79"/>
                    <a:pt x="7597" y="155"/>
                  </a:cubicBezTo>
                  <a:lnTo>
                    <a:pt x="7275" y="1"/>
                  </a:ln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9"/>
            <p:cNvSpPr/>
            <p:nvPr/>
          </p:nvSpPr>
          <p:spPr>
            <a:xfrm>
              <a:off x="1455058" y="4394637"/>
              <a:ext cx="292319" cy="719282"/>
            </a:xfrm>
            <a:custGeom>
              <a:avLst/>
              <a:gdLst/>
              <a:ahLst/>
              <a:cxnLst/>
              <a:rect l="l" t="t" r="r" b="b"/>
              <a:pathLst>
                <a:path w="9811" h="23583" extrusionOk="0">
                  <a:moveTo>
                    <a:pt x="1432" y="1"/>
                  </a:moveTo>
                  <a:cubicBezTo>
                    <a:pt x="1394" y="1"/>
                    <a:pt x="1364" y="48"/>
                    <a:pt x="1334" y="151"/>
                  </a:cubicBezTo>
                  <a:cubicBezTo>
                    <a:pt x="0" y="4938"/>
                    <a:pt x="3715" y="8914"/>
                    <a:pt x="5965" y="12486"/>
                  </a:cubicBezTo>
                  <a:cubicBezTo>
                    <a:pt x="7787" y="15356"/>
                    <a:pt x="9668" y="20404"/>
                    <a:pt x="7573" y="23583"/>
                  </a:cubicBezTo>
                  <a:lnTo>
                    <a:pt x="9156" y="23107"/>
                  </a:lnTo>
                  <a:cubicBezTo>
                    <a:pt x="9811" y="19154"/>
                    <a:pt x="8418" y="15094"/>
                    <a:pt x="6311" y="11772"/>
                  </a:cubicBezTo>
                  <a:cubicBezTo>
                    <a:pt x="5215" y="10057"/>
                    <a:pt x="3917" y="8474"/>
                    <a:pt x="2941" y="6676"/>
                  </a:cubicBezTo>
                  <a:cubicBezTo>
                    <a:pt x="1965" y="4890"/>
                    <a:pt x="1298" y="2783"/>
                    <a:pt x="1608" y="735"/>
                  </a:cubicBezTo>
                  <a:cubicBezTo>
                    <a:pt x="1643" y="532"/>
                    <a:pt x="1679" y="294"/>
                    <a:pt x="1572" y="128"/>
                  </a:cubicBezTo>
                  <a:cubicBezTo>
                    <a:pt x="1513" y="46"/>
                    <a:pt x="1469" y="1"/>
                    <a:pt x="1432" y="1"/>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9"/>
            <p:cNvSpPr/>
            <p:nvPr/>
          </p:nvSpPr>
          <p:spPr>
            <a:xfrm>
              <a:off x="1557225" y="4353858"/>
              <a:ext cx="194770" cy="341356"/>
            </a:xfrm>
            <a:custGeom>
              <a:avLst/>
              <a:gdLst/>
              <a:ahLst/>
              <a:cxnLst/>
              <a:rect l="l" t="t" r="r" b="b"/>
              <a:pathLst>
                <a:path w="6537" h="11192" extrusionOk="0">
                  <a:moveTo>
                    <a:pt x="5608" y="0"/>
                  </a:moveTo>
                  <a:cubicBezTo>
                    <a:pt x="5834" y="1322"/>
                    <a:pt x="5418" y="2750"/>
                    <a:pt x="4525" y="3703"/>
                  </a:cubicBezTo>
                  <a:cubicBezTo>
                    <a:pt x="3929" y="4358"/>
                    <a:pt x="3132" y="4774"/>
                    <a:pt x="2489" y="5382"/>
                  </a:cubicBezTo>
                  <a:cubicBezTo>
                    <a:pt x="1024" y="6739"/>
                    <a:pt x="0" y="9442"/>
                    <a:pt x="1381" y="11192"/>
                  </a:cubicBezTo>
                  <a:cubicBezTo>
                    <a:pt x="1381" y="10668"/>
                    <a:pt x="1667" y="10239"/>
                    <a:pt x="2108" y="10013"/>
                  </a:cubicBezTo>
                  <a:cubicBezTo>
                    <a:pt x="2548" y="9787"/>
                    <a:pt x="3036" y="9739"/>
                    <a:pt x="3501" y="9585"/>
                  </a:cubicBezTo>
                  <a:cubicBezTo>
                    <a:pt x="5132" y="9049"/>
                    <a:pt x="6156" y="7203"/>
                    <a:pt x="6346" y="5394"/>
                  </a:cubicBezTo>
                  <a:cubicBezTo>
                    <a:pt x="6537" y="3572"/>
                    <a:pt x="6072" y="1750"/>
                    <a:pt x="5608" y="0"/>
                  </a:cubicBezTo>
                  <a:close/>
                </a:path>
              </a:pathLst>
            </a:custGeom>
            <a:solidFill>
              <a:srgbClr val="4599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9"/>
            <p:cNvSpPr/>
            <p:nvPr/>
          </p:nvSpPr>
          <p:spPr>
            <a:xfrm>
              <a:off x="1300392" y="4088386"/>
              <a:ext cx="412601" cy="330285"/>
            </a:xfrm>
            <a:custGeom>
              <a:avLst/>
              <a:gdLst/>
              <a:ahLst/>
              <a:cxnLst/>
              <a:rect l="l" t="t" r="r" b="b"/>
              <a:pathLst>
                <a:path w="13848" h="10829" extrusionOk="0">
                  <a:moveTo>
                    <a:pt x="7513" y="1"/>
                  </a:moveTo>
                  <a:lnTo>
                    <a:pt x="7513" y="1"/>
                  </a:lnTo>
                  <a:cubicBezTo>
                    <a:pt x="7549" y="1203"/>
                    <a:pt x="7013" y="2418"/>
                    <a:pt x="6132" y="3156"/>
                  </a:cubicBezTo>
                  <a:cubicBezTo>
                    <a:pt x="5918" y="3322"/>
                    <a:pt x="5691" y="3477"/>
                    <a:pt x="5513" y="3668"/>
                  </a:cubicBezTo>
                  <a:cubicBezTo>
                    <a:pt x="5084" y="4108"/>
                    <a:pt x="4905" y="4763"/>
                    <a:pt x="4894" y="5382"/>
                  </a:cubicBezTo>
                  <a:cubicBezTo>
                    <a:pt x="4884" y="5654"/>
                    <a:pt x="4897" y="5927"/>
                    <a:pt x="4955" y="6176"/>
                  </a:cubicBezTo>
                  <a:lnTo>
                    <a:pt x="4955" y="6176"/>
                  </a:lnTo>
                  <a:cubicBezTo>
                    <a:pt x="4876" y="5949"/>
                    <a:pt x="4759" y="5732"/>
                    <a:pt x="4620" y="5537"/>
                  </a:cubicBezTo>
                  <a:cubicBezTo>
                    <a:pt x="4073" y="4770"/>
                    <a:pt x="3137" y="4272"/>
                    <a:pt x="2246" y="4272"/>
                  </a:cubicBezTo>
                  <a:cubicBezTo>
                    <a:pt x="2127" y="4272"/>
                    <a:pt x="2009" y="4281"/>
                    <a:pt x="1893" y="4299"/>
                  </a:cubicBezTo>
                  <a:cubicBezTo>
                    <a:pt x="1203" y="4418"/>
                    <a:pt x="584" y="4763"/>
                    <a:pt x="0" y="5168"/>
                  </a:cubicBezTo>
                  <a:cubicBezTo>
                    <a:pt x="129" y="5142"/>
                    <a:pt x="258" y="5129"/>
                    <a:pt x="387" y="5129"/>
                  </a:cubicBezTo>
                  <a:cubicBezTo>
                    <a:pt x="1142" y="5129"/>
                    <a:pt x="1890" y="5554"/>
                    <a:pt x="2429" y="6144"/>
                  </a:cubicBezTo>
                  <a:cubicBezTo>
                    <a:pt x="3715" y="7549"/>
                    <a:pt x="3786" y="10490"/>
                    <a:pt x="5918" y="10800"/>
                  </a:cubicBezTo>
                  <a:cubicBezTo>
                    <a:pt x="6052" y="10819"/>
                    <a:pt x="6187" y="10828"/>
                    <a:pt x="6321" y="10828"/>
                  </a:cubicBezTo>
                  <a:cubicBezTo>
                    <a:pt x="7172" y="10828"/>
                    <a:pt x="8006" y="10455"/>
                    <a:pt x="8715" y="9930"/>
                  </a:cubicBezTo>
                  <a:cubicBezTo>
                    <a:pt x="10192" y="8835"/>
                    <a:pt x="10549" y="7454"/>
                    <a:pt x="11573" y="5942"/>
                  </a:cubicBezTo>
                  <a:cubicBezTo>
                    <a:pt x="12133" y="5132"/>
                    <a:pt x="12942" y="4501"/>
                    <a:pt x="13847" y="4203"/>
                  </a:cubicBezTo>
                  <a:cubicBezTo>
                    <a:pt x="13741" y="4196"/>
                    <a:pt x="13630" y="4192"/>
                    <a:pt x="13514" y="4192"/>
                  </a:cubicBezTo>
                  <a:cubicBezTo>
                    <a:pt x="11647" y="4192"/>
                    <a:pt x="8669" y="5193"/>
                    <a:pt x="8311" y="7323"/>
                  </a:cubicBezTo>
                  <a:cubicBezTo>
                    <a:pt x="8513" y="5727"/>
                    <a:pt x="9073" y="4144"/>
                    <a:pt x="8632" y="2537"/>
                  </a:cubicBezTo>
                  <a:cubicBezTo>
                    <a:pt x="8382" y="1644"/>
                    <a:pt x="7942" y="822"/>
                    <a:pt x="7513" y="1"/>
                  </a:cubicBezTo>
                  <a:close/>
                </a:path>
              </a:pathLst>
            </a:custGeom>
            <a:solidFill>
              <a:srgbClr val="FFC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9"/>
            <p:cNvSpPr/>
            <p:nvPr/>
          </p:nvSpPr>
          <p:spPr>
            <a:xfrm>
              <a:off x="1345800" y="4139596"/>
              <a:ext cx="401249" cy="975054"/>
            </a:xfrm>
            <a:custGeom>
              <a:avLst/>
              <a:gdLst/>
              <a:ahLst/>
              <a:cxnLst/>
              <a:rect l="l" t="t" r="r" b="b"/>
              <a:pathLst>
                <a:path w="13467" h="31969" extrusionOk="0">
                  <a:moveTo>
                    <a:pt x="6537" y="655"/>
                  </a:moveTo>
                  <a:cubicBezTo>
                    <a:pt x="6532" y="812"/>
                    <a:pt x="6525" y="968"/>
                    <a:pt x="6515" y="1125"/>
                  </a:cubicBezTo>
                  <a:lnTo>
                    <a:pt x="6515" y="1125"/>
                  </a:lnTo>
                  <a:cubicBezTo>
                    <a:pt x="6535" y="971"/>
                    <a:pt x="6542" y="814"/>
                    <a:pt x="6537" y="655"/>
                  </a:cubicBezTo>
                  <a:close/>
                  <a:moveTo>
                    <a:pt x="12680" y="9466"/>
                  </a:moveTo>
                  <a:lnTo>
                    <a:pt x="12680" y="9466"/>
                  </a:lnTo>
                  <a:cubicBezTo>
                    <a:pt x="12660" y="9708"/>
                    <a:pt x="12625" y="9949"/>
                    <a:pt x="12577" y="10187"/>
                  </a:cubicBezTo>
                  <a:lnTo>
                    <a:pt x="12577" y="10187"/>
                  </a:lnTo>
                  <a:cubicBezTo>
                    <a:pt x="12638" y="9953"/>
                    <a:pt x="12674" y="9713"/>
                    <a:pt x="12680" y="9466"/>
                  </a:cubicBezTo>
                  <a:close/>
                  <a:moveTo>
                    <a:pt x="6203" y="0"/>
                  </a:moveTo>
                  <a:lnTo>
                    <a:pt x="6203" y="0"/>
                  </a:lnTo>
                  <a:cubicBezTo>
                    <a:pt x="5953" y="1060"/>
                    <a:pt x="5322" y="1965"/>
                    <a:pt x="4798" y="2917"/>
                  </a:cubicBezTo>
                  <a:cubicBezTo>
                    <a:pt x="4477" y="3516"/>
                    <a:pt x="4197" y="4170"/>
                    <a:pt x="4102" y="4834"/>
                  </a:cubicBezTo>
                  <a:lnTo>
                    <a:pt x="4102" y="4834"/>
                  </a:lnTo>
                  <a:cubicBezTo>
                    <a:pt x="4148" y="3855"/>
                    <a:pt x="4418" y="2882"/>
                    <a:pt x="4894" y="2024"/>
                  </a:cubicBezTo>
                  <a:lnTo>
                    <a:pt x="4894" y="2024"/>
                  </a:lnTo>
                  <a:cubicBezTo>
                    <a:pt x="4179" y="2763"/>
                    <a:pt x="3798" y="3775"/>
                    <a:pt x="3691" y="4787"/>
                  </a:cubicBezTo>
                  <a:cubicBezTo>
                    <a:pt x="3572" y="5811"/>
                    <a:pt x="3703" y="6835"/>
                    <a:pt x="3858" y="7847"/>
                  </a:cubicBezTo>
                  <a:cubicBezTo>
                    <a:pt x="3310" y="6084"/>
                    <a:pt x="2631" y="4144"/>
                    <a:pt x="1012" y="3227"/>
                  </a:cubicBezTo>
                  <a:lnTo>
                    <a:pt x="1012" y="3227"/>
                  </a:lnTo>
                  <a:cubicBezTo>
                    <a:pt x="1953" y="4096"/>
                    <a:pt x="2584" y="5299"/>
                    <a:pt x="2750" y="6561"/>
                  </a:cubicBezTo>
                  <a:cubicBezTo>
                    <a:pt x="2512" y="5430"/>
                    <a:pt x="1846" y="4382"/>
                    <a:pt x="917" y="3691"/>
                  </a:cubicBezTo>
                  <a:lnTo>
                    <a:pt x="917" y="3691"/>
                  </a:lnTo>
                  <a:cubicBezTo>
                    <a:pt x="1429" y="4418"/>
                    <a:pt x="1857" y="5203"/>
                    <a:pt x="2191" y="6037"/>
                  </a:cubicBezTo>
                  <a:cubicBezTo>
                    <a:pt x="1750" y="4989"/>
                    <a:pt x="976" y="4084"/>
                    <a:pt x="0" y="3501"/>
                  </a:cubicBezTo>
                  <a:lnTo>
                    <a:pt x="0" y="3501"/>
                  </a:lnTo>
                  <a:cubicBezTo>
                    <a:pt x="976" y="4418"/>
                    <a:pt x="1619" y="5656"/>
                    <a:pt x="2155" y="6858"/>
                  </a:cubicBezTo>
                  <a:cubicBezTo>
                    <a:pt x="2608" y="7858"/>
                    <a:pt x="3179" y="8966"/>
                    <a:pt x="4394" y="9144"/>
                  </a:cubicBezTo>
                  <a:cubicBezTo>
                    <a:pt x="4548" y="9168"/>
                    <a:pt x="4691" y="9168"/>
                    <a:pt x="4846" y="9168"/>
                  </a:cubicBezTo>
                  <a:cubicBezTo>
                    <a:pt x="3989" y="13681"/>
                    <a:pt x="7465" y="17467"/>
                    <a:pt x="9632" y="20872"/>
                  </a:cubicBezTo>
                  <a:cubicBezTo>
                    <a:pt x="11442" y="23741"/>
                    <a:pt x="13335" y="28790"/>
                    <a:pt x="11228" y="31969"/>
                  </a:cubicBezTo>
                  <a:lnTo>
                    <a:pt x="12811" y="31504"/>
                  </a:lnTo>
                  <a:cubicBezTo>
                    <a:pt x="13466" y="27551"/>
                    <a:pt x="12073" y="23479"/>
                    <a:pt x="9966" y="20158"/>
                  </a:cubicBezTo>
                  <a:cubicBezTo>
                    <a:pt x="9549" y="19515"/>
                    <a:pt x="8977" y="18896"/>
                    <a:pt x="8620" y="18229"/>
                  </a:cubicBezTo>
                  <a:cubicBezTo>
                    <a:pt x="8346" y="17741"/>
                    <a:pt x="8692" y="17264"/>
                    <a:pt x="9144" y="16979"/>
                  </a:cubicBezTo>
                  <a:cubicBezTo>
                    <a:pt x="9216" y="16943"/>
                    <a:pt x="9287" y="16895"/>
                    <a:pt x="9358" y="16860"/>
                  </a:cubicBezTo>
                  <a:cubicBezTo>
                    <a:pt x="9870" y="16621"/>
                    <a:pt x="10454" y="16562"/>
                    <a:pt x="10978" y="16336"/>
                  </a:cubicBezTo>
                  <a:cubicBezTo>
                    <a:pt x="11883" y="15943"/>
                    <a:pt x="12585" y="15086"/>
                    <a:pt x="12871" y="14157"/>
                  </a:cubicBezTo>
                  <a:cubicBezTo>
                    <a:pt x="13228" y="13026"/>
                    <a:pt x="13049" y="11942"/>
                    <a:pt x="13180" y="10811"/>
                  </a:cubicBezTo>
                  <a:lnTo>
                    <a:pt x="13180" y="10811"/>
                  </a:lnTo>
                  <a:cubicBezTo>
                    <a:pt x="13033" y="12043"/>
                    <a:pt x="12652" y="13243"/>
                    <a:pt x="12069" y="14333"/>
                  </a:cubicBezTo>
                  <a:lnTo>
                    <a:pt x="12069" y="14333"/>
                  </a:lnTo>
                  <a:cubicBezTo>
                    <a:pt x="12589" y="13308"/>
                    <a:pt x="12881" y="12161"/>
                    <a:pt x="12906" y="11014"/>
                  </a:cubicBezTo>
                  <a:lnTo>
                    <a:pt x="12906" y="11014"/>
                  </a:lnTo>
                  <a:cubicBezTo>
                    <a:pt x="12799" y="12157"/>
                    <a:pt x="12359" y="13276"/>
                    <a:pt x="11656" y="14193"/>
                  </a:cubicBezTo>
                  <a:cubicBezTo>
                    <a:pt x="11349" y="14587"/>
                    <a:pt x="10994" y="14944"/>
                    <a:pt x="10669" y="15324"/>
                  </a:cubicBezTo>
                  <a:lnTo>
                    <a:pt x="10669" y="15324"/>
                  </a:lnTo>
                  <a:cubicBezTo>
                    <a:pt x="11600" y="14044"/>
                    <a:pt x="12329" y="12616"/>
                    <a:pt x="12811" y="11109"/>
                  </a:cubicBezTo>
                  <a:lnTo>
                    <a:pt x="12811" y="11109"/>
                  </a:lnTo>
                  <a:cubicBezTo>
                    <a:pt x="12156" y="13121"/>
                    <a:pt x="10835" y="14907"/>
                    <a:pt x="9108" y="16121"/>
                  </a:cubicBezTo>
                  <a:cubicBezTo>
                    <a:pt x="9942" y="15431"/>
                    <a:pt x="10620" y="14585"/>
                    <a:pt x="11121" y="13633"/>
                  </a:cubicBezTo>
                  <a:lnTo>
                    <a:pt x="11121" y="13633"/>
                  </a:lnTo>
                  <a:cubicBezTo>
                    <a:pt x="10239" y="14359"/>
                    <a:pt x="9489" y="15228"/>
                    <a:pt x="8882" y="16205"/>
                  </a:cubicBezTo>
                  <a:cubicBezTo>
                    <a:pt x="9239" y="14883"/>
                    <a:pt x="10454" y="14014"/>
                    <a:pt x="11299" y="12931"/>
                  </a:cubicBezTo>
                  <a:cubicBezTo>
                    <a:pt x="11934" y="12132"/>
                    <a:pt x="12375" y="11186"/>
                    <a:pt x="12577" y="10187"/>
                  </a:cubicBezTo>
                  <a:lnTo>
                    <a:pt x="12577" y="10187"/>
                  </a:lnTo>
                  <a:cubicBezTo>
                    <a:pt x="12292" y="11279"/>
                    <a:pt x="11464" y="12219"/>
                    <a:pt x="10620" y="13014"/>
                  </a:cubicBezTo>
                  <a:cubicBezTo>
                    <a:pt x="9608" y="13978"/>
                    <a:pt x="8477" y="14943"/>
                    <a:pt x="8061" y="16288"/>
                  </a:cubicBezTo>
                  <a:cubicBezTo>
                    <a:pt x="7918" y="15074"/>
                    <a:pt x="8751" y="13978"/>
                    <a:pt x="9644" y="13157"/>
                  </a:cubicBezTo>
                  <a:cubicBezTo>
                    <a:pt x="10525" y="12347"/>
                    <a:pt x="11573" y="11609"/>
                    <a:pt x="12097" y="10525"/>
                  </a:cubicBezTo>
                  <a:lnTo>
                    <a:pt x="12097" y="10525"/>
                  </a:lnTo>
                  <a:cubicBezTo>
                    <a:pt x="11347" y="11537"/>
                    <a:pt x="10228" y="12204"/>
                    <a:pt x="9287" y="13061"/>
                  </a:cubicBezTo>
                  <a:cubicBezTo>
                    <a:pt x="8715" y="13573"/>
                    <a:pt x="8192" y="14216"/>
                    <a:pt x="8013" y="14978"/>
                  </a:cubicBezTo>
                  <a:cubicBezTo>
                    <a:pt x="7823" y="15788"/>
                    <a:pt x="7906" y="16633"/>
                    <a:pt x="8001" y="17467"/>
                  </a:cubicBezTo>
                  <a:cubicBezTo>
                    <a:pt x="7608" y="16621"/>
                    <a:pt x="7037" y="15895"/>
                    <a:pt x="6596" y="15074"/>
                  </a:cubicBezTo>
                  <a:cubicBezTo>
                    <a:pt x="5620" y="13276"/>
                    <a:pt x="4953" y="11180"/>
                    <a:pt x="5263" y="9132"/>
                  </a:cubicBezTo>
                  <a:cubicBezTo>
                    <a:pt x="5953" y="9025"/>
                    <a:pt x="6608" y="8704"/>
                    <a:pt x="7180" y="8275"/>
                  </a:cubicBezTo>
                  <a:cubicBezTo>
                    <a:pt x="7918" y="7728"/>
                    <a:pt x="8334" y="6966"/>
                    <a:pt x="8739" y="6156"/>
                  </a:cubicBezTo>
                  <a:cubicBezTo>
                    <a:pt x="9216" y="5180"/>
                    <a:pt x="9799" y="4275"/>
                    <a:pt x="10501" y="3453"/>
                  </a:cubicBezTo>
                  <a:lnTo>
                    <a:pt x="10501" y="3453"/>
                  </a:lnTo>
                  <a:cubicBezTo>
                    <a:pt x="9406" y="4596"/>
                    <a:pt x="8311" y="5739"/>
                    <a:pt x="7227" y="6894"/>
                  </a:cubicBezTo>
                  <a:cubicBezTo>
                    <a:pt x="8180" y="5787"/>
                    <a:pt x="9132" y="4680"/>
                    <a:pt x="10097" y="3572"/>
                  </a:cubicBezTo>
                  <a:lnTo>
                    <a:pt x="10097" y="3572"/>
                  </a:lnTo>
                  <a:cubicBezTo>
                    <a:pt x="8906" y="4299"/>
                    <a:pt x="7882" y="5299"/>
                    <a:pt x="7156" y="6477"/>
                  </a:cubicBezTo>
                  <a:cubicBezTo>
                    <a:pt x="7632" y="5525"/>
                    <a:pt x="8239" y="4620"/>
                    <a:pt x="8942" y="3810"/>
                  </a:cubicBezTo>
                  <a:lnTo>
                    <a:pt x="8942" y="3810"/>
                  </a:lnTo>
                  <a:cubicBezTo>
                    <a:pt x="8132" y="4168"/>
                    <a:pt x="7430" y="4775"/>
                    <a:pt x="6965" y="5525"/>
                  </a:cubicBezTo>
                  <a:cubicBezTo>
                    <a:pt x="6537" y="6204"/>
                    <a:pt x="6299" y="7001"/>
                    <a:pt x="5906" y="7704"/>
                  </a:cubicBezTo>
                  <a:cubicBezTo>
                    <a:pt x="5858" y="7775"/>
                    <a:pt x="5810" y="7847"/>
                    <a:pt x="5727" y="7870"/>
                  </a:cubicBezTo>
                  <a:cubicBezTo>
                    <a:pt x="5713" y="7874"/>
                    <a:pt x="5700" y="7875"/>
                    <a:pt x="5688" y="7875"/>
                  </a:cubicBezTo>
                  <a:cubicBezTo>
                    <a:pt x="5517" y="7875"/>
                    <a:pt x="5468" y="7583"/>
                    <a:pt x="5513" y="7394"/>
                  </a:cubicBezTo>
                  <a:cubicBezTo>
                    <a:pt x="5870" y="5715"/>
                    <a:pt x="6227" y="4037"/>
                    <a:pt x="6596" y="2358"/>
                  </a:cubicBezTo>
                  <a:lnTo>
                    <a:pt x="6596" y="2358"/>
                  </a:lnTo>
                  <a:cubicBezTo>
                    <a:pt x="6394" y="2977"/>
                    <a:pt x="6191" y="3608"/>
                    <a:pt x="6001" y="4227"/>
                  </a:cubicBezTo>
                  <a:cubicBezTo>
                    <a:pt x="6280" y="3212"/>
                    <a:pt x="6452" y="2170"/>
                    <a:pt x="6515" y="1125"/>
                  </a:cubicBezTo>
                  <a:lnTo>
                    <a:pt x="6515" y="1125"/>
                  </a:lnTo>
                  <a:cubicBezTo>
                    <a:pt x="6294" y="2912"/>
                    <a:pt x="4554" y="4409"/>
                    <a:pt x="4620" y="6239"/>
                  </a:cubicBezTo>
                  <a:cubicBezTo>
                    <a:pt x="4286" y="4096"/>
                    <a:pt x="6215" y="2167"/>
                    <a:pt x="6203" y="0"/>
                  </a:cubicBezTo>
                  <a:close/>
                </a:path>
              </a:pathLst>
            </a:custGeom>
            <a:solidFill>
              <a:srgbClr val="F7AD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266"/>
                                        </p:tgtEl>
                                        <p:attrNameLst>
                                          <p:attrName>style.visibility</p:attrName>
                                        </p:attrNameLst>
                                      </p:cBhvr>
                                      <p:to>
                                        <p:strVal val="visible"/>
                                      </p:to>
                                    </p:set>
                                    <p:anim calcmode="lin" valueType="num">
                                      <p:cBhvr additive="base">
                                        <p:cTn id="7" dur="1000" fill="hold"/>
                                        <p:tgtEl>
                                          <p:spTgt spid="6266"/>
                                        </p:tgtEl>
                                        <p:attrNameLst>
                                          <p:attrName>ppt_x</p:attrName>
                                        </p:attrNameLst>
                                      </p:cBhvr>
                                      <p:tavLst>
                                        <p:tav tm="0">
                                          <p:val>
                                            <p:strVal val="#ppt_x"/>
                                          </p:val>
                                        </p:tav>
                                        <p:tav tm="100000">
                                          <p:val>
                                            <p:strVal val="#ppt_x"/>
                                          </p:val>
                                        </p:tav>
                                      </p:tavLst>
                                    </p:anim>
                                    <p:anim calcmode="lin" valueType="num">
                                      <p:cBhvr additive="base">
                                        <p:cTn id="8" dur="1000" fill="hold"/>
                                        <p:tgtEl>
                                          <p:spTgt spid="6266"/>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fill="hold" nodeType="afterEffect">
                                  <p:stCondLst>
                                    <p:cond delay="0"/>
                                  </p:stCondLst>
                                  <p:childTnLst>
                                    <p:set>
                                      <p:cBhvr>
                                        <p:cTn id="11" dur="1" fill="hold">
                                          <p:stCondLst>
                                            <p:cond delay="0"/>
                                          </p:stCondLst>
                                        </p:cTn>
                                        <p:tgtEl>
                                          <p:spTgt spid="6436"/>
                                        </p:tgtEl>
                                        <p:attrNameLst>
                                          <p:attrName>style.visibility</p:attrName>
                                        </p:attrNameLst>
                                      </p:cBhvr>
                                      <p:to>
                                        <p:strVal val="visible"/>
                                      </p:to>
                                    </p:set>
                                    <p:anim calcmode="lin" valueType="num">
                                      <p:cBhvr additive="base">
                                        <p:cTn id="12" dur="500" fill="hold"/>
                                        <p:tgtEl>
                                          <p:spTgt spid="6436"/>
                                        </p:tgtEl>
                                        <p:attrNameLst>
                                          <p:attrName>ppt_x</p:attrName>
                                        </p:attrNameLst>
                                      </p:cBhvr>
                                      <p:tavLst>
                                        <p:tav tm="0">
                                          <p:val>
                                            <p:strVal val="#ppt_x"/>
                                          </p:val>
                                        </p:tav>
                                        <p:tav tm="100000">
                                          <p:val>
                                            <p:strVal val="#ppt_x"/>
                                          </p:val>
                                        </p:tav>
                                      </p:tavLst>
                                    </p:anim>
                                    <p:anim calcmode="lin" valueType="num">
                                      <p:cBhvr additive="base">
                                        <p:cTn id="13" dur="500" fill="hold"/>
                                        <p:tgtEl>
                                          <p:spTgt spid="6436"/>
                                        </p:tgtEl>
                                        <p:attrNameLst>
                                          <p:attrName>ppt_y</p:attrName>
                                        </p:attrNameLst>
                                      </p:cBhvr>
                                      <p:tavLst>
                                        <p:tav tm="0">
                                          <p:val>
                                            <p:strVal val="1+#ppt_h/2"/>
                                          </p:val>
                                        </p:tav>
                                        <p:tav tm="100000">
                                          <p:val>
                                            <p:strVal val="#ppt_y"/>
                                          </p:val>
                                        </p:tav>
                                      </p:tavLst>
                                    </p:anim>
                                  </p:childTnLst>
                                </p:cTn>
                              </p:par>
                            </p:childTnLst>
                          </p:cTn>
                        </p:par>
                        <p:par>
                          <p:cTn id="14" fill="hold">
                            <p:stCondLst>
                              <p:cond delay="1500"/>
                            </p:stCondLst>
                            <p:childTnLst>
                              <p:par>
                                <p:cTn id="15" presetID="6" presetClass="entr" presetSubtype="16" fill="hold" grpId="0" nodeType="afterEffect">
                                  <p:stCondLst>
                                    <p:cond delay="0"/>
                                  </p:stCondLst>
                                  <p:childTnLst>
                                    <p:set>
                                      <p:cBhvr>
                                        <p:cTn id="16" dur="1" fill="hold">
                                          <p:stCondLst>
                                            <p:cond delay="0"/>
                                          </p:stCondLst>
                                        </p:cTn>
                                        <p:tgtEl>
                                          <p:spTgt spid="6256"/>
                                        </p:tgtEl>
                                        <p:attrNameLst>
                                          <p:attrName>style.visibility</p:attrName>
                                        </p:attrNameLst>
                                      </p:cBhvr>
                                      <p:to>
                                        <p:strVal val="visible"/>
                                      </p:to>
                                    </p:set>
                                    <p:animEffect transition="in" filter="circle(in)">
                                      <p:cBhvr>
                                        <p:cTn id="17" dur="2000"/>
                                        <p:tgtEl>
                                          <p:spTgt spid="62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5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644"/>
        <p:cNvGrpSpPr/>
        <p:nvPr/>
      </p:nvGrpSpPr>
      <p:grpSpPr>
        <a:xfrm>
          <a:off x="0" y="0"/>
          <a:ext cx="0" cy="0"/>
          <a:chOff x="0" y="0"/>
          <a:chExt cx="0" cy="0"/>
        </a:xfrm>
      </p:grpSpPr>
      <p:sp>
        <p:nvSpPr>
          <p:cNvPr id="28" name="Content Placeholder 2"/>
          <p:cNvSpPr txBox="1">
            <a:spLocks/>
          </p:cNvSpPr>
          <p:nvPr/>
        </p:nvSpPr>
        <p:spPr>
          <a:xfrm>
            <a:off x="228600" y="146114"/>
            <a:ext cx="8915400" cy="320073"/>
          </a:xfrm>
          <a:prstGeom prst="rect">
            <a:avLst/>
          </a:prstGeom>
          <a:noFill/>
          <a:ln w="25400" cap="flat" cmpd="sng" algn="ctr">
            <a:noFill/>
            <a:prstDash val="solid"/>
          </a:ln>
        </p:spPr>
        <p:style>
          <a:lnRef idx="2">
            <a:schemeClr val="accent6"/>
          </a:lnRef>
          <a:fillRef idx="1">
            <a:schemeClr val="lt1"/>
          </a:fillRef>
          <a:effectRef idx="0">
            <a:schemeClr val="accent6"/>
          </a:effectRef>
          <a:fontRef idx="minor">
            <a:schemeClr val="dk1"/>
          </a:fontRef>
        </p:style>
        <p:txBody>
          <a:bodyPr>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dk1"/>
                </a:solidFill>
                <a:latin typeface="+mn-lt"/>
                <a:ea typeface="+mn-ea"/>
                <a:cs typeface="+mn-cs"/>
                <a:sym typeface="Arial"/>
              </a:defRPr>
            </a:lvl9pPr>
          </a:lstStyle>
          <a:p>
            <a:pPr marL="45720" algn="just"/>
            <a:r>
              <a:rPr lang="en-US" sz="2000" b="1" dirty="0" smtClean="0">
                <a:solidFill>
                  <a:srgbClr val="C00000"/>
                </a:solidFill>
                <a:latin typeface="Times New Roman" panose="02020603050405020304" pitchFamily="18" charset="0"/>
                <a:cs typeface="Times New Roman" panose="02020603050405020304" pitchFamily="18" charset="0"/>
              </a:rPr>
              <a:t>1. </a:t>
            </a:r>
            <a:r>
              <a:rPr lang="en-US" sz="2000" b="1" dirty="0" err="1" smtClean="0">
                <a:solidFill>
                  <a:srgbClr val="C00000"/>
                </a:solidFill>
                <a:latin typeface="Times New Roman" panose="02020603050405020304" pitchFamily="18" charset="0"/>
                <a:cs typeface="Times New Roman" panose="02020603050405020304" pitchFamily="18" charset="0"/>
              </a:rPr>
              <a:t>Tìm</a:t>
            </a:r>
            <a:r>
              <a:rPr lang="en-US" sz="2000" b="1" dirty="0" smtClean="0">
                <a:solidFill>
                  <a:srgbClr val="C00000"/>
                </a:solidFill>
                <a:latin typeface="Times New Roman" panose="02020603050405020304" pitchFamily="18" charset="0"/>
                <a:cs typeface="Times New Roman" panose="02020603050405020304" pitchFamily="18" charset="0"/>
              </a:rPr>
              <a:t> </a:t>
            </a:r>
            <a:r>
              <a:rPr lang="en-US" sz="2000" b="1" dirty="0" err="1" smtClean="0">
                <a:solidFill>
                  <a:srgbClr val="C00000"/>
                </a:solidFill>
                <a:latin typeface="Times New Roman" panose="02020603050405020304" pitchFamily="18" charset="0"/>
                <a:cs typeface="Times New Roman" panose="02020603050405020304" pitchFamily="18" charset="0"/>
              </a:rPr>
              <a:t>câu</a:t>
            </a:r>
            <a:r>
              <a:rPr lang="en-US" sz="2000" b="1" dirty="0" smtClean="0">
                <a:solidFill>
                  <a:srgbClr val="C00000"/>
                </a:solidFill>
                <a:latin typeface="Times New Roman" panose="02020603050405020304" pitchFamily="18" charset="0"/>
                <a:cs typeface="Times New Roman" panose="02020603050405020304" pitchFamily="18" charset="0"/>
              </a:rPr>
              <a:t> </a:t>
            </a:r>
            <a:r>
              <a:rPr lang="en-US" sz="2000" b="1" dirty="0" err="1" smtClean="0">
                <a:solidFill>
                  <a:srgbClr val="C00000"/>
                </a:solidFill>
                <a:latin typeface="Times New Roman" panose="02020603050405020304" pitchFamily="18" charset="0"/>
                <a:cs typeface="Times New Roman" panose="02020603050405020304" pitchFamily="18" charset="0"/>
              </a:rPr>
              <a:t>kể</a:t>
            </a:r>
            <a:r>
              <a:rPr lang="en-US" sz="2000" b="1" dirty="0" smtClean="0">
                <a:solidFill>
                  <a:srgbClr val="C00000"/>
                </a:solidFill>
                <a:latin typeface="Times New Roman" panose="02020603050405020304" pitchFamily="18" charset="0"/>
                <a:cs typeface="Times New Roman" panose="02020603050405020304" pitchFamily="18" charset="0"/>
              </a:rPr>
              <a:t> Ai </a:t>
            </a:r>
            <a:r>
              <a:rPr lang="en-US" sz="2000" b="1" dirty="0" err="1" smtClean="0">
                <a:solidFill>
                  <a:srgbClr val="C00000"/>
                </a:solidFill>
                <a:latin typeface="Times New Roman" panose="02020603050405020304" pitchFamily="18" charset="0"/>
                <a:cs typeface="Times New Roman" panose="02020603050405020304" pitchFamily="18" charset="0"/>
              </a:rPr>
              <a:t>là</a:t>
            </a:r>
            <a:r>
              <a:rPr lang="en-US" sz="2000" b="1" dirty="0" smtClean="0">
                <a:solidFill>
                  <a:srgbClr val="C00000"/>
                </a:solidFill>
                <a:latin typeface="Times New Roman" panose="02020603050405020304" pitchFamily="18" charset="0"/>
                <a:cs typeface="Times New Roman" panose="02020603050405020304" pitchFamily="18" charset="0"/>
              </a:rPr>
              <a:t> </a:t>
            </a:r>
            <a:r>
              <a:rPr lang="en-US" sz="2000" b="1" dirty="0" err="1" smtClean="0">
                <a:solidFill>
                  <a:srgbClr val="C00000"/>
                </a:solidFill>
                <a:latin typeface="Times New Roman" panose="02020603050405020304" pitchFamily="18" charset="0"/>
                <a:cs typeface="Times New Roman" panose="02020603050405020304" pitchFamily="18" charset="0"/>
              </a:rPr>
              <a:t>gì</a:t>
            </a:r>
            <a:r>
              <a:rPr lang="en-US" sz="2000" b="1" dirty="0" smtClean="0">
                <a:solidFill>
                  <a:srgbClr val="C00000"/>
                </a:solidFill>
                <a:latin typeface="Times New Roman" panose="02020603050405020304" pitchFamily="18" charset="0"/>
                <a:cs typeface="Times New Roman" panose="02020603050405020304" pitchFamily="18" charset="0"/>
              </a:rPr>
              <a:t>? </a:t>
            </a:r>
            <a:r>
              <a:rPr lang="en-US" sz="2000" b="1" dirty="0" err="1" smtClean="0">
                <a:solidFill>
                  <a:srgbClr val="C00000"/>
                </a:solidFill>
                <a:latin typeface="Times New Roman" panose="02020603050405020304" pitchFamily="18" charset="0"/>
                <a:cs typeface="Times New Roman" panose="02020603050405020304" pitchFamily="18" charset="0"/>
              </a:rPr>
              <a:t>trong</a:t>
            </a:r>
            <a:r>
              <a:rPr lang="en-US" sz="2000" b="1" dirty="0" smtClean="0">
                <a:solidFill>
                  <a:srgbClr val="C00000"/>
                </a:solidFill>
                <a:latin typeface="Times New Roman" panose="02020603050405020304" pitchFamily="18" charset="0"/>
                <a:cs typeface="Times New Roman" panose="02020603050405020304" pitchFamily="18" charset="0"/>
              </a:rPr>
              <a:t> </a:t>
            </a:r>
            <a:r>
              <a:rPr lang="en-US" sz="2000" b="1" dirty="0" err="1" smtClean="0">
                <a:solidFill>
                  <a:srgbClr val="C00000"/>
                </a:solidFill>
                <a:latin typeface="Times New Roman" panose="02020603050405020304" pitchFamily="18" charset="0"/>
                <a:cs typeface="Times New Roman" panose="02020603050405020304" pitchFamily="18" charset="0"/>
              </a:rPr>
              <a:t>các</a:t>
            </a:r>
            <a:r>
              <a:rPr lang="en-US" sz="2000" b="1" dirty="0" smtClean="0">
                <a:solidFill>
                  <a:srgbClr val="C00000"/>
                </a:solidFill>
                <a:latin typeface="Times New Roman" panose="02020603050405020304" pitchFamily="18" charset="0"/>
                <a:cs typeface="Times New Roman" panose="02020603050405020304" pitchFamily="18" charset="0"/>
              </a:rPr>
              <a:t> </a:t>
            </a:r>
            <a:r>
              <a:rPr lang="en-US" sz="2000" b="1" dirty="0" err="1" smtClean="0">
                <a:solidFill>
                  <a:srgbClr val="C00000"/>
                </a:solidFill>
                <a:latin typeface="Times New Roman" panose="02020603050405020304" pitchFamily="18" charset="0"/>
                <a:cs typeface="Times New Roman" panose="02020603050405020304" pitchFamily="18" charset="0"/>
              </a:rPr>
              <a:t>câu</a:t>
            </a:r>
            <a:r>
              <a:rPr lang="en-US" sz="2000" b="1" dirty="0" smtClean="0">
                <a:solidFill>
                  <a:srgbClr val="C00000"/>
                </a:solidFill>
                <a:latin typeface="Times New Roman" panose="02020603050405020304" pitchFamily="18" charset="0"/>
                <a:cs typeface="Times New Roman" panose="02020603050405020304" pitchFamily="18" charset="0"/>
              </a:rPr>
              <a:t> </a:t>
            </a:r>
            <a:r>
              <a:rPr lang="en-US" sz="2000" b="1" dirty="0" err="1" smtClean="0">
                <a:solidFill>
                  <a:srgbClr val="C00000"/>
                </a:solidFill>
                <a:latin typeface="Times New Roman" panose="02020603050405020304" pitchFamily="18" charset="0"/>
                <a:cs typeface="Times New Roman" panose="02020603050405020304" pitchFamily="18" charset="0"/>
              </a:rPr>
              <a:t>dưới</a:t>
            </a:r>
            <a:r>
              <a:rPr lang="en-US" sz="2000" b="1" dirty="0" smtClean="0">
                <a:solidFill>
                  <a:srgbClr val="C00000"/>
                </a:solidFill>
                <a:latin typeface="Times New Roman" panose="02020603050405020304" pitchFamily="18" charset="0"/>
                <a:cs typeface="Times New Roman" panose="02020603050405020304" pitchFamily="18" charset="0"/>
              </a:rPr>
              <a:t> </a:t>
            </a:r>
            <a:r>
              <a:rPr lang="en-US" sz="2000" b="1" dirty="0" err="1" smtClean="0">
                <a:solidFill>
                  <a:srgbClr val="C00000"/>
                </a:solidFill>
                <a:latin typeface="Times New Roman" panose="02020603050405020304" pitchFamily="18" charset="0"/>
                <a:cs typeface="Times New Roman" panose="02020603050405020304" pitchFamily="18" charset="0"/>
              </a:rPr>
              <a:t>đây</a:t>
            </a:r>
            <a:r>
              <a:rPr lang="en-US" sz="2000" b="1" dirty="0" smtClean="0">
                <a:solidFill>
                  <a:srgbClr val="C00000"/>
                </a:solidFill>
                <a:latin typeface="Times New Roman" panose="02020603050405020304" pitchFamily="18" charset="0"/>
                <a:cs typeface="Times New Roman" panose="02020603050405020304" pitchFamily="18" charset="0"/>
              </a:rPr>
              <a:t> </a:t>
            </a:r>
            <a:r>
              <a:rPr lang="en-US" sz="2000" b="1" dirty="0" err="1" smtClean="0">
                <a:solidFill>
                  <a:srgbClr val="C00000"/>
                </a:solidFill>
                <a:latin typeface="Times New Roman" panose="02020603050405020304" pitchFamily="18" charset="0"/>
                <a:cs typeface="Times New Roman" panose="02020603050405020304" pitchFamily="18" charset="0"/>
              </a:rPr>
              <a:t>và</a:t>
            </a:r>
            <a:r>
              <a:rPr lang="en-US" sz="2000" b="1" dirty="0" smtClean="0">
                <a:solidFill>
                  <a:srgbClr val="C00000"/>
                </a:solidFill>
                <a:latin typeface="Times New Roman" panose="02020603050405020304" pitchFamily="18" charset="0"/>
                <a:cs typeface="Times New Roman" panose="02020603050405020304" pitchFamily="18" charset="0"/>
              </a:rPr>
              <a:t> </a:t>
            </a:r>
            <a:r>
              <a:rPr lang="en-US" sz="2000" b="1" dirty="0" err="1" smtClean="0">
                <a:solidFill>
                  <a:srgbClr val="C00000"/>
                </a:solidFill>
                <a:latin typeface="Times New Roman" panose="02020603050405020304" pitchFamily="18" charset="0"/>
                <a:cs typeface="Times New Roman" panose="02020603050405020304" pitchFamily="18" charset="0"/>
              </a:rPr>
              <a:t>nêu</a:t>
            </a:r>
            <a:r>
              <a:rPr lang="en-US" sz="2000" b="1" dirty="0" smtClean="0">
                <a:solidFill>
                  <a:srgbClr val="C00000"/>
                </a:solidFill>
                <a:latin typeface="Times New Roman" panose="02020603050405020304" pitchFamily="18" charset="0"/>
                <a:cs typeface="Times New Roman" panose="02020603050405020304" pitchFamily="18" charset="0"/>
              </a:rPr>
              <a:t> </a:t>
            </a:r>
            <a:r>
              <a:rPr lang="en-US" sz="2000" b="1" dirty="0" err="1" smtClean="0">
                <a:solidFill>
                  <a:srgbClr val="C00000"/>
                </a:solidFill>
                <a:latin typeface="Times New Roman" panose="02020603050405020304" pitchFamily="18" charset="0"/>
                <a:cs typeface="Times New Roman" panose="02020603050405020304" pitchFamily="18" charset="0"/>
              </a:rPr>
              <a:t>tác</a:t>
            </a:r>
            <a:r>
              <a:rPr lang="en-US" sz="2000" b="1" dirty="0" smtClean="0">
                <a:solidFill>
                  <a:srgbClr val="C00000"/>
                </a:solidFill>
                <a:latin typeface="Times New Roman" panose="02020603050405020304" pitchFamily="18" charset="0"/>
                <a:cs typeface="Times New Roman" panose="02020603050405020304" pitchFamily="18" charset="0"/>
              </a:rPr>
              <a:t> </a:t>
            </a:r>
            <a:r>
              <a:rPr lang="en-US" sz="2000" b="1" dirty="0" err="1" smtClean="0">
                <a:solidFill>
                  <a:srgbClr val="C00000"/>
                </a:solidFill>
                <a:latin typeface="Times New Roman" panose="02020603050405020304" pitchFamily="18" charset="0"/>
                <a:cs typeface="Times New Roman" panose="02020603050405020304" pitchFamily="18" charset="0"/>
              </a:rPr>
              <a:t>dụng</a:t>
            </a:r>
            <a:r>
              <a:rPr lang="en-US" sz="2000" b="1" dirty="0" smtClean="0">
                <a:solidFill>
                  <a:srgbClr val="C00000"/>
                </a:solidFill>
                <a:latin typeface="Times New Roman" panose="02020603050405020304" pitchFamily="18" charset="0"/>
                <a:cs typeface="Times New Roman" panose="02020603050405020304" pitchFamily="18" charset="0"/>
              </a:rPr>
              <a:t> </a:t>
            </a:r>
            <a:r>
              <a:rPr lang="en-US" sz="2000" b="1" dirty="0" err="1" smtClean="0">
                <a:solidFill>
                  <a:srgbClr val="C00000"/>
                </a:solidFill>
                <a:latin typeface="Times New Roman" panose="02020603050405020304" pitchFamily="18" charset="0"/>
                <a:cs typeface="Times New Roman" panose="02020603050405020304" pitchFamily="18" charset="0"/>
              </a:rPr>
              <a:t>của</a:t>
            </a:r>
            <a:r>
              <a:rPr lang="en-US" sz="2000" b="1" dirty="0" smtClean="0">
                <a:solidFill>
                  <a:srgbClr val="C00000"/>
                </a:solidFill>
                <a:latin typeface="Times New Roman" panose="02020603050405020304" pitchFamily="18" charset="0"/>
                <a:cs typeface="Times New Roman" panose="02020603050405020304" pitchFamily="18" charset="0"/>
              </a:rPr>
              <a:t> </a:t>
            </a:r>
            <a:r>
              <a:rPr lang="en-US" sz="2000" b="1" dirty="0" err="1" smtClean="0">
                <a:solidFill>
                  <a:srgbClr val="C00000"/>
                </a:solidFill>
                <a:latin typeface="Times New Roman" panose="02020603050405020304" pitchFamily="18" charset="0"/>
                <a:cs typeface="Times New Roman" panose="02020603050405020304" pitchFamily="18" charset="0"/>
              </a:rPr>
              <a:t>nó</a:t>
            </a:r>
            <a:r>
              <a:rPr lang="en-US" sz="2000" b="1" dirty="0" smtClean="0">
                <a:solidFill>
                  <a:srgbClr val="C00000"/>
                </a:solidFill>
                <a:latin typeface="Times New Roman" panose="02020603050405020304" pitchFamily="18" charset="0"/>
                <a:cs typeface="Times New Roman" panose="02020603050405020304" pitchFamily="18" charset="0"/>
              </a:rPr>
              <a:t>.</a:t>
            </a:r>
            <a:endParaRPr lang="en-US" sz="2000" b="1" dirty="0">
              <a:solidFill>
                <a:srgbClr val="C00000"/>
              </a:solidFill>
              <a:latin typeface="Times New Roman" panose="02020603050405020304" pitchFamily="18" charset="0"/>
              <a:cs typeface="Times New Roman" panose="02020603050405020304" pitchFamily="18" charset="0"/>
            </a:endParaRPr>
          </a:p>
        </p:txBody>
      </p:sp>
      <p:sp>
        <p:nvSpPr>
          <p:cNvPr id="29" name="Text Box 8"/>
          <p:cNvSpPr txBox="1">
            <a:spLocks noChangeArrowheads="1"/>
          </p:cNvSpPr>
          <p:nvPr/>
        </p:nvSpPr>
        <p:spPr bwMode="auto">
          <a:xfrm>
            <a:off x="76200" y="660040"/>
            <a:ext cx="9067800" cy="1323439"/>
          </a:xfrm>
          <a:prstGeom prst="rect">
            <a:avLst/>
          </a:prstGeom>
          <a:solidFill>
            <a:schemeClr val="accent2">
              <a:lumMod val="75000"/>
            </a:schemeClr>
          </a:solidFill>
          <a:ln>
            <a:noFill/>
          </a:ln>
          <a:extLst/>
        </p:spPr>
        <p:txBody>
          <a:bodyPr wrap="square">
            <a:spAutoFit/>
          </a:bodyPr>
          <a:lstStyle>
            <a:lvl1pPr>
              <a:defRPr sz="3200">
                <a:solidFill>
                  <a:schemeClr val="tx1"/>
                </a:solidFill>
                <a:latin typeface="Times New Roman" pitchFamily="18" charset="0"/>
              </a:defRPr>
            </a:lvl1pPr>
            <a:lvl2pPr>
              <a:defRPr sz="3200">
                <a:solidFill>
                  <a:schemeClr val="tx1"/>
                </a:solidFill>
                <a:latin typeface="Times New Roman" pitchFamily="18" charset="0"/>
              </a:defRPr>
            </a:lvl2pPr>
            <a:lvl3pPr>
              <a:defRPr sz="3200">
                <a:solidFill>
                  <a:schemeClr val="tx1"/>
                </a:solidFill>
                <a:latin typeface="Times New Roman" pitchFamily="18" charset="0"/>
              </a:defRPr>
            </a:lvl3pPr>
            <a:lvl4pPr>
              <a:defRPr sz="3200">
                <a:solidFill>
                  <a:schemeClr val="tx1"/>
                </a:solidFill>
                <a:latin typeface="Times New Roman" pitchFamily="18" charset="0"/>
              </a:defRPr>
            </a:lvl4pPr>
            <a:lvl5pPr>
              <a:defRPr sz="3200">
                <a:solidFill>
                  <a:schemeClr val="tx1"/>
                </a:solidFill>
                <a:latin typeface="Times New Roman" pitchFamily="18" charset="0"/>
              </a:defRPr>
            </a:lvl5pPr>
            <a:lvl6pPr fontAlgn="base">
              <a:spcBef>
                <a:spcPct val="0"/>
              </a:spcBef>
              <a:spcAft>
                <a:spcPct val="0"/>
              </a:spcAft>
              <a:buFont typeface="Arial" pitchFamily="34" charset="0"/>
              <a:defRPr sz="3200">
                <a:solidFill>
                  <a:schemeClr val="tx1"/>
                </a:solidFill>
                <a:latin typeface="Times New Roman" pitchFamily="18" charset="0"/>
              </a:defRPr>
            </a:lvl6pPr>
            <a:lvl7pPr fontAlgn="base">
              <a:spcBef>
                <a:spcPct val="0"/>
              </a:spcBef>
              <a:spcAft>
                <a:spcPct val="0"/>
              </a:spcAft>
              <a:buFont typeface="Arial" pitchFamily="34" charset="0"/>
              <a:defRPr sz="3200">
                <a:solidFill>
                  <a:schemeClr val="tx1"/>
                </a:solidFill>
                <a:latin typeface="Times New Roman" pitchFamily="18" charset="0"/>
              </a:defRPr>
            </a:lvl7pPr>
            <a:lvl8pPr fontAlgn="base">
              <a:spcBef>
                <a:spcPct val="0"/>
              </a:spcBef>
              <a:spcAft>
                <a:spcPct val="0"/>
              </a:spcAft>
              <a:buFont typeface="Arial" pitchFamily="34" charset="0"/>
              <a:defRPr sz="3200">
                <a:solidFill>
                  <a:schemeClr val="tx1"/>
                </a:solidFill>
                <a:latin typeface="Times New Roman" pitchFamily="18" charset="0"/>
              </a:defRPr>
            </a:lvl8pPr>
            <a:lvl9pPr fontAlgn="base">
              <a:spcBef>
                <a:spcPct val="0"/>
              </a:spcBef>
              <a:spcAft>
                <a:spcPct val="0"/>
              </a:spcAft>
              <a:buFont typeface="Arial" pitchFamily="34" charset="0"/>
              <a:defRPr sz="3200">
                <a:solidFill>
                  <a:schemeClr val="tx1"/>
                </a:solidFill>
                <a:latin typeface="Times New Roman" pitchFamily="18" charset="0"/>
              </a:defRPr>
            </a:lvl9pPr>
          </a:lstStyle>
          <a:p>
            <a:pPr algn="just" eaLnBrk="0" hangingPunct="0"/>
            <a:r>
              <a:rPr kumimoji="0" lang="en-US" altLang="zh-CN" sz="2000" b="1" i="0" u="none" strike="noStrike" kern="0" cap="none" spc="0" normalizeH="0" baseline="0" noProof="0" dirty="0" smtClean="0">
                <a:ln>
                  <a:noFill/>
                </a:ln>
                <a:solidFill>
                  <a:schemeClr val="bg2">
                    <a:lumMod val="50000"/>
                  </a:schemeClr>
                </a:solidFill>
                <a:effectLst/>
                <a:uLnTx/>
                <a:uFillTx/>
                <a:ea typeface="SimSun" pitchFamily="2" charset="-122"/>
                <a:cs typeface="Times New Roman" panose="02020603050405020304" pitchFamily="18" charset="0"/>
              </a:rPr>
              <a:t>a. </a:t>
            </a:r>
            <a:r>
              <a:rPr kumimoji="0" lang="en-US" altLang="zh-CN" sz="2000" b="1" i="0" u="none" strike="noStrike" kern="0" cap="none" spc="0" normalizeH="0" baseline="0" noProof="0" dirty="0" err="1" smtClean="0">
                <a:ln>
                  <a:noFill/>
                </a:ln>
                <a:solidFill>
                  <a:schemeClr val="bg2">
                    <a:lumMod val="50000"/>
                  </a:schemeClr>
                </a:solidFill>
                <a:effectLst/>
                <a:uLnTx/>
                <a:uFillTx/>
                <a:ea typeface="SimSun" pitchFamily="2" charset="-122"/>
                <a:cs typeface="Times New Roman" panose="02020603050405020304" pitchFamily="18" charset="0"/>
              </a:rPr>
              <a:t>Thì</a:t>
            </a:r>
            <a:r>
              <a:rPr kumimoji="0" lang="en-US" altLang="zh-CN" sz="2000" b="1" i="0" u="none" strike="noStrike" kern="0" cap="none" spc="0" normalizeH="0" baseline="0" noProof="0" dirty="0" smtClean="0">
                <a:ln>
                  <a:noFill/>
                </a:ln>
                <a:solidFill>
                  <a:schemeClr val="bg2">
                    <a:lumMod val="50000"/>
                  </a:schemeClr>
                </a:solidFill>
                <a:effectLst/>
                <a:uLnTx/>
                <a:uFillTx/>
                <a:ea typeface="SimSun" pitchFamily="2" charset="-122"/>
                <a:cs typeface="Times New Roman" panose="02020603050405020304" pitchFamily="18" charset="0"/>
              </a:rPr>
              <a:t> </a:t>
            </a:r>
            <a:r>
              <a:rPr kumimoji="0" lang="en-US" altLang="zh-CN" sz="2000" b="1" i="0" u="none" strike="noStrike" kern="0" cap="none" spc="0" normalizeH="0" baseline="0" noProof="0" dirty="0" err="1">
                <a:ln>
                  <a:noFill/>
                </a:ln>
                <a:solidFill>
                  <a:schemeClr val="bg2">
                    <a:lumMod val="50000"/>
                  </a:schemeClr>
                </a:solidFill>
                <a:effectLst/>
                <a:uLnTx/>
                <a:uFillTx/>
                <a:ea typeface="SimSun" pitchFamily="2" charset="-122"/>
                <a:cs typeface="Times New Roman" panose="02020603050405020304" pitchFamily="18" charset="0"/>
              </a:rPr>
              <a:t>ra</a:t>
            </a:r>
            <a:r>
              <a:rPr kumimoji="0" lang="en-US" altLang="zh-CN" sz="2000" b="1" i="0" u="none" strike="noStrike" kern="0" cap="none" spc="0" normalizeH="0" baseline="0" noProof="0" dirty="0">
                <a:ln>
                  <a:noFill/>
                </a:ln>
                <a:solidFill>
                  <a:schemeClr val="bg2">
                    <a:lumMod val="50000"/>
                  </a:schemeClr>
                </a:solidFill>
                <a:effectLst/>
                <a:uLnTx/>
                <a:uFillTx/>
                <a:ea typeface="SimSun" pitchFamily="2" charset="-122"/>
                <a:cs typeface="Times New Roman" panose="02020603050405020304" pitchFamily="18" charset="0"/>
              </a:rPr>
              <a:t> </a:t>
            </a:r>
            <a:r>
              <a:rPr kumimoji="0" lang="en-US" altLang="zh-CN" sz="2000" b="1" i="0" u="none" strike="noStrike" kern="0" cap="none" spc="0" normalizeH="0" baseline="0" noProof="0" dirty="0" err="1">
                <a:ln>
                  <a:noFill/>
                </a:ln>
                <a:solidFill>
                  <a:schemeClr val="bg2">
                    <a:lumMod val="50000"/>
                  </a:schemeClr>
                </a:solidFill>
                <a:effectLst/>
                <a:uLnTx/>
                <a:uFillTx/>
                <a:ea typeface="SimSun" pitchFamily="2" charset="-122"/>
                <a:cs typeface="Times New Roman" panose="02020603050405020304" pitchFamily="18" charset="0"/>
              </a:rPr>
              <a:t>đó</a:t>
            </a:r>
            <a:r>
              <a:rPr kumimoji="0" lang="en-US" altLang="zh-CN" sz="2000" b="1" i="0" u="none" strike="noStrike" kern="0" cap="none" spc="0" normalizeH="0" baseline="0" noProof="0" dirty="0">
                <a:ln>
                  <a:noFill/>
                </a:ln>
                <a:solidFill>
                  <a:schemeClr val="bg2">
                    <a:lumMod val="50000"/>
                  </a:schemeClr>
                </a:solidFill>
                <a:effectLst/>
                <a:uLnTx/>
                <a:uFillTx/>
                <a:ea typeface="SimSun" pitchFamily="2" charset="-122"/>
                <a:cs typeface="Times New Roman" panose="02020603050405020304" pitchFamily="18" charset="0"/>
              </a:rPr>
              <a:t> </a:t>
            </a:r>
            <a:r>
              <a:rPr kumimoji="0" lang="en-US" altLang="zh-CN" sz="2000" b="1" i="0" u="none" strike="noStrike" kern="0" cap="none" spc="0" normalizeH="0" baseline="0" noProof="0" dirty="0" err="1">
                <a:ln>
                  <a:noFill/>
                </a:ln>
                <a:solidFill>
                  <a:schemeClr val="bg2">
                    <a:lumMod val="50000"/>
                  </a:schemeClr>
                </a:solidFill>
                <a:effectLst/>
                <a:uLnTx/>
                <a:uFillTx/>
                <a:ea typeface="SimSun" pitchFamily="2" charset="-122"/>
                <a:cs typeface="Times New Roman" panose="02020603050405020304" pitchFamily="18" charset="0"/>
              </a:rPr>
              <a:t>là</a:t>
            </a:r>
            <a:r>
              <a:rPr kumimoji="0" lang="en-US" altLang="zh-CN" sz="2000" b="1" i="0" u="none" strike="noStrike" kern="0" cap="none" spc="0" normalizeH="0" baseline="0" noProof="0" dirty="0">
                <a:ln>
                  <a:noFill/>
                </a:ln>
                <a:solidFill>
                  <a:schemeClr val="bg2">
                    <a:lumMod val="50000"/>
                  </a:schemeClr>
                </a:solidFill>
                <a:effectLst/>
                <a:uLnTx/>
                <a:uFillTx/>
                <a:ea typeface="SimSun" pitchFamily="2" charset="-122"/>
                <a:cs typeface="Times New Roman" panose="02020603050405020304" pitchFamily="18" charset="0"/>
              </a:rPr>
              <a:t> </a:t>
            </a:r>
            <a:r>
              <a:rPr kumimoji="0" lang="en-US" altLang="zh-CN" sz="2000" b="1" i="0" u="none" strike="noStrike" kern="0" cap="none" spc="0" normalizeH="0" baseline="0" noProof="0" dirty="0" err="1">
                <a:ln>
                  <a:noFill/>
                </a:ln>
                <a:solidFill>
                  <a:schemeClr val="bg2">
                    <a:lumMod val="50000"/>
                  </a:schemeClr>
                </a:solidFill>
                <a:effectLst/>
                <a:uLnTx/>
                <a:uFillTx/>
                <a:ea typeface="SimSun" pitchFamily="2" charset="-122"/>
                <a:cs typeface="Times New Roman" panose="02020603050405020304" pitchFamily="18" charset="0"/>
              </a:rPr>
              <a:t>một</a:t>
            </a:r>
            <a:r>
              <a:rPr kumimoji="0" lang="en-US" altLang="zh-CN" sz="2000" b="1" i="0" u="none" strike="noStrike" kern="0" cap="none" spc="0" normalizeH="0" baseline="0" noProof="0" dirty="0">
                <a:ln>
                  <a:noFill/>
                </a:ln>
                <a:solidFill>
                  <a:schemeClr val="bg2">
                    <a:lumMod val="50000"/>
                  </a:schemeClr>
                </a:solidFill>
                <a:effectLst/>
                <a:uLnTx/>
                <a:uFillTx/>
                <a:ea typeface="SimSun" pitchFamily="2" charset="-122"/>
                <a:cs typeface="Times New Roman" panose="02020603050405020304" pitchFamily="18" charset="0"/>
              </a:rPr>
              <a:t> </a:t>
            </a:r>
            <a:r>
              <a:rPr kumimoji="0" lang="en-US" altLang="zh-CN" sz="2000" b="1" i="0" u="none" strike="noStrike" kern="0" cap="none" spc="0" normalizeH="0" baseline="0" noProof="0" dirty="0" err="1">
                <a:ln>
                  <a:noFill/>
                </a:ln>
                <a:solidFill>
                  <a:schemeClr val="bg2">
                    <a:lumMod val="50000"/>
                  </a:schemeClr>
                </a:solidFill>
                <a:effectLst/>
                <a:uLnTx/>
                <a:uFillTx/>
                <a:ea typeface="SimSun" pitchFamily="2" charset="-122"/>
                <a:cs typeface="Times New Roman" panose="02020603050405020304" pitchFamily="18" charset="0"/>
              </a:rPr>
              <a:t>thứ</a:t>
            </a:r>
            <a:r>
              <a:rPr kumimoji="0" lang="en-US" altLang="zh-CN" sz="2000" b="1" i="0" u="none" strike="noStrike" kern="0" cap="none" spc="0" normalizeH="0" baseline="0" noProof="0" dirty="0">
                <a:ln>
                  <a:noFill/>
                </a:ln>
                <a:solidFill>
                  <a:schemeClr val="bg2">
                    <a:lumMod val="50000"/>
                  </a:schemeClr>
                </a:solidFill>
                <a:effectLst/>
                <a:uLnTx/>
                <a:uFillTx/>
                <a:ea typeface="SimSun" pitchFamily="2" charset="-122"/>
                <a:cs typeface="Times New Roman" panose="02020603050405020304" pitchFamily="18" charset="0"/>
              </a:rPr>
              <a:t> </a:t>
            </a:r>
            <a:r>
              <a:rPr kumimoji="0" lang="en-US" altLang="zh-CN" sz="2000" b="1" i="0" u="none" strike="noStrike" kern="0" cap="none" spc="0" normalizeH="0" baseline="0" noProof="0" dirty="0" err="1">
                <a:ln>
                  <a:noFill/>
                </a:ln>
                <a:solidFill>
                  <a:schemeClr val="bg2">
                    <a:lumMod val="50000"/>
                  </a:schemeClr>
                </a:solidFill>
                <a:effectLst/>
                <a:uLnTx/>
                <a:uFillTx/>
                <a:ea typeface="SimSun" pitchFamily="2" charset="-122"/>
                <a:cs typeface="Times New Roman" panose="02020603050405020304" pitchFamily="18" charset="0"/>
              </a:rPr>
              <a:t>máy</a:t>
            </a:r>
            <a:r>
              <a:rPr kumimoji="0" lang="en-US" altLang="zh-CN" sz="2000" b="1" i="0" u="none" strike="noStrike" kern="0" cap="none" spc="0" normalizeH="0" baseline="0" noProof="0" dirty="0">
                <a:ln>
                  <a:noFill/>
                </a:ln>
                <a:solidFill>
                  <a:schemeClr val="bg2">
                    <a:lumMod val="50000"/>
                  </a:schemeClr>
                </a:solidFill>
                <a:effectLst/>
                <a:uLnTx/>
                <a:uFillTx/>
                <a:ea typeface="SimSun" pitchFamily="2" charset="-122"/>
                <a:cs typeface="Times New Roman" panose="02020603050405020304" pitchFamily="18" charset="0"/>
              </a:rPr>
              <a:t> </a:t>
            </a:r>
            <a:r>
              <a:rPr kumimoji="0" lang="en-US" altLang="zh-CN" sz="2000" b="1" i="0" u="none" strike="noStrike" kern="0" cap="none" spc="0" normalizeH="0" baseline="0" noProof="0" dirty="0" err="1">
                <a:ln>
                  <a:noFill/>
                </a:ln>
                <a:solidFill>
                  <a:schemeClr val="bg2">
                    <a:lumMod val="50000"/>
                  </a:schemeClr>
                </a:solidFill>
                <a:effectLst/>
                <a:uLnTx/>
                <a:uFillTx/>
                <a:ea typeface="SimSun" pitchFamily="2" charset="-122"/>
                <a:cs typeface="Times New Roman" panose="02020603050405020304" pitchFamily="18" charset="0"/>
              </a:rPr>
              <a:t>cộng</a:t>
            </a:r>
            <a:r>
              <a:rPr kumimoji="0" lang="en-US" altLang="zh-CN" sz="2000" b="1" i="0" u="none" strike="noStrike" kern="0" cap="none" spc="0" normalizeH="0" baseline="0" noProof="0" dirty="0">
                <a:ln>
                  <a:noFill/>
                </a:ln>
                <a:solidFill>
                  <a:schemeClr val="bg2">
                    <a:lumMod val="50000"/>
                  </a:schemeClr>
                </a:solidFill>
                <a:effectLst/>
                <a:uLnTx/>
                <a:uFillTx/>
                <a:ea typeface="SimSun" pitchFamily="2" charset="-122"/>
                <a:cs typeface="Times New Roman" panose="02020603050405020304" pitchFamily="18" charset="0"/>
              </a:rPr>
              <a:t> </a:t>
            </a:r>
            <a:r>
              <a:rPr kumimoji="0" lang="en-US" altLang="zh-CN" sz="2000" b="1" i="0" u="none" strike="noStrike" kern="0" cap="none" spc="0" normalizeH="0" baseline="0" noProof="0" dirty="0" err="1">
                <a:ln>
                  <a:noFill/>
                </a:ln>
                <a:solidFill>
                  <a:schemeClr val="bg2">
                    <a:lumMod val="50000"/>
                  </a:schemeClr>
                </a:solidFill>
                <a:effectLst/>
                <a:uLnTx/>
                <a:uFillTx/>
                <a:ea typeface="SimSun" pitchFamily="2" charset="-122"/>
                <a:cs typeface="Times New Roman" panose="02020603050405020304" pitchFamily="18" charset="0"/>
              </a:rPr>
              <a:t>trừ</a:t>
            </a:r>
            <a:r>
              <a:rPr kumimoji="0" lang="en-US" altLang="zh-CN" sz="2000" b="1" i="0" u="none" strike="noStrike" kern="0" cap="none" spc="0" normalizeH="0" baseline="0" noProof="0" dirty="0">
                <a:ln>
                  <a:noFill/>
                </a:ln>
                <a:solidFill>
                  <a:schemeClr val="bg2">
                    <a:lumMod val="50000"/>
                  </a:schemeClr>
                </a:solidFill>
                <a:effectLst/>
                <a:uLnTx/>
                <a:uFillTx/>
                <a:ea typeface="SimSun" pitchFamily="2" charset="-122"/>
                <a:cs typeface="Times New Roman" panose="02020603050405020304" pitchFamily="18" charset="0"/>
              </a:rPr>
              <a:t> </a:t>
            </a:r>
            <a:r>
              <a:rPr kumimoji="0" lang="en-US" altLang="zh-CN" sz="2000" b="1" i="0" u="none" strike="noStrike" kern="0" cap="none" spc="0" normalizeH="0" baseline="0" noProof="0" dirty="0" err="1">
                <a:ln>
                  <a:noFill/>
                </a:ln>
                <a:solidFill>
                  <a:schemeClr val="bg2">
                    <a:lumMod val="50000"/>
                  </a:schemeClr>
                </a:solidFill>
                <a:effectLst/>
                <a:uLnTx/>
                <a:uFillTx/>
                <a:ea typeface="SimSun" pitchFamily="2" charset="-122"/>
                <a:cs typeface="Times New Roman" panose="02020603050405020304" pitchFamily="18" charset="0"/>
              </a:rPr>
              <a:t>mà</a:t>
            </a:r>
            <a:r>
              <a:rPr kumimoji="0" lang="en-US" altLang="zh-CN" sz="2000" b="1" i="0" u="none" strike="noStrike" kern="0" cap="none" spc="0" normalizeH="0" baseline="0" noProof="0" dirty="0">
                <a:ln>
                  <a:noFill/>
                </a:ln>
                <a:solidFill>
                  <a:schemeClr val="bg2">
                    <a:lumMod val="50000"/>
                  </a:schemeClr>
                </a:solidFill>
                <a:effectLst/>
                <a:uLnTx/>
                <a:uFillTx/>
                <a:ea typeface="SimSun" pitchFamily="2" charset="-122"/>
                <a:cs typeface="Times New Roman" panose="02020603050405020304" pitchFamily="18" charset="0"/>
              </a:rPr>
              <a:t> Pa- </a:t>
            </a:r>
            <a:r>
              <a:rPr kumimoji="0" lang="en-US" altLang="zh-CN" sz="2000" b="1" i="0" u="none" strike="noStrike" kern="0" cap="none" spc="0" normalizeH="0" baseline="0" noProof="0" dirty="0" err="1">
                <a:ln>
                  <a:noFill/>
                </a:ln>
                <a:solidFill>
                  <a:schemeClr val="bg2">
                    <a:lumMod val="50000"/>
                  </a:schemeClr>
                </a:solidFill>
                <a:effectLst/>
                <a:uLnTx/>
                <a:uFillTx/>
                <a:ea typeface="SimSun" pitchFamily="2" charset="-122"/>
                <a:cs typeface="Times New Roman" panose="02020603050405020304" pitchFamily="18" charset="0"/>
              </a:rPr>
              <a:t>xcan</a:t>
            </a:r>
            <a:r>
              <a:rPr kumimoji="0" lang="en-US" altLang="zh-CN" sz="2000" b="1" i="0" u="none" strike="noStrike" kern="0" cap="none" spc="0" normalizeH="0" baseline="0" noProof="0" dirty="0">
                <a:ln>
                  <a:noFill/>
                </a:ln>
                <a:solidFill>
                  <a:schemeClr val="bg2">
                    <a:lumMod val="50000"/>
                  </a:schemeClr>
                </a:solidFill>
                <a:effectLst/>
                <a:uLnTx/>
                <a:uFillTx/>
                <a:ea typeface="SimSun" pitchFamily="2" charset="-122"/>
                <a:cs typeface="Times New Roman" panose="02020603050405020304" pitchFamily="18" charset="0"/>
              </a:rPr>
              <a:t> </a:t>
            </a:r>
            <a:r>
              <a:rPr kumimoji="0" lang="en-US" altLang="zh-CN" sz="2000" b="1" i="0" u="none" strike="noStrike" kern="0" cap="none" spc="0" normalizeH="0" baseline="0" noProof="0" dirty="0" err="1">
                <a:ln>
                  <a:noFill/>
                </a:ln>
                <a:solidFill>
                  <a:schemeClr val="bg2">
                    <a:lumMod val="50000"/>
                  </a:schemeClr>
                </a:solidFill>
                <a:effectLst/>
                <a:uLnTx/>
                <a:uFillTx/>
                <a:ea typeface="SimSun" pitchFamily="2" charset="-122"/>
                <a:cs typeface="Times New Roman" panose="02020603050405020304" pitchFamily="18" charset="0"/>
              </a:rPr>
              <a:t>đã</a:t>
            </a:r>
            <a:r>
              <a:rPr kumimoji="0" lang="en-US" altLang="zh-CN" sz="2000" b="1" i="0" u="none" strike="noStrike" kern="0" cap="none" spc="0" normalizeH="0" baseline="0" noProof="0" dirty="0">
                <a:ln>
                  <a:noFill/>
                </a:ln>
                <a:solidFill>
                  <a:schemeClr val="bg2">
                    <a:lumMod val="50000"/>
                  </a:schemeClr>
                </a:solidFill>
                <a:effectLst/>
                <a:uLnTx/>
                <a:uFillTx/>
                <a:ea typeface="SimSun" pitchFamily="2" charset="-122"/>
                <a:cs typeface="Times New Roman" panose="02020603050405020304" pitchFamily="18" charset="0"/>
              </a:rPr>
              <a:t> </a:t>
            </a:r>
            <a:r>
              <a:rPr kumimoji="0" lang="en-US" altLang="zh-CN" sz="2000" b="1" i="0" u="none" strike="noStrike" kern="0" cap="none" spc="0" normalizeH="0" baseline="0" noProof="0" dirty="0" err="1">
                <a:ln>
                  <a:noFill/>
                </a:ln>
                <a:solidFill>
                  <a:schemeClr val="bg2">
                    <a:lumMod val="50000"/>
                  </a:schemeClr>
                </a:solidFill>
                <a:effectLst/>
                <a:uLnTx/>
                <a:uFillTx/>
                <a:ea typeface="SimSun" pitchFamily="2" charset="-122"/>
                <a:cs typeface="Times New Roman" panose="02020603050405020304" pitchFamily="18" charset="0"/>
              </a:rPr>
              <a:t>đặt</a:t>
            </a:r>
            <a:r>
              <a:rPr kumimoji="0" lang="en-US" altLang="zh-CN" sz="2000" b="1" i="0" u="none" strike="noStrike" kern="0" cap="none" spc="0" normalizeH="0" baseline="0" noProof="0" dirty="0">
                <a:ln>
                  <a:noFill/>
                </a:ln>
                <a:solidFill>
                  <a:schemeClr val="bg2">
                    <a:lumMod val="50000"/>
                  </a:schemeClr>
                </a:solidFill>
                <a:effectLst/>
                <a:uLnTx/>
                <a:uFillTx/>
                <a:ea typeface="SimSun" pitchFamily="2" charset="-122"/>
                <a:cs typeface="Times New Roman" panose="02020603050405020304" pitchFamily="18" charset="0"/>
              </a:rPr>
              <a:t> </a:t>
            </a:r>
            <a:r>
              <a:rPr kumimoji="0" lang="en-US" altLang="zh-CN" sz="2000" b="1" i="0" u="none" strike="noStrike" kern="0" cap="none" spc="0" normalizeH="0" baseline="0" noProof="0" dirty="0" err="1">
                <a:ln>
                  <a:noFill/>
                </a:ln>
                <a:solidFill>
                  <a:schemeClr val="bg2">
                    <a:lumMod val="50000"/>
                  </a:schemeClr>
                </a:solidFill>
                <a:effectLst/>
                <a:uLnTx/>
                <a:uFillTx/>
                <a:ea typeface="SimSun" pitchFamily="2" charset="-122"/>
                <a:cs typeface="Times New Roman" panose="02020603050405020304" pitchFamily="18" charset="0"/>
              </a:rPr>
              <a:t>hết</a:t>
            </a:r>
            <a:r>
              <a:rPr kumimoji="0" lang="en-US" altLang="zh-CN" sz="2000" b="1" i="0" u="none" strike="noStrike" kern="0" cap="none" spc="0" normalizeH="0" baseline="0" noProof="0" dirty="0">
                <a:ln>
                  <a:noFill/>
                </a:ln>
                <a:solidFill>
                  <a:schemeClr val="bg2">
                    <a:lumMod val="50000"/>
                  </a:schemeClr>
                </a:solidFill>
                <a:effectLst/>
                <a:uLnTx/>
                <a:uFillTx/>
                <a:ea typeface="SimSun" pitchFamily="2" charset="-122"/>
                <a:cs typeface="Times New Roman" panose="02020603050405020304" pitchFamily="18" charset="0"/>
              </a:rPr>
              <a:t> </a:t>
            </a:r>
            <a:r>
              <a:rPr kumimoji="0" lang="en-US" altLang="zh-CN" sz="2000" b="1" i="0" u="none" strike="noStrike" kern="0" cap="none" spc="0" normalizeH="0" baseline="0" noProof="0" dirty="0" err="1">
                <a:ln>
                  <a:noFill/>
                </a:ln>
                <a:solidFill>
                  <a:schemeClr val="bg2">
                    <a:lumMod val="50000"/>
                  </a:schemeClr>
                </a:solidFill>
                <a:effectLst/>
                <a:uLnTx/>
                <a:uFillTx/>
                <a:ea typeface="SimSun" pitchFamily="2" charset="-122"/>
                <a:cs typeface="Times New Roman" panose="02020603050405020304" pitchFamily="18" charset="0"/>
              </a:rPr>
              <a:t>tình</a:t>
            </a:r>
            <a:r>
              <a:rPr kumimoji="0" lang="en-US" altLang="zh-CN" sz="2000" b="1" i="0" u="none" strike="noStrike" kern="0" cap="none" spc="0" normalizeH="0" baseline="0" noProof="0" dirty="0">
                <a:ln>
                  <a:noFill/>
                </a:ln>
                <a:solidFill>
                  <a:schemeClr val="bg2">
                    <a:lumMod val="50000"/>
                  </a:schemeClr>
                </a:solidFill>
                <a:effectLst/>
                <a:uLnTx/>
                <a:uFillTx/>
                <a:ea typeface="SimSun" pitchFamily="2" charset="-122"/>
                <a:cs typeface="Times New Roman" panose="02020603050405020304" pitchFamily="18" charset="0"/>
              </a:rPr>
              <a:t> </a:t>
            </a:r>
            <a:r>
              <a:rPr kumimoji="0" lang="en-US" altLang="zh-CN" sz="2000" b="1" i="0" u="none" strike="noStrike" kern="0" cap="none" spc="0" normalizeH="0" baseline="0" noProof="0" dirty="0" err="1">
                <a:ln>
                  <a:noFill/>
                </a:ln>
                <a:solidFill>
                  <a:schemeClr val="bg2">
                    <a:lumMod val="50000"/>
                  </a:schemeClr>
                </a:solidFill>
                <a:effectLst/>
                <a:uLnTx/>
                <a:uFillTx/>
                <a:ea typeface="SimSun" pitchFamily="2" charset="-122"/>
                <a:cs typeface="Times New Roman" panose="02020603050405020304" pitchFamily="18" charset="0"/>
              </a:rPr>
              <a:t>cảm</a:t>
            </a:r>
            <a:r>
              <a:rPr kumimoji="0" lang="en-US" altLang="zh-CN" sz="2000" b="1" i="0" u="none" strike="noStrike" kern="0" cap="none" spc="0" normalizeH="0" baseline="0" noProof="0" dirty="0">
                <a:ln>
                  <a:noFill/>
                </a:ln>
                <a:solidFill>
                  <a:schemeClr val="bg2">
                    <a:lumMod val="50000"/>
                  </a:schemeClr>
                </a:solidFill>
                <a:effectLst/>
                <a:uLnTx/>
                <a:uFillTx/>
                <a:ea typeface="SimSun" pitchFamily="2" charset="-122"/>
                <a:cs typeface="Times New Roman" panose="02020603050405020304" pitchFamily="18" charset="0"/>
              </a:rPr>
              <a:t> </a:t>
            </a:r>
            <a:r>
              <a:rPr kumimoji="0" lang="en-US" altLang="zh-CN" sz="2000" b="1" i="0" u="none" strike="noStrike" kern="0" cap="none" spc="0" normalizeH="0" baseline="0" noProof="0" dirty="0" err="1">
                <a:ln>
                  <a:noFill/>
                </a:ln>
                <a:solidFill>
                  <a:schemeClr val="bg2">
                    <a:lumMod val="50000"/>
                  </a:schemeClr>
                </a:solidFill>
                <a:effectLst/>
                <a:uLnTx/>
                <a:uFillTx/>
                <a:ea typeface="SimSun" pitchFamily="2" charset="-122"/>
                <a:cs typeface="Times New Roman" panose="02020603050405020304" pitchFamily="18" charset="0"/>
              </a:rPr>
              <a:t>của</a:t>
            </a:r>
            <a:r>
              <a:rPr kumimoji="0" lang="en-US" altLang="zh-CN" sz="2000" b="1" i="0" u="none" strike="noStrike" kern="0" cap="none" spc="0" normalizeH="0" baseline="0" noProof="0" dirty="0">
                <a:ln>
                  <a:noFill/>
                </a:ln>
                <a:solidFill>
                  <a:schemeClr val="bg2">
                    <a:lumMod val="50000"/>
                  </a:schemeClr>
                </a:solidFill>
                <a:effectLst/>
                <a:uLnTx/>
                <a:uFillTx/>
                <a:ea typeface="SimSun" pitchFamily="2" charset="-122"/>
                <a:cs typeface="Times New Roman" panose="02020603050405020304" pitchFamily="18" charset="0"/>
              </a:rPr>
              <a:t> </a:t>
            </a:r>
            <a:r>
              <a:rPr kumimoji="0" lang="en-US" altLang="zh-CN" sz="2000" b="1" i="0" u="none" strike="noStrike" kern="0" cap="none" spc="0" normalizeH="0" baseline="0" noProof="0" dirty="0" err="1">
                <a:ln>
                  <a:noFill/>
                </a:ln>
                <a:solidFill>
                  <a:schemeClr val="bg2">
                    <a:lumMod val="50000"/>
                  </a:schemeClr>
                </a:solidFill>
                <a:effectLst/>
                <a:uLnTx/>
                <a:uFillTx/>
                <a:ea typeface="SimSun" pitchFamily="2" charset="-122"/>
                <a:cs typeface="Times New Roman" panose="02020603050405020304" pitchFamily="18" charset="0"/>
              </a:rPr>
              <a:t>người</a:t>
            </a:r>
            <a:r>
              <a:rPr kumimoji="0" lang="en-US" altLang="zh-CN" sz="2000" b="1" i="0" u="none" strike="noStrike" kern="0" cap="none" spc="0" normalizeH="0" baseline="0" noProof="0" dirty="0">
                <a:ln>
                  <a:noFill/>
                </a:ln>
                <a:solidFill>
                  <a:schemeClr val="bg2">
                    <a:lumMod val="50000"/>
                  </a:schemeClr>
                </a:solidFill>
                <a:effectLst/>
                <a:uLnTx/>
                <a:uFillTx/>
                <a:ea typeface="SimSun" pitchFamily="2" charset="-122"/>
                <a:cs typeface="Times New Roman" panose="02020603050405020304" pitchFamily="18" charset="0"/>
              </a:rPr>
              <a:t> con </a:t>
            </a:r>
            <a:r>
              <a:rPr kumimoji="0" lang="en-US" altLang="zh-CN" sz="2000" b="1" i="0" u="none" strike="noStrike" kern="0" cap="none" spc="0" normalizeH="0" baseline="0" noProof="0" dirty="0" err="1">
                <a:ln>
                  <a:noFill/>
                </a:ln>
                <a:solidFill>
                  <a:schemeClr val="bg2">
                    <a:lumMod val="50000"/>
                  </a:schemeClr>
                </a:solidFill>
                <a:effectLst/>
                <a:uLnTx/>
                <a:uFillTx/>
                <a:ea typeface="SimSun" pitchFamily="2" charset="-122"/>
                <a:cs typeface="Times New Roman" panose="02020603050405020304" pitchFamily="18" charset="0"/>
              </a:rPr>
              <a:t>vào</a:t>
            </a:r>
            <a:r>
              <a:rPr kumimoji="0" lang="en-US" altLang="zh-CN" sz="2000" b="1" i="0" u="none" strike="noStrike" kern="0" cap="none" spc="0" normalizeH="0" baseline="0" noProof="0" dirty="0">
                <a:ln>
                  <a:noFill/>
                </a:ln>
                <a:solidFill>
                  <a:schemeClr val="bg2">
                    <a:lumMod val="50000"/>
                  </a:schemeClr>
                </a:solidFill>
                <a:effectLst/>
                <a:uLnTx/>
                <a:uFillTx/>
                <a:ea typeface="SimSun" pitchFamily="2" charset="-122"/>
                <a:cs typeface="Times New Roman" panose="02020603050405020304" pitchFamily="18" charset="0"/>
              </a:rPr>
              <a:t> </a:t>
            </a:r>
            <a:r>
              <a:rPr kumimoji="0" lang="en-US" altLang="zh-CN" sz="2000" b="1" i="0" u="none" strike="noStrike" kern="0" cap="none" spc="0" normalizeH="0" baseline="0" noProof="0" dirty="0" err="1">
                <a:ln>
                  <a:noFill/>
                </a:ln>
                <a:solidFill>
                  <a:schemeClr val="bg2">
                    <a:lumMod val="50000"/>
                  </a:schemeClr>
                </a:solidFill>
                <a:effectLst/>
                <a:uLnTx/>
                <a:uFillTx/>
                <a:ea typeface="SimSun" pitchFamily="2" charset="-122"/>
                <a:cs typeface="Times New Roman" panose="02020603050405020304" pitchFamily="18" charset="0"/>
              </a:rPr>
              <a:t>việc</a:t>
            </a:r>
            <a:r>
              <a:rPr kumimoji="0" lang="en-US" altLang="zh-CN" sz="2000" b="1" i="0" u="none" strike="noStrike" kern="0" cap="none" spc="0" normalizeH="0" baseline="0" noProof="0" dirty="0">
                <a:ln>
                  <a:noFill/>
                </a:ln>
                <a:solidFill>
                  <a:schemeClr val="bg2">
                    <a:lumMod val="50000"/>
                  </a:schemeClr>
                </a:solidFill>
                <a:effectLst/>
                <a:uLnTx/>
                <a:uFillTx/>
                <a:ea typeface="SimSun" pitchFamily="2" charset="-122"/>
                <a:cs typeface="Times New Roman" panose="02020603050405020304" pitchFamily="18" charset="0"/>
              </a:rPr>
              <a:t> </a:t>
            </a:r>
            <a:r>
              <a:rPr kumimoji="0" lang="en-US" altLang="zh-CN" sz="2000" b="1" i="0" u="none" strike="noStrike" kern="0" cap="none" spc="0" normalizeH="0" baseline="0" noProof="0" dirty="0" err="1">
                <a:ln>
                  <a:noFill/>
                </a:ln>
                <a:solidFill>
                  <a:schemeClr val="bg2">
                    <a:lumMod val="50000"/>
                  </a:schemeClr>
                </a:solidFill>
                <a:effectLst/>
                <a:uLnTx/>
                <a:uFillTx/>
                <a:ea typeface="SimSun" pitchFamily="2" charset="-122"/>
                <a:cs typeface="Times New Roman" panose="02020603050405020304" pitchFamily="18" charset="0"/>
              </a:rPr>
              <a:t>chế</a:t>
            </a:r>
            <a:r>
              <a:rPr kumimoji="0" lang="en-US" altLang="zh-CN" sz="2000" b="1" i="0" u="none" strike="noStrike" kern="0" cap="none" spc="0" normalizeH="0" baseline="0" noProof="0" dirty="0">
                <a:ln>
                  <a:noFill/>
                </a:ln>
                <a:solidFill>
                  <a:schemeClr val="bg2">
                    <a:lumMod val="50000"/>
                  </a:schemeClr>
                </a:solidFill>
                <a:effectLst/>
                <a:uLnTx/>
                <a:uFillTx/>
                <a:ea typeface="SimSun" pitchFamily="2" charset="-122"/>
                <a:cs typeface="Times New Roman" panose="02020603050405020304" pitchFamily="18" charset="0"/>
              </a:rPr>
              <a:t> </a:t>
            </a:r>
            <a:r>
              <a:rPr kumimoji="0" lang="en-US" altLang="zh-CN" sz="2000" b="1" i="0" u="none" strike="noStrike" kern="0" cap="none" spc="0" normalizeH="0" baseline="0" noProof="0" dirty="0" err="1">
                <a:ln>
                  <a:noFill/>
                </a:ln>
                <a:solidFill>
                  <a:schemeClr val="bg2">
                    <a:lumMod val="50000"/>
                  </a:schemeClr>
                </a:solidFill>
                <a:effectLst/>
                <a:uLnTx/>
                <a:uFillTx/>
                <a:ea typeface="SimSun" pitchFamily="2" charset="-122"/>
                <a:cs typeface="Times New Roman" panose="02020603050405020304" pitchFamily="18" charset="0"/>
              </a:rPr>
              <a:t>tạo</a:t>
            </a:r>
            <a:r>
              <a:rPr kumimoji="0" lang="en-US" altLang="zh-CN" sz="2000" b="1" i="0" u="none" strike="noStrike" kern="0" cap="none" spc="0" normalizeH="0" baseline="0" noProof="0" dirty="0" smtClean="0">
                <a:ln>
                  <a:noFill/>
                </a:ln>
                <a:solidFill>
                  <a:schemeClr val="bg2">
                    <a:lumMod val="50000"/>
                  </a:schemeClr>
                </a:solidFill>
                <a:effectLst/>
                <a:uLnTx/>
                <a:uFillTx/>
                <a:ea typeface="SimSun" pitchFamily="2" charset="-122"/>
                <a:cs typeface="Times New Roman" panose="02020603050405020304" pitchFamily="18" charset="0"/>
              </a:rPr>
              <a:t>.</a:t>
            </a:r>
            <a:r>
              <a:rPr lang="en-US" altLang="zh-CN" sz="2000"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Đó</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chính</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là</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chiếc</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máy</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tính</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đầu</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tiên</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trên</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thế</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giới</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tổ</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tiên</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của</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những</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chiếc</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máy</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tính</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điện</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tử</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hiện</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đại</a:t>
            </a:r>
            <a:r>
              <a:rPr lang="en-US" altLang="zh-CN" sz="2000" b="1" dirty="0" smtClean="0">
                <a:solidFill>
                  <a:schemeClr val="bg2">
                    <a:lumMod val="50000"/>
                  </a:schemeClr>
                </a:solidFill>
                <a:ea typeface="SimSun" pitchFamily="2" charset="-122"/>
                <a:cs typeface="Times New Roman" panose="02020603050405020304" pitchFamily="18" charset="0"/>
              </a:rPr>
              <a:t>. </a:t>
            </a:r>
          </a:p>
          <a:p>
            <a:pPr algn="r" eaLnBrk="0" hangingPunct="0"/>
            <a:r>
              <a:rPr lang="en-US" altLang="zh-CN" sz="2000" b="1" i="1" dirty="0" smtClean="0">
                <a:solidFill>
                  <a:schemeClr val="bg2">
                    <a:lumMod val="50000"/>
                  </a:schemeClr>
                </a:solidFill>
                <a:ea typeface="SimSun" pitchFamily="2" charset="-122"/>
                <a:cs typeface="Times New Roman" panose="02020603050405020304" pitchFamily="18" charset="0"/>
              </a:rPr>
              <a:t>                              (Theo </a:t>
            </a:r>
            <a:r>
              <a:rPr lang="en-US" altLang="zh-CN" sz="2000" b="1" i="1" dirty="0" err="1" smtClean="0">
                <a:solidFill>
                  <a:schemeClr val="bg2">
                    <a:lumMod val="50000"/>
                  </a:schemeClr>
                </a:solidFill>
                <a:ea typeface="SimSun" pitchFamily="2" charset="-122"/>
                <a:cs typeface="Times New Roman" panose="02020603050405020304" pitchFamily="18" charset="0"/>
              </a:rPr>
              <a:t>Lê</a:t>
            </a:r>
            <a:r>
              <a:rPr lang="en-US" altLang="zh-CN" sz="2000" b="1" i="1" dirty="0" smtClean="0">
                <a:solidFill>
                  <a:schemeClr val="bg2">
                    <a:lumMod val="50000"/>
                  </a:schemeClr>
                </a:solidFill>
                <a:ea typeface="SimSun" pitchFamily="2" charset="-122"/>
                <a:cs typeface="Times New Roman" panose="02020603050405020304" pitchFamily="18" charset="0"/>
              </a:rPr>
              <a:t> </a:t>
            </a:r>
            <a:r>
              <a:rPr lang="en-US" altLang="zh-CN" sz="2000" b="1" i="1" dirty="0" err="1" smtClean="0">
                <a:solidFill>
                  <a:schemeClr val="bg2">
                    <a:lumMod val="50000"/>
                  </a:schemeClr>
                </a:solidFill>
                <a:ea typeface="SimSun" pitchFamily="2" charset="-122"/>
                <a:cs typeface="Times New Roman" panose="02020603050405020304" pitchFamily="18" charset="0"/>
              </a:rPr>
              <a:t>Nguyên</a:t>
            </a:r>
            <a:r>
              <a:rPr lang="en-US" altLang="zh-CN" sz="2000" b="1" i="1" dirty="0" smtClean="0">
                <a:solidFill>
                  <a:schemeClr val="bg2">
                    <a:lumMod val="50000"/>
                  </a:schemeClr>
                </a:solidFill>
                <a:ea typeface="SimSun" pitchFamily="2" charset="-122"/>
                <a:cs typeface="Times New Roman" panose="02020603050405020304" pitchFamily="18" charset="0"/>
              </a:rPr>
              <a:t> Long, </a:t>
            </a:r>
            <a:r>
              <a:rPr lang="en-US" altLang="zh-CN" sz="2000" b="1" i="1" dirty="0" err="1" smtClean="0">
                <a:solidFill>
                  <a:schemeClr val="bg2">
                    <a:lumMod val="50000"/>
                  </a:schemeClr>
                </a:solidFill>
                <a:ea typeface="SimSun" pitchFamily="2" charset="-122"/>
                <a:cs typeface="Times New Roman" panose="02020603050405020304" pitchFamily="18" charset="0"/>
              </a:rPr>
              <a:t>Phạm</a:t>
            </a:r>
            <a:r>
              <a:rPr lang="en-US" altLang="zh-CN" sz="2000" b="1" i="1" dirty="0" smtClean="0">
                <a:solidFill>
                  <a:schemeClr val="bg2">
                    <a:lumMod val="50000"/>
                  </a:schemeClr>
                </a:solidFill>
                <a:ea typeface="SimSun" pitchFamily="2" charset="-122"/>
                <a:cs typeface="Times New Roman" panose="02020603050405020304" pitchFamily="18" charset="0"/>
              </a:rPr>
              <a:t> </a:t>
            </a:r>
            <a:r>
              <a:rPr lang="en-US" altLang="zh-CN" sz="2000" b="1" i="1" dirty="0" err="1" smtClean="0">
                <a:solidFill>
                  <a:schemeClr val="bg2">
                    <a:lumMod val="50000"/>
                  </a:schemeClr>
                </a:solidFill>
                <a:ea typeface="SimSun" pitchFamily="2" charset="-122"/>
                <a:cs typeface="Times New Roman" panose="02020603050405020304" pitchFamily="18" charset="0"/>
              </a:rPr>
              <a:t>Ngọc</a:t>
            </a:r>
            <a:r>
              <a:rPr lang="en-US" altLang="zh-CN" sz="2000" b="1" i="1" dirty="0" smtClean="0">
                <a:solidFill>
                  <a:schemeClr val="bg2">
                    <a:lumMod val="50000"/>
                  </a:schemeClr>
                </a:solidFill>
                <a:ea typeface="SimSun" pitchFamily="2" charset="-122"/>
                <a:cs typeface="Times New Roman" panose="02020603050405020304" pitchFamily="18" charset="0"/>
              </a:rPr>
              <a:t> </a:t>
            </a:r>
            <a:r>
              <a:rPr lang="en-US" altLang="zh-CN" sz="2000" b="1" i="1" dirty="0" err="1" smtClean="0">
                <a:solidFill>
                  <a:schemeClr val="bg2">
                    <a:lumMod val="50000"/>
                  </a:schemeClr>
                </a:solidFill>
                <a:ea typeface="SimSun" pitchFamily="2" charset="-122"/>
                <a:cs typeface="Times New Roman" panose="02020603050405020304" pitchFamily="18" charset="0"/>
              </a:rPr>
              <a:t>Toàn</a:t>
            </a:r>
            <a:r>
              <a:rPr lang="en-US" altLang="zh-CN" sz="2000" b="1" i="1" dirty="0" smtClean="0">
                <a:solidFill>
                  <a:schemeClr val="bg2">
                    <a:lumMod val="50000"/>
                  </a:schemeClr>
                </a:solidFill>
                <a:ea typeface="SimSun" pitchFamily="2" charset="-122"/>
                <a:cs typeface="Times New Roman" panose="02020603050405020304" pitchFamily="18" charset="0"/>
              </a:rPr>
              <a:t>)</a:t>
            </a:r>
            <a:endParaRPr lang="en-US" altLang="zh-CN" sz="2000" b="1" i="1" dirty="0">
              <a:solidFill>
                <a:schemeClr val="bg2">
                  <a:lumMod val="50000"/>
                </a:schemeClr>
              </a:solidFill>
              <a:ea typeface="SimSun" pitchFamily="2" charset="-122"/>
              <a:cs typeface="Times New Roman" panose="02020603050405020304" pitchFamily="18" charset="0"/>
            </a:endParaRPr>
          </a:p>
        </p:txBody>
      </p:sp>
      <p:sp>
        <p:nvSpPr>
          <p:cNvPr id="30" name="Text Box 4"/>
          <p:cNvSpPr txBox="1">
            <a:spLocks noChangeArrowheads="1"/>
          </p:cNvSpPr>
          <p:nvPr/>
        </p:nvSpPr>
        <p:spPr bwMode="auto">
          <a:xfrm>
            <a:off x="76200" y="1951011"/>
            <a:ext cx="9067800" cy="1938992"/>
          </a:xfrm>
          <a:prstGeom prst="rect">
            <a:avLst/>
          </a:prstGeom>
          <a:solidFill>
            <a:schemeClr val="accent5">
              <a:lumMod val="40000"/>
              <a:lumOff val="60000"/>
            </a:schemeClr>
          </a:solidFill>
          <a:ln>
            <a:noFill/>
          </a:ln>
          <a:extLst/>
        </p:spPr>
        <p:txBody>
          <a:bodyPr wrap="square">
            <a:spAutoFit/>
          </a:bodyPr>
          <a:lstStyle>
            <a:lvl1pPr>
              <a:defRPr sz="3200">
                <a:solidFill>
                  <a:schemeClr val="tx1"/>
                </a:solidFill>
                <a:latin typeface="Times New Roman" pitchFamily="18" charset="0"/>
              </a:defRPr>
            </a:lvl1pPr>
            <a:lvl2pPr>
              <a:defRPr sz="3200">
                <a:solidFill>
                  <a:schemeClr val="tx1"/>
                </a:solidFill>
                <a:latin typeface="Times New Roman" pitchFamily="18" charset="0"/>
              </a:defRPr>
            </a:lvl2pPr>
            <a:lvl3pPr>
              <a:defRPr sz="3200">
                <a:solidFill>
                  <a:schemeClr val="tx1"/>
                </a:solidFill>
                <a:latin typeface="Times New Roman" pitchFamily="18" charset="0"/>
              </a:defRPr>
            </a:lvl3pPr>
            <a:lvl4pPr>
              <a:defRPr sz="3200">
                <a:solidFill>
                  <a:schemeClr val="tx1"/>
                </a:solidFill>
                <a:latin typeface="Times New Roman" pitchFamily="18" charset="0"/>
              </a:defRPr>
            </a:lvl4pPr>
            <a:lvl5pPr>
              <a:defRPr sz="3200">
                <a:solidFill>
                  <a:schemeClr val="tx1"/>
                </a:solidFill>
                <a:latin typeface="Times New Roman" pitchFamily="18" charset="0"/>
              </a:defRPr>
            </a:lvl5pPr>
            <a:lvl6pPr fontAlgn="base">
              <a:spcBef>
                <a:spcPct val="0"/>
              </a:spcBef>
              <a:spcAft>
                <a:spcPct val="0"/>
              </a:spcAft>
              <a:buFont typeface="Arial" pitchFamily="34" charset="0"/>
              <a:defRPr sz="3200">
                <a:solidFill>
                  <a:schemeClr val="tx1"/>
                </a:solidFill>
                <a:latin typeface="Times New Roman" pitchFamily="18" charset="0"/>
              </a:defRPr>
            </a:lvl6pPr>
            <a:lvl7pPr fontAlgn="base">
              <a:spcBef>
                <a:spcPct val="0"/>
              </a:spcBef>
              <a:spcAft>
                <a:spcPct val="0"/>
              </a:spcAft>
              <a:buFont typeface="Arial" pitchFamily="34" charset="0"/>
              <a:defRPr sz="3200">
                <a:solidFill>
                  <a:schemeClr val="tx1"/>
                </a:solidFill>
                <a:latin typeface="Times New Roman" pitchFamily="18" charset="0"/>
              </a:defRPr>
            </a:lvl7pPr>
            <a:lvl8pPr fontAlgn="base">
              <a:spcBef>
                <a:spcPct val="0"/>
              </a:spcBef>
              <a:spcAft>
                <a:spcPct val="0"/>
              </a:spcAft>
              <a:buFont typeface="Arial" pitchFamily="34" charset="0"/>
              <a:defRPr sz="3200">
                <a:solidFill>
                  <a:schemeClr val="tx1"/>
                </a:solidFill>
                <a:latin typeface="Times New Roman" pitchFamily="18" charset="0"/>
              </a:defRPr>
            </a:lvl8pPr>
            <a:lvl9pPr fontAlgn="base">
              <a:spcBef>
                <a:spcPct val="0"/>
              </a:spcBef>
              <a:spcAft>
                <a:spcPct val="0"/>
              </a:spcAft>
              <a:buFont typeface="Arial" pitchFamily="34" charset="0"/>
              <a:defRPr sz="3200">
                <a:solidFill>
                  <a:schemeClr val="tx1"/>
                </a:solidFill>
                <a:latin typeface="Times New Roman" pitchFamily="18" charset="0"/>
              </a:defRPr>
            </a:lvl9pPr>
          </a:lstStyle>
          <a:p>
            <a:pPr eaLnBrk="0" hangingPunct="0"/>
            <a:r>
              <a:rPr lang="en-US" altLang="zh-CN" sz="2000" b="1" dirty="0" smtClean="0">
                <a:solidFill>
                  <a:schemeClr val="bg2">
                    <a:lumMod val="50000"/>
                  </a:schemeClr>
                </a:solidFill>
                <a:ea typeface="SimSun" pitchFamily="2" charset="-122"/>
                <a:cs typeface="Times New Roman" panose="02020603050405020304" pitchFamily="18" charset="0"/>
              </a:rPr>
              <a:t>b.</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smtClean="0">
                <a:solidFill>
                  <a:schemeClr val="bg2">
                    <a:lumMod val="50000"/>
                  </a:schemeClr>
                </a:solidFill>
                <a:ea typeface="SimSun" pitchFamily="2" charset="-122"/>
                <a:cs typeface="Times New Roman" panose="02020603050405020304" pitchFamily="18" charset="0"/>
              </a:rPr>
              <a:t>                                   </a:t>
            </a:r>
            <a:r>
              <a:rPr lang="en-US" altLang="zh-CN" sz="2000" b="1" dirty="0" err="1" smtClean="0">
                <a:solidFill>
                  <a:schemeClr val="bg2">
                    <a:lumMod val="50000"/>
                  </a:schemeClr>
                </a:solidFill>
                <a:ea typeface="SimSun" pitchFamily="2" charset="-122"/>
                <a:cs typeface="Times New Roman" panose="02020603050405020304" pitchFamily="18" charset="0"/>
              </a:rPr>
              <a:t>Lịch</a:t>
            </a:r>
            <a:endParaRPr lang="en-US" altLang="zh-CN" sz="2000" b="1" dirty="0">
              <a:solidFill>
                <a:schemeClr val="bg2">
                  <a:lumMod val="50000"/>
                </a:schemeClr>
              </a:solidFill>
              <a:ea typeface="SimSun" pitchFamily="2" charset="-122"/>
              <a:cs typeface="Times New Roman" panose="02020603050405020304" pitchFamily="18" charset="0"/>
            </a:endParaRPr>
          </a:p>
          <a:p>
            <a:pPr eaLnBrk="0" hangingPunct="0"/>
            <a:r>
              <a:rPr lang="en-US" altLang="zh-CN" sz="2000" b="1" dirty="0" err="1">
                <a:solidFill>
                  <a:schemeClr val="bg2">
                    <a:lumMod val="50000"/>
                  </a:schemeClr>
                </a:solidFill>
                <a:ea typeface="SimSun" pitchFamily="2" charset="-122"/>
                <a:cs typeface="Times New Roman" panose="02020603050405020304" pitchFamily="18" charset="0"/>
              </a:rPr>
              <a:t>Lá</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là</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lịch</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của</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cây</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smtClean="0">
                <a:solidFill>
                  <a:schemeClr val="bg2">
                    <a:lumMod val="50000"/>
                  </a:schemeClr>
                </a:solidFill>
                <a:ea typeface="SimSun" pitchFamily="2" charset="-122"/>
                <a:cs typeface="Times New Roman" panose="02020603050405020304" pitchFamily="18" charset="0"/>
              </a:rPr>
              <a:t>  </a:t>
            </a:r>
            <a:r>
              <a:rPr lang="en-US" altLang="zh-CN" sz="2000" b="1" dirty="0" err="1" smtClean="0">
                <a:solidFill>
                  <a:schemeClr val="bg2">
                    <a:lumMod val="50000"/>
                  </a:schemeClr>
                </a:solidFill>
                <a:ea typeface="SimSun" pitchFamily="2" charset="-122"/>
                <a:cs typeface="Times New Roman" panose="02020603050405020304" pitchFamily="18" charset="0"/>
              </a:rPr>
              <a:t>Bà</a:t>
            </a:r>
            <a:r>
              <a:rPr lang="en-US" altLang="zh-CN" sz="2000" b="1" dirty="0" smtClean="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tính</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nhẩm</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Mẹ</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ơi</a:t>
            </a:r>
            <a:r>
              <a:rPr lang="en-US" altLang="zh-CN" sz="2000" b="1" dirty="0">
                <a:solidFill>
                  <a:schemeClr val="bg2">
                    <a:lumMod val="50000"/>
                  </a:schemeClr>
                </a:solidFill>
                <a:ea typeface="SimSun" pitchFamily="2" charset="-122"/>
                <a:cs typeface="Times New Roman" panose="02020603050405020304" pitchFamily="18" charset="0"/>
              </a:rPr>
              <a:t>,</a:t>
            </a:r>
          </a:p>
          <a:p>
            <a:pPr eaLnBrk="0" hangingPunct="0"/>
            <a:r>
              <a:rPr lang="en-US" altLang="zh-CN" sz="2000" b="1" dirty="0" err="1">
                <a:solidFill>
                  <a:schemeClr val="bg2">
                    <a:lumMod val="50000"/>
                  </a:schemeClr>
                </a:solidFill>
                <a:ea typeface="SimSun" pitchFamily="2" charset="-122"/>
                <a:cs typeface="Times New Roman" panose="02020603050405020304" pitchFamily="18" charset="0"/>
              </a:rPr>
              <a:t>Cây</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lại</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là</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lịch</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đất</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smtClean="0">
                <a:solidFill>
                  <a:schemeClr val="bg2">
                    <a:lumMod val="50000"/>
                  </a:schemeClr>
                </a:solidFill>
                <a:ea typeface="SimSun" pitchFamily="2" charset="-122"/>
                <a:cs typeface="Times New Roman" panose="02020603050405020304" pitchFamily="18" charset="0"/>
              </a:rPr>
              <a:t>   </a:t>
            </a:r>
            <a:r>
              <a:rPr lang="en-US" altLang="zh-CN" sz="2000" b="1" dirty="0" err="1" smtClean="0">
                <a:solidFill>
                  <a:schemeClr val="bg2">
                    <a:lumMod val="50000"/>
                  </a:schemeClr>
                </a:solidFill>
                <a:ea typeface="SimSun" pitchFamily="2" charset="-122"/>
                <a:cs typeface="Times New Roman" panose="02020603050405020304" pitchFamily="18" charset="0"/>
              </a:rPr>
              <a:t>Mười</a:t>
            </a:r>
            <a:r>
              <a:rPr lang="en-US" altLang="zh-CN" sz="2000" b="1" dirty="0" smtClean="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ngón</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tay</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là</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smtClean="0">
                <a:solidFill>
                  <a:schemeClr val="bg2">
                    <a:lumMod val="50000"/>
                  </a:schemeClr>
                </a:solidFill>
                <a:ea typeface="SimSun" pitchFamily="2" charset="-122"/>
                <a:cs typeface="Times New Roman" panose="02020603050405020304" pitchFamily="18" charset="0"/>
              </a:rPr>
              <a:t>lịch</a:t>
            </a:r>
            <a:r>
              <a:rPr lang="en-US" altLang="zh-CN" sz="2000" b="1" dirty="0" smtClean="0">
                <a:solidFill>
                  <a:schemeClr val="bg2">
                    <a:lumMod val="50000"/>
                  </a:schemeClr>
                </a:solidFill>
                <a:ea typeface="SimSun" pitchFamily="2" charset="-122"/>
                <a:cs typeface="Times New Roman" panose="02020603050405020304" pitchFamily="18" charset="0"/>
              </a:rPr>
              <a:t>.</a:t>
            </a:r>
            <a:endParaRPr lang="en-US" altLang="zh-CN" sz="2000" b="1" dirty="0">
              <a:solidFill>
                <a:schemeClr val="bg2">
                  <a:lumMod val="50000"/>
                </a:schemeClr>
              </a:solidFill>
              <a:ea typeface="SimSun" pitchFamily="2" charset="-122"/>
              <a:cs typeface="Times New Roman" panose="02020603050405020304" pitchFamily="18" charset="0"/>
            </a:endParaRPr>
          </a:p>
          <a:p>
            <a:pPr eaLnBrk="0" hangingPunct="0"/>
            <a:r>
              <a:rPr lang="en-US" altLang="zh-CN" sz="2000" b="1" dirty="0" err="1">
                <a:solidFill>
                  <a:schemeClr val="bg2">
                    <a:lumMod val="50000"/>
                  </a:schemeClr>
                </a:solidFill>
                <a:ea typeface="SimSun" pitchFamily="2" charset="-122"/>
                <a:cs typeface="Times New Roman" panose="02020603050405020304" pitchFamily="18" charset="0"/>
              </a:rPr>
              <a:t>Trăng</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lặn</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rồi</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trăng</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mọc</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smtClean="0">
                <a:solidFill>
                  <a:schemeClr val="bg2">
                    <a:lumMod val="50000"/>
                  </a:schemeClr>
                </a:solidFill>
                <a:ea typeface="SimSun" pitchFamily="2" charset="-122"/>
                <a:cs typeface="Times New Roman" panose="02020603050405020304" pitchFamily="18" charset="0"/>
              </a:rPr>
              <a:t>  Con </a:t>
            </a:r>
            <a:r>
              <a:rPr lang="en-US" altLang="zh-CN" sz="2000" b="1" dirty="0" err="1">
                <a:solidFill>
                  <a:schemeClr val="bg2">
                    <a:lumMod val="50000"/>
                  </a:schemeClr>
                </a:solidFill>
                <a:ea typeface="SimSun" pitchFamily="2" charset="-122"/>
                <a:cs typeface="Times New Roman" panose="02020603050405020304" pitchFamily="18" charset="0"/>
              </a:rPr>
              <a:t>tới</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lớp</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tới</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trường</a:t>
            </a:r>
            <a:endParaRPr lang="en-US" altLang="zh-CN" sz="2000" b="1" dirty="0">
              <a:solidFill>
                <a:schemeClr val="bg2">
                  <a:lumMod val="50000"/>
                </a:schemeClr>
              </a:solidFill>
              <a:ea typeface="SimSun" pitchFamily="2" charset="-122"/>
              <a:cs typeface="Times New Roman" panose="02020603050405020304" pitchFamily="18" charset="0"/>
            </a:endParaRPr>
          </a:p>
          <a:p>
            <a:pPr eaLnBrk="0" hangingPunct="0"/>
            <a:r>
              <a:rPr lang="en-US" altLang="zh-CN" sz="2000" b="1" dirty="0" err="1">
                <a:solidFill>
                  <a:schemeClr val="bg2">
                    <a:lumMod val="50000"/>
                  </a:schemeClr>
                </a:solidFill>
                <a:ea typeface="SimSun" pitchFamily="2" charset="-122"/>
                <a:cs typeface="Times New Roman" panose="02020603050405020304" pitchFamily="18" charset="0"/>
              </a:rPr>
              <a:t>Là</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lịch</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của</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bầu</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smtClean="0">
                <a:solidFill>
                  <a:schemeClr val="bg2">
                    <a:lumMod val="50000"/>
                  </a:schemeClr>
                </a:solidFill>
                <a:ea typeface="SimSun" pitchFamily="2" charset="-122"/>
                <a:cs typeface="Times New Roman" panose="02020603050405020304" pitchFamily="18" charset="0"/>
              </a:rPr>
              <a:t>trời</a:t>
            </a:r>
            <a:r>
              <a:rPr lang="en-US" altLang="zh-CN" sz="2000" b="1" dirty="0" smtClean="0">
                <a:solidFill>
                  <a:schemeClr val="bg2">
                    <a:lumMod val="50000"/>
                  </a:schemeClr>
                </a:solidFill>
                <a:ea typeface="SimSun" pitchFamily="2" charset="-122"/>
                <a:cs typeface="Times New Roman" panose="02020603050405020304" pitchFamily="18" charset="0"/>
              </a:rPr>
              <a:t>.                 </a:t>
            </a:r>
            <a:r>
              <a:rPr lang="en-US" altLang="zh-CN" sz="2000" b="1" dirty="0" err="1" smtClean="0">
                <a:solidFill>
                  <a:schemeClr val="bg2">
                    <a:lumMod val="50000"/>
                  </a:schemeClr>
                </a:solidFill>
                <a:ea typeface="SimSun" pitchFamily="2" charset="-122"/>
                <a:cs typeface="Times New Roman" panose="02020603050405020304" pitchFamily="18" charset="0"/>
              </a:rPr>
              <a:t>Lịch</a:t>
            </a:r>
            <a:r>
              <a:rPr lang="en-US" altLang="zh-CN" sz="2000" b="1" dirty="0" smtClean="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lại</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là</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trang</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smtClean="0">
                <a:solidFill>
                  <a:schemeClr val="bg2">
                    <a:lumMod val="50000"/>
                  </a:schemeClr>
                </a:solidFill>
                <a:ea typeface="SimSun" pitchFamily="2" charset="-122"/>
                <a:cs typeface="Times New Roman" panose="02020603050405020304" pitchFamily="18" charset="0"/>
              </a:rPr>
              <a:t>sách</a:t>
            </a:r>
            <a:r>
              <a:rPr lang="en-US" altLang="zh-CN" sz="2000" b="1" dirty="0" smtClean="0">
                <a:solidFill>
                  <a:schemeClr val="bg2">
                    <a:lumMod val="50000"/>
                  </a:schemeClr>
                </a:solidFill>
                <a:ea typeface="SimSun" pitchFamily="2" charset="-122"/>
                <a:cs typeface="Times New Roman" panose="02020603050405020304" pitchFamily="18" charset="0"/>
              </a:rPr>
              <a:t>.</a:t>
            </a:r>
          </a:p>
          <a:p>
            <a:pPr lvl="0" algn="r" eaLnBrk="0" hangingPunct="0"/>
            <a:r>
              <a:rPr lang="en-US" altLang="zh-CN" sz="2000" b="1" i="1" dirty="0" smtClean="0">
                <a:solidFill>
                  <a:schemeClr val="bg2">
                    <a:lumMod val="50000"/>
                  </a:schemeClr>
                </a:solidFill>
                <a:ea typeface="SimSun" pitchFamily="2" charset="-122"/>
                <a:cs typeface="Times New Roman" panose="02020603050405020304" pitchFamily="18" charset="0"/>
              </a:rPr>
              <a:t>(</a:t>
            </a:r>
            <a:r>
              <a:rPr lang="en-US" altLang="zh-CN" sz="2000" b="1" i="1" dirty="0" err="1" smtClean="0">
                <a:solidFill>
                  <a:schemeClr val="bg2">
                    <a:lumMod val="50000"/>
                  </a:schemeClr>
                </a:solidFill>
                <a:ea typeface="SimSun" pitchFamily="2" charset="-122"/>
                <a:cs typeface="Times New Roman" panose="02020603050405020304" pitchFamily="18" charset="0"/>
              </a:rPr>
              <a:t>Nguyễn</a:t>
            </a:r>
            <a:r>
              <a:rPr lang="en-US" altLang="zh-CN" sz="2000" b="1" i="1" dirty="0" smtClean="0">
                <a:solidFill>
                  <a:schemeClr val="bg2">
                    <a:lumMod val="50000"/>
                  </a:schemeClr>
                </a:solidFill>
                <a:ea typeface="SimSun" pitchFamily="2" charset="-122"/>
                <a:cs typeface="Times New Roman" panose="02020603050405020304" pitchFamily="18" charset="0"/>
              </a:rPr>
              <a:t> </a:t>
            </a:r>
            <a:r>
              <a:rPr lang="en-US" altLang="zh-CN" sz="2000" b="1" i="1" dirty="0" err="1" smtClean="0">
                <a:solidFill>
                  <a:schemeClr val="bg2">
                    <a:lumMod val="50000"/>
                  </a:schemeClr>
                </a:solidFill>
                <a:ea typeface="SimSun" pitchFamily="2" charset="-122"/>
                <a:cs typeface="Times New Roman" panose="02020603050405020304" pitchFamily="18" charset="0"/>
              </a:rPr>
              <a:t>Hưng</a:t>
            </a:r>
            <a:r>
              <a:rPr lang="en-US" altLang="zh-CN" sz="2000" b="1" i="1" dirty="0" smtClean="0">
                <a:solidFill>
                  <a:schemeClr val="bg2">
                    <a:lumMod val="50000"/>
                  </a:schemeClr>
                </a:solidFill>
                <a:ea typeface="SimSun" pitchFamily="2" charset="-122"/>
                <a:cs typeface="Times New Roman" panose="02020603050405020304" pitchFamily="18" charset="0"/>
              </a:rPr>
              <a:t> </a:t>
            </a:r>
            <a:r>
              <a:rPr lang="en-US" altLang="zh-CN" sz="2000" b="1" i="1" dirty="0" err="1" smtClean="0">
                <a:solidFill>
                  <a:schemeClr val="bg2">
                    <a:lumMod val="50000"/>
                  </a:schemeClr>
                </a:solidFill>
                <a:ea typeface="SimSun" pitchFamily="2" charset="-122"/>
                <a:cs typeface="Times New Roman" panose="02020603050405020304" pitchFamily="18" charset="0"/>
              </a:rPr>
              <a:t>Hải</a:t>
            </a:r>
            <a:r>
              <a:rPr lang="en-US" altLang="zh-CN" sz="2000" b="1" i="1" dirty="0" smtClean="0">
                <a:solidFill>
                  <a:schemeClr val="bg2">
                    <a:lumMod val="50000"/>
                  </a:schemeClr>
                </a:solidFill>
                <a:ea typeface="SimSun" pitchFamily="2" charset="-122"/>
                <a:cs typeface="Times New Roman" panose="02020603050405020304" pitchFamily="18" charset="0"/>
              </a:rPr>
              <a:t>)</a:t>
            </a:r>
            <a:endParaRPr lang="en-US" altLang="zh-CN" sz="2000" b="1" i="1" dirty="0">
              <a:solidFill>
                <a:schemeClr val="bg2">
                  <a:lumMod val="50000"/>
                </a:schemeClr>
              </a:solidFill>
              <a:ea typeface="SimSun" pitchFamily="2" charset="-122"/>
              <a:cs typeface="Times New Roman" panose="02020603050405020304" pitchFamily="18" charset="0"/>
            </a:endParaRPr>
          </a:p>
        </p:txBody>
      </p:sp>
      <p:sp>
        <p:nvSpPr>
          <p:cNvPr id="31" name="Text Box 4"/>
          <p:cNvSpPr txBox="1">
            <a:spLocks noChangeArrowheads="1"/>
          </p:cNvSpPr>
          <p:nvPr/>
        </p:nvSpPr>
        <p:spPr bwMode="auto">
          <a:xfrm>
            <a:off x="76200" y="3890003"/>
            <a:ext cx="8980538" cy="1169551"/>
          </a:xfrm>
          <a:prstGeom prst="rect">
            <a:avLst/>
          </a:prstGeom>
          <a:solidFill>
            <a:schemeClr val="tx1">
              <a:lumMod val="60000"/>
              <a:lumOff val="40000"/>
            </a:schemeClr>
          </a:solidFill>
          <a:ln/>
          <a:extLst/>
        </p:spPr>
        <p:style>
          <a:lnRef idx="1">
            <a:schemeClr val="accent4"/>
          </a:lnRef>
          <a:fillRef idx="2">
            <a:schemeClr val="accent4"/>
          </a:fillRef>
          <a:effectRef idx="1">
            <a:schemeClr val="accent4"/>
          </a:effectRef>
          <a:fontRef idx="minor">
            <a:schemeClr val="dk1"/>
          </a:fontRef>
        </p:style>
        <p:txBody>
          <a:bodyPr wrap="square">
            <a:spAutoFit/>
          </a:bodyPr>
          <a:lstStyle>
            <a:lvl1pPr>
              <a:defRPr sz="3200">
                <a:solidFill>
                  <a:schemeClr val="tx1"/>
                </a:solidFill>
                <a:latin typeface="Times New Roman" pitchFamily="18" charset="0"/>
              </a:defRPr>
            </a:lvl1pPr>
            <a:lvl2pPr>
              <a:defRPr sz="3200">
                <a:solidFill>
                  <a:schemeClr val="tx1"/>
                </a:solidFill>
                <a:latin typeface="Times New Roman" pitchFamily="18" charset="0"/>
              </a:defRPr>
            </a:lvl2pPr>
            <a:lvl3pPr>
              <a:defRPr sz="3200">
                <a:solidFill>
                  <a:schemeClr val="tx1"/>
                </a:solidFill>
                <a:latin typeface="Times New Roman" pitchFamily="18" charset="0"/>
              </a:defRPr>
            </a:lvl3pPr>
            <a:lvl4pPr>
              <a:defRPr sz="3200">
                <a:solidFill>
                  <a:schemeClr val="tx1"/>
                </a:solidFill>
                <a:latin typeface="Times New Roman" pitchFamily="18" charset="0"/>
              </a:defRPr>
            </a:lvl4pPr>
            <a:lvl5pPr>
              <a:defRPr sz="3200">
                <a:solidFill>
                  <a:schemeClr val="tx1"/>
                </a:solidFill>
                <a:latin typeface="Times New Roman" pitchFamily="18" charset="0"/>
              </a:defRPr>
            </a:lvl5pPr>
            <a:lvl6pPr fontAlgn="base">
              <a:spcBef>
                <a:spcPct val="0"/>
              </a:spcBef>
              <a:spcAft>
                <a:spcPct val="0"/>
              </a:spcAft>
              <a:buFont typeface="Arial" pitchFamily="34" charset="0"/>
              <a:defRPr sz="3200">
                <a:solidFill>
                  <a:schemeClr val="tx1"/>
                </a:solidFill>
                <a:latin typeface="Times New Roman" pitchFamily="18" charset="0"/>
              </a:defRPr>
            </a:lvl6pPr>
            <a:lvl7pPr fontAlgn="base">
              <a:spcBef>
                <a:spcPct val="0"/>
              </a:spcBef>
              <a:spcAft>
                <a:spcPct val="0"/>
              </a:spcAft>
              <a:buFont typeface="Arial" pitchFamily="34" charset="0"/>
              <a:defRPr sz="3200">
                <a:solidFill>
                  <a:schemeClr val="tx1"/>
                </a:solidFill>
                <a:latin typeface="Times New Roman" pitchFamily="18" charset="0"/>
              </a:defRPr>
            </a:lvl7pPr>
            <a:lvl8pPr fontAlgn="base">
              <a:spcBef>
                <a:spcPct val="0"/>
              </a:spcBef>
              <a:spcAft>
                <a:spcPct val="0"/>
              </a:spcAft>
              <a:buFont typeface="Arial" pitchFamily="34" charset="0"/>
              <a:defRPr sz="3200">
                <a:solidFill>
                  <a:schemeClr val="tx1"/>
                </a:solidFill>
                <a:latin typeface="Times New Roman" pitchFamily="18" charset="0"/>
              </a:defRPr>
            </a:lvl8pPr>
            <a:lvl9pPr fontAlgn="base">
              <a:spcBef>
                <a:spcPct val="0"/>
              </a:spcBef>
              <a:spcAft>
                <a:spcPct val="0"/>
              </a:spcAft>
              <a:buFont typeface="Arial" pitchFamily="34" charset="0"/>
              <a:defRPr sz="3200">
                <a:solidFill>
                  <a:schemeClr val="tx1"/>
                </a:solidFill>
                <a:latin typeface="Times New Roman" pitchFamily="18" charset="0"/>
              </a:defRPr>
            </a:lvl9pPr>
          </a:lstStyle>
          <a:p>
            <a:pPr algn="just" eaLnBrk="0" hangingPunct="0"/>
            <a:r>
              <a:rPr lang="en-US" altLang="zh-CN" sz="2000" b="1" dirty="0" smtClean="0">
                <a:solidFill>
                  <a:schemeClr val="bg2">
                    <a:lumMod val="50000"/>
                  </a:schemeClr>
                </a:solidFill>
                <a:ea typeface="SimSun" pitchFamily="2" charset="-122"/>
                <a:cs typeface="Times New Roman" panose="02020603050405020304" pitchFamily="18" charset="0"/>
              </a:rPr>
              <a:t>c. </a:t>
            </a:r>
            <a:r>
              <a:rPr lang="en-US" altLang="zh-CN" sz="2000" b="1" dirty="0" err="1">
                <a:solidFill>
                  <a:schemeClr val="bg2">
                    <a:lumMod val="50000"/>
                  </a:schemeClr>
                </a:solidFill>
                <a:ea typeface="SimSun" pitchFamily="2" charset="-122"/>
                <a:cs typeface="Times New Roman" panose="02020603050405020304" pitchFamily="18" charset="0"/>
              </a:rPr>
              <a:t>Sầu</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riêng</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là</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loại</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trái</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smtClean="0">
                <a:solidFill>
                  <a:schemeClr val="bg2">
                    <a:lumMod val="50000"/>
                  </a:schemeClr>
                </a:solidFill>
                <a:ea typeface="SimSun" pitchFamily="2" charset="-122"/>
                <a:cs typeface="Times New Roman" panose="02020603050405020304" pitchFamily="18" charset="0"/>
              </a:rPr>
              <a:t>quý</a:t>
            </a:r>
            <a:r>
              <a:rPr lang="en-US" altLang="zh-CN" sz="2000" b="1" dirty="0" smtClean="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của</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miền</a:t>
            </a:r>
            <a:r>
              <a:rPr lang="en-US" altLang="zh-CN" sz="2000" b="1" dirty="0">
                <a:solidFill>
                  <a:schemeClr val="bg2">
                    <a:lumMod val="50000"/>
                  </a:schemeClr>
                </a:solidFill>
                <a:ea typeface="SimSun" pitchFamily="2" charset="-122"/>
                <a:cs typeface="Times New Roman" panose="02020603050405020304" pitchFamily="18" charset="0"/>
              </a:rPr>
              <a:t> Nam. </a:t>
            </a:r>
            <a:r>
              <a:rPr lang="en-US" altLang="zh-CN" sz="2000" b="1" dirty="0" err="1">
                <a:solidFill>
                  <a:schemeClr val="bg2">
                    <a:lumMod val="50000"/>
                  </a:schemeClr>
                </a:solidFill>
                <a:ea typeface="SimSun" pitchFamily="2" charset="-122"/>
                <a:cs typeface="Times New Roman" panose="02020603050405020304" pitchFamily="18" charset="0"/>
              </a:rPr>
              <a:t>Hương</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vị</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nó</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hết</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sức</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đặc</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biệt</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mùi</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thơm</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đậm</a:t>
            </a:r>
            <a:r>
              <a:rPr lang="en-US" altLang="zh-CN" sz="2000" b="1" dirty="0">
                <a:solidFill>
                  <a:schemeClr val="bg2">
                    <a:lumMod val="50000"/>
                  </a:schemeClr>
                </a:solidFill>
                <a:ea typeface="SimSun" pitchFamily="2" charset="-122"/>
                <a:cs typeface="Times New Roman" panose="02020603050405020304" pitchFamily="18" charset="0"/>
              </a:rPr>
              <a:t>, bay </a:t>
            </a:r>
            <a:r>
              <a:rPr lang="en-US" altLang="zh-CN" sz="2000" b="1" dirty="0" err="1">
                <a:solidFill>
                  <a:schemeClr val="bg2">
                    <a:lumMod val="50000"/>
                  </a:schemeClr>
                </a:solidFill>
                <a:ea typeface="SimSun" pitchFamily="2" charset="-122"/>
                <a:cs typeface="Times New Roman" panose="02020603050405020304" pitchFamily="18" charset="0"/>
              </a:rPr>
              <a:t>rất</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xa</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lâu</a:t>
            </a:r>
            <a:r>
              <a:rPr lang="en-US" altLang="zh-CN" sz="2000" b="1" dirty="0">
                <a:solidFill>
                  <a:schemeClr val="bg2">
                    <a:lumMod val="50000"/>
                  </a:schemeClr>
                </a:solidFill>
                <a:ea typeface="SimSun" pitchFamily="2" charset="-122"/>
                <a:cs typeface="Times New Roman" panose="02020603050405020304" pitchFamily="18" charset="0"/>
              </a:rPr>
              <a:t> tan </a:t>
            </a:r>
            <a:r>
              <a:rPr lang="en-US" altLang="zh-CN" sz="2000" b="1" dirty="0" err="1">
                <a:solidFill>
                  <a:schemeClr val="bg2">
                    <a:lumMod val="50000"/>
                  </a:schemeClr>
                </a:solidFill>
                <a:ea typeface="SimSun" pitchFamily="2" charset="-122"/>
                <a:cs typeface="Times New Roman" panose="02020603050405020304" pitchFamily="18" charset="0"/>
              </a:rPr>
              <a:t>trong</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không</a:t>
            </a:r>
            <a:r>
              <a:rPr lang="en-US" altLang="zh-CN" sz="2000" b="1" dirty="0">
                <a:solidFill>
                  <a:schemeClr val="bg2">
                    <a:lumMod val="50000"/>
                  </a:schemeClr>
                </a:solidFill>
                <a:ea typeface="SimSun" pitchFamily="2" charset="-122"/>
                <a:cs typeface="Times New Roman" panose="02020603050405020304" pitchFamily="18" charset="0"/>
              </a:rPr>
              <a:t> </a:t>
            </a:r>
            <a:r>
              <a:rPr lang="en-US" altLang="zh-CN" sz="2000" b="1" dirty="0" err="1">
                <a:solidFill>
                  <a:schemeClr val="bg2">
                    <a:lumMod val="50000"/>
                  </a:schemeClr>
                </a:solidFill>
                <a:ea typeface="SimSun" pitchFamily="2" charset="-122"/>
                <a:cs typeface="Times New Roman" panose="02020603050405020304" pitchFamily="18" charset="0"/>
              </a:rPr>
              <a:t>khí</a:t>
            </a:r>
            <a:r>
              <a:rPr lang="en-US" altLang="zh-CN" sz="2000" b="1" dirty="0" smtClean="0">
                <a:solidFill>
                  <a:schemeClr val="bg2">
                    <a:lumMod val="50000"/>
                  </a:schemeClr>
                </a:solidFill>
                <a:ea typeface="SimSun" pitchFamily="2" charset="-122"/>
                <a:cs typeface="Times New Roman" panose="02020603050405020304" pitchFamily="18" charset="0"/>
              </a:rPr>
              <a:t>.</a:t>
            </a:r>
          </a:p>
          <a:p>
            <a:pPr algn="r" eaLnBrk="0" hangingPunct="0">
              <a:lnSpc>
                <a:spcPct val="150000"/>
              </a:lnSpc>
            </a:pPr>
            <a:r>
              <a:rPr lang="en-US" altLang="zh-CN" sz="2000" b="1" i="1" dirty="0" smtClean="0">
                <a:solidFill>
                  <a:schemeClr val="bg2">
                    <a:lumMod val="50000"/>
                  </a:schemeClr>
                </a:solidFill>
                <a:ea typeface="SimSun" pitchFamily="2" charset="-122"/>
                <a:cs typeface="Times New Roman" panose="02020603050405020304" pitchFamily="18" charset="0"/>
              </a:rPr>
              <a:t>(Mai </a:t>
            </a:r>
            <a:r>
              <a:rPr lang="en-US" altLang="zh-CN" sz="2000" b="1" i="1" dirty="0" err="1">
                <a:solidFill>
                  <a:schemeClr val="bg2">
                    <a:lumMod val="50000"/>
                  </a:schemeClr>
                </a:solidFill>
                <a:ea typeface="SimSun" pitchFamily="2" charset="-122"/>
                <a:cs typeface="Times New Roman" panose="02020603050405020304" pitchFamily="18" charset="0"/>
              </a:rPr>
              <a:t>V</a:t>
            </a:r>
            <a:r>
              <a:rPr lang="en-US" altLang="zh-CN" sz="2000" b="1" i="1" dirty="0" err="1" smtClean="0">
                <a:solidFill>
                  <a:schemeClr val="bg2">
                    <a:lumMod val="50000"/>
                  </a:schemeClr>
                </a:solidFill>
                <a:ea typeface="SimSun" pitchFamily="2" charset="-122"/>
                <a:cs typeface="Times New Roman" panose="02020603050405020304" pitchFamily="18" charset="0"/>
              </a:rPr>
              <a:t>ăn</a:t>
            </a:r>
            <a:r>
              <a:rPr lang="en-US" altLang="zh-CN" sz="2000" b="1" i="1" dirty="0" smtClean="0">
                <a:solidFill>
                  <a:schemeClr val="bg2">
                    <a:lumMod val="50000"/>
                  </a:schemeClr>
                </a:solidFill>
                <a:ea typeface="SimSun" pitchFamily="2" charset="-122"/>
                <a:cs typeface="Times New Roman" panose="02020603050405020304" pitchFamily="18" charset="0"/>
              </a:rPr>
              <a:t> </a:t>
            </a:r>
            <a:r>
              <a:rPr lang="en-US" altLang="zh-CN" sz="2000" b="1" i="1" dirty="0" err="1" smtClean="0">
                <a:solidFill>
                  <a:schemeClr val="bg2">
                    <a:lumMod val="50000"/>
                  </a:schemeClr>
                </a:solidFill>
                <a:ea typeface="SimSun" pitchFamily="2" charset="-122"/>
                <a:cs typeface="Times New Roman" panose="02020603050405020304" pitchFamily="18" charset="0"/>
              </a:rPr>
              <a:t>Tạo</a:t>
            </a:r>
            <a:r>
              <a:rPr lang="en-US" altLang="zh-CN" sz="2000" b="1" i="1" dirty="0" smtClean="0">
                <a:solidFill>
                  <a:schemeClr val="bg2">
                    <a:lumMod val="50000"/>
                  </a:schemeClr>
                </a:solidFill>
                <a:ea typeface="SimSun" pitchFamily="2" charset="-122"/>
                <a:cs typeface="Times New Roman" panose="02020603050405020304" pitchFamily="18" charset="0"/>
              </a:rPr>
              <a:t>)</a:t>
            </a:r>
            <a:endParaRPr lang="en-US" altLang="zh-CN" sz="2000" b="1" i="1" dirty="0">
              <a:solidFill>
                <a:schemeClr val="bg2">
                  <a:lumMod val="50000"/>
                </a:schemeClr>
              </a:solidFill>
              <a:ea typeface="SimSun" pitchFamily="2" charset="-122"/>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randombar(horizontal)">
                                      <p:cBhvr>
                                        <p:cTn id="7" dur="500"/>
                                        <p:tgtEl>
                                          <p:spTgt spid="2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1000" fill="hold"/>
                                        <p:tgtEl>
                                          <p:spTgt spid="29"/>
                                        </p:tgtEl>
                                        <p:attrNameLst>
                                          <p:attrName>ppt_x</p:attrName>
                                        </p:attrNameLst>
                                      </p:cBhvr>
                                      <p:tavLst>
                                        <p:tav tm="0">
                                          <p:val>
                                            <p:strVal val="#ppt_x"/>
                                          </p:val>
                                        </p:tav>
                                        <p:tav tm="100000">
                                          <p:val>
                                            <p:strVal val="#ppt_x"/>
                                          </p:val>
                                        </p:tav>
                                      </p:tavLst>
                                    </p:anim>
                                    <p:anim calcmode="lin" valueType="num">
                                      <p:cBhvr additive="base">
                                        <p:cTn id="12" dur="100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5" presetClass="entr" presetSubtype="10"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checkerboard(across)">
                                      <p:cBhvr>
                                        <p:cTn id="16" dur="1000"/>
                                        <p:tgtEl>
                                          <p:spTgt spid="30"/>
                                        </p:tgtEl>
                                      </p:cBhvr>
                                    </p:animEffect>
                                  </p:childTnLst>
                                </p:cTn>
                              </p:par>
                            </p:childTnLst>
                          </p:cTn>
                        </p:par>
                        <p:par>
                          <p:cTn id="17" fill="hold">
                            <p:stCondLst>
                              <p:cond delay="2500"/>
                            </p:stCondLst>
                            <p:childTnLst>
                              <p:par>
                                <p:cTn id="18" presetID="2" presetClass="entr" presetSubtype="4"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 calcmode="lin" valueType="num">
                                      <p:cBhvr additive="base">
                                        <p:cTn id="20" dur="1000" fill="hold"/>
                                        <p:tgtEl>
                                          <p:spTgt spid="31"/>
                                        </p:tgtEl>
                                        <p:attrNameLst>
                                          <p:attrName>ppt_x</p:attrName>
                                        </p:attrNameLst>
                                      </p:cBhvr>
                                      <p:tavLst>
                                        <p:tav tm="0">
                                          <p:val>
                                            <p:strVal val="#ppt_x"/>
                                          </p:val>
                                        </p:tav>
                                        <p:tav tm="100000">
                                          <p:val>
                                            <p:strVal val="#ppt_x"/>
                                          </p:val>
                                        </p:tav>
                                      </p:tavLst>
                                    </p:anim>
                                    <p:anim calcmode="lin" valueType="num">
                                      <p:cBhvr additive="base">
                                        <p:cTn id="21" dur="10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animBg="1"/>
      <p:bldP spid="30" grpId="0" animBg="1"/>
      <p:bldP spid="31"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a:gsLst>
            <a:gs pos="0">
              <a:srgbClr val="CFF2F2"/>
            </a:gs>
            <a:gs pos="100000">
              <a:schemeClr val="accent1"/>
            </a:gs>
          </a:gsLst>
          <a:lin ang="5400012" scaled="0"/>
        </a:gradFill>
        <a:effectLst/>
      </p:bgPr>
    </p:bg>
    <p:spTree>
      <p:nvGrpSpPr>
        <p:cNvPr id="1" name="Shape 5675"/>
        <p:cNvGrpSpPr/>
        <p:nvPr/>
      </p:nvGrpSpPr>
      <p:grpSpPr>
        <a:xfrm>
          <a:off x="0" y="0"/>
          <a:ext cx="0" cy="0"/>
          <a:chOff x="0" y="0"/>
          <a:chExt cx="0" cy="0"/>
        </a:xfrm>
      </p:grpSpPr>
      <p:sp>
        <p:nvSpPr>
          <p:cNvPr id="5676" name="Google Shape;5676;p44"/>
          <p:cNvSpPr/>
          <p:nvPr/>
        </p:nvSpPr>
        <p:spPr>
          <a:xfrm>
            <a:off x="973338" y="3139250"/>
            <a:ext cx="741600" cy="741600"/>
          </a:xfrm>
          <a:prstGeom prst="ellipse">
            <a:avLst/>
          </a:prstGeom>
          <a:solidFill>
            <a:srgbClr val="358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44"/>
          <p:cNvSpPr/>
          <p:nvPr/>
        </p:nvSpPr>
        <p:spPr>
          <a:xfrm>
            <a:off x="4772888" y="3143875"/>
            <a:ext cx="741600" cy="741600"/>
          </a:xfrm>
          <a:prstGeom prst="ellipse">
            <a:avLst/>
          </a:prstGeom>
          <a:solidFill>
            <a:srgbClr val="358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44"/>
          <p:cNvSpPr/>
          <p:nvPr/>
        </p:nvSpPr>
        <p:spPr>
          <a:xfrm>
            <a:off x="4772888" y="1804500"/>
            <a:ext cx="741600" cy="741600"/>
          </a:xfrm>
          <a:prstGeom prst="ellipse">
            <a:avLst/>
          </a:prstGeom>
          <a:solidFill>
            <a:srgbClr val="358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44"/>
          <p:cNvSpPr/>
          <p:nvPr/>
        </p:nvSpPr>
        <p:spPr>
          <a:xfrm>
            <a:off x="973338" y="1804500"/>
            <a:ext cx="741600" cy="741600"/>
          </a:xfrm>
          <a:prstGeom prst="ellipse">
            <a:avLst/>
          </a:prstGeom>
          <a:solidFill>
            <a:srgbClr val="358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44"/>
          <p:cNvSpPr txBox="1">
            <a:spLocks noGrp="1"/>
          </p:cNvSpPr>
          <p:nvPr>
            <p:ph type="title" idx="15"/>
          </p:nvPr>
        </p:nvSpPr>
        <p:spPr>
          <a:xfrm>
            <a:off x="713225" y="445025"/>
            <a:ext cx="7717500" cy="572700"/>
          </a:xfrm>
          <a:prstGeom prst="rect">
            <a:avLst/>
          </a:prstGeom>
        </p:spPr>
        <p:txBody>
          <a:bodyPr spcFirstLastPara="1" wrap="square" lIns="91425" tIns="91425" rIns="91425" bIns="91425" anchor="ctr" anchorCtr="0">
            <a:noAutofit/>
          </a:bodyPr>
          <a:lstStyle/>
          <a:p>
            <a:pPr lvl="0"/>
            <a:r>
              <a:rPr lang="vi-VN" sz="4000" dirty="0" smtClean="0">
                <a:solidFill>
                  <a:srgbClr val="FF0000"/>
                </a:solidFill>
                <a:latin typeface="Sali"/>
                <a:cs typeface="Times New Roman" panose="02020603050405020304" pitchFamily="18" charset="0"/>
              </a:rPr>
              <a:t>Những điều cần lưu ý</a:t>
            </a:r>
            <a:endParaRPr lang="vi-VN" sz="4000" b="0" dirty="0">
              <a:solidFill>
                <a:srgbClr val="FF0000"/>
              </a:solidFill>
              <a:latin typeface="Sali"/>
              <a:sym typeface="Sail"/>
            </a:endParaRPr>
          </a:p>
        </p:txBody>
      </p:sp>
      <p:sp>
        <p:nvSpPr>
          <p:cNvPr id="5681" name="Google Shape;5681;p44"/>
          <p:cNvSpPr txBox="1">
            <a:spLocks noGrp="1"/>
          </p:cNvSpPr>
          <p:nvPr>
            <p:ph type="title"/>
          </p:nvPr>
        </p:nvSpPr>
        <p:spPr>
          <a:xfrm>
            <a:off x="1788959" y="1804500"/>
            <a:ext cx="2920670" cy="918475"/>
          </a:xfrm>
          <a:prstGeom prst="rect">
            <a:avLst/>
          </a:prstGeom>
        </p:spPr>
        <p:txBody>
          <a:bodyPr spcFirstLastPara="1" wrap="square" lIns="91425" tIns="91425" rIns="91425" bIns="91425" anchor="ctr" anchorCtr="0">
            <a:noAutofit/>
          </a:bodyPr>
          <a:lstStyle/>
          <a:p>
            <a:pPr eaLnBrk="0" fontAlgn="base" hangingPunct="0">
              <a:spcBef>
                <a:spcPct val="0"/>
              </a:spcBef>
              <a:spcAft>
                <a:spcPct val="0"/>
              </a:spcAft>
            </a:pPr>
            <a:r>
              <a:rPr lang="en-US" altLang="en-US" sz="2800" b="1" dirty="0" err="1">
                <a:solidFill>
                  <a:srgbClr val="C00000"/>
                </a:solidFill>
                <a:latin typeface="Gwendolyn" pitchFamily="2" charset="0"/>
                <a:cs typeface="Times New Roman" pitchFamily="18" charset="0"/>
              </a:rPr>
              <a:t>Chuẩn</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bị</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đầy</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đủ</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sách</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vở</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và</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dụng</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cụ</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học</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tập</a:t>
            </a:r>
            <a:r>
              <a:rPr lang="en-US" altLang="en-US" sz="2800" b="1" dirty="0">
                <a:solidFill>
                  <a:srgbClr val="C00000"/>
                </a:solidFill>
                <a:latin typeface="Gwendolyn" pitchFamily="2" charset="0"/>
                <a:cs typeface="Times New Roman" pitchFamily="18" charset="0"/>
              </a:rPr>
              <a:t>.</a:t>
            </a:r>
          </a:p>
        </p:txBody>
      </p:sp>
      <p:sp>
        <p:nvSpPr>
          <p:cNvPr id="5683" name="Google Shape;5683;p44"/>
          <p:cNvSpPr txBox="1">
            <a:spLocks noGrp="1"/>
          </p:cNvSpPr>
          <p:nvPr>
            <p:ph type="title" idx="2"/>
          </p:nvPr>
        </p:nvSpPr>
        <p:spPr>
          <a:xfrm>
            <a:off x="5640762" y="1958100"/>
            <a:ext cx="3287337" cy="434400"/>
          </a:xfrm>
          <a:prstGeom prst="rect">
            <a:avLst/>
          </a:prstGeom>
        </p:spPr>
        <p:txBody>
          <a:bodyPr spcFirstLastPara="1" wrap="square" lIns="91425" tIns="91425" rIns="91425" bIns="91425" anchor="ctr" anchorCtr="0">
            <a:noAutofit/>
          </a:bodyPr>
          <a:lstStyle/>
          <a:p>
            <a:pPr eaLnBrk="0" fontAlgn="base" hangingPunct="0">
              <a:spcBef>
                <a:spcPct val="0"/>
              </a:spcBef>
              <a:spcAft>
                <a:spcPct val="0"/>
              </a:spcAft>
            </a:pPr>
            <a:r>
              <a:rPr lang="en-US" altLang="en-US" sz="2800" b="1" dirty="0" err="1">
                <a:solidFill>
                  <a:srgbClr val="C00000"/>
                </a:solidFill>
                <a:latin typeface="Gwendolyn" pitchFamily="2" charset="0"/>
                <a:cs typeface="Times New Roman" pitchFamily="18" charset="0"/>
              </a:rPr>
              <a:t>Tập</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trung</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lắng</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nghe</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và</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chủ</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động</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ghi</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chép</a:t>
            </a:r>
            <a:r>
              <a:rPr lang="en-US" altLang="en-US" sz="2800" b="1" dirty="0">
                <a:solidFill>
                  <a:srgbClr val="C00000"/>
                </a:solidFill>
                <a:latin typeface="Gwendolyn" pitchFamily="2" charset="0"/>
                <a:cs typeface="Times New Roman" pitchFamily="18" charset="0"/>
              </a:rPr>
              <a:t>.</a:t>
            </a:r>
          </a:p>
        </p:txBody>
      </p:sp>
      <p:sp>
        <p:nvSpPr>
          <p:cNvPr id="5685" name="Google Shape;5685;p44"/>
          <p:cNvSpPr txBox="1">
            <a:spLocks noGrp="1"/>
          </p:cNvSpPr>
          <p:nvPr>
            <p:ph type="title" idx="4"/>
          </p:nvPr>
        </p:nvSpPr>
        <p:spPr>
          <a:xfrm>
            <a:off x="1763172" y="3292850"/>
            <a:ext cx="3011882" cy="434400"/>
          </a:xfrm>
          <a:prstGeom prst="rect">
            <a:avLst/>
          </a:prstGeom>
        </p:spPr>
        <p:txBody>
          <a:bodyPr spcFirstLastPara="1" wrap="square" lIns="91425" tIns="91425" rIns="91425" bIns="91425" anchor="ctr" anchorCtr="0">
            <a:noAutofit/>
          </a:bodyPr>
          <a:lstStyle/>
          <a:p>
            <a:pPr eaLnBrk="0" fontAlgn="base" hangingPunct="0">
              <a:spcBef>
                <a:spcPct val="0"/>
              </a:spcBef>
              <a:spcAft>
                <a:spcPct val="0"/>
              </a:spcAft>
            </a:pPr>
            <a:r>
              <a:rPr lang="en-US" altLang="en-US" sz="2800" b="1" dirty="0" err="1">
                <a:solidFill>
                  <a:srgbClr val="C00000"/>
                </a:solidFill>
                <a:latin typeface="Gwendolyn" pitchFamily="2" charset="0"/>
                <a:cs typeface="Times New Roman" pitchFamily="18" charset="0"/>
              </a:rPr>
              <a:t>Ngồi</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học</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ngay</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ngắn</a:t>
            </a:r>
            <a:r>
              <a:rPr lang="en-US" altLang="en-US" sz="2800" b="1" dirty="0">
                <a:solidFill>
                  <a:srgbClr val="C00000"/>
                </a:solidFill>
                <a:latin typeface="Gwendolyn" pitchFamily="2" charset="0"/>
                <a:cs typeface="Times New Roman" pitchFamily="18" charset="0"/>
              </a:rPr>
              <a:t> ở </a:t>
            </a:r>
            <a:r>
              <a:rPr lang="en-US" altLang="en-US" sz="2800" b="1" dirty="0" err="1">
                <a:solidFill>
                  <a:srgbClr val="C00000"/>
                </a:solidFill>
                <a:latin typeface="Gwendolyn" pitchFamily="2" charset="0"/>
                <a:cs typeface="Times New Roman" pitchFamily="18" charset="0"/>
              </a:rPr>
              <a:t>nơi</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có</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đủ</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ánh</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sáng</a:t>
            </a:r>
            <a:r>
              <a:rPr lang="en-US" altLang="en-US" sz="2800" b="1" dirty="0">
                <a:solidFill>
                  <a:srgbClr val="C00000"/>
                </a:solidFill>
                <a:latin typeface="Gwendolyn" pitchFamily="2" charset="0"/>
                <a:cs typeface="Times New Roman" pitchFamily="18" charset="0"/>
              </a:rPr>
              <a:t>.</a:t>
            </a:r>
          </a:p>
        </p:txBody>
      </p:sp>
      <p:sp>
        <p:nvSpPr>
          <p:cNvPr id="5686" name="Google Shape;5686;p44"/>
          <p:cNvSpPr txBox="1">
            <a:spLocks noGrp="1"/>
          </p:cNvSpPr>
          <p:nvPr>
            <p:ph type="title" idx="5"/>
          </p:nvPr>
        </p:nvSpPr>
        <p:spPr>
          <a:xfrm>
            <a:off x="5729663" y="3292850"/>
            <a:ext cx="2580300" cy="434400"/>
          </a:xfrm>
          <a:prstGeom prst="rect">
            <a:avLst/>
          </a:prstGeom>
        </p:spPr>
        <p:txBody>
          <a:bodyPr spcFirstLastPara="1" wrap="square" lIns="91425" tIns="91425" rIns="91425" bIns="91425" anchor="ctr" anchorCtr="0">
            <a:noAutofit/>
          </a:bodyPr>
          <a:lstStyle/>
          <a:p>
            <a:pPr eaLnBrk="0" fontAlgn="base" hangingPunct="0">
              <a:spcBef>
                <a:spcPct val="0"/>
              </a:spcBef>
              <a:spcAft>
                <a:spcPct val="0"/>
              </a:spcAft>
            </a:pPr>
            <a:r>
              <a:rPr lang="en-US" altLang="en-US" sz="2800" b="1" dirty="0" err="1">
                <a:solidFill>
                  <a:srgbClr val="C00000"/>
                </a:solidFill>
                <a:latin typeface="Gwendolyn" pitchFamily="2" charset="0"/>
                <a:cs typeface="Times New Roman" pitchFamily="18" charset="0"/>
              </a:rPr>
              <a:t>Thực</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hành</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yêu</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cầu</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của</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giáo</a:t>
            </a:r>
            <a:r>
              <a:rPr lang="en-US" altLang="en-US" sz="2800" b="1" dirty="0">
                <a:solidFill>
                  <a:srgbClr val="C00000"/>
                </a:solidFill>
                <a:latin typeface="Gwendolyn" pitchFamily="2" charset="0"/>
                <a:cs typeface="Times New Roman" pitchFamily="18" charset="0"/>
              </a:rPr>
              <a:t> </a:t>
            </a:r>
            <a:r>
              <a:rPr lang="en-US" altLang="en-US" sz="2800" b="1" dirty="0" err="1">
                <a:solidFill>
                  <a:srgbClr val="C00000"/>
                </a:solidFill>
                <a:latin typeface="Gwendolyn" pitchFamily="2" charset="0"/>
                <a:cs typeface="Times New Roman" pitchFamily="18" charset="0"/>
              </a:rPr>
              <a:t>viên</a:t>
            </a:r>
            <a:r>
              <a:rPr lang="en-US" altLang="en-US" sz="2800" b="1" dirty="0">
                <a:solidFill>
                  <a:srgbClr val="C00000"/>
                </a:solidFill>
                <a:latin typeface="Gwendolyn" pitchFamily="2" charset="0"/>
                <a:cs typeface="Times New Roman" pitchFamily="18" charset="0"/>
              </a:rPr>
              <a:t>.</a:t>
            </a:r>
          </a:p>
        </p:txBody>
      </p:sp>
      <p:sp>
        <p:nvSpPr>
          <p:cNvPr id="5688" name="Google Shape;5688;p44"/>
          <p:cNvSpPr txBox="1">
            <a:spLocks noGrp="1"/>
          </p:cNvSpPr>
          <p:nvPr>
            <p:ph type="title" idx="7"/>
          </p:nvPr>
        </p:nvSpPr>
        <p:spPr>
          <a:xfrm>
            <a:off x="923538" y="1863538"/>
            <a:ext cx="841200" cy="429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t>01</a:t>
            </a:r>
            <a:endParaRPr dirty="0"/>
          </a:p>
        </p:txBody>
      </p:sp>
      <p:sp>
        <p:nvSpPr>
          <p:cNvPr id="5689" name="Google Shape;5689;p44"/>
          <p:cNvSpPr txBox="1">
            <a:spLocks noGrp="1"/>
          </p:cNvSpPr>
          <p:nvPr>
            <p:ph type="title" idx="8"/>
          </p:nvPr>
        </p:nvSpPr>
        <p:spPr>
          <a:xfrm>
            <a:off x="4709629" y="1858800"/>
            <a:ext cx="842400" cy="47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03</a:t>
            </a:r>
            <a:endParaRPr/>
          </a:p>
        </p:txBody>
      </p:sp>
      <p:sp>
        <p:nvSpPr>
          <p:cNvPr id="5690" name="Google Shape;5690;p44"/>
          <p:cNvSpPr txBox="1">
            <a:spLocks noGrp="1"/>
          </p:cNvSpPr>
          <p:nvPr>
            <p:ph type="title" idx="9"/>
          </p:nvPr>
        </p:nvSpPr>
        <p:spPr>
          <a:xfrm>
            <a:off x="922938" y="3193550"/>
            <a:ext cx="842400" cy="43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02</a:t>
            </a:r>
            <a:endParaRPr/>
          </a:p>
        </p:txBody>
      </p:sp>
      <p:sp>
        <p:nvSpPr>
          <p:cNvPr id="5691" name="Google Shape;5691;p44"/>
          <p:cNvSpPr txBox="1">
            <a:spLocks noGrp="1"/>
          </p:cNvSpPr>
          <p:nvPr>
            <p:ph type="title" idx="13"/>
          </p:nvPr>
        </p:nvSpPr>
        <p:spPr>
          <a:xfrm>
            <a:off x="4709629" y="3196701"/>
            <a:ext cx="842400" cy="431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04</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5680"/>
                                        </p:tgtEl>
                                        <p:attrNameLst>
                                          <p:attrName>style.visibility</p:attrName>
                                        </p:attrNameLst>
                                      </p:cBhvr>
                                      <p:to>
                                        <p:strVal val="visible"/>
                                      </p:to>
                                    </p:set>
                                    <p:animEffect transition="in" filter="barn(inVertical)">
                                      <p:cBhvr>
                                        <p:cTn id="7" dur="500"/>
                                        <p:tgtEl>
                                          <p:spTgt spid="5680"/>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5679"/>
                                        </p:tgtEl>
                                        <p:attrNameLst>
                                          <p:attrName>style.visibility</p:attrName>
                                        </p:attrNameLst>
                                      </p:cBhvr>
                                      <p:to>
                                        <p:strVal val="visible"/>
                                      </p:to>
                                    </p:set>
                                    <p:animEffect transition="in" filter="barn(inVertical)">
                                      <p:cBhvr>
                                        <p:cTn id="11" dur="500"/>
                                        <p:tgtEl>
                                          <p:spTgt spid="5679"/>
                                        </p:tgtEl>
                                      </p:cBhvr>
                                    </p:animEffect>
                                  </p:childTnLst>
                                </p:cTn>
                              </p:par>
                              <p:par>
                                <p:cTn id="12" presetID="16" presetClass="entr" presetSubtype="21" fill="hold" grpId="0" nodeType="withEffect">
                                  <p:stCondLst>
                                    <p:cond delay="0"/>
                                  </p:stCondLst>
                                  <p:childTnLst>
                                    <p:set>
                                      <p:cBhvr>
                                        <p:cTn id="13" dur="1" fill="hold">
                                          <p:stCondLst>
                                            <p:cond delay="0"/>
                                          </p:stCondLst>
                                        </p:cTn>
                                        <p:tgtEl>
                                          <p:spTgt spid="5688"/>
                                        </p:tgtEl>
                                        <p:attrNameLst>
                                          <p:attrName>style.visibility</p:attrName>
                                        </p:attrNameLst>
                                      </p:cBhvr>
                                      <p:to>
                                        <p:strVal val="visible"/>
                                      </p:to>
                                    </p:set>
                                    <p:animEffect transition="in" filter="barn(inVertical)">
                                      <p:cBhvr>
                                        <p:cTn id="14" dur="500"/>
                                        <p:tgtEl>
                                          <p:spTgt spid="5688"/>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5681"/>
                                        </p:tgtEl>
                                        <p:attrNameLst>
                                          <p:attrName>style.visibility</p:attrName>
                                        </p:attrNameLst>
                                      </p:cBhvr>
                                      <p:to>
                                        <p:strVal val="visible"/>
                                      </p:to>
                                    </p:set>
                                    <p:animEffect transition="in" filter="barn(inVertical)">
                                      <p:cBhvr>
                                        <p:cTn id="17" dur="500"/>
                                        <p:tgtEl>
                                          <p:spTgt spid="5681"/>
                                        </p:tgtEl>
                                      </p:cBhvr>
                                    </p:animEffect>
                                  </p:childTnLst>
                                </p:cTn>
                              </p:par>
                            </p:childTnLst>
                          </p:cTn>
                        </p:par>
                        <p:par>
                          <p:cTn id="18" fill="hold">
                            <p:stCondLst>
                              <p:cond delay="1000"/>
                            </p:stCondLst>
                            <p:childTnLst>
                              <p:par>
                                <p:cTn id="19" presetID="16" presetClass="entr" presetSubtype="21" fill="hold" grpId="0" nodeType="afterEffect">
                                  <p:stCondLst>
                                    <p:cond delay="0"/>
                                  </p:stCondLst>
                                  <p:childTnLst>
                                    <p:set>
                                      <p:cBhvr>
                                        <p:cTn id="20" dur="1" fill="hold">
                                          <p:stCondLst>
                                            <p:cond delay="0"/>
                                          </p:stCondLst>
                                        </p:cTn>
                                        <p:tgtEl>
                                          <p:spTgt spid="5676"/>
                                        </p:tgtEl>
                                        <p:attrNameLst>
                                          <p:attrName>style.visibility</p:attrName>
                                        </p:attrNameLst>
                                      </p:cBhvr>
                                      <p:to>
                                        <p:strVal val="visible"/>
                                      </p:to>
                                    </p:set>
                                    <p:animEffect transition="in" filter="barn(inVertical)">
                                      <p:cBhvr>
                                        <p:cTn id="21" dur="500"/>
                                        <p:tgtEl>
                                          <p:spTgt spid="5676"/>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5685"/>
                                        </p:tgtEl>
                                        <p:attrNameLst>
                                          <p:attrName>style.visibility</p:attrName>
                                        </p:attrNameLst>
                                      </p:cBhvr>
                                      <p:to>
                                        <p:strVal val="visible"/>
                                      </p:to>
                                    </p:set>
                                    <p:animEffect transition="in" filter="barn(inVertical)">
                                      <p:cBhvr>
                                        <p:cTn id="24" dur="500"/>
                                        <p:tgtEl>
                                          <p:spTgt spid="5685"/>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5690"/>
                                        </p:tgtEl>
                                        <p:attrNameLst>
                                          <p:attrName>style.visibility</p:attrName>
                                        </p:attrNameLst>
                                      </p:cBhvr>
                                      <p:to>
                                        <p:strVal val="visible"/>
                                      </p:to>
                                    </p:set>
                                    <p:animEffect transition="in" filter="barn(inVertical)">
                                      <p:cBhvr>
                                        <p:cTn id="27" dur="500"/>
                                        <p:tgtEl>
                                          <p:spTgt spid="5690"/>
                                        </p:tgtEl>
                                      </p:cBhvr>
                                    </p:animEffect>
                                  </p:childTnLst>
                                </p:cTn>
                              </p:par>
                            </p:childTnLst>
                          </p:cTn>
                        </p:par>
                        <p:par>
                          <p:cTn id="28" fill="hold">
                            <p:stCondLst>
                              <p:cond delay="1500"/>
                            </p:stCondLst>
                            <p:childTnLst>
                              <p:par>
                                <p:cTn id="29" presetID="16" presetClass="entr" presetSubtype="21" fill="hold" grpId="0" nodeType="afterEffect">
                                  <p:stCondLst>
                                    <p:cond delay="0"/>
                                  </p:stCondLst>
                                  <p:childTnLst>
                                    <p:set>
                                      <p:cBhvr>
                                        <p:cTn id="30" dur="1" fill="hold">
                                          <p:stCondLst>
                                            <p:cond delay="0"/>
                                          </p:stCondLst>
                                        </p:cTn>
                                        <p:tgtEl>
                                          <p:spTgt spid="5678"/>
                                        </p:tgtEl>
                                        <p:attrNameLst>
                                          <p:attrName>style.visibility</p:attrName>
                                        </p:attrNameLst>
                                      </p:cBhvr>
                                      <p:to>
                                        <p:strVal val="visible"/>
                                      </p:to>
                                    </p:set>
                                    <p:animEffect transition="in" filter="barn(inVertical)">
                                      <p:cBhvr>
                                        <p:cTn id="31" dur="500"/>
                                        <p:tgtEl>
                                          <p:spTgt spid="5678"/>
                                        </p:tgtEl>
                                      </p:cBhvr>
                                    </p:animEffect>
                                  </p:childTnLst>
                                </p:cTn>
                              </p:par>
                              <p:par>
                                <p:cTn id="32" presetID="16" presetClass="entr" presetSubtype="21" fill="hold" grpId="0" nodeType="withEffect">
                                  <p:stCondLst>
                                    <p:cond delay="0"/>
                                  </p:stCondLst>
                                  <p:childTnLst>
                                    <p:set>
                                      <p:cBhvr>
                                        <p:cTn id="33" dur="1" fill="hold">
                                          <p:stCondLst>
                                            <p:cond delay="0"/>
                                          </p:stCondLst>
                                        </p:cTn>
                                        <p:tgtEl>
                                          <p:spTgt spid="5683"/>
                                        </p:tgtEl>
                                        <p:attrNameLst>
                                          <p:attrName>style.visibility</p:attrName>
                                        </p:attrNameLst>
                                      </p:cBhvr>
                                      <p:to>
                                        <p:strVal val="visible"/>
                                      </p:to>
                                    </p:set>
                                    <p:animEffect transition="in" filter="barn(inVertical)">
                                      <p:cBhvr>
                                        <p:cTn id="34" dur="500"/>
                                        <p:tgtEl>
                                          <p:spTgt spid="5683"/>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5689"/>
                                        </p:tgtEl>
                                        <p:attrNameLst>
                                          <p:attrName>style.visibility</p:attrName>
                                        </p:attrNameLst>
                                      </p:cBhvr>
                                      <p:to>
                                        <p:strVal val="visible"/>
                                      </p:to>
                                    </p:set>
                                    <p:animEffect transition="in" filter="barn(inVertical)">
                                      <p:cBhvr>
                                        <p:cTn id="37" dur="500"/>
                                        <p:tgtEl>
                                          <p:spTgt spid="5689"/>
                                        </p:tgtEl>
                                      </p:cBhvr>
                                    </p:animEffect>
                                  </p:childTnLst>
                                </p:cTn>
                              </p:par>
                            </p:childTnLst>
                          </p:cTn>
                        </p:par>
                        <p:par>
                          <p:cTn id="38" fill="hold">
                            <p:stCondLst>
                              <p:cond delay="2000"/>
                            </p:stCondLst>
                            <p:childTnLst>
                              <p:par>
                                <p:cTn id="39" presetID="16" presetClass="entr" presetSubtype="21" fill="hold" grpId="0" nodeType="afterEffect">
                                  <p:stCondLst>
                                    <p:cond delay="0"/>
                                  </p:stCondLst>
                                  <p:childTnLst>
                                    <p:set>
                                      <p:cBhvr>
                                        <p:cTn id="40" dur="1" fill="hold">
                                          <p:stCondLst>
                                            <p:cond delay="0"/>
                                          </p:stCondLst>
                                        </p:cTn>
                                        <p:tgtEl>
                                          <p:spTgt spid="5677"/>
                                        </p:tgtEl>
                                        <p:attrNameLst>
                                          <p:attrName>style.visibility</p:attrName>
                                        </p:attrNameLst>
                                      </p:cBhvr>
                                      <p:to>
                                        <p:strVal val="visible"/>
                                      </p:to>
                                    </p:set>
                                    <p:animEffect transition="in" filter="barn(inVertical)">
                                      <p:cBhvr>
                                        <p:cTn id="41" dur="500"/>
                                        <p:tgtEl>
                                          <p:spTgt spid="5677"/>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5686"/>
                                        </p:tgtEl>
                                        <p:attrNameLst>
                                          <p:attrName>style.visibility</p:attrName>
                                        </p:attrNameLst>
                                      </p:cBhvr>
                                      <p:to>
                                        <p:strVal val="visible"/>
                                      </p:to>
                                    </p:set>
                                    <p:animEffect transition="in" filter="barn(inVertical)">
                                      <p:cBhvr>
                                        <p:cTn id="44" dur="500"/>
                                        <p:tgtEl>
                                          <p:spTgt spid="5686"/>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5691"/>
                                        </p:tgtEl>
                                        <p:attrNameLst>
                                          <p:attrName>style.visibility</p:attrName>
                                        </p:attrNameLst>
                                      </p:cBhvr>
                                      <p:to>
                                        <p:strVal val="visible"/>
                                      </p:to>
                                    </p:set>
                                    <p:animEffect transition="in" filter="barn(inVertical)">
                                      <p:cBhvr>
                                        <p:cTn id="47" dur="500"/>
                                        <p:tgtEl>
                                          <p:spTgt spid="56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76" grpId="0" animBg="1"/>
      <p:bldP spid="5677" grpId="0" animBg="1"/>
      <p:bldP spid="5678" grpId="0" animBg="1"/>
      <p:bldP spid="5679" grpId="0" animBg="1"/>
      <p:bldP spid="5680" grpId="0"/>
      <p:bldP spid="5681" grpId="0"/>
      <p:bldP spid="5683" grpId="0"/>
      <p:bldP spid="5685" grpId="0"/>
      <p:bldP spid="5686" grpId="0"/>
      <p:bldP spid="5688" grpId="0"/>
      <p:bldP spid="5689" grpId="0"/>
      <p:bldP spid="5690" grpId="0"/>
      <p:bldP spid="5691"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673"/>
        <p:cNvGrpSpPr/>
        <p:nvPr/>
      </p:nvGrpSpPr>
      <p:grpSpPr>
        <a:xfrm>
          <a:off x="0" y="0"/>
          <a:ext cx="0" cy="0"/>
          <a:chOff x="0" y="0"/>
          <a:chExt cx="0" cy="0"/>
        </a:xfrm>
      </p:grpSpPr>
      <p:sp>
        <p:nvSpPr>
          <p:cNvPr id="49" name="TextBox 48">
            <a:extLst>
              <a:ext uri="{FF2B5EF4-FFF2-40B4-BE49-F238E27FC236}">
                <a16:creationId xmlns:a16="http://schemas.microsoft.com/office/drawing/2014/main" xmlns="" id="{CC7EE8C8-0B33-4C73-9C97-BAC51E1220DA}"/>
              </a:ext>
            </a:extLst>
          </p:cNvPr>
          <p:cNvSpPr txBox="1"/>
          <p:nvPr/>
        </p:nvSpPr>
        <p:spPr>
          <a:xfrm>
            <a:off x="262628" y="499300"/>
            <a:ext cx="8142012" cy="1061829"/>
          </a:xfrm>
          <a:prstGeom prst="rect">
            <a:avLst/>
          </a:prstGeom>
          <a:noFill/>
        </p:spPr>
        <p:txBody>
          <a:bodyPr wrap="square" rtlCol="0">
            <a:spAutoFit/>
          </a:bodyPr>
          <a:lstStyle/>
          <a:p>
            <a:pPr indent="342900" algn="just"/>
            <a:r>
              <a:rPr lang="en-US" sz="2100" b="1" dirty="0">
                <a:solidFill>
                  <a:schemeClr val="bg2"/>
                </a:solidFill>
                <a:latin typeface="Times New Roman" panose="02020603050405020304" pitchFamily="18" charset="0"/>
                <a:cs typeface="Times New Roman" panose="02020603050405020304" pitchFamily="18" charset="0"/>
              </a:rPr>
              <a:t>a. </a:t>
            </a:r>
            <a:r>
              <a:rPr lang="en-US" sz="2100" b="1" dirty="0" err="1">
                <a:solidFill>
                  <a:schemeClr val="bg2"/>
                </a:solidFill>
                <a:latin typeface="Times New Roman" panose="02020603050405020304" pitchFamily="18" charset="0"/>
                <a:cs typeface="Times New Roman" panose="02020603050405020304" pitchFamily="18" charset="0"/>
              </a:rPr>
              <a:t>Thì</a:t>
            </a:r>
            <a:r>
              <a:rPr lang="en-US" sz="2100" b="1" dirty="0">
                <a:solidFill>
                  <a:schemeClr val="bg2"/>
                </a:solidFill>
                <a:latin typeface="Times New Roman" panose="02020603050405020304" pitchFamily="18" charset="0"/>
                <a:cs typeface="Times New Roman" panose="02020603050405020304" pitchFamily="18" charset="0"/>
              </a:rPr>
              <a:t> ra </a:t>
            </a:r>
            <a:r>
              <a:rPr lang="en-US" sz="2100" b="1" dirty="0" err="1">
                <a:solidFill>
                  <a:schemeClr val="bg2"/>
                </a:solidFill>
                <a:latin typeface="Times New Roman" panose="02020603050405020304" pitchFamily="18" charset="0"/>
                <a:cs typeface="Times New Roman" panose="02020603050405020304" pitchFamily="18" charset="0"/>
              </a:rPr>
              <a:t>đó</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là</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một</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thứ</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máy</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cộng</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trừ</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mà</a:t>
            </a:r>
            <a:r>
              <a:rPr lang="en-US" sz="2100" b="1" dirty="0">
                <a:solidFill>
                  <a:schemeClr val="bg2"/>
                </a:solidFill>
                <a:latin typeface="Times New Roman" panose="02020603050405020304" pitchFamily="18" charset="0"/>
                <a:cs typeface="Times New Roman" panose="02020603050405020304" pitchFamily="18" charset="0"/>
              </a:rPr>
              <a:t> Pa – </a:t>
            </a:r>
            <a:r>
              <a:rPr lang="en-US" sz="2100" b="1" dirty="0" err="1">
                <a:solidFill>
                  <a:schemeClr val="bg2"/>
                </a:solidFill>
                <a:latin typeface="Times New Roman" panose="02020603050405020304" pitchFamily="18" charset="0"/>
                <a:cs typeface="Times New Roman" panose="02020603050405020304" pitchFamily="18" charset="0"/>
              </a:rPr>
              <a:t>xcan</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đã</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đặt</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hết</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tình</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cảm</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của</a:t>
            </a:r>
            <a:r>
              <a:rPr lang="en-US" sz="2100" b="1" dirty="0">
                <a:solidFill>
                  <a:schemeClr val="bg2"/>
                </a:solidFill>
                <a:latin typeface="Times New Roman" panose="02020603050405020304" pitchFamily="18" charset="0"/>
                <a:cs typeface="Times New Roman" panose="02020603050405020304" pitchFamily="18" charset="0"/>
              </a:rPr>
              <a:t> ng</a:t>
            </a:r>
            <a:r>
              <a:rPr lang="vi-VN" sz="2100" b="1" dirty="0">
                <a:solidFill>
                  <a:schemeClr val="bg2"/>
                </a:solidFill>
                <a:latin typeface="Times New Roman" panose="02020603050405020304" pitchFamily="18" charset="0"/>
                <a:cs typeface="Times New Roman" panose="02020603050405020304" pitchFamily="18" charset="0"/>
              </a:rPr>
              <a:t>ư</a:t>
            </a:r>
            <a:r>
              <a:rPr lang="en-US" sz="2100" b="1" dirty="0" err="1">
                <a:solidFill>
                  <a:schemeClr val="bg2"/>
                </a:solidFill>
                <a:latin typeface="Times New Roman" panose="02020603050405020304" pitchFamily="18" charset="0"/>
                <a:cs typeface="Times New Roman" panose="02020603050405020304" pitchFamily="18" charset="0"/>
              </a:rPr>
              <a:t>ời</a:t>
            </a:r>
            <a:r>
              <a:rPr lang="en-US" sz="2100" b="1" dirty="0">
                <a:solidFill>
                  <a:schemeClr val="bg2"/>
                </a:solidFill>
                <a:latin typeface="Times New Roman" panose="02020603050405020304" pitchFamily="18" charset="0"/>
                <a:cs typeface="Times New Roman" panose="02020603050405020304" pitchFamily="18" charset="0"/>
              </a:rPr>
              <a:t> con </a:t>
            </a:r>
            <a:r>
              <a:rPr lang="en-US" sz="2100" b="1" dirty="0" err="1">
                <a:solidFill>
                  <a:schemeClr val="bg2"/>
                </a:solidFill>
                <a:latin typeface="Times New Roman" panose="02020603050405020304" pitchFamily="18" charset="0"/>
                <a:cs typeface="Times New Roman" panose="02020603050405020304" pitchFamily="18" charset="0"/>
              </a:rPr>
              <a:t>vào</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việc</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chế</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tạo</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Đó</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chính</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là</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chiếc</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máy</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tính</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đầu</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tiên</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trên</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thế</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giới</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tổ</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tiên</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của</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những</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chiếc</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máy</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tính</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điện</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tử</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hiện</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đại</a:t>
            </a:r>
            <a:r>
              <a:rPr lang="en-US" sz="2100" b="1" dirty="0">
                <a:solidFill>
                  <a:schemeClr val="bg2"/>
                </a:solidFill>
                <a:latin typeface="Times New Roman" panose="02020603050405020304" pitchFamily="18" charset="0"/>
                <a:cs typeface="Times New Roman" panose="02020603050405020304" pitchFamily="18" charset="0"/>
              </a:rPr>
              <a:t>.</a:t>
            </a:r>
          </a:p>
        </p:txBody>
      </p:sp>
      <p:graphicFrame>
        <p:nvGraphicFramePr>
          <p:cNvPr id="50" name="Table 13">
            <a:extLst>
              <a:ext uri="{FF2B5EF4-FFF2-40B4-BE49-F238E27FC236}">
                <a16:creationId xmlns:a16="http://schemas.microsoft.com/office/drawing/2014/main" xmlns="" id="{B946B17F-A4D4-44D0-A111-A98F5EAA068C}"/>
              </a:ext>
            </a:extLst>
          </p:cNvPr>
          <p:cNvGraphicFramePr>
            <a:graphicFrameLocks noGrp="1"/>
          </p:cNvGraphicFramePr>
          <p:nvPr>
            <p:extLst>
              <p:ext uri="{D42A27DB-BD31-4B8C-83A1-F6EECF244321}">
                <p14:modId xmlns:p14="http://schemas.microsoft.com/office/powerpoint/2010/main" val="744479228"/>
              </p:ext>
            </p:extLst>
          </p:nvPr>
        </p:nvGraphicFramePr>
        <p:xfrm>
          <a:off x="437494" y="1917421"/>
          <a:ext cx="8142012" cy="2650715"/>
        </p:xfrm>
        <a:graphic>
          <a:graphicData uri="http://schemas.openxmlformats.org/drawingml/2006/table">
            <a:tbl>
              <a:tblPr firstRow="1" bandRow="1">
                <a:tableStyleId>{1E171933-4619-4E11-9A3F-F7608DF75F80}</a:tableStyleId>
              </a:tblPr>
              <a:tblGrid>
                <a:gridCol w="5532264">
                  <a:extLst>
                    <a:ext uri="{9D8B030D-6E8A-4147-A177-3AD203B41FA5}">
                      <a16:colId xmlns:a16="http://schemas.microsoft.com/office/drawing/2014/main" xmlns="" val="2330194718"/>
                    </a:ext>
                  </a:extLst>
                </a:gridCol>
                <a:gridCol w="2609748">
                  <a:extLst>
                    <a:ext uri="{9D8B030D-6E8A-4147-A177-3AD203B41FA5}">
                      <a16:colId xmlns:a16="http://schemas.microsoft.com/office/drawing/2014/main" xmlns="" val="3041754382"/>
                    </a:ext>
                  </a:extLst>
                </a:gridCol>
              </a:tblGrid>
              <a:tr h="483089">
                <a:tc>
                  <a:txBody>
                    <a:bodyPr/>
                    <a:lstStyle/>
                    <a:p>
                      <a:pPr algn="ctr"/>
                      <a:r>
                        <a:rPr lang="en-US" sz="2400" dirty="0" err="1">
                          <a:solidFill>
                            <a:schemeClr val="bg2"/>
                          </a:solidFill>
                          <a:latin typeface="Times New Roman" panose="02020603050405020304" pitchFamily="18" charset="0"/>
                          <a:cs typeface="Times New Roman" panose="02020603050405020304" pitchFamily="18" charset="0"/>
                        </a:rPr>
                        <a:t>Câu</a:t>
                      </a:r>
                      <a:endParaRPr lang="en-US" sz="2400" dirty="0">
                        <a:solidFill>
                          <a:schemeClr val="bg2"/>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400" b="1" dirty="0" err="1">
                          <a:solidFill>
                            <a:schemeClr val="bg2"/>
                          </a:solidFill>
                          <a:latin typeface="Times New Roman" panose="02020603050405020304" pitchFamily="18" charset="0"/>
                          <a:cs typeface="Times New Roman" panose="02020603050405020304" pitchFamily="18" charset="0"/>
                        </a:rPr>
                        <a:t>Tác</a:t>
                      </a:r>
                      <a:r>
                        <a:rPr lang="en-US" sz="2400" b="1" dirty="0">
                          <a:solidFill>
                            <a:schemeClr val="bg2"/>
                          </a:solidFill>
                          <a:latin typeface="Times New Roman" panose="02020603050405020304" pitchFamily="18" charset="0"/>
                          <a:cs typeface="Times New Roman" panose="02020603050405020304" pitchFamily="18" charset="0"/>
                        </a:rPr>
                        <a:t> </a:t>
                      </a:r>
                      <a:r>
                        <a:rPr lang="en-US" sz="2400" b="1" dirty="0" err="1">
                          <a:solidFill>
                            <a:schemeClr val="bg2"/>
                          </a:solidFill>
                          <a:latin typeface="Times New Roman" panose="02020603050405020304" pitchFamily="18" charset="0"/>
                          <a:cs typeface="Times New Roman" panose="02020603050405020304" pitchFamily="18" charset="0"/>
                        </a:rPr>
                        <a:t>dụng</a:t>
                      </a:r>
                      <a:endParaRPr lang="en-US" sz="2400" b="1" dirty="0">
                        <a:solidFill>
                          <a:schemeClr val="bg2"/>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652570102"/>
                  </a:ext>
                </a:extLst>
              </a:tr>
              <a:tr h="1153834">
                <a:tc>
                  <a:txBody>
                    <a:bodyPr/>
                    <a:lstStyle/>
                    <a:p>
                      <a:endParaRPr lang="en-US" sz="2100" dirty="0"/>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100" dirty="0">
                        <a:solidFill>
                          <a:schemeClr val="tx2"/>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292069421"/>
                  </a:ext>
                </a:extLst>
              </a:tr>
              <a:tr h="1013792">
                <a:tc>
                  <a:txBody>
                    <a:bodyPr/>
                    <a:lstStyle/>
                    <a:p>
                      <a:endParaRPr lang="en-US" sz="2100" kern="1200" dirty="0">
                        <a:solidFill>
                          <a:schemeClr val="tx2"/>
                        </a:solidFill>
                        <a:latin typeface="Times New Roman" panose="02020603050405020304" pitchFamily="18" charset="0"/>
                        <a:ea typeface="+mn-ea"/>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100" dirty="0">
                        <a:solidFill>
                          <a:schemeClr val="tx2"/>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560554969"/>
                  </a:ext>
                </a:extLst>
              </a:tr>
            </a:tbl>
          </a:graphicData>
        </a:graphic>
      </p:graphicFrame>
      <p:sp>
        <p:nvSpPr>
          <p:cNvPr id="51" name="TextBox 50">
            <a:extLst>
              <a:ext uri="{FF2B5EF4-FFF2-40B4-BE49-F238E27FC236}">
                <a16:creationId xmlns:a16="http://schemas.microsoft.com/office/drawing/2014/main" xmlns="" id="{DE00E965-B922-43C4-8CEC-B6E6A8E71EC9}"/>
              </a:ext>
            </a:extLst>
          </p:cNvPr>
          <p:cNvSpPr txBox="1"/>
          <p:nvPr/>
        </p:nvSpPr>
        <p:spPr>
          <a:xfrm>
            <a:off x="503030" y="2480917"/>
            <a:ext cx="5374585" cy="1061829"/>
          </a:xfrm>
          <a:prstGeom prst="rect">
            <a:avLst/>
          </a:prstGeom>
          <a:noFill/>
        </p:spPr>
        <p:txBody>
          <a:bodyPr wrap="square" rtlCol="0">
            <a:spAutoFit/>
          </a:bodyPr>
          <a:lstStyle/>
          <a:p>
            <a:r>
              <a:rPr lang="en-US" sz="2100" dirty="0" err="1">
                <a:solidFill>
                  <a:schemeClr val="bg2"/>
                </a:solidFill>
                <a:latin typeface="Times New Roman" panose="02020603050405020304" pitchFamily="18" charset="0"/>
                <a:cs typeface="Times New Roman" panose="02020603050405020304" pitchFamily="18" charset="0"/>
              </a:rPr>
              <a:t>Thì</a:t>
            </a:r>
            <a:r>
              <a:rPr lang="en-US" sz="2100" dirty="0">
                <a:solidFill>
                  <a:schemeClr val="bg2"/>
                </a:solidFill>
                <a:latin typeface="Times New Roman" panose="02020603050405020304" pitchFamily="18" charset="0"/>
                <a:cs typeface="Times New Roman" panose="02020603050405020304" pitchFamily="18" charset="0"/>
              </a:rPr>
              <a:t> ra </a:t>
            </a:r>
            <a:r>
              <a:rPr lang="en-US" sz="2100" dirty="0" err="1">
                <a:solidFill>
                  <a:schemeClr val="bg2"/>
                </a:solidFill>
                <a:latin typeface="Times New Roman" panose="02020603050405020304" pitchFamily="18" charset="0"/>
                <a:cs typeface="Times New Roman" panose="02020603050405020304" pitchFamily="18" charset="0"/>
              </a:rPr>
              <a:t>đó</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là</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một</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thứ</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máy</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cộng</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trừ</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mà</a:t>
            </a:r>
            <a:r>
              <a:rPr lang="en-US" sz="2100" dirty="0">
                <a:solidFill>
                  <a:schemeClr val="bg2"/>
                </a:solidFill>
                <a:latin typeface="Times New Roman" panose="02020603050405020304" pitchFamily="18" charset="0"/>
                <a:cs typeface="Times New Roman" panose="02020603050405020304" pitchFamily="18" charset="0"/>
              </a:rPr>
              <a:t> Pa – </a:t>
            </a:r>
            <a:r>
              <a:rPr lang="en-US" sz="2100" dirty="0" err="1">
                <a:solidFill>
                  <a:schemeClr val="bg2"/>
                </a:solidFill>
                <a:latin typeface="Times New Roman" panose="02020603050405020304" pitchFamily="18" charset="0"/>
                <a:cs typeface="Times New Roman" panose="02020603050405020304" pitchFamily="18" charset="0"/>
              </a:rPr>
              <a:t>xcan</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đã</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đặt</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hết</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tình</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cảm</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của</a:t>
            </a:r>
            <a:r>
              <a:rPr lang="en-US" sz="2100" dirty="0">
                <a:solidFill>
                  <a:schemeClr val="bg2"/>
                </a:solidFill>
                <a:latin typeface="Times New Roman" panose="02020603050405020304" pitchFamily="18" charset="0"/>
                <a:cs typeface="Times New Roman" panose="02020603050405020304" pitchFamily="18" charset="0"/>
              </a:rPr>
              <a:t> ng</a:t>
            </a:r>
            <a:r>
              <a:rPr lang="vi-VN" sz="2100" dirty="0">
                <a:solidFill>
                  <a:schemeClr val="bg2"/>
                </a:solidFill>
                <a:latin typeface="Times New Roman" panose="02020603050405020304" pitchFamily="18" charset="0"/>
                <a:cs typeface="Times New Roman" panose="02020603050405020304" pitchFamily="18" charset="0"/>
              </a:rPr>
              <a:t>ư</a:t>
            </a:r>
            <a:r>
              <a:rPr lang="en-US" sz="2100" dirty="0" err="1">
                <a:solidFill>
                  <a:schemeClr val="bg2"/>
                </a:solidFill>
                <a:latin typeface="Times New Roman" panose="02020603050405020304" pitchFamily="18" charset="0"/>
                <a:cs typeface="Times New Roman" panose="02020603050405020304" pitchFamily="18" charset="0"/>
              </a:rPr>
              <a:t>ời</a:t>
            </a:r>
            <a:r>
              <a:rPr lang="en-US" sz="2100" dirty="0">
                <a:solidFill>
                  <a:schemeClr val="bg2"/>
                </a:solidFill>
                <a:latin typeface="Times New Roman" panose="02020603050405020304" pitchFamily="18" charset="0"/>
                <a:cs typeface="Times New Roman" panose="02020603050405020304" pitchFamily="18" charset="0"/>
              </a:rPr>
              <a:t> con </a:t>
            </a:r>
            <a:r>
              <a:rPr lang="en-US" sz="2100" dirty="0" err="1">
                <a:solidFill>
                  <a:schemeClr val="bg2"/>
                </a:solidFill>
                <a:latin typeface="Times New Roman" panose="02020603050405020304" pitchFamily="18" charset="0"/>
                <a:cs typeface="Times New Roman" panose="02020603050405020304" pitchFamily="18" charset="0"/>
              </a:rPr>
              <a:t>vào</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việc</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chế</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tạo</a:t>
            </a:r>
            <a:r>
              <a:rPr lang="en-US" sz="2100" dirty="0">
                <a:solidFill>
                  <a:schemeClr val="bg2"/>
                </a:solidFill>
                <a:latin typeface="Times New Roman" panose="02020603050405020304" pitchFamily="18" charset="0"/>
                <a:cs typeface="Times New Roman" panose="02020603050405020304" pitchFamily="18" charset="0"/>
              </a:rPr>
              <a:t>. </a:t>
            </a:r>
            <a:endParaRPr lang="en-US" sz="2100" dirty="0">
              <a:solidFill>
                <a:schemeClr val="bg2"/>
              </a:solidFill>
            </a:endParaRPr>
          </a:p>
        </p:txBody>
      </p:sp>
      <p:sp>
        <p:nvSpPr>
          <p:cNvPr id="52" name="TextBox 51">
            <a:extLst>
              <a:ext uri="{FF2B5EF4-FFF2-40B4-BE49-F238E27FC236}">
                <a16:creationId xmlns:a16="http://schemas.microsoft.com/office/drawing/2014/main" xmlns="" id="{964135AA-0ABE-4A7C-AAF2-7834D3EDF5A5}"/>
              </a:ext>
            </a:extLst>
          </p:cNvPr>
          <p:cNvSpPr txBox="1"/>
          <p:nvPr/>
        </p:nvSpPr>
        <p:spPr>
          <a:xfrm>
            <a:off x="6116155" y="2630004"/>
            <a:ext cx="2288485" cy="738664"/>
          </a:xfrm>
          <a:prstGeom prst="rect">
            <a:avLst/>
          </a:prstGeom>
          <a:noFill/>
        </p:spPr>
        <p:txBody>
          <a:bodyPr wrap="square" rtlCol="0">
            <a:spAutoFit/>
          </a:bodyPr>
          <a:lstStyle/>
          <a:p>
            <a:r>
              <a:rPr lang="en-US" sz="2100" b="1" dirty="0" err="1">
                <a:solidFill>
                  <a:schemeClr val="bg2"/>
                </a:solidFill>
                <a:latin typeface="Times New Roman" panose="02020603050405020304" pitchFamily="18" charset="0"/>
                <a:cs typeface="Times New Roman" panose="02020603050405020304" pitchFamily="18" charset="0"/>
              </a:rPr>
              <a:t>Giới</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thiệu</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về</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loại</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máy</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smtClean="0">
                <a:solidFill>
                  <a:schemeClr val="bg2"/>
                </a:solidFill>
                <a:latin typeface="Times New Roman" panose="02020603050405020304" pitchFamily="18" charset="0"/>
                <a:cs typeface="Times New Roman" panose="02020603050405020304" pitchFamily="18" charset="0"/>
              </a:rPr>
              <a:t>mới</a:t>
            </a:r>
            <a:r>
              <a:rPr lang="en-US" sz="2100" dirty="0" smtClean="0">
                <a:solidFill>
                  <a:schemeClr val="bg2"/>
                </a:solidFill>
                <a:latin typeface="Times New Roman" panose="02020603050405020304" pitchFamily="18" charset="0"/>
                <a:cs typeface="Times New Roman" panose="02020603050405020304" pitchFamily="18" charset="0"/>
              </a:rPr>
              <a:t>.</a:t>
            </a:r>
            <a:endParaRPr lang="en-US" sz="2100" dirty="0">
              <a:solidFill>
                <a:schemeClr val="bg2"/>
              </a:solidFill>
              <a:latin typeface="Times New Roman" panose="02020603050405020304" pitchFamily="18" charset="0"/>
              <a:cs typeface="Times New Roman" panose="02020603050405020304" pitchFamily="18" charset="0"/>
            </a:endParaRPr>
          </a:p>
        </p:txBody>
      </p:sp>
      <p:sp>
        <p:nvSpPr>
          <p:cNvPr id="53" name="TextBox 52">
            <a:extLst>
              <a:ext uri="{FF2B5EF4-FFF2-40B4-BE49-F238E27FC236}">
                <a16:creationId xmlns:a16="http://schemas.microsoft.com/office/drawing/2014/main" xmlns="" id="{FD14D636-8901-458C-91A3-3795D10B14EA}"/>
              </a:ext>
            </a:extLst>
          </p:cNvPr>
          <p:cNvSpPr txBox="1"/>
          <p:nvPr/>
        </p:nvSpPr>
        <p:spPr>
          <a:xfrm>
            <a:off x="503029" y="3563786"/>
            <a:ext cx="5374585" cy="1061829"/>
          </a:xfrm>
          <a:prstGeom prst="rect">
            <a:avLst/>
          </a:prstGeom>
          <a:noFill/>
        </p:spPr>
        <p:txBody>
          <a:bodyPr wrap="square" rtlCol="0">
            <a:spAutoFit/>
          </a:bodyPr>
          <a:lstStyle/>
          <a:p>
            <a:r>
              <a:rPr lang="en-US" sz="2100" dirty="0" err="1">
                <a:solidFill>
                  <a:schemeClr val="bg2"/>
                </a:solidFill>
                <a:latin typeface="Times New Roman" panose="02020603050405020304" pitchFamily="18" charset="0"/>
                <a:cs typeface="Times New Roman" panose="02020603050405020304" pitchFamily="18" charset="0"/>
              </a:rPr>
              <a:t>Đó</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chính</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là</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chiếc</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máy</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tính</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đầu</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tiên</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trên</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thế</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giới</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tổ</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tiên</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của</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những</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chiếc</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máy</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tính</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điện</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tử</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hiện</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đại</a:t>
            </a:r>
            <a:r>
              <a:rPr lang="en-US" sz="2100" dirty="0">
                <a:solidFill>
                  <a:schemeClr val="bg2"/>
                </a:solidFill>
                <a:latin typeface="Times New Roman" panose="02020603050405020304" pitchFamily="18" charset="0"/>
                <a:cs typeface="Times New Roman" panose="02020603050405020304" pitchFamily="18" charset="0"/>
              </a:rPr>
              <a:t>.</a:t>
            </a:r>
          </a:p>
        </p:txBody>
      </p:sp>
      <p:sp>
        <p:nvSpPr>
          <p:cNvPr id="54" name="TextBox 53">
            <a:extLst>
              <a:ext uri="{FF2B5EF4-FFF2-40B4-BE49-F238E27FC236}">
                <a16:creationId xmlns:a16="http://schemas.microsoft.com/office/drawing/2014/main" xmlns="" id="{D8F4E334-9D53-4D24-B93F-B985043ABA3F}"/>
              </a:ext>
            </a:extLst>
          </p:cNvPr>
          <p:cNvSpPr txBox="1"/>
          <p:nvPr/>
        </p:nvSpPr>
        <p:spPr>
          <a:xfrm>
            <a:off x="6116155" y="3546587"/>
            <a:ext cx="2463352" cy="1061829"/>
          </a:xfrm>
          <a:prstGeom prst="rect">
            <a:avLst/>
          </a:prstGeom>
          <a:noFill/>
        </p:spPr>
        <p:txBody>
          <a:bodyPr wrap="square" rtlCol="0">
            <a:spAutoFit/>
          </a:bodyPr>
          <a:lstStyle/>
          <a:p>
            <a:r>
              <a:rPr lang="en-US" sz="2100" b="1" dirty="0" err="1">
                <a:solidFill>
                  <a:schemeClr val="bg2"/>
                </a:solidFill>
                <a:latin typeface="Times New Roman" panose="02020603050405020304" pitchFamily="18" charset="0"/>
                <a:cs typeface="Times New Roman" panose="02020603050405020304" pitchFamily="18" charset="0"/>
              </a:rPr>
              <a:t>Nêu</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nhận</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định</a:t>
            </a:r>
            <a:r>
              <a:rPr lang="en-US" sz="2100" b="1"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về</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giá</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trị</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của</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chiếc</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máy</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tính</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đầu</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smtClean="0">
                <a:solidFill>
                  <a:schemeClr val="bg2"/>
                </a:solidFill>
                <a:latin typeface="Times New Roman" panose="02020603050405020304" pitchFamily="18" charset="0"/>
                <a:cs typeface="Times New Roman" panose="02020603050405020304" pitchFamily="18" charset="0"/>
              </a:rPr>
              <a:t>tiên</a:t>
            </a:r>
            <a:r>
              <a:rPr lang="en-US" sz="2100" dirty="0" smtClean="0">
                <a:solidFill>
                  <a:schemeClr val="bg2"/>
                </a:solidFill>
                <a:latin typeface="Times New Roman" panose="02020603050405020304" pitchFamily="18" charset="0"/>
                <a:cs typeface="Times New Roman" panose="02020603050405020304" pitchFamily="18" charset="0"/>
              </a:rPr>
              <a:t>.</a:t>
            </a:r>
            <a:endParaRPr lang="en-US" sz="2100" dirty="0">
              <a:solidFill>
                <a:schemeClr val="bg2"/>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2000"/>
                                        <p:tgtEl>
                                          <p:spTgt spid="49"/>
                                        </p:tgtEl>
                                      </p:cBhvr>
                                    </p:animEffect>
                                    <p:anim calcmode="lin" valueType="num">
                                      <p:cBhvr>
                                        <p:cTn id="8" dur="2000" fill="hold"/>
                                        <p:tgtEl>
                                          <p:spTgt spid="49"/>
                                        </p:tgtEl>
                                        <p:attrNameLst>
                                          <p:attrName>ppt_w</p:attrName>
                                        </p:attrNameLst>
                                      </p:cBhvr>
                                      <p:tavLst>
                                        <p:tav tm="0" fmla="#ppt_w*sin(2.5*pi*$)">
                                          <p:val>
                                            <p:fltVal val="0"/>
                                          </p:val>
                                        </p:tav>
                                        <p:tav tm="100000">
                                          <p:val>
                                            <p:fltVal val="1"/>
                                          </p:val>
                                        </p:tav>
                                      </p:tavLst>
                                    </p:anim>
                                    <p:anim calcmode="lin" valueType="num">
                                      <p:cBhvr>
                                        <p:cTn id="9" dur="2000" fill="hold"/>
                                        <p:tgtEl>
                                          <p:spTgt spid="49"/>
                                        </p:tgtEl>
                                        <p:attrNameLst>
                                          <p:attrName>ppt_h</p:attrName>
                                        </p:attrNameLst>
                                      </p:cBhvr>
                                      <p:tavLst>
                                        <p:tav tm="0">
                                          <p:val>
                                            <p:strVal val="#ppt_h"/>
                                          </p:val>
                                        </p:tav>
                                        <p:tav tm="100000">
                                          <p:val>
                                            <p:strVal val="#ppt_h"/>
                                          </p:val>
                                        </p:tav>
                                      </p:tavLst>
                                    </p:anim>
                                  </p:childTnLst>
                                </p:cTn>
                              </p:par>
                            </p:childTnLst>
                          </p:cTn>
                        </p:par>
                        <p:par>
                          <p:cTn id="10" fill="hold">
                            <p:stCondLst>
                              <p:cond delay="2000"/>
                            </p:stCondLst>
                            <p:childTnLst>
                              <p:par>
                                <p:cTn id="11" presetID="26" presetClass="entr" presetSubtype="0" fill="hold" nodeType="afterEffect">
                                  <p:stCondLst>
                                    <p:cond delay="0"/>
                                  </p:stCondLst>
                                  <p:childTnLst>
                                    <p:set>
                                      <p:cBhvr>
                                        <p:cTn id="12" dur="1" fill="hold">
                                          <p:stCondLst>
                                            <p:cond delay="0"/>
                                          </p:stCondLst>
                                        </p:cTn>
                                        <p:tgtEl>
                                          <p:spTgt spid="50"/>
                                        </p:tgtEl>
                                        <p:attrNameLst>
                                          <p:attrName>style.visibility</p:attrName>
                                        </p:attrNameLst>
                                      </p:cBhvr>
                                      <p:to>
                                        <p:strVal val="visible"/>
                                      </p:to>
                                    </p:set>
                                    <p:animEffect transition="in" filter="wipe(down)">
                                      <p:cBhvr>
                                        <p:cTn id="13" dur="580">
                                          <p:stCondLst>
                                            <p:cond delay="0"/>
                                          </p:stCondLst>
                                        </p:cTn>
                                        <p:tgtEl>
                                          <p:spTgt spid="50"/>
                                        </p:tgtEl>
                                      </p:cBhvr>
                                    </p:animEffect>
                                    <p:anim calcmode="lin" valueType="num">
                                      <p:cBhvr>
                                        <p:cTn id="14" dur="1822" tmFilter="0,0; 0.14,0.36; 0.43,0.73; 0.71,0.91; 1.0,1.0">
                                          <p:stCondLst>
                                            <p:cond delay="0"/>
                                          </p:stCondLst>
                                        </p:cTn>
                                        <p:tgtEl>
                                          <p:spTgt spid="50"/>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50"/>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50"/>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50"/>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50"/>
                                        </p:tgtEl>
                                        <p:attrNameLst>
                                          <p:attrName>ppt_y</p:attrName>
                                        </p:attrNameLst>
                                      </p:cBhvr>
                                      <p:tavLst>
                                        <p:tav tm="0" fmla="#ppt_y-sin(pi*$)/81">
                                          <p:val>
                                            <p:fltVal val="0"/>
                                          </p:val>
                                        </p:tav>
                                        <p:tav tm="100000">
                                          <p:val>
                                            <p:fltVal val="1"/>
                                          </p:val>
                                        </p:tav>
                                      </p:tavLst>
                                    </p:anim>
                                    <p:animScale>
                                      <p:cBhvr>
                                        <p:cTn id="19" dur="26">
                                          <p:stCondLst>
                                            <p:cond delay="650"/>
                                          </p:stCondLst>
                                        </p:cTn>
                                        <p:tgtEl>
                                          <p:spTgt spid="50"/>
                                        </p:tgtEl>
                                      </p:cBhvr>
                                      <p:to x="100000" y="60000"/>
                                    </p:animScale>
                                    <p:animScale>
                                      <p:cBhvr>
                                        <p:cTn id="20" dur="166" decel="50000">
                                          <p:stCondLst>
                                            <p:cond delay="676"/>
                                          </p:stCondLst>
                                        </p:cTn>
                                        <p:tgtEl>
                                          <p:spTgt spid="50"/>
                                        </p:tgtEl>
                                      </p:cBhvr>
                                      <p:to x="100000" y="100000"/>
                                    </p:animScale>
                                    <p:animScale>
                                      <p:cBhvr>
                                        <p:cTn id="21" dur="26">
                                          <p:stCondLst>
                                            <p:cond delay="1312"/>
                                          </p:stCondLst>
                                        </p:cTn>
                                        <p:tgtEl>
                                          <p:spTgt spid="50"/>
                                        </p:tgtEl>
                                      </p:cBhvr>
                                      <p:to x="100000" y="80000"/>
                                    </p:animScale>
                                    <p:animScale>
                                      <p:cBhvr>
                                        <p:cTn id="22" dur="166" decel="50000">
                                          <p:stCondLst>
                                            <p:cond delay="1338"/>
                                          </p:stCondLst>
                                        </p:cTn>
                                        <p:tgtEl>
                                          <p:spTgt spid="50"/>
                                        </p:tgtEl>
                                      </p:cBhvr>
                                      <p:to x="100000" y="100000"/>
                                    </p:animScale>
                                    <p:animScale>
                                      <p:cBhvr>
                                        <p:cTn id="23" dur="26">
                                          <p:stCondLst>
                                            <p:cond delay="1642"/>
                                          </p:stCondLst>
                                        </p:cTn>
                                        <p:tgtEl>
                                          <p:spTgt spid="50"/>
                                        </p:tgtEl>
                                      </p:cBhvr>
                                      <p:to x="100000" y="90000"/>
                                    </p:animScale>
                                    <p:animScale>
                                      <p:cBhvr>
                                        <p:cTn id="24" dur="166" decel="50000">
                                          <p:stCondLst>
                                            <p:cond delay="1668"/>
                                          </p:stCondLst>
                                        </p:cTn>
                                        <p:tgtEl>
                                          <p:spTgt spid="50"/>
                                        </p:tgtEl>
                                      </p:cBhvr>
                                      <p:to x="100000" y="100000"/>
                                    </p:animScale>
                                    <p:animScale>
                                      <p:cBhvr>
                                        <p:cTn id="25" dur="26">
                                          <p:stCondLst>
                                            <p:cond delay="1808"/>
                                          </p:stCondLst>
                                        </p:cTn>
                                        <p:tgtEl>
                                          <p:spTgt spid="50"/>
                                        </p:tgtEl>
                                      </p:cBhvr>
                                      <p:to x="100000" y="95000"/>
                                    </p:animScale>
                                    <p:animScale>
                                      <p:cBhvr>
                                        <p:cTn id="26" dur="166" decel="50000">
                                          <p:stCondLst>
                                            <p:cond delay="1834"/>
                                          </p:stCondLst>
                                        </p:cTn>
                                        <p:tgtEl>
                                          <p:spTgt spid="50"/>
                                        </p:tgtEl>
                                      </p:cBhvr>
                                      <p:to x="100000" y="100000"/>
                                    </p:animScale>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1"/>
                                        </p:tgtEl>
                                        <p:attrNameLst>
                                          <p:attrName>style.visibility</p:attrName>
                                        </p:attrNameLst>
                                      </p:cBhvr>
                                      <p:to>
                                        <p:strVal val="visible"/>
                                      </p:to>
                                    </p:set>
                                    <p:anim calcmode="lin" valueType="num">
                                      <p:cBhvr additive="base">
                                        <p:cTn id="31" dur="500" fill="hold"/>
                                        <p:tgtEl>
                                          <p:spTgt spid="51"/>
                                        </p:tgtEl>
                                        <p:attrNameLst>
                                          <p:attrName>ppt_x</p:attrName>
                                        </p:attrNameLst>
                                      </p:cBhvr>
                                      <p:tavLst>
                                        <p:tav tm="0">
                                          <p:val>
                                            <p:strVal val="#ppt_x"/>
                                          </p:val>
                                        </p:tav>
                                        <p:tav tm="100000">
                                          <p:val>
                                            <p:strVal val="#ppt_x"/>
                                          </p:val>
                                        </p:tav>
                                      </p:tavLst>
                                    </p:anim>
                                    <p:anim calcmode="lin" valueType="num">
                                      <p:cBhvr additive="base">
                                        <p:cTn id="32"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 calcmode="lin" valueType="num">
                                      <p:cBhvr additive="base">
                                        <p:cTn id="37" dur="500" fill="hold"/>
                                        <p:tgtEl>
                                          <p:spTgt spid="52"/>
                                        </p:tgtEl>
                                        <p:attrNameLst>
                                          <p:attrName>ppt_x</p:attrName>
                                        </p:attrNameLst>
                                      </p:cBhvr>
                                      <p:tavLst>
                                        <p:tav tm="0">
                                          <p:val>
                                            <p:strVal val="#ppt_x"/>
                                          </p:val>
                                        </p:tav>
                                        <p:tav tm="100000">
                                          <p:val>
                                            <p:strVal val="#ppt_x"/>
                                          </p:val>
                                        </p:tav>
                                      </p:tavLst>
                                    </p:anim>
                                    <p:anim calcmode="lin" valueType="num">
                                      <p:cBhvr additive="base">
                                        <p:cTn id="38" dur="500" fill="hold"/>
                                        <p:tgtEl>
                                          <p:spTgt spid="52"/>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53"/>
                                        </p:tgtEl>
                                        <p:attrNameLst>
                                          <p:attrName>style.visibility</p:attrName>
                                        </p:attrNameLst>
                                      </p:cBhvr>
                                      <p:to>
                                        <p:strVal val="visible"/>
                                      </p:to>
                                    </p:set>
                                    <p:anim calcmode="lin" valueType="num">
                                      <p:cBhvr additive="base">
                                        <p:cTn id="43" dur="500" fill="hold"/>
                                        <p:tgtEl>
                                          <p:spTgt spid="53"/>
                                        </p:tgtEl>
                                        <p:attrNameLst>
                                          <p:attrName>ppt_x</p:attrName>
                                        </p:attrNameLst>
                                      </p:cBhvr>
                                      <p:tavLst>
                                        <p:tav tm="0">
                                          <p:val>
                                            <p:strVal val="#ppt_x"/>
                                          </p:val>
                                        </p:tav>
                                        <p:tav tm="100000">
                                          <p:val>
                                            <p:strVal val="#ppt_x"/>
                                          </p:val>
                                        </p:tav>
                                      </p:tavLst>
                                    </p:anim>
                                    <p:anim calcmode="lin" valueType="num">
                                      <p:cBhvr additive="base">
                                        <p:cTn id="44"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54"/>
                                        </p:tgtEl>
                                        <p:attrNameLst>
                                          <p:attrName>style.visibility</p:attrName>
                                        </p:attrNameLst>
                                      </p:cBhvr>
                                      <p:to>
                                        <p:strVal val="visible"/>
                                      </p:to>
                                    </p:set>
                                    <p:anim calcmode="lin" valueType="num">
                                      <p:cBhvr additive="base">
                                        <p:cTn id="49" dur="500" fill="hold"/>
                                        <p:tgtEl>
                                          <p:spTgt spid="54"/>
                                        </p:tgtEl>
                                        <p:attrNameLst>
                                          <p:attrName>ppt_x</p:attrName>
                                        </p:attrNameLst>
                                      </p:cBhvr>
                                      <p:tavLst>
                                        <p:tav tm="0">
                                          <p:val>
                                            <p:strVal val="#ppt_x"/>
                                          </p:val>
                                        </p:tav>
                                        <p:tav tm="100000">
                                          <p:val>
                                            <p:strVal val="#ppt_x"/>
                                          </p:val>
                                        </p:tav>
                                      </p:tavLst>
                                    </p:anim>
                                    <p:anim calcmode="lin" valueType="num">
                                      <p:cBhvr additive="base">
                                        <p:cTn id="50"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1" grpId="0"/>
      <p:bldP spid="52" grpId="0"/>
      <p:bldP spid="53" grpId="0"/>
      <p:bldP spid="5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729"/>
        <p:cNvGrpSpPr/>
        <p:nvPr/>
      </p:nvGrpSpPr>
      <p:grpSpPr>
        <a:xfrm>
          <a:off x="0" y="0"/>
          <a:ext cx="0" cy="0"/>
          <a:chOff x="0" y="0"/>
          <a:chExt cx="0" cy="0"/>
        </a:xfrm>
      </p:grpSpPr>
      <p:sp>
        <p:nvSpPr>
          <p:cNvPr id="16" name="TextBox 15">
            <a:extLst>
              <a:ext uri="{FF2B5EF4-FFF2-40B4-BE49-F238E27FC236}">
                <a16:creationId xmlns:a16="http://schemas.microsoft.com/office/drawing/2014/main" xmlns="" id="{CC7EE8C8-0B33-4C73-9C97-BAC51E1220DA}"/>
              </a:ext>
            </a:extLst>
          </p:cNvPr>
          <p:cNvSpPr txBox="1"/>
          <p:nvPr/>
        </p:nvSpPr>
        <p:spPr>
          <a:xfrm>
            <a:off x="-152400" y="639110"/>
            <a:ext cx="3151637" cy="2446824"/>
          </a:xfrm>
          <a:prstGeom prst="rect">
            <a:avLst/>
          </a:prstGeom>
          <a:noFill/>
        </p:spPr>
        <p:txBody>
          <a:bodyPr wrap="square" rtlCol="0">
            <a:spAutoFit/>
          </a:bodyPr>
          <a:lstStyle/>
          <a:p>
            <a:pPr indent="342900"/>
            <a:r>
              <a:rPr lang="en-US" sz="2700" b="1" dirty="0">
                <a:solidFill>
                  <a:schemeClr val="bg2"/>
                </a:solidFill>
                <a:latin typeface="Times New Roman" panose="02020603050405020304" pitchFamily="18" charset="0"/>
                <a:cs typeface="Times New Roman" panose="02020603050405020304" pitchFamily="18" charset="0"/>
              </a:rPr>
              <a:t>	  </a:t>
            </a:r>
            <a:r>
              <a:rPr lang="en-US" sz="2700" b="1" dirty="0" err="1">
                <a:solidFill>
                  <a:schemeClr val="bg2"/>
                </a:solidFill>
                <a:latin typeface="Times New Roman" panose="02020603050405020304" pitchFamily="18" charset="0"/>
                <a:cs typeface="Times New Roman" panose="02020603050405020304" pitchFamily="18" charset="0"/>
              </a:rPr>
              <a:t>Lịch</a:t>
            </a:r>
            <a:endParaRPr lang="en-US" b="1" dirty="0">
              <a:solidFill>
                <a:schemeClr val="bg2"/>
              </a:solidFill>
              <a:latin typeface="Times New Roman" panose="02020603050405020304" pitchFamily="18" charset="0"/>
              <a:cs typeface="Times New Roman" panose="02020603050405020304" pitchFamily="18" charset="0"/>
            </a:endParaRPr>
          </a:p>
          <a:p>
            <a:pPr indent="342900" algn="just"/>
            <a:r>
              <a:rPr lang="en-US" b="1" dirty="0" err="1">
                <a:solidFill>
                  <a:schemeClr val="bg2"/>
                </a:solidFill>
                <a:latin typeface="Times New Roman" panose="02020603050405020304" pitchFamily="18" charset="0"/>
                <a:cs typeface="Times New Roman" panose="02020603050405020304" pitchFamily="18" charset="0"/>
              </a:rPr>
              <a:t>Lá</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là</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lịch</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của</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cây</a:t>
            </a:r>
            <a:endParaRPr lang="en-US" b="1" dirty="0">
              <a:solidFill>
                <a:schemeClr val="bg2"/>
              </a:solidFill>
              <a:latin typeface="Times New Roman" panose="02020603050405020304" pitchFamily="18" charset="0"/>
              <a:cs typeface="Times New Roman" panose="02020603050405020304" pitchFamily="18" charset="0"/>
            </a:endParaRPr>
          </a:p>
          <a:p>
            <a:pPr indent="342900" algn="just"/>
            <a:r>
              <a:rPr lang="en-US" b="1" dirty="0" err="1">
                <a:solidFill>
                  <a:schemeClr val="bg2"/>
                </a:solidFill>
                <a:latin typeface="Times New Roman" panose="02020603050405020304" pitchFamily="18" charset="0"/>
                <a:cs typeface="Times New Roman" panose="02020603050405020304" pitchFamily="18" charset="0"/>
              </a:rPr>
              <a:t>Cây</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lại</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là</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lịch</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đất</a:t>
            </a:r>
            <a:endParaRPr lang="en-US" b="1" dirty="0">
              <a:solidFill>
                <a:schemeClr val="bg2"/>
              </a:solidFill>
              <a:latin typeface="Times New Roman" panose="02020603050405020304" pitchFamily="18" charset="0"/>
              <a:cs typeface="Times New Roman" panose="02020603050405020304" pitchFamily="18" charset="0"/>
            </a:endParaRPr>
          </a:p>
          <a:p>
            <a:pPr indent="342900" algn="just"/>
            <a:r>
              <a:rPr lang="en-US" b="1" dirty="0" err="1">
                <a:solidFill>
                  <a:schemeClr val="bg2"/>
                </a:solidFill>
                <a:latin typeface="Times New Roman" panose="02020603050405020304" pitchFamily="18" charset="0"/>
                <a:cs typeface="Times New Roman" panose="02020603050405020304" pitchFamily="18" charset="0"/>
              </a:rPr>
              <a:t>Trăng</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lặn</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rồi</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trăng</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mọc</a:t>
            </a:r>
            <a:r>
              <a:rPr lang="en-US" b="1" dirty="0">
                <a:solidFill>
                  <a:schemeClr val="bg2"/>
                </a:solidFill>
                <a:latin typeface="Times New Roman" panose="02020603050405020304" pitchFamily="18" charset="0"/>
                <a:cs typeface="Times New Roman" panose="02020603050405020304" pitchFamily="18" charset="0"/>
              </a:rPr>
              <a:t> </a:t>
            </a:r>
          </a:p>
          <a:p>
            <a:pPr indent="342900" algn="just"/>
            <a:r>
              <a:rPr lang="en-US" b="1" dirty="0" err="1">
                <a:solidFill>
                  <a:schemeClr val="bg2"/>
                </a:solidFill>
                <a:latin typeface="Times New Roman" panose="02020603050405020304" pitchFamily="18" charset="0"/>
                <a:cs typeface="Times New Roman" panose="02020603050405020304" pitchFamily="18" charset="0"/>
              </a:rPr>
              <a:t>Là</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lịch</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của</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bầu</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trời</a:t>
            </a:r>
            <a:r>
              <a:rPr lang="en-US" b="1" dirty="0" smtClean="0">
                <a:solidFill>
                  <a:schemeClr val="bg2"/>
                </a:solidFill>
                <a:latin typeface="Times New Roman" panose="02020603050405020304" pitchFamily="18" charset="0"/>
                <a:cs typeface="Times New Roman" panose="02020603050405020304" pitchFamily="18" charset="0"/>
              </a:rPr>
              <a:t>.</a:t>
            </a:r>
          </a:p>
          <a:p>
            <a:pPr indent="342900" algn="just"/>
            <a:endParaRPr lang="en-US" b="1" dirty="0">
              <a:solidFill>
                <a:schemeClr val="bg2"/>
              </a:solidFill>
              <a:latin typeface="Times New Roman" panose="02020603050405020304" pitchFamily="18" charset="0"/>
              <a:cs typeface="Times New Roman" panose="02020603050405020304" pitchFamily="18" charset="0"/>
            </a:endParaRPr>
          </a:p>
          <a:p>
            <a:pPr indent="342900" algn="just"/>
            <a:r>
              <a:rPr lang="en-US" b="1" dirty="0" err="1">
                <a:solidFill>
                  <a:schemeClr val="bg2"/>
                </a:solidFill>
                <a:latin typeface="Times New Roman" panose="02020603050405020304" pitchFamily="18" charset="0"/>
                <a:cs typeface="Times New Roman" panose="02020603050405020304" pitchFamily="18" charset="0"/>
              </a:rPr>
              <a:t>Bà</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tính</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nhẩm</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Mẹ</a:t>
            </a:r>
            <a:r>
              <a:rPr lang="en-US" b="1" dirty="0">
                <a:solidFill>
                  <a:schemeClr val="bg2"/>
                </a:solidFill>
                <a:latin typeface="Times New Roman" panose="02020603050405020304" pitchFamily="18" charset="0"/>
                <a:cs typeface="Times New Roman" panose="02020603050405020304" pitchFamily="18" charset="0"/>
              </a:rPr>
              <a:t> </a:t>
            </a:r>
            <a:r>
              <a:rPr lang="vi-VN" b="1" dirty="0">
                <a:solidFill>
                  <a:schemeClr val="bg2"/>
                </a:solidFill>
                <a:latin typeface="Times New Roman" panose="02020603050405020304" pitchFamily="18" charset="0"/>
                <a:cs typeface="Times New Roman" panose="02020603050405020304" pitchFamily="18" charset="0"/>
              </a:rPr>
              <a:t>ơ</a:t>
            </a:r>
            <a:r>
              <a:rPr lang="en-US" b="1" dirty="0" err="1">
                <a:solidFill>
                  <a:schemeClr val="bg2"/>
                </a:solidFill>
                <a:latin typeface="Times New Roman" panose="02020603050405020304" pitchFamily="18" charset="0"/>
                <a:cs typeface="Times New Roman" panose="02020603050405020304" pitchFamily="18" charset="0"/>
              </a:rPr>
              <a:t>i</a:t>
            </a:r>
            <a:r>
              <a:rPr lang="en-US" b="1" dirty="0">
                <a:solidFill>
                  <a:schemeClr val="bg2"/>
                </a:solidFill>
                <a:latin typeface="Times New Roman" panose="02020603050405020304" pitchFamily="18" charset="0"/>
                <a:cs typeface="Times New Roman" panose="02020603050405020304" pitchFamily="18" charset="0"/>
              </a:rPr>
              <a:t>,</a:t>
            </a:r>
          </a:p>
          <a:p>
            <a:pPr indent="342900" algn="just"/>
            <a:r>
              <a:rPr lang="en-US" b="1" dirty="0">
                <a:solidFill>
                  <a:schemeClr val="bg2"/>
                </a:solidFill>
                <a:latin typeface="Times New Roman" panose="02020603050405020304" pitchFamily="18" charset="0"/>
                <a:cs typeface="Times New Roman" panose="02020603050405020304" pitchFamily="18" charset="0"/>
              </a:rPr>
              <a:t>M</a:t>
            </a:r>
            <a:r>
              <a:rPr lang="vi-VN" b="1" dirty="0">
                <a:solidFill>
                  <a:schemeClr val="bg2"/>
                </a:solidFill>
                <a:latin typeface="Times New Roman" panose="02020603050405020304" pitchFamily="18" charset="0"/>
                <a:cs typeface="Times New Roman" panose="02020603050405020304" pitchFamily="18" charset="0"/>
              </a:rPr>
              <a:t>ư</a:t>
            </a:r>
            <a:r>
              <a:rPr lang="en-US" b="1" dirty="0" err="1">
                <a:solidFill>
                  <a:schemeClr val="bg2"/>
                </a:solidFill>
                <a:latin typeface="Times New Roman" panose="02020603050405020304" pitchFamily="18" charset="0"/>
                <a:cs typeface="Times New Roman" panose="02020603050405020304" pitchFamily="18" charset="0"/>
              </a:rPr>
              <a:t>ời</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ngón</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tay</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là</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lịch</a:t>
            </a:r>
            <a:r>
              <a:rPr lang="en-US" b="1" dirty="0">
                <a:solidFill>
                  <a:schemeClr val="bg2"/>
                </a:solidFill>
                <a:latin typeface="Times New Roman" panose="02020603050405020304" pitchFamily="18" charset="0"/>
                <a:cs typeface="Times New Roman" panose="02020603050405020304" pitchFamily="18" charset="0"/>
              </a:rPr>
              <a:t>.</a:t>
            </a:r>
          </a:p>
          <a:p>
            <a:pPr indent="342900" algn="just"/>
            <a:r>
              <a:rPr lang="en-US" b="1" dirty="0">
                <a:solidFill>
                  <a:schemeClr val="bg2"/>
                </a:solidFill>
                <a:latin typeface="Times New Roman" panose="02020603050405020304" pitchFamily="18" charset="0"/>
                <a:cs typeface="Times New Roman" panose="02020603050405020304" pitchFamily="18" charset="0"/>
              </a:rPr>
              <a:t>Con </a:t>
            </a:r>
            <a:r>
              <a:rPr lang="en-US" b="1" dirty="0" err="1">
                <a:solidFill>
                  <a:schemeClr val="bg2"/>
                </a:solidFill>
                <a:latin typeface="Times New Roman" panose="02020603050405020304" pitchFamily="18" charset="0"/>
                <a:cs typeface="Times New Roman" panose="02020603050405020304" pitchFamily="18" charset="0"/>
              </a:rPr>
              <a:t>tới</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lớp</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tới</a:t>
            </a:r>
            <a:r>
              <a:rPr lang="en-US" b="1" dirty="0">
                <a:solidFill>
                  <a:schemeClr val="bg2"/>
                </a:solidFill>
                <a:latin typeface="Times New Roman" panose="02020603050405020304" pitchFamily="18" charset="0"/>
                <a:cs typeface="Times New Roman" panose="02020603050405020304" pitchFamily="18" charset="0"/>
              </a:rPr>
              <a:t> tr</a:t>
            </a:r>
            <a:r>
              <a:rPr lang="vi-VN" b="1" dirty="0">
                <a:solidFill>
                  <a:schemeClr val="bg2"/>
                </a:solidFill>
                <a:latin typeface="Times New Roman" panose="02020603050405020304" pitchFamily="18" charset="0"/>
                <a:cs typeface="Times New Roman" panose="02020603050405020304" pitchFamily="18" charset="0"/>
              </a:rPr>
              <a:t>ư</a:t>
            </a:r>
            <a:r>
              <a:rPr lang="en-US" b="1" dirty="0" err="1">
                <a:solidFill>
                  <a:schemeClr val="bg2"/>
                </a:solidFill>
                <a:latin typeface="Times New Roman" panose="02020603050405020304" pitchFamily="18" charset="0"/>
                <a:cs typeface="Times New Roman" panose="02020603050405020304" pitchFamily="18" charset="0"/>
              </a:rPr>
              <a:t>ờng</a:t>
            </a:r>
            <a:endParaRPr lang="en-US" b="1" dirty="0">
              <a:solidFill>
                <a:schemeClr val="bg2"/>
              </a:solidFill>
              <a:latin typeface="Times New Roman" panose="02020603050405020304" pitchFamily="18" charset="0"/>
              <a:cs typeface="Times New Roman" panose="02020603050405020304" pitchFamily="18" charset="0"/>
            </a:endParaRPr>
          </a:p>
          <a:p>
            <a:pPr indent="342900" algn="just"/>
            <a:r>
              <a:rPr lang="en-US" b="1" dirty="0" err="1">
                <a:solidFill>
                  <a:schemeClr val="bg2"/>
                </a:solidFill>
                <a:latin typeface="Times New Roman" panose="02020603050405020304" pitchFamily="18" charset="0"/>
                <a:cs typeface="Times New Roman" panose="02020603050405020304" pitchFamily="18" charset="0"/>
              </a:rPr>
              <a:t>Lịch</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lại</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là</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trang</a:t>
            </a:r>
            <a:r>
              <a:rPr lang="en-US" b="1" dirty="0">
                <a:solidFill>
                  <a:schemeClr val="bg2"/>
                </a:solidFill>
                <a:latin typeface="Times New Roman" panose="02020603050405020304" pitchFamily="18" charset="0"/>
                <a:cs typeface="Times New Roman" panose="02020603050405020304" pitchFamily="18" charset="0"/>
              </a:rPr>
              <a:t> </a:t>
            </a:r>
            <a:r>
              <a:rPr lang="en-US" b="1" dirty="0" err="1">
                <a:solidFill>
                  <a:schemeClr val="bg2"/>
                </a:solidFill>
                <a:latin typeface="Times New Roman" panose="02020603050405020304" pitchFamily="18" charset="0"/>
                <a:cs typeface="Times New Roman" panose="02020603050405020304" pitchFamily="18" charset="0"/>
              </a:rPr>
              <a:t>sách</a:t>
            </a:r>
            <a:r>
              <a:rPr lang="en-US" b="1" dirty="0" smtClean="0">
                <a:solidFill>
                  <a:schemeClr val="bg2"/>
                </a:solidFill>
                <a:latin typeface="Times New Roman" panose="02020603050405020304" pitchFamily="18" charset="0"/>
                <a:cs typeface="Times New Roman" panose="02020603050405020304" pitchFamily="18" charset="0"/>
              </a:rPr>
              <a:t>.</a:t>
            </a:r>
            <a:endParaRPr lang="en-US" b="1" dirty="0">
              <a:solidFill>
                <a:schemeClr val="bg2"/>
              </a:solidFill>
              <a:latin typeface="Times New Roman" panose="02020603050405020304" pitchFamily="18" charset="0"/>
              <a:cs typeface="Times New Roman" panose="02020603050405020304" pitchFamily="18" charset="0"/>
            </a:endParaRPr>
          </a:p>
        </p:txBody>
      </p:sp>
      <p:graphicFrame>
        <p:nvGraphicFramePr>
          <p:cNvPr id="17" name="Table 6">
            <a:extLst>
              <a:ext uri="{FF2B5EF4-FFF2-40B4-BE49-F238E27FC236}">
                <a16:creationId xmlns:a16="http://schemas.microsoft.com/office/drawing/2014/main" xmlns="" id="{398C2085-51FA-4CA0-88E3-632916DD765F}"/>
              </a:ext>
            </a:extLst>
          </p:cNvPr>
          <p:cNvGraphicFramePr>
            <a:graphicFrameLocks noGrp="1"/>
          </p:cNvGraphicFramePr>
          <p:nvPr>
            <p:extLst>
              <p:ext uri="{D42A27DB-BD31-4B8C-83A1-F6EECF244321}">
                <p14:modId xmlns:p14="http://schemas.microsoft.com/office/powerpoint/2010/main" val="2858421476"/>
              </p:ext>
            </p:extLst>
          </p:nvPr>
        </p:nvGraphicFramePr>
        <p:xfrm>
          <a:off x="2687575" y="483601"/>
          <a:ext cx="6066264" cy="3662502"/>
        </p:xfrm>
        <a:graphic>
          <a:graphicData uri="http://schemas.openxmlformats.org/drawingml/2006/table">
            <a:tbl>
              <a:tblPr firstRow="1" bandRow="1">
                <a:tableStyleId>{B301B821-A1FF-4177-AEE7-76D212191A09}</a:tableStyleId>
              </a:tblPr>
              <a:tblGrid>
                <a:gridCol w="3605602">
                  <a:extLst>
                    <a:ext uri="{9D8B030D-6E8A-4147-A177-3AD203B41FA5}">
                      <a16:colId xmlns:a16="http://schemas.microsoft.com/office/drawing/2014/main" xmlns="" val="3074791007"/>
                    </a:ext>
                  </a:extLst>
                </a:gridCol>
                <a:gridCol w="2460662">
                  <a:extLst>
                    <a:ext uri="{9D8B030D-6E8A-4147-A177-3AD203B41FA5}">
                      <a16:colId xmlns:a16="http://schemas.microsoft.com/office/drawing/2014/main" xmlns="" val="3292839150"/>
                    </a:ext>
                  </a:extLst>
                </a:gridCol>
              </a:tblGrid>
              <a:tr h="559355">
                <a:tc>
                  <a:txBody>
                    <a:bodyPr/>
                    <a:lstStyle/>
                    <a:p>
                      <a:pPr algn="ctr"/>
                      <a:r>
                        <a:rPr lang="en-US" sz="2400" dirty="0" err="1">
                          <a:solidFill>
                            <a:schemeClr val="bg2"/>
                          </a:solidFill>
                          <a:latin typeface="Times New Roman" panose="02020603050405020304" pitchFamily="18" charset="0"/>
                          <a:cs typeface="Times New Roman" panose="02020603050405020304" pitchFamily="18" charset="0"/>
                        </a:rPr>
                        <a:t>Câu</a:t>
                      </a:r>
                      <a:endParaRPr lang="en-US" sz="2400" dirty="0">
                        <a:solidFill>
                          <a:schemeClr val="bg2"/>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400" dirty="0" err="1">
                          <a:solidFill>
                            <a:schemeClr val="bg2"/>
                          </a:solidFill>
                          <a:latin typeface="Times New Roman" panose="02020603050405020304" pitchFamily="18" charset="0"/>
                          <a:cs typeface="Times New Roman" panose="02020603050405020304" pitchFamily="18" charset="0"/>
                        </a:rPr>
                        <a:t>Tác</a:t>
                      </a:r>
                      <a:r>
                        <a:rPr lang="en-US" sz="2400" dirty="0">
                          <a:solidFill>
                            <a:schemeClr val="bg2"/>
                          </a:solidFill>
                          <a:latin typeface="Times New Roman" panose="02020603050405020304" pitchFamily="18" charset="0"/>
                          <a:cs typeface="Times New Roman" panose="02020603050405020304" pitchFamily="18" charset="0"/>
                        </a:rPr>
                        <a:t> </a:t>
                      </a:r>
                      <a:r>
                        <a:rPr lang="en-US" sz="2400" dirty="0" err="1">
                          <a:solidFill>
                            <a:schemeClr val="bg2"/>
                          </a:solidFill>
                          <a:latin typeface="Times New Roman" panose="02020603050405020304" pitchFamily="18" charset="0"/>
                          <a:cs typeface="Times New Roman" panose="02020603050405020304" pitchFamily="18" charset="0"/>
                        </a:rPr>
                        <a:t>dụng</a:t>
                      </a:r>
                      <a:endParaRPr lang="en-US" sz="2400" dirty="0">
                        <a:solidFill>
                          <a:schemeClr val="bg2"/>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769297991"/>
                  </a:ext>
                </a:extLst>
              </a:tr>
              <a:tr h="55935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2100" dirty="0">
                        <a:solidFill>
                          <a:schemeClr val="tx2"/>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5">
                  <a:txBody>
                    <a:bodyPr/>
                    <a:lstStyle/>
                    <a:p>
                      <a:endParaRPr lang="en-US" sz="2100" dirty="0">
                        <a:solidFill>
                          <a:schemeClr val="tx2"/>
                        </a:solidFill>
                        <a:latin typeface="Times New Roman" panose="02020603050405020304" pitchFamily="18" charset="0"/>
                        <a:cs typeface="Times New Roman" panose="02020603050405020304" pitchFamily="18"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446863605"/>
                  </a:ext>
                </a:extLst>
              </a:tr>
              <a:tr h="54914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2100" dirty="0">
                        <a:solidFill>
                          <a:schemeClr val="tx2"/>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780082197"/>
                  </a:ext>
                </a:extLst>
              </a:tr>
              <a:tr h="87593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2100" dirty="0">
                        <a:solidFill>
                          <a:schemeClr val="tx2"/>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233200428"/>
                  </a:ext>
                </a:extLst>
              </a:tr>
              <a:tr h="55935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2100" dirty="0">
                        <a:solidFill>
                          <a:schemeClr val="tx2"/>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668342793"/>
                  </a:ext>
                </a:extLst>
              </a:tr>
              <a:tr h="55935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2100" dirty="0">
                        <a:solidFill>
                          <a:schemeClr val="tx2"/>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137025239"/>
                  </a:ext>
                </a:extLst>
              </a:tr>
            </a:tbl>
          </a:graphicData>
        </a:graphic>
      </p:graphicFrame>
      <p:sp>
        <p:nvSpPr>
          <p:cNvPr id="18" name="TextBox 17">
            <a:extLst>
              <a:ext uri="{FF2B5EF4-FFF2-40B4-BE49-F238E27FC236}">
                <a16:creationId xmlns:a16="http://schemas.microsoft.com/office/drawing/2014/main" xmlns="" id="{CDAF6EC1-A477-4FB1-9A78-A589479FD0E4}"/>
              </a:ext>
            </a:extLst>
          </p:cNvPr>
          <p:cNvSpPr txBox="1"/>
          <p:nvPr/>
        </p:nvSpPr>
        <p:spPr>
          <a:xfrm>
            <a:off x="2925336" y="1113183"/>
            <a:ext cx="2564295" cy="415498"/>
          </a:xfrm>
          <a:prstGeom prst="rect">
            <a:avLst/>
          </a:prstGeom>
          <a:noFill/>
        </p:spPr>
        <p:txBody>
          <a:bodyPr wrap="square" rtlCol="0">
            <a:spAutoFit/>
          </a:bodyPr>
          <a:lstStyle/>
          <a:p>
            <a:r>
              <a:rPr lang="en-US" sz="2100" dirty="0" err="1">
                <a:solidFill>
                  <a:schemeClr val="bg2"/>
                </a:solidFill>
                <a:latin typeface="Times New Roman" panose="02020603050405020304" pitchFamily="18" charset="0"/>
                <a:cs typeface="Times New Roman" panose="02020603050405020304" pitchFamily="18" charset="0"/>
              </a:rPr>
              <a:t>Lá</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là</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lịch</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của</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cây</a:t>
            </a:r>
            <a:endParaRPr lang="en-US" sz="2100" dirty="0">
              <a:solidFill>
                <a:schemeClr val="bg2"/>
              </a:solidFill>
              <a:latin typeface="Times New Roman" panose="02020603050405020304" pitchFamily="18" charset="0"/>
              <a:cs typeface="Times New Roman" panose="02020603050405020304" pitchFamily="18" charset="0"/>
            </a:endParaRPr>
          </a:p>
        </p:txBody>
      </p:sp>
      <p:sp>
        <p:nvSpPr>
          <p:cNvPr id="19" name="TextBox 18">
            <a:extLst>
              <a:ext uri="{FF2B5EF4-FFF2-40B4-BE49-F238E27FC236}">
                <a16:creationId xmlns:a16="http://schemas.microsoft.com/office/drawing/2014/main" xmlns="" id="{9BC6D6F9-2AB5-4661-B47F-DD1FC8AB9F9E}"/>
              </a:ext>
            </a:extLst>
          </p:cNvPr>
          <p:cNvSpPr txBox="1"/>
          <p:nvPr/>
        </p:nvSpPr>
        <p:spPr>
          <a:xfrm>
            <a:off x="2953589" y="1706119"/>
            <a:ext cx="2767116" cy="415498"/>
          </a:xfrm>
          <a:prstGeom prst="rect">
            <a:avLst/>
          </a:prstGeom>
          <a:noFill/>
        </p:spPr>
        <p:txBody>
          <a:bodyPr wrap="square" rtlCol="0">
            <a:spAutoFit/>
          </a:bodyPr>
          <a:lstStyle/>
          <a:p>
            <a:r>
              <a:rPr lang="en-US" sz="2100" dirty="0" err="1">
                <a:solidFill>
                  <a:schemeClr val="bg2"/>
                </a:solidFill>
                <a:latin typeface="Times New Roman" panose="02020603050405020304" pitchFamily="18" charset="0"/>
                <a:cs typeface="Times New Roman" panose="02020603050405020304" pitchFamily="18" charset="0"/>
              </a:rPr>
              <a:t>Cây</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lại</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là</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lịch</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đất</a:t>
            </a:r>
            <a:endParaRPr lang="en-US" sz="2100" dirty="0">
              <a:solidFill>
                <a:schemeClr val="bg2"/>
              </a:solidFill>
              <a:latin typeface="Times New Roman" panose="02020603050405020304" pitchFamily="18" charset="0"/>
              <a:cs typeface="Times New Roman" panose="02020603050405020304" pitchFamily="18" charset="0"/>
            </a:endParaRPr>
          </a:p>
        </p:txBody>
      </p:sp>
      <p:sp>
        <p:nvSpPr>
          <p:cNvPr id="20" name="TextBox 19">
            <a:extLst>
              <a:ext uri="{FF2B5EF4-FFF2-40B4-BE49-F238E27FC236}">
                <a16:creationId xmlns:a16="http://schemas.microsoft.com/office/drawing/2014/main" xmlns="" id="{DFAF9C3A-5E04-4DE2-B3B6-85768A2E36F4}"/>
              </a:ext>
            </a:extLst>
          </p:cNvPr>
          <p:cNvSpPr txBox="1"/>
          <p:nvPr/>
        </p:nvSpPr>
        <p:spPr>
          <a:xfrm>
            <a:off x="2953589" y="2244866"/>
            <a:ext cx="2749724" cy="738664"/>
          </a:xfrm>
          <a:prstGeom prst="rect">
            <a:avLst/>
          </a:prstGeom>
          <a:noFill/>
        </p:spPr>
        <p:txBody>
          <a:bodyPr wrap="square" rtlCol="0">
            <a:spAutoFit/>
          </a:bodyPr>
          <a:lstStyle/>
          <a:p>
            <a:pPr lvl="0">
              <a:defRPr/>
            </a:pPr>
            <a:r>
              <a:rPr lang="en-US" sz="2100" dirty="0" err="1">
                <a:solidFill>
                  <a:schemeClr val="bg2"/>
                </a:solidFill>
                <a:latin typeface="Times New Roman" panose="02020603050405020304" pitchFamily="18" charset="0"/>
                <a:cs typeface="Times New Roman" panose="02020603050405020304" pitchFamily="18" charset="0"/>
              </a:rPr>
              <a:t>Trăng</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lặn</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rồi</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trăng</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mọc</a:t>
            </a:r>
            <a:endParaRPr lang="en-US" sz="2100" dirty="0">
              <a:solidFill>
                <a:schemeClr val="bg2"/>
              </a:solidFill>
              <a:latin typeface="Times New Roman" panose="02020603050405020304" pitchFamily="18" charset="0"/>
              <a:cs typeface="Times New Roman" panose="02020603050405020304" pitchFamily="18" charset="0"/>
            </a:endParaRPr>
          </a:p>
          <a:p>
            <a:pPr lvl="0">
              <a:defRPr/>
            </a:pPr>
            <a:r>
              <a:rPr lang="en-US" sz="2100" dirty="0" err="1">
                <a:solidFill>
                  <a:schemeClr val="bg2"/>
                </a:solidFill>
                <a:latin typeface="Times New Roman" panose="02020603050405020304" pitchFamily="18" charset="0"/>
                <a:cs typeface="Times New Roman" panose="02020603050405020304" pitchFamily="18" charset="0"/>
              </a:rPr>
              <a:t>Là</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lịch</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của</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bầu</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trời</a:t>
            </a:r>
            <a:endParaRPr lang="en-US" sz="2100" dirty="0">
              <a:solidFill>
                <a:schemeClr val="bg2"/>
              </a:solidFill>
              <a:latin typeface="Times New Roman" panose="02020603050405020304" pitchFamily="18" charset="0"/>
              <a:cs typeface="Times New Roman" panose="02020603050405020304" pitchFamily="18" charset="0"/>
            </a:endParaRPr>
          </a:p>
        </p:txBody>
      </p:sp>
      <p:sp>
        <p:nvSpPr>
          <p:cNvPr id="21" name="TextBox 20">
            <a:extLst>
              <a:ext uri="{FF2B5EF4-FFF2-40B4-BE49-F238E27FC236}">
                <a16:creationId xmlns:a16="http://schemas.microsoft.com/office/drawing/2014/main" xmlns="" id="{6E8C3F43-616B-42BD-962B-820CC46B4E74}"/>
              </a:ext>
            </a:extLst>
          </p:cNvPr>
          <p:cNvSpPr txBox="1"/>
          <p:nvPr/>
        </p:nvSpPr>
        <p:spPr>
          <a:xfrm>
            <a:off x="2953589" y="3115956"/>
            <a:ext cx="2832653" cy="415498"/>
          </a:xfrm>
          <a:prstGeom prst="rect">
            <a:avLst/>
          </a:prstGeom>
          <a:noFill/>
        </p:spPr>
        <p:txBody>
          <a:bodyPr wrap="square" rtlCol="0">
            <a:spAutoFit/>
          </a:bodyPr>
          <a:lstStyle/>
          <a:p>
            <a:r>
              <a:rPr lang="en-US" sz="2100" dirty="0">
                <a:solidFill>
                  <a:schemeClr val="bg2"/>
                </a:solidFill>
                <a:latin typeface="Times New Roman" panose="02020603050405020304" pitchFamily="18" charset="0"/>
                <a:cs typeface="Times New Roman" panose="02020603050405020304" pitchFamily="18" charset="0"/>
              </a:rPr>
              <a:t>M</a:t>
            </a:r>
            <a:r>
              <a:rPr lang="vi-VN" sz="2100" dirty="0">
                <a:solidFill>
                  <a:schemeClr val="bg2"/>
                </a:solidFill>
                <a:latin typeface="Times New Roman" panose="02020603050405020304" pitchFamily="18" charset="0"/>
                <a:cs typeface="Times New Roman" panose="02020603050405020304" pitchFamily="18" charset="0"/>
              </a:rPr>
              <a:t>ư</a:t>
            </a:r>
            <a:r>
              <a:rPr lang="en-US" sz="2100" dirty="0" err="1">
                <a:solidFill>
                  <a:schemeClr val="bg2"/>
                </a:solidFill>
                <a:latin typeface="Times New Roman" panose="02020603050405020304" pitchFamily="18" charset="0"/>
                <a:cs typeface="Times New Roman" panose="02020603050405020304" pitchFamily="18" charset="0"/>
              </a:rPr>
              <a:t>ời</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ngón</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tay</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là</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lịch</a:t>
            </a:r>
            <a:r>
              <a:rPr lang="en-US" sz="2100" dirty="0">
                <a:solidFill>
                  <a:schemeClr val="bg2"/>
                </a:solidFill>
                <a:latin typeface="Times New Roman" panose="02020603050405020304" pitchFamily="18" charset="0"/>
                <a:cs typeface="Times New Roman" panose="02020603050405020304" pitchFamily="18" charset="0"/>
              </a:rPr>
              <a:t>.</a:t>
            </a:r>
          </a:p>
        </p:txBody>
      </p:sp>
      <p:sp>
        <p:nvSpPr>
          <p:cNvPr id="22" name="TextBox 21">
            <a:extLst>
              <a:ext uri="{FF2B5EF4-FFF2-40B4-BE49-F238E27FC236}">
                <a16:creationId xmlns:a16="http://schemas.microsoft.com/office/drawing/2014/main" xmlns="" id="{66118CA8-76E5-4808-870B-5C4680F8E537}"/>
              </a:ext>
            </a:extLst>
          </p:cNvPr>
          <p:cNvSpPr txBox="1"/>
          <p:nvPr/>
        </p:nvSpPr>
        <p:spPr>
          <a:xfrm>
            <a:off x="2999236" y="3663880"/>
            <a:ext cx="2899742" cy="415498"/>
          </a:xfrm>
          <a:prstGeom prst="rect">
            <a:avLst/>
          </a:prstGeom>
          <a:noFill/>
        </p:spPr>
        <p:txBody>
          <a:bodyPr wrap="square" rtlCol="0">
            <a:spAutoFit/>
          </a:bodyPr>
          <a:lstStyle/>
          <a:p>
            <a:r>
              <a:rPr lang="en-US" sz="2100" dirty="0" err="1">
                <a:solidFill>
                  <a:schemeClr val="bg2"/>
                </a:solidFill>
                <a:latin typeface="Times New Roman" panose="02020603050405020304" pitchFamily="18" charset="0"/>
                <a:cs typeface="Times New Roman" panose="02020603050405020304" pitchFamily="18" charset="0"/>
              </a:rPr>
              <a:t>Lịch</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lại</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là</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trang</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sách</a:t>
            </a:r>
            <a:r>
              <a:rPr lang="en-US" sz="2100" dirty="0">
                <a:solidFill>
                  <a:schemeClr val="bg2"/>
                </a:solidFill>
                <a:latin typeface="Times New Roman" panose="02020603050405020304" pitchFamily="18" charset="0"/>
                <a:cs typeface="Times New Roman" panose="02020603050405020304" pitchFamily="18" charset="0"/>
              </a:rPr>
              <a:t>.</a:t>
            </a:r>
          </a:p>
        </p:txBody>
      </p:sp>
      <p:sp>
        <p:nvSpPr>
          <p:cNvPr id="23" name="TextBox 22">
            <a:extLst>
              <a:ext uri="{FF2B5EF4-FFF2-40B4-BE49-F238E27FC236}">
                <a16:creationId xmlns:a16="http://schemas.microsoft.com/office/drawing/2014/main" xmlns="" id="{25B424A8-8643-4777-B490-DE77AADEC1BE}"/>
              </a:ext>
            </a:extLst>
          </p:cNvPr>
          <p:cNvSpPr txBox="1"/>
          <p:nvPr/>
        </p:nvSpPr>
        <p:spPr>
          <a:xfrm>
            <a:off x="6339763" y="1862522"/>
            <a:ext cx="2414076" cy="1384995"/>
          </a:xfrm>
          <a:prstGeom prst="rect">
            <a:avLst/>
          </a:prstGeom>
          <a:noFill/>
        </p:spPr>
        <p:txBody>
          <a:bodyPr wrap="square" rtlCol="0">
            <a:spAutoFit/>
          </a:bodyPr>
          <a:lstStyle/>
          <a:p>
            <a:r>
              <a:rPr lang="en-US" sz="2100" b="1" dirty="0" err="1" smtClean="0">
                <a:solidFill>
                  <a:schemeClr val="bg2"/>
                </a:solidFill>
                <a:latin typeface="Times New Roman" panose="02020603050405020304" pitchFamily="18" charset="0"/>
                <a:cs typeface="Times New Roman" panose="02020603050405020304" pitchFamily="18" charset="0"/>
              </a:rPr>
              <a:t>Nêu</a:t>
            </a:r>
            <a:r>
              <a:rPr lang="en-US" sz="2100" b="1" dirty="0" smtClean="0">
                <a:solidFill>
                  <a:schemeClr val="bg2"/>
                </a:solidFill>
                <a:latin typeface="Times New Roman" panose="02020603050405020304" pitchFamily="18" charset="0"/>
                <a:cs typeface="Times New Roman" panose="02020603050405020304" pitchFamily="18" charset="0"/>
              </a:rPr>
              <a:t> </a:t>
            </a:r>
            <a:r>
              <a:rPr lang="en-US" sz="2100" b="1" dirty="0" err="1" smtClean="0">
                <a:solidFill>
                  <a:schemeClr val="bg2"/>
                </a:solidFill>
                <a:latin typeface="Times New Roman" panose="02020603050405020304" pitchFamily="18" charset="0"/>
                <a:cs typeface="Times New Roman" panose="02020603050405020304" pitchFamily="18" charset="0"/>
              </a:rPr>
              <a:t>nhận</a:t>
            </a:r>
            <a:r>
              <a:rPr lang="en-US" sz="2100" b="1" dirty="0" smtClean="0">
                <a:solidFill>
                  <a:schemeClr val="bg2"/>
                </a:solidFill>
                <a:latin typeface="Times New Roman" panose="02020603050405020304" pitchFamily="18" charset="0"/>
                <a:cs typeface="Times New Roman" panose="02020603050405020304" pitchFamily="18" charset="0"/>
              </a:rPr>
              <a:t> </a:t>
            </a:r>
            <a:r>
              <a:rPr lang="en-US" sz="2100" b="1" dirty="0" err="1" smtClean="0">
                <a:solidFill>
                  <a:schemeClr val="bg2"/>
                </a:solidFill>
                <a:latin typeface="Times New Roman" panose="02020603050405020304" pitchFamily="18" charset="0"/>
                <a:cs typeface="Times New Roman" panose="02020603050405020304" pitchFamily="18" charset="0"/>
              </a:rPr>
              <a:t>định</a:t>
            </a:r>
            <a:r>
              <a:rPr lang="en-US" sz="2100" dirty="0" smtClean="0">
                <a:solidFill>
                  <a:schemeClr val="bg2"/>
                </a:solidFill>
                <a:latin typeface="Times New Roman" panose="02020603050405020304" pitchFamily="18" charset="0"/>
                <a:cs typeface="Times New Roman" panose="02020603050405020304" pitchFamily="18" charset="0"/>
              </a:rPr>
              <a:t>: </a:t>
            </a:r>
            <a:r>
              <a:rPr lang="en-US" sz="2100" dirty="0" err="1" smtClean="0">
                <a:solidFill>
                  <a:schemeClr val="bg2"/>
                </a:solidFill>
                <a:latin typeface="Times New Roman" panose="02020603050405020304" pitchFamily="18" charset="0"/>
                <a:cs typeface="Times New Roman" panose="02020603050405020304" pitchFamily="18" charset="0"/>
              </a:rPr>
              <a:t>Mỗi</a:t>
            </a:r>
            <a:r>
              <a:rPr lang="en-US" sz="2100" dirty="0" smtClean="0">
                <a:solidFill>
                  <a:schemeClr val="bg2"/>
                </a:solidFill>
                <a:latin typeface="Times New Roman" panose="02020603050405020304" pitchFamily="18" charset="0"/>
                <a:cs typeface="Times New Roman" panose="02020603050405020304" pitchFamily="18" charset="0"/>
              </a:rPr>
              <a:t> </a:t>
            </a:r>
            <a:r>
              <a:rPr lang="en-US" sz="2100" dirty="0" err="1" smtClean="0">
                <a:solidFill>
                  <a:schemeClr val="bg2"/>
                </a:solidFill>
                <a:latin typeface="Times New Roman" panose="02020603050405020304" pitchFamily="18" charset="0"/>
                <a:cs typeface="Times New Roman" panose="02020603050405020304" pitchFamily="18" charset="0"/>
              </a:rPr>
              <a:t>sự</a:t>
            </a:r>
            <a:r>
              <a:rPr lang="en-US" sz="2100" dirty="0" smtClean="0">
                <a:solidFill>
                  <a:schemeClr val="bg2"/>
                </a:solidFill>
                <a:latin typeface="Times New Roman" panose="02020603050405020304" pitchFamily="18" charset="0"/>
                <a:cs typeface="Times New Roman" panose="02020603050405020304" pitchFamily="18" charset="0"/>
              </a:rPr>
              <a:t> </a:t>
            </a:r>
            <a:r>
              <a:rPr lang="en-US" sz="2100" dirty="0" err="1" smtClean="0">
                <a:solidFill>
                  <a:schemeClr val="bg2"/>
                </a:solidFill>
                <a:latin typeface="Times New Roman" panose="02020603050405020304" pitchFamily="18" charset="0"/>
                <a:cs typeface="Times New Roman" panose="02020603050405020304" pitchFamily="18" charset="0"/>
              </a:rPr>
              <a:t>vật</a:t>
            </a:r>
            <a:r>
              <a:rPr lang="en-US" sz="2100" dirty="0" smtClean="0">
                <a:solidFill>
                  <a:schemeClr val="bg2"/>
                </a:solidFill>
                <a:latin typeface="Times New Roman" panose="02020603050405020304" pitchFamily="18" charset="0"/>
                <a:cs typeface="Times New Roman" panose="02020603050405020304" pitchFamily="18" charset="0"/>
              </a:rPr>
              <a:t> </a:t>
            </a:r>
            <a:r>
              <a:rPr lang="en-US" sz="2100" dirty="0" err="1" smtClean="0">
                <a:solidFill>
                  <a:schemeClr val="bg2"/>
                </a:solidFill>
                <a:latin typeface="Times New Roman" panose="02020603050405020304" pitchFamily="18" charset="0"/>
                <a:cs typeface="Times New Roman" panose="02020603050405020304" pitchFamily="18" charset="0"/>
              </a:rPr>
              <a:t>đều</a:t>
            </a:r>
            <a:r>
              <a:rPr lang="en-US" sz="2100" dirty="0" smtClean="0">
                <a:solidFill>
                  <a:schemeClr val="bg2"/>
                </a:solidFill>
                <a:latin typeface="Times New Roman" panose="02020603050405020304" pitchFamily="18" charset="0"/>
                <a:cs typeface="Times New Roman" panose="02020603050405020304" pitchFamily="18" charset="0"/>
              </a:rPr>
              <a:t> </a:t>
            </a:r>
            <a:r>
              <a:rPr lang="en-US" sz="2100" dirty="0" err="1" smtClean="0">
                <a:solidFill>
                  <a:schemeClr val="bg2"/>
                </a:solidFill>
                <a:latin typeface="Times New Roman" panose="02020603050405020304" pitchFamily="18" charset="0"/>
                <a:cs typeface="Times New Roman" panose="02020603050405020304" pitchFamily="18" charset="0"/>
              </a:rPr>
              <a:t>có</a:t>
            </a:r>
            <a:r>
              <a:rPr lang="en-US" sz="2100" dirty="0" smtClean="0">
                <a:solidFill>
                  <a:schemeClr val="bg2"/>
                </a:solidFill>
                <a:latin typeface="Times New Roman" panose="02020603050405020304" pitchFamily="18" charset="0"/>
                <a:cs typeface="Times New Roman" panose="02020603050405020304" pitchFamily="18" charset="0"/>
              </a:rPr>
              <a:t> </a:t>
            </a:r>
            <a:r>
              <a:rPr lang="en-US" sz="2100" dirty="0" err="1" smtClean="0">
                <a:solidFill>
                  <a:schemeClr val="bg2"/>
                </a:solidFill>
                <a:latin typeface="Times New Roman" panose="02020603050405020304" pitchFamily="18" charset="0"/>
                <a:cs typeface="Times New Roman" panose="02020603050405020304" pitchFamily="18" charset="0"/>
              </a:rPr>
              <a:t>một</a:t>
            </a:r>
            <a:r>
              <a:rPr lang="en-US" sz="2100" dirty="0" smtClean="0">
                <a:solidFill>
                  <a:schemeClr val="bg2"/>
                </a:solidFill>
                <a:latin typeface="Times New Roman" panose="02020603050405020304" pitchFamily="18" charset="0"/>
                <a:cs typeface="Times New Roman" panose="02020603050405020304" pitchFamily="18" charset="0"/>
              </a:rPr>
              <a:t> </a:t>
            </a:r>
            <a:r>
              <a:rPr lang="en-US" sz="2100" dirty="0" err="1" smtClean="0">
                <a:solidFill>
                  <a:schemeClr val="bg2"/>
                </a:solidFill>
                <a:latin typeface="Times New Roman" panose="02020603050405020304" pitchFamily="18" charset="0"/>
                <a:cs typeface="Times New Roman" panose="02020603050405020304" pitchFamily="18" charset="0"/>
              </a:rPr>
              <a:t>loại</a:t>
            </a:r>
            <a:r>
              <a:rPr lang="en-US" sz="2100" dirty="0" smtClean="0">
                <a:solidFill>
                  <a:schemeClr val="bg2"/>
                </a:solidFill>
                <a:latin typeface="Times New Roman" panose="02020603050405020304" pitchFamily="18" charset="0"/>
                <a:cs typeface="Times New Roman" panose="02020603050405020304" pitchFamily="18" charset="0"/>
              </a:rPr>
              <a:t> </a:t>
            </a:r>
            <a:r>
              <a:rPr lang="en-US" sz="2100" dirty="0" err="1" smtClean="0">
                <a:solidFill>
                  <a:schemeClr val="bg2"/>
                </a:solidFill>
                <a:latin typeface="Times New Roman" panose="02020603050405020304" pitchFamily="18" charset="0"/>
                <a:cs typeface="Times New Roman" panose="02020603050405020304" pitchFamily="18" charset="0"/>
              </a:rPr>
              <a:t>lịch</a:t>
            </a:r>
            <a:r>
              <a:rPr lang="en-US" sz="2100" dirty="0" smtClean="0">
                <a:solidFill>
                  <a:schemeClr val="bg2"/>
                </a:solidFill>
                <a:latin typeface="Times New Roman" panose="02020603050405020304" pitchFamily="18" charset="0"/>
                <a:cs typeface="Times New Roman" panose="02020603050405020304" pitchFamily="18" charset="0"/>
              </a:rPr>
              <a:t> </a:t>
            </a:r>
            <a:r>
              <a:rPr lang="en-US" sz="2100" dirty="0" err="1" smtClean="0">
                <a:solidFill>
                  <a:schemeClr val="bg2"/>
                </a:solidFill>
                <a:latin typeface="Times New Roman" panose="02020603050405020304" pitchFamily="18" charset="0"/>
                <a:cs typeface="Times New Roman" panose="02020603050405020304" pitchFamily="18" charset="0"/>
              </a:rPr>
              <a:t>riêng</a:t>
            </a:r>
            <a:r>
              <a:rPr lang="en-US" sz="2100" dirty="0" smtClean="0">
                <a:solidFill>
                  <a:schemeClr val="bg2"/>
                </a:solidFill>
                <a:latin typeface="Times New Roman" panose="02020603050405020304" pitchFamily="18" charset="0"/>
                <a:cs typeface="Times New Roman" panose="02020603050405020304" pitchFamily="18" charset="0"/>
              </a:rPr>
              <a:t> </a:t>
            </a:r>
            <a:r>
              <a:rPr lang="en-US" sz="2100" dirty="0" err="1" smtClean="0">
                <a:solidFill>
                  <a:schemeClr val="bg2"/>
                </a:solidFill>
                <a:latin typeface="Times New Roman" panose="02020603050405020304" pitchFamily="18" charset="0"/>
                <a:cs typeface="Times New Roman" panose="02020603050405020304" pitchFamily="18" charset="0"/>
              </a:rPr>
              <a:t>để</a:t>
            </a:r>
            <a:r>
              <a:rPr lang="en-US" sz="2100" dirty="0" smtClean="0">
                <a:solidFill>
                  <a:schemeClr val="bg2"/>
                </a:solidFill>
                <a:latin typeface="Times New Roman" panose="02020603050405020304" pitchFamily="18" charset="0"/>
                <a:cs typeface="Times New Roman" panose="02020603050405020304" pitchFamily="18" charset="0"/>
              </a:rPr>
              <a:t> </a:t>
            </a:r>
            <a:r>
              <a:rPr lang="en-US" sz="2100" dirty="0" err="1" smtClean="0">
                <a:solidFill>
                  <a:schemeClr val="bg2"/>
                </a:solidFill>
                <a:latin typeface="Times New Roman" panose="02020603050405020304" pitchFamily="18" charset="0"/>
                <a:cs typeface="Times New Roman" panose="02020603050405020304" pitchFamily="18" charset="0"/>
              </a:rPr>
              <a:t>tính</a:t>
            </a:r>
            <a:r>
              <a:rPr lang="en-US" sz="2100" dirty="0" smtClean="0">
                <a:solidFill>
                  <a:schemeClr val="bg2"/>
                </a:solidFill>
                <a:latin typeface="Times New Roman" panose="02020603050405020304" pitchFamily="18" charset="0"/>
                <a:cs typeface="Times New Roman" panose="02020603050405020304" pitchFamily="18" charset="0"/>
              </a:rPr>
              <a:t> </a:t>
            </a:r>
            <a:r>
              <a:rPr lang="en-US" sz="2100" dirty="0" err="1" smtClean="0">
                <a:solidFill>
                  <a:schemeClr val="bg2"/>
                </a:solidFill>
                <a:latin typeface="Times New Roman" panose="02020603050405020304" pitchFamily="18" charset="0"/>
                <a:cs typeface="Times New Roman" panose="02020603050405020304" pitchFamily="18" charset="0"/>
              </a:rPr>
              <a:t>thời</a:t>
            </a:r>
            <a:r>
              <a:rPr lang="en-US" sz="2100" dirty="0" smtClean="0">
                <a:solidFill>
                  <a:schemeClr val="bg2"/>
                </a:solidFill>
                <a:latin typeface="Times New Roman" panose="02020603050405020304" pitchFamily="18" charset="0"/>
                <a:cs typeface="Times New Roman" panose="02020603050405020304" pitchFamily="18" charset="0"/>
              </a:rPr>
              <a:t> </a:t>
            </a:r>
            <a:r>
              <a:rPr lang="en-US" sz="2100" dirty="0" err="1" smtClean="0">
                <a:solidFill>
                  <a:schemeClr val="bg2"/>
                </a:solidFill>
                <a:latin typeface="Times New Roman" panose="02020603050405020304" pitchFamily="18" charset="0"/>
                <a:cs typeface="Times New Roman" panose="02020603050405020304" pitchFamily="18" charset="0"/>
              </a:rPr>
              <a:t>gian</a:t>
            </a:r>
            <a:r>
              <a:rPr lang="en-US" sz="2100" dirty="0" smtClean="0">
                <a:solidFill>
                  <a:schemeClr val="bg2"/>
                </a:solidFill>
                <a:latin typeface="Times New Roman" panose="02020603050405020304" pitchFamily="18" charset="0"/>
                <a:cs typeface="Times New Roman" panose="02020603050405020304" pitchFamily="18" charset="0"/>
              </a:rPr>
              <a:t>.</a:t>
            </a:r>
            <a:endParaRPr lang="en-US" sz="2100" dirty="0">
              <a:solidFill>
                <a:schemeClr val="bg2"/>
              </a:solidFill>
              <a:latin typeface="Times New Roman" panose="02020603050405020304" pitchFamily="18" charset="0"/>
              <a:cs typeface="Times New Roman" panose="02020603050405020304" pitchFamily="18" charset="0"/>
            </a:endParaRPr>
          </a:p>
        </p:txBody>
      </p:sp>
      <p:sp>
        <p:nvSpPr>
          <p:cNvPr id="24" name="TextBox 23"/>
          <p:cNvSpPr txBox="1"/>
          <p:nvPr/>
        </p:nvSpPr>
        <p:spPr>
          <a:xfrm>
            <a:off x="441221" y="3453605"/>
            <a:ext cx="1964393" cy="1532334"/>
          </a:xfrm>
          <a:prstGeom prst="roundRect">
            <a:avLst/>
          </a:prstGeom>
          <a:solidFill>
            <a:srgbClr val="92D050"/>
          </a:solidFill>
        </p:spPr>
        <p:txBody>
          <a:bodyPr wrap="square" rtlCol="0">
            <a:spAutoFit/>
          </a:bodyPr>
          <a:lstStyle/>
          <a:p>
            <a:pPr fontAlgn="t"/>
            <a:r>
              <a:rPr lang="en-US" dirty="0" smtClean="0">
                <a:solidFill>
                  <a:schemeClr val="bg2"/>
                </a:solidFill>
                <a:latin typeface="Times New Roman" panose="02020603050405020304" pitchFamily="18" charset="0"/>
                <a:cs typeface="Times New Roman" panose="02020603050405020304" pitchFamily="18" charset="0"/>
              </a:rPr>
              <a:t>(</a:t>
            </a:r>
            <a:r>
              <a:rPr lang="en-US" dirty="0" err="1">
                <a:solidFill>
                  <a:schemeClr val="bg2"/>
                </a:solidFill>
                <a:latin typeface="Times New Roman" panose="02020603050405020304" pitchFamily="18" charset="0"/>
                <a:cs typeface="Times New Roman" panose="02020603050405020304" pitchFamily="18" charset="0"/>
              </a:rPr>
              <a:t>chỉ</a:t>
            </a:r>
            <a:r>
              <a:rPr lang="en-US" dirty="0">
                <a:solidFill>
                  <a:schemeClr val="bg2"/>
                </a:solidFill>
                <a:latin typeface="Times New Roman" panose="02020603050405020304" pitchFamily="18" charset="0"/>
                <a:cs typeface="Times New Roman" panose="02020603050405020304" pitchFamily="18" charset="0"/>
              </a:rPr>
              <a:t> </a:t>
            </a:r>
            <a:r>
              <a:rPr lang="en-US" dirty="0" err="1">
                <a:solidFill>
                  <a:schemeClr val="bg2"/>
                </a:solidFill>
                <a:latin typeface="Times New Roman" panose="02020603050405020304" pitchFamily="18" charset="0"/>
                <a:cs typeface="Times New Roman" panose="02020603050405020304" pitchFamily="18" charset="0"/>
              </a:rPr>
              <a:t>mùa</a:t>
            </a:r>
            <a:r>
              <a:rPr lang="en-US" dirty="0" smtClean="0">
                <a:solidFill>
                  <a:schemeClr val="bg2"/>
                </a:solidFill>
                <a:latin typeface="Times New Roman" panose="02020603050405020304" pitchFamily="18" charset="0"/>
                <a:cs typeface="Times New Roman" panose="02020603050405020304" pitchFamily="18" charset="0"/>
              </a:rPr>
              <a:t>)</a:t>
            </a:r>
            <a:endParaRPr lang="en-US" dirty="0">
              <a:solidFill>
                <a:schemeClr val="bg2"/>
              </a:solidFill>
              <a:latin typeface="Times New Roman" panose="02020603050405020304" pitchFamily="18" charset="0"/>
              <a:cs typeface="Times New Roman" panose="02020603050405020304" pitchFamily="18" charset="0"/>
            </a:endParaRPr>
          </a:p>
          <a:p>
            <a:r>
              <a:rPr lang="en-US" dirty="0" smtClean="0">
                <a:solidFill>
                  <a:schemeClr val="bg2"/>
                </a:solidFill>
                <a:latin typeface="Times New Roman" panose="02020603050405020304" pitchFamily="18" charset="0"/>
                <a:cs typeface="Times New Roman" panose="02020603050405020304" pitchFamily="18" charset="0"/>
              </a:rPr>
              <a:t>(</a:t>
            </a:r>
            <a:r>
              <a:rPr lang="en-US" dirty="0" err="1">
                <a:solidFill>
                  <a:schemeClr val="bg2"/>
                </a:solidFill>
                <a:latin typeface="Times New Roman" panose="02020603050405020304" pitchFamily="18" charset="0"/>
                <a:cs typeface="Times New Roman" panose="02020603050405020304" pitchFamily="18" charset="0"/>
              </a:rPr>
              <a:t>chỉ</a:t>
            </a:r>
            <a:r>
              <a:rPr lang="en-US" dirty="0">
                <a:solidFill>
                  <a:schemeClr val="bg2"/>
                </a:solidFill>
                <a:latin typeface="Times New Roman" panose="02020603050405020304" pitchFamily="18" charset="0"/>
                <a:cs typeface="Times New Roman" panose="02020603050405020304" pitchFamily="18" charset="0"/>
              </a:rPr>
              <a:t> </a:t>
            </a:r>
            <a:r>
              <a:rPr lang="en-US" dirty="0" err="1">
                <a:solidFill>
                  <a:schemeClr val="bg2"/>
                </a:solidFill>
                <a:latin typeface="Times New Roman" panose="02020603050405020304" pitchFamily="18" charset="0"/>
                <a:cs typeface="Times New Roman" panose="02020603050405020304" pitchFamily="18" charset="0"/>
              </a:rPr>
              <a:t>vụ</a:t>
            </a:r>
            <a:r>
              <a:rPr lang="en-US" dirty="0">
                <a:solidFill>
                  <a:schemeClr val="bg2"/>
                </a:solidFill>
                <a:latin typeface="Times New Roman" panose="02020603050405020304" pitchFamily="18" charset="0"/>
                <a:cs typeface="Times New Roman" panose="02020603050405020304" pitchFamily="18" charset="0"/>
              </a:rPr>
              <a:t> </a:t>
            </a:r>
            <a:r>
              <a:rPr lang="en-US" dirty="0" err="1">
                <a:solidFill>
                  <a:schemeClr val="bg2"/>
                </a:solidFill>
                <a:latin typeface="Times New Roman" panose="02020603050405020304" pitchFamily="18" charset="0"/>
                <a:cs typeface="Times New Roman" panose="02020603050405020304" pitchFamily="18" charset="0"/>
              </a:rPr>
              <a:t>hoặc</a:t>
            </a:r>
            <a:r>
              <a:rPr lang="en-US" dirty="0">
                <a:solidFill>
                  <a:schemeClr val="bg2"/>
                </a:solidFill>
                <a:latin typeface="Times New Roman" panose="02020603050405020304" pitchFamily="18" charset="0"/>
                <a:cs typeface="Times New Roman" panose="02020603050405020304" pitchFamily="18" charset="0"/>
              </a:rPr>
              <a:t> </a:t>
            </a:r>
            <a:r>
              <a:rPr lang="en-US" dirty="0" err="1">
                <a:solidFill>
                  <a:schemeClr val="bg2"/>
                </a:solidFill>
                <a:latin typeface="Times New Roman" panose="02020603050405020304" pitchFamily="18" charset="0"/>
                <a:cs typeface="Times New Roman" panose="02020603050405020304" pitchFamily="18" charset="0"/>
              </a:rPr>
              <a:t>chỉ</a:t>
            </a:r>
            <a:r>
              <a:rPr lang="en-US" dirty="0">
                <a:solidFill>
                  <a:schemeClr val="bg2"/>
                </a:solidFill>
                <a:latin typeface="Times New Roman" panose="02020603050405020304" pitchFamily="18" charset="0"/>
                <a:cs typeface="Times New Roman" panose="02020603050405020304" pitchFamily="18" charset="0"/>
              </a:rPr>
              <a:t> </a:t>
            </a:r>
            <a:r>
              <a:rPr lang="en-US" dirty="0" err="1">
                <a:solidFill>
                  <a:schemeClr val="bg2"/>
                </a:solidFill>
                <a:latin typeface="Times New Roman" panose="02020603050405020304" pitchFamily="18" charset="0"/>
                <a:cs typeface="Times New Roman" panose="02020603050405020304" pitchFamily="18" charset="0"/>
              </a:rPr>
              <a:t>năm</a:t>
            </a:r>
            <a:r>
              <a:rPr lang="en-US" dirty="0" smtClean="0">
                <a:solidFill>
                  <a:schemeClr val="bg2"/>
                </a:solidFill>
                <a:latin typeface="Times New Roman" panose="02020603050405020304" pitchFamily="18" charset="0"/>
                <a:cs typeface="Times New Roman" panose="02020603050405020304" pitchFamily="18" charset="0"/>
              </a:rPr>
              <a:t>)</a:t>
            </a:r>
            <a:endParaRPr lang="en-US" dirty="0">
              <a:solidFill>
                <a:schemeClr val="bg2"/>
              </a:solidFill>
              <a:latin typeface="Times New Roman" panose="02020603050405020304" pitchFamily="18" charset="0"/>
              <a:cs typeface="Times New Roman" panose="02020603050405020304" pitchFamily="18" charset="0"/>
            </a:endParaRPr>
          </a:p>
          <a:p>
            <a:r>
              <a:rPr lang="en-US" dirty="0" smtClean="0">
                <a:solidFill>
                  <a:schemeClr val="bg2"/>
                </a:solidFill>
                <a:latin typeface="Times New Roman" panose="02020603050405020304" pitchFamily="18" charset="0"/>
                <a:cs typeface="Times New Roman" panose="02020603050405020304" pitchFamily="18" charset="0"/>
              </a:rPr>
              <a:t>(</a:t>
            </a:r>
            <a:r>
              <a:rPr lang="en-US" dirty="0" err="1">
                <a:solidFill>
                  <a:schemeClr val="bg2"/>
                </a:solidFill>
                <a:latin typeface="Times New Roman" panose="02020603050405020304" pitchFamily="18" charset="0"/>
                <a:cs typeface="Times New Roman" panose="02020603050405020304" pitchFamily="18" charset="0"/>
              </a:rPr>
              <a:t>chỉ</a:t>
            </a:r>
            <a:r>
              <a:rPr lang="en-US" dirty="0">
                <a:solidFill>
                  <a:schemeClr val="bg2"/>
                </a:solidFill>
                <a:latin typeface="Times New Roman" panose="02020603050405020304" pitchFamily="18" charset="0"/>
                <a:cs typeface="Times New Roman" panose="02020603050405020304" pitchFamily="18" charset="0"/>
              </a:rPr>
              <a:t> </a:t>
            </a:r>
            <a:r>
              <a:rPr lang="en-US" dirty="0" err="1">
                <a:solidFill>
                  <a:schemeClr val="bg2"/>
                </a:solidFill>
                <a:latin typeface="Times New Roman" panose="02020603050405020304" pitchFamily="18" charset="0"/>
                <a:cs typeface="Times New Roman" panose="02020603050405020304" pitchFamily="18" charset="0"/>
              </a:rPr>
              <a:t>ngày</a:t>
            </a:r>
            <a:r>
              <a:rPr lang="en-US" dirty="0">
                <a:solidFill>
                  <a:schemeClr val="bg2"/>
                </a:solidFill>
                <a:latin typeface="Times New Roman" panose="02020603050405020304" pitchFamily="18" charset="0"/>
                <a:cs typeface="Times New Roman" panose="02020603050405020304" pitchFamily="18" charset="0"/>
              </a:rPr>
              <a:t> </a:t>
            </a:r>
            <a:r>
              <a:rPr lang="en-US" dirty="0" err="1">
                <a:solidFill>
                  <a:schemeClr val="bg2"/>
                </a:solidFill>
                <a:latin typeface="Times New Roman" panose="02020603050405020304" pitchFamily="18" charset="0"/>
                <a:cs typeface="Times New Roman" panose="02020603050405020304" pitchFamily="18" charset="0"/>
              </a:rPr>
              <a:t>đêm</a:t>
            </a:r>
            <a:r>
              <a:rPr lang="en-US" dirty="0" smtClean="0">
                <a:solidFill>
                  <a:schemeClr val="bg2"/>
                </a:solidFill>
                <a:latin typeface="Times New Roman" panose="02020603050405020304" pitchFamily="18" charset="0"/>
                <a:cs typeface="Times New Roman" panose="02020603050405020304" pitchFamily="18" charset="0"/>
              </a:rPr>
              <a:t>)</a:t>
            </a:r>
            <a:endParaRPr lang="en-US" dirty="0">
              <a:solidFill>
                <a:schemeClr val="bg2"/>
              </a:solidFill>
              <a:latin typeface="Times New Roman" panose="02020603050405020304" pitchFamily="18" charset="0"/>
              <a:cs typeface="Times New Roman" panose="02020603050405020304" pitchFamily="18" charset="0"/>
            </a:endParaRPr>
          </a:p>
          <a:p>
            <a:r>
              <a:rPr lang="en-US" dirty="0" smtClean="0">
                <a:solidFill>
                  <a:schemeClr val="bg2"/>
                </a:solidFill>
                <a:latin typeface="Times New Roman" panose="02020603050405020304" pitchFamily="18" charset="0"/>
                <a:cs typeface="Times New Roman" panose="02020603050405020304" pitchFamily="18" charset="0"/>
              </a:rPr>
              <a:t>(</a:t>
            </a:r>
            <a:r>
              <a:rPr lang="en-US" dirty="0" err="1">
                <a:solidFill>
                  <a:schemeClr val="bg2"/>
                </a:solidFill>
                <a:latin typeface="Times New Roman" panose="02020603050405020304" pitchFamily="18" charset="0"/>
                <a:cs typeface="Times New Roman" panose="02020603050405020304" pitchFamily="18" charset="0"/>
              </a:rPr>
              <a:t>đếm</a:t>
            </a:r>
            <a:r>
              <a:rPr lang="en-US" dirty="0">
                <a:solidFill>
                  <a:schemeClr val="bg2"/>
                </a:solidFill>
                <a:latin typeface="Times New Roman" panose="02020603050405020304" pitchFamily="18" charset="0"/>
                <a:cs typeface="Times New Roman" panose="02020603050405020304" pitchFamily="18" charset="0"/>
              </a:rPr>
              <a:t> </a:t>
            </a:r>
            <a:r>
              <a:rPr lang="en-US" dirty="0" err="1">
                <a:solidFill>
                  <a:schemeClr val="bg2"/>
                </a:solidFill>
                <a:latin typeface="Times New Roman" panose="02020603050405020304" pitchFamily="18" charset="0"/>
                <a:cs typeface="Times New Roman" panose="02020603050405020304" pitchFamily="18" charset="0"/>
              </a:rPr>
              <a:t>ngày</a:t>
            </a:r>
            <a:r>
              <a:rPr lang="en-US" dirty="0">
                <a:solidFill>
                  <a:schemeClr val="bg2"/>
                </a:solidFill>
                <a:latin typeface="Times New Roman" panose="02020603050405020304" pitchFamily="18" charset="0"/>
                <a:cs typeface="Times New Roman" panose="02020603050405020304" pitchFamily="18" charset="0"/>
              </a:rPr>
              <a:t> </a:t>
            </a:r>
            <a:r>
              <a:rPr lang="en-US" dirty="0" err="1" smtClean="0">
                <a:solidFill>
                  <a:schemeClr val="bg2"/>
                </a:solidFill>
                <a:latin typeface="Times New Roman" panose="02020603050405020304" pitchFamily="18" charset="0"/>
                <a:cs typeface="Times New Roman" panose="02020603050405020304" pitchFamily="18" charset="0"/>
              </a:rPr>
              <a:t>tháng</a:t>
            </a:r>
            <a:r>
              <a:rPr lang="en-US" dirty="0" smtClean="0">
                <a:solidFill>
                  <a:schemeClr val="bg2"/>
                </a:solidFill>
                <a:latin typeface="Times New Roman" panose="02020603050405020304" pitchFamily="18" charset="0"/>
                <a:cs typeface="Times New Roman" panose="02020603050405020304" pitchFamily="18" charset="0"/>
              </a:rPr>
              <a:t>)</a:t>
            </a:r>
            <a:endParaRPr lang="en-US" dirty="0">
              <a:solidFill>
                <a:schemeClr val="bg2"/>
              </a:solidFill>
              <a:latin typeface="Times New Roman" panose="02020603050405020304" pitchFamily="18" charset="0"/>
              <a:cs typeface="Times New Roman" panose="02020603050405020304" pitchFamily="18" charset="0"/>
            </a:endParaRPr>
          </a:p>
          <a:p>
            <a:r>
              <a:rPr lang="en-US" dirty="0" smtClean="0">
                <a:solidFill>
                  <a:schemeClr val="bg2"/>
                </a:solidFill>
                <a:latin typeface="Times New Roman" panose="02020603050405020304" pitchFamily="18" charset="0"/>
                <a:cs typeface="Times New Roman" panose="02020603050405020304" pitchFamily="18" charset="0"/>
              </a:rPr>
              <a:t>(</a:t>
            </a:r>
            <a:r>
              <a:rPr lang="en-US" dirty="0" err="1">
                <a:solidFill>
                  <a:schemeClr val="bg2"/>
                </a:solidFill>
                <a:latin typeface="Times New Roman" panose="02020603050405020304" pitchFamily="18" charset="0"/>
                <a:cs typeface="Times New Roman" panose="02020603050405020304" pitchFamily="18" charset="0"/>
              </a:rPr>
              <a:t>chỉ</a:t>
            </a:r>
            <a:r>
              <a:rPr lang="en-US" dirty="0">
                <a:solidFill>
                  <a:schemeClr val="bg2"/>
                </a:solidFill>
                <a:latin typeface="Times New Roman" panose="02020603050405020304" pitchFamily="18" charset="0"/>
                <a:cs typeface="Times New Roman" panose="02020603050405020304" pitchFamily="18" charset="0"/>
              </a:rPr>
              <a:t> </a:t>
            </a:r>
            <a:r>
              <a:rPr lang="en-US" dirty="0" err="1">
                <a:solidFill>
                  <a:schemeClr val="bg2"/>
                </a:solidFill>
                <a:latin typeface="Times New Roman" panose="02020603050405020304" pitchFamily="18" charset="0"/>
                <a:cs typeface="Times New Roman" panose="02020603050405020304" pitchFamily="18" charset="0"/>
              </a:rPr>
              <a:t>năm</a:t>
            </a:r>
            <a:r>
              <a:rPr lang="en-US" dirty="0">
                <a:solidFill>
                  <a:schemeClr val="bg2"/>
                </a:solidFill>
                <a:latin typeface="Times New Roman" panose="02020603050405020304" pitchFamily="18" charset="0"/>
                <a:cs typeface="Times New Roman" panose="02020603050405020304" pitchFamily="18" charset="0"/>
              </a:rPr>
              <a:t> </a:t>
            </a:r>
            <a:r>
              <a:rPr lang="en-US" dirty="0" err="1">
                <a:solidFill>
                  <a:schemeClr val="bg2"/>
                </a:solidFill>
                <a:latin typeface="Times New Roman" panose="02020603050405020304" pitchFamily="18" charset="0"/>
                <a:cs typeface="Times New Roman" panose="02020603050405020304" pitchFamily="18" charset="0"/>
              </a:rPr>
              <a:t>học</a:t>
            </a:r>
            <a:r>
              <a:rPr lang="en-US" dirty="0" smtClean="0">
                <a:solidFill>
                  <a:schemeClr val="bg2"/>
                </a:solidFill>
                <a:latin typeface="Times New Roman" panose="02020603050405020304" pitchFamily="18" charset="0"/>
                <a:cs typeface="Times New Roman" panose="02020603050405020304" pitchFamily="18" charset="0"/>
              </a:rPr>
              <a:t>)</a:t>
            </a:r>
            <a:endParaRPr lang="en-US" dirty="0">
              <a:solidFill>
                <a:schemeClr val="bg2"/>
              </a:solidFill>
              <a:latin typeface="Times New Roman" panose="02020603050405020304" pitchFamily="18" charset="0"/>
              <a:cs typeface="Times New Roman" panose="02020603050405020304" pitchFamily="18" charset="0"/>
            </a:endParaRPr>
          </a:p>
          <a:p>
            <a:endParaRPr lang="en-US" dirty="0">
              <a:solidFill>
                <a:schemeClr val="bg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1" presetClass="entr" presetSubtype="1" fill="hold" nodeType="after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wheel(1)">
                                      <p:cBhvr>
                                        <p:cTn id="13" dur="1250"/>
                                        <p:tgtEl>
                                          <p:spTgt spid="17"/>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18"/>
                                        </p:tgtEl>
                                        <p:attrNameLst>
                                          <p:attrName>style.visibility</p:attrName>
                                        </p:attrNameLst>
                                      </p:cBhvr>
                                      <p:to>
                                        <p:strVal val="visible"/>
                                      </p:to>
                                    </p:set>
                                    <p:anim calcmode="lin" valueType="num">
                                      <p:cBhvr additive="base">
                                        <p:cTn id="18" dur="500" fill="hold"/>
                                        <p:tgtEl>
                                          <p:spTgt spid="18"/>
                                        </p:tgtEl>
                                        <p:attrNameLst>
                                          <p:attrName>ppt_x</p:attrName>
                                        </p:attrNameLst>
                                      </p:cBhvr>
                                      <p:tavLst>
                                        <p:tav tm="0">
                                          <p:val>
                                            <p:strVal val="#ppt_x"/>
                                          </p:val>
                                        </p:tav>
                                        <p:tav tm="100000">
                                          <p:val>
                                            <p:strVal val="#ppt_x"/>
                                          </p:val>
                                        </p:tav>
                                      </p:tavLst>
                                    </p:anim>
                                    <p:anim calcmode="lin" valueType="num">
                                      <p:cBhvr additive="base">
                                        <p:cTn id="19"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19"/>
                                        </p:tgtEl>
                                        <p:attrNameLst>
                                          <p:attrName>style.visibility</p:attrName>
                                        </p:attrNameLst>
                                      </p:cBhvr>
                                      <p:to>
                                        <p:strVal val="visible"/>
                                      </p:to>
                                    </p:set>
                                    <p:anim calcmode="lin" valueType="num">
                                      <p:cBhvr additive="base">
                                        <p:cTn id="24" dur="500" fill="hold"/>
                                        <p:tgtEl>
                                          <p:spTgt spid="19"/>
                                        </p:tgtEl>
                                        <p:attrNameLst>
                                          <p:attrName>ppt_x</p:attrName>
                                        </p:attrNameLst>
                                      </p:cBhvr>
                                      <p:tavLst>
                                        <p:tav tm="0">
                                          <p:val>
                                            <p:strVal val="#ppt_x"/>
                                          </p:val>
                                        </p:tav>
                                        <p:tav tm="100000">
                                          <p:val>
                                            <p:strVal val="#ppt_x"/>
                                          </p:val>
                                        </p:tav>
                                      </p:tavLst>
                                    </p:anim>
                                    <p:anim calcmode="lin" valueType="num">
                                      <p:cBhvr additive="base">
                                        <p:cTn id="25"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20"/>
                                        </p:tgtEl>
                                        <p:attrNameLst>
                                          <p:attrName>style.visibility</p:attrName>
                                        </p:attrNameLst>
                                      </p:cBhvr>
                                      <p:to>
                                        <p:strVal val="visible"/>
                                      </p:to>
                                    </p:set>
                                    <p:anim calcmode="lin" valueType="num">
                                      <p:cBhvr additive="base">
                                        <p:cTn id="30" dur="500" fill="hold"/>
                                        <p:tgtEl>
                                          <p:spTgt spid="20"/>
                                        </p:tgtEl>
                                        <p:attrNameLst>
                                          <p:attrName>ppt_x</p:attrName>
                                        </p:attrNameLst>
                                      </p:cBhvr>
                                      <p:tavLst>
                                        <p:tav tm="0">
                                          <p:val>
                                            <p:strVal val="#ppt_x"/>
                                          </p:val>
                                        </p:tav>
                                        <p:tav tm="100000">
                                          <p:val>
                                            <p:strVal val="#ppt_x"/>
                                          </p:val>
                                        </p:tav>
                                      </p:tavLst>
                                    </p:anim>
                                    <p:anim calcmode="lin" valueType="num">
                                      <p:cBhvr additive="base">
                                        <p:cTn id="31"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grpId="0" nodeType="clickEffect">
                                  <p:stCondLst>
                                    <p:cond delay="0"/>
                                  </p:stCondLst>
                                  <p:childTnLst>
                                    <p:set>
                                      <p:cBhvr>
                                        <p:cTn id="35" dur="1" fill="hold">
                                          <p:stCondLst>
                                            <p:cond delay="0"/>
                                          </p:stCondLst>
                                        </p:cTn>
                                        <p:tgtEl>
                                          <p:spTgt spid="21"/>
                                        </p:tgtEl>
                                        <p:attrNameLst>
                                          <p:attrName>style.visibility</p:attrName>
                                        </p:attrNameLst>
                                      </p:cBhvr>
                                      <p:to>
                                        <p:strVal val="visible"/>
                                      </p:to>
                                    </p:set>
                                    <p:anim calcmode="lin" valueType="num">
                                      <p:cBhvr additive="base">
                                        <p:cTn id="36" dur="500" fill="hold"/>
                                        <p:tgtEl>
                                          <p:spTgt spid="21"/>
                                        </p:tgtEl>
                                        <p:attrNameLst>
                                          <p:attrName>ppt_x</p:attrName>
                                        </p:attrNameLst>
                                      </p:cBhvr>
                                      <p:tavLst>
                                        <p:tav tm="0">
                                          <p:val>
                                            <p:strVal val="#ppt_x"/>
                                          </p:val>
                                        </p:tav>
                                        <p:tav tm="100000">
                                          <p:val>
                                            <p:strVal val="#ppt_x"/>
                                          </p:val>
                                        </p:tav>
                                      </p:tavLst>
                                    </p:anim>
                                    <p:anim calcmode="lin" valueType="num">
                                      <p:cBhvr additive="base">
                                        <p:cTn id="37"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 presetClass="entr" presetSubtype="4" fill="hold" grpId="0" nodeType="click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additive="base">
                                        <p:cTn id="42" dur="500" fill="hold"/>
                                        <p:tgtEl>
                                          <p:spTgt spid="22"/>
                                        </p:tgtEl>
                                        <p:attrNameLst>
                                          <p:attrName>ppt_x</p:attrName>
                                        </p:attrNameLst>
                                      </p:cBhvr>
                                      <p:tavLst>
                                        <p:tav tm="0">
                                          <p:val>
                                            <p:strVal val="#ppt_x"/>
                                          </p:val>
                                        </p:tav>
                                        <p:tav tm="100000">
                                          <p:val>
                                            <p:strVal val="#ppt_x"/>
                                          </p:val>
                                        </p:tav>
                                      </p:tavLst>
                                    </p:anim>
                                    <p:anim calcmode="lin" valueType="num">
                                      <p:cBhvr additive="base">
                                        <p:cTn id="43"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4" fill="hold" grpId="0" nodeType="clickEffect">
                                  <p:stCondLst>
                                    <p:cond delay="0"/>
                                  </p:stCondLst>
                                  <p:childTnLst>
                                    <p:set>
                                      <p:cBhvr>
                                        <p:cTn id="47" dur="1" fill="hold">
                                          <p:stCondLst>
                                            <p:cond delay="0"/>
                                          </p:stCondLst>
                                        </p:cTn>
                                        <p:tgtEl>
                                          <p:spTgt spid="23"/>
                                        </p:tgtEl>
                                        <p:attrNameLst>
                                          <p:attrName>style.visibility</p:attrName>
                                        </p:attrNameLst>
                                      </p:cBhvr>
                                      <p:to>
                                        <p:strVal val="visible"/>
                                      </p:to>
                                    </p:set>
                                    <p:anim calcmode="lin" valueType="num">
                                      <p:cBhvr additive="base">
                                        <p:cTn id="48" dur="500" fill="hold"/>
                                        <p:tgtEl>
                                          <p:spTgt spid="23"/>
                                        </p:tgtEl>
                                        <p:attrNameLst>
                                          <p:attrName>ppt_x</p:attrName>
                                        </p:attrNameLst>
                                      </p:cBhvr>
                                      <p:tavLst>
                                        <p:tav tm="0">
                                          <p:val>
                                            <p:strVal val="#ppt_x"/>
                                          </p:val>
                                        </p:tav>
                                        <p:tav tm="100000">
                                          <p:val>
                                            <p:strVal val="#ppt_x"/>
                                          </p:val>
                                        </p:tav>
                                      </p:tavLst>
                                    </p:anim>
                                    <p:anim calcmode="lin" valueType="num">
                                      <p:cBhvr additive="base">
                                        <p:cTn id="49"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grpId="0" nodeType="clickEffect">
                                  <p:stCondLst>
                                    <p:cond delay="0"/>
                                  </p:stCondLst>
                                  <p:childTnLst>
                                    <p:set>
                                      <p:cBhvr>
                                        <p:cTn id="53" dur="1" fill="hold">
                                          <p:stCondLst>
                                            <p:cond delay="0"/>
                                          </p:stCondLst>
                                        </p:cTn>
                                        <p:tgtEl>
                                          <p:spTgt spid="24"/>
                                        </p:tgtEl>
                                        <p:attrNameLst>
                                          <p:attrName>style.visibility</p:attrName>
                                        </p:attrNameLst>
                                      </p:cBhvr>
                                      <p:to>
                                        <p:strVal val="visible"/>
                                      </p:to>
                                    </p:set>
                                    <p:animEffect transition="in" filter="fade">
                                      <p:cBhvr>
                                        <p:cTn id="54" dur="1000"/>
                                        <p:tgtEl>
                                          <p:spTgt spid="24"/>
                                        </p:tgtEl>
                                      </p:cBhvr>
                                    </p:animEffect>
                                    <p:anim calcmode="lin" valueType="num">
                                      <p:cBhvr>
                                        <p:cTn id="55" dur="1000" fill="hold"/>
                                        <p:tgtEl>
                                          <p:spTgt spid="24"/>
                                        </p:tgtEl>
                                        <p:attrNameLst>
                                          <p:attrName>ppt_x</p:attrName>
                                        </p:attrNameLst>
                                      </p:cBhvr>
                                      <p:tavLst>
                                        <p:tav tm="0">
                                          <p:val>
                                            <p:strVal val="#ppt_x"/>
                                          </p:val>
                                        </p:tav>
                                        <p:tav tm="100000">
                                          <p:val>
                                            <p:strVal val="#ppt_x"/>
                                          </p:val>
                                        </p:tav>
                                      </p:tavLst>
                                    </p:anim>
                                    <p:anim calcmode="lin" valueType="num">
                                      <p:cBhvr>
                                        <p:cTn id="56"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8" grpId="0"/>
      <p:bldP spid="19" grpId="0"/>
      <p:bldP spid="20" grpId="0"/>
      <p:bldP spid="21" grpId="0"/>
      <p:bldP spid="22" grpId="0"/>
      <p:bldP spid="23" grpId="0"/>
      <p:bldP spid="24"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722"/>
        <p:cNvGrpSpPr/>
        <p:nvPr/>
      </p:nvGrpSpPr>
      <p:grpSpPr>
        <a:xfrm>
          <a:off x="0" y="0"/>
          <a:ext cx="0" cy="0"/>
          <a:chOff x="0" y="0"/>
          <a:chExt cx="0" cy="0"/>
        </a:xfrm>
      </p:grpSpPr>
      <p:sp>
        <p:nvSpPr>
          <p:cNvPr id="8" name="TextBox 7">
            <a:extLst>
              <a:ext uri="{FF2B5EF4-FFF2-40B4-BE49-F238E27FC236}">
                <a16:creationId xmlns:a16="http://schemas.microsoft.com/office/drawing/2014/main" xmlns="" id="{CC7EE8C8-0B33-4C73-9C97-BAC51E1220DA}"/>
              </a:ext>
            </a:extLst>
          </p:cNvPr>
          <p:cNvSpPr txBox="1"/>
          <p:nvPr/>
        </p:nvSpPr>
        <p:spPr>
          <a:xfrm>
            <a:off x="653394" y="682763"/>
            <a:ext cx="8142012" cy="738664"/>
          </a:xfrm>
          <a:prstGeom prst="rect">
            <a:avLst/>
          </a:prstGeom>
          <a:noFill/>
        </p:spPr>
        <p:txBody>
          <a:bodyPr wrap="square" rtlCol="0">
            <a:spAutoFit/>
          </a:bodyPr>
          <a:lstStyle/>
          <a:p>
            <a:pPr indent="342900" algn="just"/>
            <a:r>
              <a:rPr lang="en-US" sz="2100" b="1" dirty="0">
                <a:solidFill>
                  <a:schemeClr val="bg2"/>
                </a:solidFill>
                <a:latin typeface="Times New Roman" panose="02020603050405020304" pitchFamily="18" charset="0"/>
                <a:cs typeface="Times New Roman" panose="02020603050405020304" pitchFamily="18" charset="0"/>
              </a:rPr>
              <a:t>c.  </a:t>
            </a:r>
            <a:r>
              <a:rPr lang="en-US" sz="2100" b="1" dirty="0" err="1">
                <a:solidFill>
                  <a:schemeClr val="bg2"/>
                </a:solidFill>
                <a:latin typeface="Times New Roman" panose="02020603050405020304" pitchFamily="18" charset="0"/>
                <a:cs typeface="Times New Roman" panose="02020603050405020304" pitchFamily="18" charset="0"/>
              </a:rPr>
              <a:t>Sầu</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riêng</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là</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loại</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trái</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quý</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của</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miền</a:t>
            </a:r>
            <a:r>
              <a:rPr lang="en-US" sz="2100" b="1" dirty="0">
                <a:solidFill>
                  <a:schemeClr val="bg2"/>
                </a:solidFill>
                <a:latin typeface="Times New Roman" panose="02020603050405020304" pitchFamily="18" charset="0"/>
                <a:cs typeface="Times New Roman" panose="02020603050405020304" pitchFamily="18" charset="0"/>
              </a:rPr>
              <a:t> Nam. H</a:t>
            </a:r>
            <a:r>
              <a:rPr lang="vi-VN" sz="2100" b="1" dirty="0">
                <a:solidFill>
                  <a:schemeClr val="bg2"/>
                </a:solidFill>
                <a:latin typeface="Times New Roman" panose="02020603050405020304" pitchFamily="18" charset="0"/>
                <a:cs typeface="Times New Roman" panose="02020603050405020304" pitchFamily="18" charset="0"/>
              </a:rPr>
              <a:t>ư</a:t>
            </a:r>
            <a:r>
              <a:rPr lang="en-US" sz="2100" b="1" dirty="0" err="1">
                <a:solidFill>
                  <a:schemeClr val="bg2"/>
                </a:solidFill>
                <a:latin typeface="Times New Roman" panose="02020603050405020304" pitchFamily="18" charset="0"/>
                <a:cs typeface="Times New Roman" panose="02020603050405020304" pitchFamily="18" charset="0"/>
              </a:rPr>
              <a:t>ơng</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vị</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nó</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hết</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sức</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đặc</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biệt</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mùi</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th</a:t>
            </a:r>
            <a:r>
              <a:rPr lang="vi-VN" sz="2100" b="1" dirty="0">
                <a:solidFill>
                  <a:schemeClr val="bg2"/>
                </a:solidFill>
                <a:latin typeface="Times New Roman" panose="02020603050405020304" pitchFamily="18" charset="0"/>
                <a:cs typeface="Times New Roman" panose="02020603050405020304" pitchFamily="18" charset="0"/>
              </a:rPr>
              <a:t>ơ</a:t>
            </a:r>
            <a:r>
              <a:rPr lang="en-US" sz="2100" b="1" dirty="0">
                <a:solidFill>
                  <a:schemeClr val="bg2"/>
                </a:solidFill>
                <a:latin typeface="Times New Roman" panose="02020603050405020304" pitchFamily="18" charset="0"/>
                <a:cs typeface="Times New Roman" panose="02020603050405020304" pitchFamily="18" charset="0"/>
              </a:rPr>
              <a:t>m </a:t>
            </a:r>
            <a:r>
              <a:rPr lang="en-US" sz="2100" b="1" dirty="0" err="1">
                <a:solidFill>
                  <a:schemeClr val="bg2"/>
                </a:solidFill>
                <a:latin typeface="Times New Roman" panose="02020603050405020304" pitchFamily="18" charset="0"/>
                <a:cs typeface="Times New Roman" panose="02020603050405020304" pitchFamily="18" charset="0"/>
              </a:rPr>
              <a:t>đậm</a:t>
            </a:r>
            <a:r>
              <a:rPr lang="en-US" sz="2100" b="1" dirty="0">
                <a:solidFill>
                  <a:schemeClr val="bg2"/>
                </a:solidFill>
                <a:latin typeface="Times New Roman" panose="02020603050405020304" pitchFamily="18" charset="0"/>
                <a:cs typeface="Times New Roman" panose="02020603050405020304" pitchFamily="18" charset="0"/>
              </a:rPr>
              <a:t>, bay </a:t>
            </a:r>
            <a:r>
              <a:rPr lang="en-US" sz="2100" b="1" dirty="0" err="1">
                <a:solidFill>
                  <a:schemeClr val="bg2"/>
                </a:solidFill>
                <a:latin typeface="Times New Roman" panose="02020603050405020304" pitchFamily="18" charset="0"/>
                <a:cs typeface="Times New Roman" panose="02020603050405020304" pitchFamily="18" charset="0"/>
              </a:rPr>
              <a:t>rất</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xa</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lâu</a:t>
            </a:r>
            <a:r>
              <a:rPr lang="en-US" sz="2100" b="1" dirty="0">
                <a:solidFill>
                  <a:schemeClr val="bg2"/>
                </a:solidFill>
                <a:latin typeface="Times New Roman" panose="02020603050405020304" pitchFamily="18" charset="0"/>
                <a:cs typeface="Times New Roman" panose="02020603050405020304" pitchFamily="18" charset="0"/>
              </a:rPr>
              <a:t> tan </a:t>
            </a:r>
            <a:r>
              <a:rPr lang="en-US" sz="2100" b="1" dirty="0" err="1">
                <a:solidFill>
                  <a:schemeClr val="bg2"/>
                </a:solidFill>
                <a:latin typeface="Times New Roman" panose="02020603050405020304" pitchFamily="18" charset="0"/>
                <a:cs typeface="Times New Roman" panose="02020603050405020304" pitchFamily="18" charset="0"/>
              </a:rPr>
              <a:t>trong</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không</a:t>
            </a:r>
            <a:r>
              <a:rPr lang="en-US" sz="2100" b="1" dirty="0">
                <a:solidFill>
                  <a:schemeClr val="bg2"/>
                </a:solidFill>
                <a:latin typeface="Times New Roman" panose="02020603050405020304" pitchFamily="18" charset="0"/>
                <a:cs typeface="Times New Roman" panose="02020603050405020304" pitchFamily="18" charset="0"/>
              </a:rPr>
              <a:t> </a:t>
            </a:r>
            <a:r>
              <a:rPr lang="en-US" sz="2100" b="1" dirty="0" err="1">
                <a:solidFill>
                  <a:schemeClr val="bg2"/>
                </a:solidFill>
                <a:latin typeface="Times New Roman" panose="02020603050405020304" pitchFamily="18" charset="0"/>
                <a:cs typeface="Times New Roman" panose="02020603050405020304" pitchFamily="18" charset="0"/>
              </a:rPr>
              <a:t>khí</a:t>
            </a:r>
            <a:r>
              <a:rPr lang="en-US" sz="2100" b="1" dirty="0">
                <a:solidFill>
                  <a:schemeClr val="bg2"/>
                </a:solidFill>
                <a:latin typeface="Times New Roman" panose="02020603050405020304" pitchFamily="18" charset="0"/>
                <a:cs typeface="Times New Roman" panose="02020603050405020304" pitchFamily="18" charset="0"/>
              </a:rPr>
              <a:t>. </a:t>
            </a:r>
          </a:p>
        </p:txBody>
      </p:sp>
      <p:graphicFrame>
        <p:nvGraphicFramePr>
          <p:cNvPr id="9" name="Table 13">
            <a:extLst>
              <a:ext uri="{FF2B5EF4-FFF2-40B4-BE49-F238E27FC236}">
                <a16:creationId xmlns:a16="http://schemas.microsoft.com/office/drawing/2014/main" xmlns="" id="{B946B17F-A4D4-44D0-A111-A98F5EAA068C}"/>
              </a:ext>
            </a:extLst>
          </p:cNvPr>
          <p:cNvGraphicFramePr>
            <a:graphicFrameLocks noGrp="1"/>
          </p:cNvGraphicFramePr>
          <p:nvPr>
            <p:extLst>
              <p:ext uri="{D42A27DB-BD31-4B8C-83A1-F6EECF244321}">
                <p14:modId xmlns:p14="http://schemas.microsoft.com/office/powerpoint/2010/main" val="555617046"/>
              </p:ext>
            </p:extLst>
          </p:nvPr>
        </p:nvGraphicFramePr>
        <p:xfrm>
          <a:off x="304800" y="1819542"/>
          <a:ext cx="8490606" cy="2095778"/>
        </p:xfrm>
        <a:graphic>
          <a:graphicData uri="http://schemas.openxmlformats.org/drawingml/2006/table">
            <a:tbl>
              <a:tblPr firstRow="1" bandRow="1">
                <a:tableStyleId>{1E171933-4619-4E11-9A3F-F7608DF75F80}</a:tableStyleId>
              </a:tblPr>
              <a:tblGrid>
                <a:gridCol w="4604406">
                  <a:extLst>
                    <a:ext uri="{9D8B030D-6E8A-4147-A177-3AD203B41FA5}">
                      <a16:colId xmlns:a16="http://schemas.microsoft.com/office/drawing/2014/main" xmlns="" val="2330194718"/>
                    </a:ext>
                  </a:extLst>
                </a:gridCol>
                <a:gridCol w="3886200">
                  <a:extLst>
                    <a:ext uri="{9D8B030D-6E8A-4147-A177-3AD203B41FA5}">
                      <a16:colId xmlns:a16="http://schemas.microsoft.com/office/drawing/2014/main" xmlns="" val="3041754382"/>
                    </a:ext>
                  </a:extLst>
                </a:gridCol>
              </a:tblGrid>
              <a:tr h="483089">
                <a:tc>
                  <a:txBody>
                    <a:bodyPr/>
                    <a:lstStyle/>
                    <a:p>
                      <a:pPr algn="ctr"/>
                      <a:r>
                        <a:rPr lang="en-US" sz="2400" b="1" dirty="0" err="1">
                          <a:solidFill>
                            <a:schemeClr val="bg2"/>
                          </a:solidFill>
                          <a:latin typeface="Times New Roman" panose="02020603050405020304" pitchFamily="18" charset="0"/>
                          <a:cs typeface="Times New Roman" panose="02020603050405020304" pitchFamily="18" charset="0"/>
                        </a:rPr>
                        <a:t>Câu</a:t>
                      </a:r>
                      <a:endParaRPr lang="en-US" sz="2400" b="1" dirty="0">
                        <a:solidFill>
                          <a:schemeClr val="bg2"/>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400" b="1" dirty="0" err="1">
                          <a:solidFill>
                            <a:schemeClr val="bg2"/>
                          </a:solidFill>
                          <a:latin typeface="Times New Roman" panose="02020603050405020304" pitchFamily="18" charset="0"/>
                          <a:cs typeface="Times New Roman" panose="02020603050405020304" pitchFamily="18" charset="0"/>
                        </a:rPr>
                        <a:t>Tác</a:t>
                      </a:r>
                      <a:r>
                        <a:rPr lang="en-US" sz="2400" b="1" dirty="0">
                          <a:solidFill>
                            <a:schemeClr val="bg2"/>
                          </a:solidFill>
                          <a:latin typeface="Times New Roman" panose="02020603050405020304" pitchFamily="18" charset="0"/>
                          <a:cs typeface="Times New Roman" panose="02020603050405020304" pitchFamily="18" charset="0"/>
                        </a:rPr>
                        <a:t> </a:t>
                      </a:r>
                      <a:r>
                        <a:rPr lang="en-US" sz="2400" b="1" dirty="0" err="1">
                          <a:solidFill>
                            <a:schemeClr val="bg2"/>
                          </a:solidFill>
                          <a:latin typeface="Times New Roman" panose="02020603050405020304" pitchFamily="18" charset="0"/>
                          <a:cs typeface="Times New Roman" panose="02020603050405020304" pitchFamily="18" charset="0"/>
                        </a:rPr>
                        <a:t>dụng</a:t>
                      </a:r>
                      <a:endParaRPr lang="en-US" sz="2400" b="1" dirty="0">
                        <a:solidFill>
                          <a:schemeClr val="bg2"/>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652570102"/>
                  </a:ext>
                </a:extLst>
              </a:tr>
              <a:tr h="1612689">
                <a:tc>
                  <a:txBody>
                    <a:bodyPr/>
                    <a:lstStyle/>
                    <a:p>
                      <a:endParaRPr lang="en-US" sz="2100" dirty="0"/>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sz="2100" dirty="0">
                        <a:solidFill>
                          <a:schemeClr val="tx2"/>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292069421"/>
                  </a:ext>
                </a:extLst>
              </a:tr>
            </a:tbl>
          </a:graphicData>
        </a:graphic>
      </p:graphicFrame>
      <p:sp>
        <p:nvSpPr>
          <p:cNvPr id="10" name="TextBox 9">
            <a:extLst>
              <a:ext uri="{FF2B5EF4-FFF2-40B4-BE49-F238E27FC236}">
                <a16:creationId xmlns:a16="http://schemas.microsoft.com/office/drawing/2014/main" xmlns="" id="{5B50D96F-6B3F-4710-BADD-DE36A434779E}"/>
              </a:ext>
            </a:extLst>
          </p:cNvPr>
          <p:cNvSpPr txBox="1"/>
          <p:nvPr/>
        </p:nvSpPr>
        <p:spPr>
          <a:xfrm>
            <a:off x="459033" y="2659682"/>
            <a:ext cx="4860235" cy="415498"/>
          </a:xfrm>
          <a:prstGeom prst="rect">
            <a:avLst/>
          </a:prstGeom>
          <a:noFill/>
        </p:spPr>
        <p:txBody>
          <a:bodyPr wrap="square" rtlCol="0">
            <a:spAutoFit/>
          </a:bodyPr>
          <a:lstStyle/>
          <a:p>
            <a:r>
              <a:rPr lang="en-US" sz="2100" dirty="0" err="1">
                <a:solidFill>
                  <a:schemeClr val="bg2"/>
                </a:solidFill>
                <a:latin typeface="Times New Roman" panose="02020603050405020304" pitchFamily="18" charset="0"/>
                <a:cs typeface="Times New Roman" panose="02020603050405020304" pitchFamily="18" charset="0"/>
              </a:rPr>
              <a:t>Sầu</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riêng</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là</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loại</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trái</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quý</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của</a:t>
            </a:r>
            <a:r>
              <a:rPr lang="en-US" sz="2100" dirty="0">
                <a:solidFill>
                  <a:schemeClr val="bg2"/>
                </a:solidFill>
                <a:latin typeface="Times New Roman" panose="02020603050405020304" pitchFamily="18" charset="0"/>
                <a:cs typeface="Times New Roman" panose="02020603050405020304" pitchFamily="18" charset="0"/>
              </a:rPr>
              <a:t> </a:t>
            </a:r>
            <a:r>
              <a:rPr lang="en-US" sz="2100" dirty="0" err="1">
                <a:solidFill>
                  <a:schemeClr val="bg2"/>
                </a:solidFill>
                <a:latin typeface="Times New Roman" panose="02020603050405020304" pitchFamily="18" charset="0"/>
                <a:cs typeface="Times New Roman" panose="02020603050405020304" pitchFamily="18" charset="0"/>
              </a:rPr>
              <a:t>miền</a:t>
            </a:r>
            <a:r>
              <a:rPr lang="en-US" sz="2100" dirty="0">
                <a:solidFill>
                  <a:schemeClr val="bg2"/>
                </a:solidFill>
                <a:latin typeface="Times New Roman" panose="02020603050405020304" pitchFamily="18" charset="0"/>
                <a:cs typeface="Times New Roman" panose="02020603050405020304" pitchFamily="18" charset="0"/>
              </a:rPr>
              <a:t> Nam. </a:t>
            </a:r>
            <a:endParaRPr lang="en-US" sz="2100" dirty="0">
              <a:solidFill>
                <a:schemeClr val="bg2"/>
              </a:solidFill>
            </a:endParaRPr>
          </a:p>
        </p:txBody>
      </p:sp>
      <p:sp>
        <p:nvSpPr>
          <p:cNvPr id="11" name="TextBox 10">
            <a:extLst>
              <a:ext uri="{FF2B5EF4-FFF2-40B4-BE49-F238E27FC236}">
                <a16:creationId xmlns:a16="http://schemas.microsoft.com/office/drawing/2014/main" xmlns="" id="{C98199AC-1952-4CBD-8F33-3992339EDBDA}"/>
              </a:ext>
            </a:extLst>
          </p:cNvPr>
          <p:cNvSpPr txBox="1"/>
          <p:nvPr/>
        </p:nvSpPr>
        <p:spPr>
          <a:xfrm>
            <a:off x="5061606" y="2486937"/>
            <a:ext cx="3733800" cy="1323439"/>
          </a:xfrm>
          <a:prstGeom prst="rect">
            <a:avLst/>
          </a:prstGeom>
          <a:noFill/>
        </p:spPr>
        <p:txBody>
          <a:bodyPr wrap="square" rtlCol="0">
            <a:spAutoFit/>
          </a:bodyPr>
          <a:lstStyle/>
          <a:p>
            <a:pPr algn="just"/>
            <a:r>
              <a:rPr lang="en-US" sz="2000" dirty="0" err="1" smtClean="0">
                <a:solidFill>
                  <a:schemeClr val="bg2"/>
                </a:solidFill>
                <a:latin typeface="Times New Roman" panose="02020603050405020304" pitchFamily="18" charset="0"/>
                <a:cs typeface="Times New Roman" panose="02020603050405020304" pitchFamily="18" charset="0"/>
              </a:rPr>
              <a:t>Chủ</a:t>
            </a:r>
            <a:r>
              <a:rPr lang="en-US" sz="2000" dirty="0" smtClean="0">
                <a:solidFill>
                  <a:schemeClr val="bg2"/>
                </a:solidFill>
                <a:latin typeface="Times New Roman" panose="02020603050405020304" pitchFamily="18" charset="0"/>
                <a:cs typeface="Times New Roman" panose="02020603050405020304" pitchFamily="18" charset="0"/>
              </a:rPr>
              <a:t> </a:t>
            </a:r>
            <a:r>
              <a:rPr lang="en-US" sz="2000" dirty="0" err="1" smtClean="0">
                <a:solidFill>
                  <a:schemeClr val="bg2"/>
                </a:solidFill>
                <a:latin typeface="Times New Roman" panose="02020603050405020304" pitchFamily="18" charset="0"/>
                <a:cs typeface="Times New Roman" panose="02020603050405020304" pitchFamily="18" charset="0"/>
              </a:rPr>
              <a:t>yếu</a:t>
            </a:r>
            <a:r>
              <a:rPr lang="en-US" sz="2000" dirty="0" smtClean="0">
                <a:solidFill>
                  <a:schemeClr val="bg2"/>
                </a:solidFill>
                <a:latin typeface="Times New Roman" panose="02020603050405020304" pitchFamily="18" charset="0"/>
                <a:cs typeface="Times New Roman" panose="02020603050405020304" pitchFamily="18" charset="0"/>
              </a:rPr>
              <a:t> </a:t>
            </a:r>
            <a:r>
              <a:rPr lang="en-US" sz="2000" dirty="0" err="1" smtClean="0">
                <a:solidFill>
                  <a:schemeClr val="bg2"/>
                </a:solidFill>
                <a:latin typeface="Times New Roman" panose="02020603050405020304" pitchFamily="18" charset="0"/>
                <a:cs typeface="Times New Roman" panose="02020603050405020304" pitchFamily="18" charset="0"/>
              </a:rPr>
              <a:t>nêu</a:t>
            </a:r>
            <a:r>
              <a:rPr lang="en-US" sz="2000" dirty="0" smtClean="0">
                <a:solidFill>
                  <a:schemeClr val="bg2"/>
                </a:solidFill>
                <a:latin typeface="Times New Roman" panose="02020603050405020304" pitchFamily="18" charset="0"/>
                <a:cs typeface="Times New Roman" panose="02020603050405020304" pitchFamily="18" charset="0"/>
              </a:rPr>
              <a:t> </a:t>
            </a:r>
            <a:r>
              <a:rPr lang="en-US" sz="2000" dirty="0" err="1" smtClean="0">
                <a:solidFill>
                  <a:schemeClr val="bg2"/>
                </a:solidFill>
                <a:latin typeface="Times New Roman" panose="02020603050405020304" pitchFamily="18" charset="0"/>
                <a:cs typeface="Times New Roman" panose="02020603050405020304" pitchFamily="18" charset="0"/>
              </a:rPr>
              <a:t>nhận</a:t>
            </a:r>
            <a:r>
              <a:rPr lang="en-US" sz="2000" dirty="0" smtClean="0">
                <a:solidFill>
                  <a:schemeClr val="bg2"/>
                </a:solidFill>
                <a:latin typeface="Times New Roman" panose="02020603050405020304" pitchFamily="18" charset="0"/>
                <a:cs typeface="Times New Roman" panose="02020603050405020304" pitchFamily="18" charset="0"/>
              </a:rPr>
              <a:t> </a:t>
            </a:r>
            <a:r>
              <a:rPr lang="en-US" sz="2000" dirty="0" err="1" smtClean="0">
                <a:solidFill>
                  <a:schemeClr val="bg2"/>
                </a:solidFill>
                <a:latin typeface="Times New Roman" panose="02020603050405020304" pitchFamily="18" charset="0"/>
                <a:cs typeface="Times New Roman" panose="02020603050405020304" pitchFamily="18" charset="0"/>
              </a:rPr>
              <a:t>định</a:t>
            </a:r>
            <a:r>
              <a:rPr lang="en-US" sz="2000" dirty="0" smtClean="0">
                <a:solidFill>
                  <a:schemeClr val="bg2"/>
                </a:solidFill>
                <a:latin typeface="Times New Roman" panose="02020603050405020304" pitchFamily="18" charset="0"/>
                <a:cs typeface="Times New Roman" panose="02020603050405020304" pitchFamily="18" charset="0"/>
              </a:rPr>
              <a:t> </a:t>
            </a:r>
            <a:r>
              <a:rPr lang="en-US" sz="2000" dirty="0" err="1" smtClean="0">
                <a:solidFill>
                  <a:schemeClr val="bg2"/>
                </a:solidFill>
                <a:latin typeface="Times New Roman" panose="02020603050405020304" pitchFamily="18" charset="0"/>
                <a:cs typeface="Times New Roman" panose="02020603050405020304" pitchFamily="18" charset="0"/>
              </a:rPr>
              <a:t>về</a:t>
            </a:r>
            <a:r>
              <a:rPr lang="en-US" sz="2000" dirty="0" smtClean="0">
                <a:solidFill>
                  <a:schemeClr val="bg2"/>
                </a:solidFill>
                <a:latin typeface="Times New Roman" panose="02020603050405020304" pitchFamily="18" charset="0"/>
                <a:cs typeface="Times New Roman" panose="02020603050405020304" pitchFamily="18" charset="0"/>
              </a:rPr>
              <a:t> </a:t>
            </a:r>
            <a:r>
              <a:rPr lang="en-US" sz="2000" dirty="0" err="1" smtClean="0">
                <a:solidFill>
                  <a:schemeClr val="bg2"/>
                </a:solidFill>
                <a:latin typeface="Times New Roman" panose="02020603050405020304" pitchFamily="18" charset="0"/>
                <a:cs typeface="Times New Roman" panose="02020603050405020304" pitchFamily="18" charset="0"/>
              </a:rPr>
              <a:t>giá</a:t>
            </a:r>
            <a:r>
              <a:rPr lang="en-US" sz="2000" dirty="0" smtClean="0">
                <a:solidFill>
                  <a:schemeClr val="bg2"/>
                </a:solidFill>
                <a:latin typeface="Times New Roman" panose="02020603050405020304" pitchFamily="18" charset="0"/>
                <a:cs typeface="Times New Roman" panose="02020603050405020304" pitchFamily="18" charset="0"/>
              </a:rPr>
              <a:t> </a:t>
            </a:r>
            <a:r>
              <a:rPr lang="en-US" sz="2000" dirty="0" err="1" smtClean="0">
                <a:solidFill>
                  <a:schemeClr val="bg2"/>
                </a:solidFill>
                <a:latin typeface="Times New Roman" panose="02020603050405020304" pitchFamily="18" charset="0"/>
                <a:cs typeface="Times New Roman" panose="02020603050405020304" pitchFamily="18" charset="0"/>
              </a:rPr>
              <a:t>trị</a:t>
            </a:r>
            <a:r>
              <a:rPr lang="en-US" sz="2000" dirty="0" smtClean="0">
                <a:solidFill>
                  <a:schemeClr val="bg2"/>
                </a:solidFill>
                <a:latin typeface="Times New Roman" panose="02020603050405020304" pitchFamily="18" charset="0"/>
                <a:cs typeface="Times New Roman" panose="02020603050405020304" pitchFamily="18" charset="0"/>
              </a:rPr>
              <a:t> </a:t>
            </a:r>
            <a:r>
              <a:rPr lang="en-US" sz="2000" dirty="0" err="1" smtClean="0">
                <a:solidFill>
                  <a:schemeClr val="bg2"/>
                </a:solidFill>
                <a:latin typeface="Times New Roman" panose="02020603050405020304" pitchFamily="18" charset="0"/>
                <a:cs typeface="Times New Roman" panose="02020603050405020304" pitchFamily="18" charset="0"/>
              </a:rPr>
              <a:t>của</a:t>
            </a:r>
            <a:r>
              <a:rPr lang="en-US" sz="2000" dirty="0" smtClean="0">
                <a:solidFill>
                  <a:schemeClr val="bg2"/>
                </a:solidFill>
                <a:latin typeface="Times New Roman" panose="02020603050405020304" pitchFamily="18" charset="0"/>
                <a:cs typeface="Times New Roman" panose="02020603050405020304" pitchFamily="18" charset="0"/>
              </a:rPr>
              <a:t> </a:t>
            </a:r>
            <a:r>
              <a:rPr lang="en-US" sz="2000" dirty="0" err="1" smtClean="0">
                <a:solidFill>
                  <a:schemeClr val="bg2"/>
                </a:solidFill>
                <a:latin typeface="Times New Roman" panose="02020603050405020304" pitchFamily="18" charset="0"/>
                <a:cs typeface="Times New Roman" panose="02020603050405020304" pitchFamily="18" charset="0"/>
              </a:rPr>
              <a:t>trái</a:t>
            </a:r>
            <a:r>
              <a:rPr lang="en-US" sz="2000" dirty="0" smtClean="0">
                <a:solidFill>
                  <a:schemeClr val="bg2"/>
                </a:solidFill>
                <a:latin typeface="Times New Roman" panose="02020603050405020304" pitchFamily="18" charset="0"/>
                <a:cs typeface="Times New Roman" panose="02020603050405020304" pitchFamily="18" charset="0"/>
              </a:rPr>
              <a:t> </a:t>
            </a:r>
            <a:r>
              <a:rPr lang="en-US" sz="2000" dirty="0" err="1" smtClean="0">
                <a:solidFill>
                  <a:schemeClr val="bg2"/>
                </a:solidFill>
                <a:latin typeface="Times New Roman" panose="02020603050405020304" pitchFamily="18" charset="0"/>
                <a:cs typeface="Times New Roman" panose="02020603050405020304" pitchFamily="18" charset="0"/>
              </a:rPr>
              <a:t>sầu</a:t>
            </a:r>
            <a:r>
              <a:rPr lang="en-US" sz="2000" dirty="0" smtClean="0">
                <a:solidFill>
                  <a:schemeClr val="bg2"/>
                </a:solidFill>
                <a:latin typeface="Times New Roman" panose="02020603050405020304" pitchFamily="18" charset="0"/>
                <a:cs typeface="Times New Roman" panose="02020603050405020304" pitchFamily="18" charset="0"/>
              </a:rPr>
              <a:t> </a:t>
            </a:r>
            <a:r>
              <a:rPr lang="en-US" sz="2000" dirty="0" err="1" smtClean="0">
                <a:solidFill>
                  <a:schemeClr val="bg2"/>
                </a:solidFill>
                <a:latin typeface="Times New Roman" panose="02020603050405020304" pitchFamily="18" charset="0"/>
                <a:cs typeface="Times New Roman" panose="02020603050405020304" pitchFamily="18" charset="0"/>
              </a:rPr>
              <a:t>riêng</a:t>
            </a:r>
            <a:r>
              <a:rPr lang="en-US" sz="2000" dirty="0" smtClean="0">
                <a:solidFill>
                  <a:schemeClr val="bg2"/>
                </a:solidFill>
                <a:latin typeface="Times New Roman" panose="02020603050405020304" pitchFamily="18" charset="0"/>
                <a:cs typeface="Times New Roman" panose="02020603050405020304" pitchFamily="18" charset="0"/>
              </a:rPr>
              <a:t>, </a:t>
            </a:r>
            <a:r>
              <a:rPr lang="en-US" sz="2000" dirty="0" err="1" smtClean="0">
                <a:solidFill>
                  <a:schemeClr val="bg2"/>
                </a:solidFill>
                <a:latin typeface="Times New Roman" panose="02020603050405020304" pitchFamily="18" charset="0"/>
                <a:cs typeface="Times New Roman" panose="02020603050405020304" pitchFamily="18" charset="0"/>
              </a:rPr>
              <a:t>bao</a:t>
            </a:r>
            <a:r>
              <a:rPr lang="en-US" sz="2000" dirty="0" smtClean="0">
                <a:solidFill>
                  <a:schemeClr val="bg2"/>
                </a:solidFill>
                <a:latin typeface="Times New Roman" panose="02020603050405020304" pitchFamily="18" charset="0"/>
                <a:cs typeface="Times New Roman" panose="02020603050405020304" pitchFamily="18" charset="0"/>
              </a:rPr>
              <a:t> </a:t>
            </a:r>
            <a:r>
              <a:rPr lang="en-US" sz="2000" dirty="0" err="1" smtClean="0">
                <a:solidFill>
                  <a:schemeClr val="bg2"/>
                </a:solidFill>
                <a:latin typeface="Times New Roman" panose="02020603050405020304" pitchFamily="18" charset="0"/>
                <a:cs typeface="Times New Roman" panose="02020603050405020304" pitchFamily="18" charset="0"/>
              </a:rPr>
              <a:t>hàm</a:t>
            </a:r>
            <a:r>
              <a:rPr lang="en-US" sz="2000" dirty="0" smtClean="0">
                <a:solidFill>
                  <a:schemeClr val="bg2"/>
                </a:solidFill>
                <a:latin typeface="Times New Roman" panose="02020603050405020304" pitchFamily="18" charset="0"/>
                <a:cs typeface="Times New Roman" panose="02020603050405020304" pitchFamily="18" charset="0"/>
              </a:rPr>
              <a:t> </a:t>
            </a:r>
            <a:r>
              <a:rPr lang="en-US" sz="2000" dirty="0" err="1" smtClean="0">
                <a:solidFill>
                  <a:schemeClr val="bg2"/>
                </a:solidFill>
                <a:latin typeface="Times New Roman" panose="02020603050405020304" pitchFamily="18" charset="0"/>
                <a:cs typeface="Times New Roman" panose="02020603050405020304" pitchFamily="18" charset="0"/>
              </a:rPr>
              <a:t>cả</a:t>
            </a:r>
            <a:r>
              <a:rPr lang="en-US" sz="2000" dirty="0" smtClean="0">
                <a:solidFill>
                  <a:schemeClr val="bg2"/>
                </a:solidFill>
                <a:latin typeface="Times New Roman" panose="02020603050405020304" pitchFamily="18" charset="0"/>
                <a:cs typeface="Times New Roman" panose="02020603050405020304" pitchFamily="18" charset="0"/>
              </a:rPr>
              <a:t> ý </a:t>
            </a:r>
            <a:r>
              <a:rPr lang="en-US" sz="2000" dirty="0" err="1">
                <a:solidFill>
                  <a:schemeClr val="bg2"/>
                </a:solidFill>
                <a:latin typeface="Times New Roman" panose="02020603050405020304" pitchFamily="18" charset="0"/>
                <a:cs typeface="Times New Roman" panose="02020603050405020304" pitchFamily="18" charset="0"/>
              </a:rPr>
              <a:t>g</a:t>
            </a:r>
            <a:r>
              <a:rPr lang="en-US" sz="2000" dirty="0" err="1" smtClean="0">
                <a:solidFill>
                  <a:schemeClr val="bg2"/>
                </a:solidFill>
                <a:latin typeface="Times New Roman" panose="02020603050405020304" pitchFamily="18" charset="0"/>
                <a:cs typeface="Times New Roman" panose="02020603050405020304" pitchFamily="18" charset="0"/>
              </a:rPr>
              <a:t>iới</a:t>
            </a:r>
            <a:r>
              <a:rPr lang="en-US" sz="2000" dirty="0" smtClean="0">
                <a:solidFill>
                  <a:schemeClr val="bg2"/>
                </a:solidFill>
                <a:latin typeface="Times New Roman" panose="02020603050405020304" pitchFamily="18" charset="0"/>
                <a:cs typeface="Times New Roman" panose="02020603050405020304" pitchFamily="18" charset="0"/>
              </a:rPr>
              <a:t> </a:t>
            </a:r>
            <a:r>
              <a:rPr lang="en-US" sz="2000" dirty="0" err="1">
                <a:solidFill>
                  <a:schemeClr val="bg2"/>
                </a:solidFill>
                <a:latin typeface="Times New Roman" panose="02020603050405020304" pitchFamily="18" charset="0"/>
                <a:cs typeface="Times New Roman" panose="02020603050405020304" pitchFamily="18" charset="0"/>
              </a:rPr>
              <a:t>thiệu</a:t>
            </a:r>
            <a:r>
              <a:rPr lang="en-US" sz="2000" dirty="0">
                <a:solidFill>
                  <a:schemeClr val="bg2"/>
                </a:solidFill>
                <a:latin typeface="Times New Roman" panose="02020603050405020304" pitchFamily="18" charset="0"/>
                <a:cs typeface="Times New Roman" panose="02020603050405020304" pitchFamily="18" charset="0"/>
              </a:rPr>
              <a:t> </a:t>
            </a:r>
            <a:r>
              <a:rPr lang="en-US" sz="2000" dirty="0" err="1" smtClean="0">
                <a:solidFill>
                  <a:schemeClr val="bg2"/>
                </a:solidFill>
                <a:latin typeface="Times New Roman" panose="02020603050405020304" pitchFamily="18" charset="0"/>
                <a:cs typeface="Times New Roman" panose="02020603050405020304" pitchFamily="18" charset="0"/>
              </a:rPr>
              <a:t>cây</a:t>
            </a:r>
            <a:r>
              <a:rPr lang="en-US" sz="2000" dirty="0" smtClean="0">
                <a:solidFill>
                  <a:schemeClr val="bg2"/>
                </a:solidFill>
                <a:latin typeface="Times New Roman" panose="02020603050405020304" pitchFamily="18" charset="0"/>
                <a:cs typeface="Times New Roman" panose="02020603050405020304" pitchFamily="18" charset="0"/>
              </a:rPr>
              <a:t> </a:t>
            </a:r>
            <a:r>
              <a:rPr lang="en-US" sz="2000" dirty="0" err="1">
                <a:solidFill>
                  <a:schemeClr val="bg2"/>
                </a:solidFill>
                <a:latin typeface="Times New Roman" panose="02020603050405020304" pitchFamily="18" charset="0"/>
                <a:cs typeface="Times New Roman" panose="02020603050405020304" pitchFamily="18" charset="0"/>
              </a:rPr>
              <a:t>sầu</a:t>
            </a:r>
            <a:r>
              <a:rPr lang="en-US" sz="2000" dirty="0">
                <a:solidFill>
                  <a:schemeClr val="bg2"/>
                </a:solidFill>
                <a:latin typeface="Times New Roman" panose="02020603050405020304" pitchFamily="18" charset="0"/>
                <a:cs typeface="Times New Roman" panose="02020603050405020304" pitchFamily="18" charset="0"/>
              </a:rPr>
              <a:t> </a:t>
            </a:r>
            <a:r>
              <a:rPr lang="en-US" sz="2000" dirty="0" err="1" smtClean="0">
                <a:solidFill>
                  <a:schemeClr val="bg2"/>
                </a:solidFill>
                <a:latin typeface="Times New Roman" panose="02020603050405020304" pitchFamily="18" charset="0"/>
                <a:cs typeface="Times New Roman" panose="02020603050405020304" pitchFamily="18" charset="0"/>
              </a:rPr>
              <a:t>riêng</a:t>
            </a:r>
            <a:r>
              <a:rPr lang="en-US" sz="2000" dirty="0" smtClean="0">
                <a:solidFill>
                  <a:schemeClr val="bg2"/>
                </a:solidFill>
                <a:latin typeface="Times New Roman" panose="02020603050405020304" pitchFamily="18" charset="0"/>
                <a:cs typeface="Times New Roman" panose="02020603050405020304" pitchFamily="18" charset="0"/>
              </a:rPr>
              <a:t> </a:t>
            </a:r>
            <a:r>
              <a:rPr lang="en-US" sz="2000" dirty="0" err="1">
                <a:solidFill>
                  <a:schemeClr val="bg2"/>
                </a:solidFill>
                <a:latin typeface="Times New Roman" panose="02020603050405020304" pitchFamily="18" charset="0"/>
                <a:cs typeface="Times New Roman" panose="02020603050405020304" pitchFamily="18" charset="0"/>
              </a:rPr>
              <a:t>là</a:t>
            </a:r>
            <a:r>
              <a:rPr lang="en-US" sz="2000" dirty="0">
                <a:solidFill>
                  <a:schemeClr val="bg2"/>
                </a:solidFill>
                <a:latin typeface="Times New Roman" panose="02020603050405020304" pitchFamily="18" charset="0"/>
                <a:cs typeface="Times New Roman" panose="02020603050405020304" pitchFamily="18" charset="0"/>
              </a:rPr>
              <a:t> </a:t>
            </a:r>
            <a:r>
              <a:rPr lang="en-US" sz="2000" dirty="0" err="1">
                <a:solidFill>
                  <a:schemeClr val="bg2"/>
                </a:solidFill>
                <a:latin typeface="Times New Roman" panose="02020603050405020304" pitchFamily="18" charset="0"/>
                <a:cs typeface="Times New Roman" panose="02020603050405020304" pitchFamily="18" charset="0"/>
              </a:rPr>
              <a:t>đặc</a:t>
            </a:r>
            <a:r>
              <a:rPr lang="en-US" sz="2000" dirty="0">
                <a:solidFill>
                  <a:schemeClr val="bg2"/>
                </a:solidFill>
                <a:latin typeface="Times New Roman" panose="02020603050405020304" pitchFamily="18" charset="0"/>
                <a:cs typeface="Times New Roman" panose="02020603050405020304" pitchFamily="18" charset="0"/>
              </a:rPr>
              <a:t> </a:t>
            </a:r>
            <a:r>
              <a:rPr lang="en-US" sz="2000" dirty="0" err="1">
                <a:solidFill>
                  <a:schemeClr val="bg2"/>
                </a:solidFill>
                <a:latin typeface="Times New Roman" panose="02020603050405020304" pitchFamily="18" charset="0"/>
                <a:cs typeface="Times New Roman" panose="02020603050405020304" pitchFamily="18" charset="0"/>
              </a:rPr>
              <a:t>sản</a:t>
            </a:r>
            <a:r>
              <a:rPr lang="en-US" sz="2000" dirty="0">
                <a:solidFill>
                  <a:schemeClr val="bg2"/>
                </a:solidFill>
                <a:latin typeface="Times New Roman" panose="02020603050405020304" pitchFamily="18" charset="0"/>
                <a:cs typeface="Times New Roman" panose="02020603050405020304" pitchFamily="18" charset="0"/>
              </a:rPr>
              <a:t> </a:t>
            </a:r>
            <a:r>
              <a:rPr lang="en-US" sz="2000" dirty="0" err="1">
                <a:solidFill>
                  <a:schemeClr val="bg2"/>
                </a:solidFill>
                <a:latin typeface="Times New Roman" panose="02020603050405020304" pitchFamily="18" charset="0"/>
                <a:cs typeface="Times New Roman" panose="02020603050405020304" pitchFamily="18" charset="0"/>
              </a:rPr>
              <a:t>của</a:t>
            </a:r>
            <a:r>
              <a:rPr lang="en-US" sz="2000" dirty="0">
                <a:solidFill>
                  <a:schemeClr val="bg2"/>
                </a:solidFill>
                <a:latin typeface="Times New Roman" panose="02020603050405020304" pitchFamily="18" charset="0"/>
                <a:cs typeface="Times New Roman" panose="02020603050405020304" pitchFamily="18" charset="0"/>
              </a:rPr>
              <a:t> </a:t>
            </a:r>
            <a:r>
              <a:rPr lang="en-US" sz="2000" dirty="0" err="1">
                <a:solidFill>
                  <a:schemeClr val="bg2"/>
                </a:solidFill>
                <a:latin typeface="Times New Roman" panose="02020603050405020304" pitchFamily="18" charset="0"/>
                <a:cs typeface="Times New Roman" panose="02020603050405020304" pitchFamily="18" charset="0"/>
              </a:rPr>
              <a:t>miền</a:t>
            </a:r>
            <a:r>
              <a:rPr lang="en-US" sz="2000" dirty="0">
                <a:solidFill>
                  <a:schemeClr val="bg2"/>
                </a:solidFill>
                <a:latin typeface="Times New Roman" panose="02020603050405020304" pitchFamily="18" charset="0"/>
                <a:cs typeface="Times New Roman" panose="02020603050405020304" pitchFamily="18" charset="0"/>
              </a:rPr>
              <a:t> Nam.</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ntr" presetSubtype="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down)">
                                      <p:cBhvr>
                                        <p:cTn id="12" dur="290">
                                          <p:stCondLst>
                                            <p:cond delay="0"/>
                                          </p:stCondLst>
                                        </p:cTn>
                                        <p:tgtEl>
                                          <p:spTgt spid="9"/>
                                        </p:tgtEl>
                                      </p:cBhvr>
                                    </p:animEffect>
                                    <p:anim calcmode="lin" valueType="num">
                                      <p:cBhvr>
                                        <p:cTn id="13" dur="911"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14" dur="332"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15" dur="332" tmFilter="0, 0; 0.125,0.2665; 0.25,0.4; 0.375,0.465; 0.5,0.5;  0.625,0.535; 0.75,0.6; 0.875,0.7335; 1,1">
                                          <p:stCondLst>
                                            <p:cond delay="332"/>
                                          </p:stCondLst>
                                        </p:cTn>
                                        <p:tgtEl>
                                          <p:spTgt spid="9"/>
                                        </p:tgtEl>
                                        <p:attrNameLst>
                                          <p:attrName>ppt_y</p:attrName>
                                        </p:attrNameLst>
                                      </p:cBhvr>
                                      <p:tavLst>
                                        <p:tav tm="0" fmla="#ppt_y-sin(pi*$)/9">
                                          <p:val>
                                            <p:fltVal val="0"/>
                                          </p:val>
                                        </p:tav>
                                        <p:tav tm="100000">
                                          <p:val>
                                            <p:fltVal val="1"/>
                                          </p:val>
                                        </p:tav>
                                      </p:tavLst>
                                    </p:anim>
                                    <p:anim calcmode="lin" valueType="num">
                                      <p:cBhvr>
                                        <p:cTn id="16" dur="166" tmFilter="0, 0; 0.125,0.2665; 0.25,0.4; 0.375,0.465; 0.5,0.5;  0.625,0.535; 0.75,0.6; 0.875,0.7335; 1,1">
                                          <p:stCondLst>
                                            <p:cond delay="662"/>
                                          </p:stCondLst>
                                        </p:cTn>
                                        <p:tgtEl>
                                          <p:spTgt spid="9"/>
                                        </p:tgtEl>
                                        <p:attrNameLst>
                                          <p:attrName>ppt_y</p:attrName>
                                        </p:attrNameLst>
                                      </p:cBhvr>
                                      <p:tavLst>
                                        <p:tav tm="0" fmla="#ppt_y-sin(pi*$)/27">
                                          <p:val>
                                            <p:fltVal val="0"/>
                                          </p:val>
                                        </p:tav>
                                        <p:tav tm="100000">
                                          <p:val>
                                            <p:fltVal val="1"/>
                                          </p:val>
                                        </p:tav>
                                      </p:tavLst>
                                    </p:anim>
                                    <p:anim calcmode="lin" valueType="num">
                                      <p:cBhvr>
                                        <p:cTn id="17" dur="82" tmFilter="0, 0; 0.125,0.2665; 0.25,0.4; 0.375,0.465; 0.5,0.5;  0.625,0.535; 0.75,0.6; 0.875,0.7335; 1,1">
                                          <p:stCondLst>
                                            <p:cond delay="828"/>
                                          </p:stCondLst>
                                        </p:cTn>
                                        <p:tgtEl>
                                          <p:spTgt spid="9"/>
                                        </p:tgtEl>
                                        <p:attrNameLst>
                                          <p:attrName>ppt_y</p:attrName>
                                        </p:attrNameLst>
                                      </p:cBhvr>
                                      <p:tavLst>
                                        <p:tav tm="0" fmla="#ppt_y-sin(pi*$)/81">
                                          <p:val>
                                            <p:fltVal val="0"/>
                                          </p:val>
                                        </p:tav>
                                        <p:tav tm="100000">
                                          <p:val>
                                            <p:fltVal val="1"/>
                                          </p:val>
                                        </p:tav>
                                      </p:tavLst>
                                    </p:anim>
                                    <p:animScale>
                                      <p:cBhvr>
                                        <p:cTn id="18" dur="13">
                                          <p:stCondLst>
                                            <p:cond delay="325"/>
                                          </p:stCondLst>
                                        </p:cTn>
                                        <p:tgtEl>
                                          <p:spTgt spid="9"/>
                                        </p:tgtEl>
                                      </p:cBhvr>
                                      <p:to x="100000" y="60000"/>
                                    </p:animScale>
                                    <p:animScale>
                                      <p:cBhvr>
                                        <p:cTn id="19" dur="83" decel="50000">
                                          <p:stCondLst>
                                            <p:cond delay="338"/>
                                          </p:stCondLst>
                                        </p:cTn>
                                        <p:tgtEl>
                                          <p:spTgt spid="9"/>
                                        </p:tgtEl>
                                      </p:cBhvr>
                                      <p:to x="100000" y="100000"/>
                                    </p:animScale>
                                    <p:animScale>
                                      <p:cBhvr>
                                        <p:cTn id="20" dur="13">
                                          <p:stCondLst>
                                            <p:cond delay="656"/>
                                          </p:stCondLst>
                                        </p:cTn>
                                        <p:tgtEl>
                                          <p:spTgt spid="9"/>
                                        </p:tgtEl>
                                      </p:cBhvr>
                                      <p:to x="100000" y="80000"/>
                                    </p:animScale>
                                    <p:animScale>
                                      <p:cBhvr>
                                        <p:cTn id="21" dur="83" decel="50000">
                                          <p:stCondLst>
                                            <p:cond delay="669"/>
                                          </p:stCondLst>
                                        </p:cTn>
                                        <p:tgtEl>
                                          <p:spTgt spid="9"/>
                                        </p:tgtEl>
                                      </p:cBhvr>
                                      <p:to x="100000" y="100000"/>
                                    </p:animScale>
                                    <p:animScale>
                                      <p:cBhvr>
                                        <p:cTn id="22" dur="13">
                                          <p:stCondLst>
                                            <p:cond delay="821"/>
                                          </p:stCondLst>
                                        </p:cTn>
                                        <p:tgtEl>
                                          <p:spTgt spid="9"/>
                                        </p:tgtEl>
                                      </p:cBhvr>
                                      <p:to x="100000" y="90000"/>
                                    </p:animScale>
                                    <p:animScale>
                                      <p:cBhvr>
                                        <p:cTn id="23" dur="83" decel="50000">
                                          <p:stCondLst>
                                            <p:cond delay="834"/>
                                          </p:stCondLst>
                                        </p:cTn>
                                        <p:tgtEl>
                                          <p:spTgt spid="9"/>
                                        </p:tgtEl>
                                      </p:cBhvr>
                                      <p:to x="100000" y="100000"/>
                                    </p:animScale>
                                    <p:animScale>
                                      <p:cBhvr>
                                        <p:cTn id="24" dur="13">
                                          <p:stCondLst>
                                            <p:cond delay="904"/>
                                          </p:stCondLst>
                                        </p:cTn>
                                        <p:tgtEl>
                                          <p:spTgt spid="9"/>
                                        </p:tgtEl>
                                      </p:cBhvr>
                                      <p:to x="100000" y="95000"/>
                                    </p:animScale>
                                    <p:animScale>
                                      <p:cBhvr>
                                        <p:cTn id="25" dur="83" decel="50000">
                                          <p:stCondLst>
                                            <p:cond delay="917"/>
                                          </p:stCondLst>
                                        </p:cTn>
                                        <p:tgtEl>
                                          <p:spTgt spid="9"/>
                                        </p:tgtEl>
                                      </p:cBhvr>
                                      <p:to x="100000" y="100000"/>
                                    </p:animScale>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additive="base">
                                        <p:cTn id="30" dur="500" fill="hold"/>
                                        <p:tgtEl>
                                          <p:spTgt spid="10"/>
                                        </p:tgtEl>
                                        <p:attrNameLst>
                                          <p:attrName>ppt_x</p:attrName>
                                        </p:attrNameLst>
                                      </p:cBhvr>
                                      <p:tavLst>
                                        <p:tav tm="0">
                                          <p:val>
                                            <p:strVal val="#ppt_x"/>
                                          </p:val>
                                        </p:tav>
                                        <p:tav tm="100000">
                                          <p:val>
                                            <p:strVal val="#ppt_x"/>
                                          </p:val>
                                        </p:tav>
                                      </p:tavLst>
                                    </p:anim>
                                    <p:anim calcmode="lin" valueType="num">
                                      <p:cBhvr additive="base">
                                        <p:cTn id="31"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grpId="0" nodeType="clickEffect">
                                  <p:stCondLst>
                                    <p:cond delay="0"/>
                                  </p:stCondLst>
                                  <p:childTnLst>
                                    <p:set>
                                      <p:cBhvr>
                                        <p:cTn id="35" dur="1" fill="hold">
                                          <p:stCondLst>
                                            <p:cond delay="0"/>
                                          </p:stCondLst>
                                        </p:cTn>
                                        <p:tgtEl>
                                          <p:spTgt spid="11"/>
                                        </p:tgtEl>
                                        <p:attrNameLst>
                                          <p:attrName>style.visibility</p:attrName>
                                        </p:attrNameLst>
                                      </p:cBhvr>
                                      <p:to>
                                        <p:strVal val="visible"/>
                                      </p:to>
                                    </p:set>
                                    <p:anim calcmode="lin" valueType="num">
                                      <p:cBhvr additive="base">
                                        <p:cTn id="36" dur="500" fill="hold"/>
                                        <p:tgtEl>
                                          <p:spTgt spid="11"/>
                                        </p:tgtEl>
                                        <p:attrNameLst>
                                          <p:attrName>ppt_x</p:attrName>
                                        </p:attrNameLst>
                                      </p:cBhvr>
                                      <p:tavLst>
                                        <p:tav tm="0">
                                          <p:val>
                                            <p:strVal val="#ppt_x"/>
                                          </p:val>
                                        </p:tav>
                                        <p:tav tm="100000">
                                          <p:val>
                                            <p:strVal val="#ppt_x"/>
                                          </p:val>
                                        </p:tav>
                                      </p:tavLst>
                                    </p:anim>
                                    <p:anim calcmode="lin" valueType="num">
                                      <p:cBhvr additive="base">
                                        <p:cTn id="37"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6772"/>
        <p:cNvGrpSpPr/>
        <p:nvPr/>
      </p:nvGrpSpPr>
      <p:grpSpPr>
        <a:xfrm>
          <a:off x="0" y="0"/>
          <a:ext cx="0" cy="0"/>
          <a:chOff x="0" y="0"/>
          <a:chExt cx="0" cy="0"/>
        </a:xfrm>
      </p:grpSpPr>
      <p:sp>
        <p:nvSpPr>
          <p:cNvPr id="6773" name="Google Shape;6773;p73"/>
          <p:cNvSpPr txBox="1">
            <a:spLocks noGrp="1"/>
          </p:cNvSpPr>
          <p:nvPr>
            <p:ph type="title"/>
          </p:nvPr>
        </p:nvSpPr>
        <p:spPr>
          <a:xfrm>
            <a:off x="177825" y="127524"/>
            <a:ext cx="8788399" cy="1421825"/>
          </a:xfrm>
          <a:prstGeom prst="rect">
            <a:avLst/>
          </a:prstGeom>
        </p:spPr>
        <p:txBody>
          <a:bodyPr spcFirstLastPara="1" wrap="square" lIns="91425" tIns="91425" rIns="91425" bIns="91425" anchor="ctr" anchorCtr="0">
            <a:noAutofit/>
          </a:bodyPr>
          <a:lstStyle/>
          <a:p>
            <a:pPr lvl="0" algn="just">
              <a:buClrTx/>
              <a:buSzTx/>
              <a:defRPr/>
            </a:pPr>
            <a:r>
              <a:rPr lang="en-US" sz="2800" dirty="0" err="1">
                <a:solidFill>
                  <a:schemeClr val="bg2"/>
                </a:solidFill>
                <a:latin typeface="Times New Roman" panose="02020603050405020304" pitchFamily="18" charset="0"/>
                <a:cs typeface="Times New Roman" panose="02020603050405020304" pitchFamily="18" charset="0"/>
              </a:rPr>
              <a:t>Bài</a:t>
            </a:r>
            <a:r>
              <a:rPr lang="en-US" sz="2800" dirty="0">
                <a:solidFill>
                  <a:schemeClr val="bg2"/>
                </a:solidFill>
                <a:latin typeface="Times New Roman" panose="02020603050405020304" pitchFamily="18" charset="0"/>
                <a:cs typeface="Times New Roman" panose="02020603050405020304" pitchFamily="18" charset="0"/>
              </a:rPr>
              <a:t> 2: </a:t>
            </a:r>
            <a:r>
              <a:rPr lang="en-US" sz="2800" dirty="0" err="1">
                <a:solidFill>
                  <a:schemeClr val="bg2"/>
                </a:solidFill>
                <a:latin typeface="Times New Roman" panose="02020603050405020304" pitchFamily="18" charset="0"/>
                <a:cs typeface="Times New Roman" panose="02020603050405020304" pitchFamily="18" charset="0"/>
              </a:rPr>
              <a:t>Dùng</a:t>
            </a:r>
            <a:r>
              <a:rPr lang="en-US" sz="2800" dirty="0">
                <a:solidFill>
                  <a:schemeClr val="bg2"/>
                </a:solidFill>
                <a:latin typeface="Times New Roman" panose="02020603050405020304" pitchFamily="18" charset="0"/>
                <a:cs typeface="Times New Roman" panose="02020603050405020304" pitchFamily="18" charset="0"/>
              </a:rPr>
              <a:t> </a:t>
            </a:r>
            <a:r>
              <a:rPr lang="en-US" sz="2800" dirty="0" err="1">
                <a:solidFill>
                  <a:schemeClr val="bg2"/>
                </a:solidFill>
                <a:latin typeface="Times New Roman" panose="02020603050405020304" pitchFamily="18" charset="0"/>
                <a:cs typeface="Times New Roman" panose="02020603050405020304" pitchFamily="18" charset="0"/>
              </a:rPr>
              <a:t>câu</a:t>
            </a:r>
            <a:r>
              <a:rPr lang="en-US" sz="2800" dirty="0">
                <a:solidFill>
                  <a:schemeClr val="bg2"/>
                </a:solidFill>
                <a:latin typeface="Times New Roman" panose="02020603050405020304" pitchFamily="18" charset="0"/>
                <a:cs typeface="Times New Roman" panose="02020603050405020304" pitchFamily="18" charset="0"/>
              </a:rPr>
              <a:t> </a:t>
            </a:r>
            <a:r>
              <a:rPr lang="en-US" sz="2800" dirty="0" err="1">
                <a:solidFill>
                  <a:schemeClr val="bg2"/>
                </a:solidFill>
                <a:latin typeface="Times New Roman" panose="02020603050405020304" pitchFamily="18" charset="0"/>
                <a:cs typeface="Times New Roman" panose="02020603050405020304" pitchFamily="18" charset="0"/>
              </a:rPr>
              <a:t>kể</a:t>
            </a:r>
            <a:r>
              <a:rPr lang="en-US" sz="2800" dirty="0">
                <a:solidFill>
                  <a:schemeClr val="bg2"/>
                </a:solidFill>
                <a:latin typeface="Times New Roman" panose="02020603050405020304" pitchFamily="18" charset="0"/>
                <a:cs typeface="Times New Roman" panose="02020603050405020304" pitchFamily="18" charset="0"/>
              </a:rPr>
              <a:t> </a:t>
            </a:r>
            <a:r>
              <a:rPr lang="en-US" sz="2800" i="1" dirty="0">
                <a:solidFill>
                  <a:schemeClr val="bg2"/>
                </a:solidFill>
                <a:latin typeface="Times New Roman" panose="02020603050405020304" pitchFamily="18" charset="0"/>
                <a:cs typeface="Times New Roman" panose="02020603050405020304" pitchFamily="18" charset="0"/>
              </a:rPr>
              <a:t>Ai </a:t>
            </a:r>
            <a:r>
              <a:rPr lang="en-US" sz="2800" i="1" dirty="0" err="1">
                <a:solidFill>
                  <a:schemeClr val="bg2"/>
                </a:solidFill>
                <a:latin typeface="Times New Roman" panose="02020603050405020304" pitchFamily="18" charset="0"/>
                <a:cs typeface="Times New Roman" panose="02020603050405020304" pitchFamily="18" charset="0"/>
              </a:rPr>
              <a:t>là</a:t>
            </a:r>
            <a:r>
              <a:rPr lang="en-US" sz="2800" i="1" dirty="0">
                <a:solidFill>
                  <a:schemeClr val="bg2"/>
                </a:solidFill>
                <a:latin typeface="Times New Roman" panose="02020603050405020304" pitchFamily="18" charset="0"/>
                <a:cs typeface="Times New Roman" panose="02020603050405020304" pitchFamily="18" charset="0"/>
              </a:rPr>
              <a:t> </a:t>
            </a:r>
            <a:r>
              <a:rPr lang="en-US" sz="2800" i="1" dirty="0" err="1">
                <a:solidFill>
                  <a:schemeClr val="bg2"/>
                </a:solidFill>
                <a:latin typeface="Times New Roman" panose="02020603050405020304" pitchFamily="18" charset="0"/>
                <a:cs typeface="Times New Roman" panose="02020603050405020304" pitchFamily="18" charset="0"/>
              </a:rPr>
              <a:t>gì</a:t>
            </a:r>
            <a:r>
              <a:rPr lang="en-US" sz="2800" i="1" dirty="0">
                <a:solidFill>
                  <a:schemeClr val="bg2"/>
                </a:solidFill>
                <a:latin typeface="Times New Roman" panose="02020603050405020304" pitchFamily="18" charset="0"/>
                <a:cs typeface="Times New Roman" panose="02020603050405020304" pitchFamily="18" charset="0"/>
              </a:rPr>
              <a:t>? </a:t>
            </a:r>
            <a:r>
              <a:rPr lang="en-US" sz="2800" dirty="0" err="1">
                <a:solidFill>
                  <a:schemeClr val="bg2"/>
                </a:solidFill>
                <a:latin typeface="Times New Roman" panose="02020603050405020304" pitchFamily="18" charset="0"/>
                <a:cs typeface="Times New Roman" panose="02020603050405020304" pitchFamily="18" charset="0"/>
              </a:rPr>
              <a:t>để</a:t>
            </a:r>
            <a:r>
              <a:rPr lang="en-US" sz="2800" dirty="0">
                <a:solidFill>
                  <a:schemeClr val="bg2"/>
                </a:solidFill>
                <a:latin typeface="Times New Roman" panose="02020603050405020304" pitchFamily="18" charset="0"/>
                <a:cs typeface="Times New Roman" panose="02020603050405020304" pitchFamily="18" charset="0"/>
              </a:rPr>
              <a:t> </a:t>
            </a:r>
            <a:r>
              <a:rPr lang="en-US" sz="2800" dirty="0" err="1">
                <a:solidFill>
                  <a:schemeClr val="bg2"/>
                </a:solidFill>
                <a:latin typeface="Times New Roman" panose="02020603050405020304" pitchFamily="18" charset="0"/>
                <a:cs typeface="Times New Roman" panose="02020603050405020304" pitchFamily="18" charset="0"/>
              </a:rPr>
              <a:t>giới</a:t>
            </a:r>
            <a:r>
              <a:rPr lang="en-US" sz="2800" dirty="0">
                <a:solidFill>
                  <a:schemeClr val="bg2"/>
                </a:solidFill>
                <a:latin typeface="Times New Roman" panose="02020603050405020304" pitchFamily="18" charset="0"/>
                <a:cs typeface="Times New Roman" panose="02020603050405020304" pitchFamily="18" charset="0"/>
              </a:rPr>
              <a:t> </a:t>
            </a:r>
            <a:r>
              <a:rPr lang="en-US" sz="2800" dirty="0" err="1">
                <a:solidFill>
                  <a:schemeClr val="bg2"/>
                </a:solidFill>
                <a:latin typeface="Times New Roman" panose="02020603050405020304" pitchFamily="18" charset="0"/>
                <a:cs typeface="Times New Roman" panose="02020603050405020304" pitchFamily="18" charset="0"/>
              </a:rPr>
              <a:t>thiệu</a:t>
            </a:r>
            <a:r>
              <a:rPr lang="en-US" sz="2800" dirty="0">
                <a:solidFill>
                  <a:schemeClr val="bg2"/>
                </a:solidFill>
                <a:latin typeface="Times New Roman" panose="02020603050405020304" pitchFamily="18" charset="0"/>
                <a:cs typeface="Times New Roman" panose="02020603050405020304" pitchFamily="18" charset="0"/>
              </a:rPr>
              <a:t> </a:t>
            </a:r>
            <a:r>
              <a:rPr lang="en-US" sz="2800" dirty="0" err="1">
                <a:solidFill>
                  <a:schemeClr val="bg2"/>
                </a:solidFill>
                <a:latin typeface="Times New Roman" panose="02020603050405020304" pitchFamily="18" charset="0"/>
                <a:cs typeface="Times New Roman" panose="02020603050405020304" pitchFamily="18" charset="0"/>
              </a:rPr>
              <a:t>về</a:t>
            </a:r>
            <a:r>
              <a:rPr lang="en-US" sz="2800" dirty="0">
                <a:solidFill>
                  <a:schemeClr val="bg2"/>
                </a:solidFill>
                <a:latin typeface="Times New Roman" panose="02020603050405020304" pitchFamily="18" charset="0"/>
                <a:cs typeface="Times New Roman" panose="02020603050405020304" pitchFamily="18" charset="0"/>
              </a:rPr>
              <a:t> </a:t>
            </a:r>
            <a:r>
              <a:rPr lang="en-US" sz="2800" dirty="0" err="1">
                <a:solidFill>
                  <a:schemeClr val="bg2"/>
                </a:solidFill>
                <a:latin typeface="Times New Roman" panose="02020603050405020304" pitchFamily="18" charset="0"/>
                <a:cs typeface="Times New Roman" panose="02020603050405020304" pitchFamily="18" charset="0"/>
              </a:rPr>
              <a:t>các</a:t>
            </a:r>
            <a:r>
              <a:rPr lang="en-US" sz="2800" dirty="0">
                <a:solidFill>
                  <a:schemeClr val="bg2"/>
                </a:solidFill>
                <a:latin typeface="Times New Roman" panose="02020603050405020304" pitchFamily="18" charset="0"/>
                <a:cs typeface="Times New Roman" panose="02020603050405020304" pitchFamily="18" charset="0"/>
              </a:rPr>
              <a:t> </a:t>
            </a:r>
            <a:r>
              <a:rPr lang="en-US" sz="2800" dirty="0" err="1">
                <a:solidFill>
                  <a:schemeClr val="bg2"/>
                </a:solidFill>
                <a:latin typeface="Times New Roman" panose="02020603050405020304" pitchFamily="18" charset="0"/>
                <a:cs typeface="Times New Roman" panose="02020603050405020304" pitchFamily="18" charset="0"/>
              </a:rPr>
              <a:t>bạn</a:t>
            </a:r>
            <a:r>
              <a:rPr lang="en-US" sz="2800" dirty="0">
                <a:solidFill>
                  <a:schemeClr val="bg2"/>
                </a:solidFill>
                <a:latin typeface="Times New Roman" panose="02020603050405020304" pitchFamily="18" charset="0"/>
                <a:cs typeface="Times New Roman" panose="02020603050405020304" pitchFamily="18" charset="0"/>
              </a:rPr>
              <a:t> </a:t>
            </a:r>
            <a:r>
              <a:rPr lang="en-US" sz="2800" dirty="0" err="1">
                <a:solidFill>
                  <a:schemeClr val="bg2"/>
                </a:solidFill>
                <a:latin typeface="Times New Roman" panose="02020603050405020304" pitchFamily="18" charset="0"/>
                <a:cs typeface="Times New Roman" panose="02020603050405020304" pitchFamily="18" charset="0"/>
              </a:rPr>
              <a:t>trong</a:t>
            </a:r>
            <a:r>
              <a:rPr lang="en-US" sz="2800" dirty="0">
                <a:solidFill>
                  <a:schemeClr val="bg2"/>
                </a:solidFill>
                <a:latin typeface="Times New Roman" panose="02020603050405020304" pitchFamily="18" charset="0"/>
                <a:cs typeface="Times New Roman" panose="02020603050405020304" pitchFamily="18" charset="0"/>
              </a:rPr>
              <a:t> </a:t>
            </a:r>
            <a:r>
              <a:rPr lang="en-US" sz="2800" dirty="0" err="1">
                <a:solidFill>
                  <a:schemeClr val="bg2"/>
                </a:solidFill>
                <a:latin typeface="Times New Roman" panose="02020603050405020304" pitchFamily="18" charset="0"/>
                <a:cs typeface="Times New Roman" panose="02020603050405020304" pitchFamily="18" charset="0"/>
              </a:rPr>
              <a:t>lớp</a:t>
            </a:r>
            <a:r>
              <a:rPr lang="en-US" sz="2800" dirty="0">
                <a:solidFill>
                  <a:schemeClr val="bg2"/>
                </a:solidFill>
                <a:latin typeface="Times New Roman" panose="02020603050405020304" pitchFamily="18" charset="0"/>
                <a:cs typeface="Times New Roman" panose="02020603050405020304" pitchFamily="18" charset="0"/>
              </a:rPr>
              <a:t> </a:t>
            </a:r>
            <a:r>
              <a:rPr lang="en-US" sz="2800" dirty="0" err="1">
                <a:solidFill>
                  <a:schemeClr val="bg2"/>
                </a:solidFill>
                <a:latin typeface="Times New Roman" panose="02020603050405020304" pitchFamily="18" charset="0"/>
                <a:cs typeface="Times New Roman" panose="02020603050405020304" pitchFamily="18" charset="0"/>
              </a:rPr>
              <a:t>em</a:t>
            </a:r>
            <a:r>
              <a:rPr lang="en-US" sz="2800" dirty="0">
                <a:solidFill>
                  <a:schemeClr val="bg2"/>
                </a:solidFill>
                <a:latin typeface="Times New Roman" panose="02020603050405020304" pitchFamily="18" charset="0"/>
                <a:cs typeface="Times New Roman" panose="02020603050405020304" pitchFamily="18" charset="0"/>
              </a:rPr>
              <a:t> (</a:t>
            </a:r>
            <a:r>
              <a:rPr lang="en-US" sz="2800" dirty="0" err="1">
                <a:solidFill>
                  <a:schemeClr val="bg2"/>
                </a:solidFill>
                <a:latin typeface="Times New Roman" panose="02020603050405020304" pitchFamily="18" charset="0"/>
                <a:cs typeface="Times New Roman" panose="02020603050405020304" pitchFamily="18" charset="0"/>
              </a:rPr>
              <a:t>hoặc</a:t>
            </a:r>
            <a:r>
              <a:rPr lang="en-US" sz="2800" dirty="0">
                <a:solidFill>
                  <a:schemeClr val="bg2"/>
                </a:solidFill>
                <a:latin typeface="Times New Roman" panose="02020603050405020304" pitchFamily="18" charset="0"/>
                <a:cs typeface="Times New Roman" panose="02020603050405020304" pitchFamily="18" charset="0"/>
              </a:rPr>
              <a:t> </a:t>
            </a:r>
            <a:r>
              <a:rPr lang="en-US" sz="2800" dirty="0" err="1">
                <a:solidFill>
                  <a:schemeClr val="bg2"/>
                </a:solidFill>
                <a:latin typeface="Times New Roman" panose="02020603050405020304" pitchFamily="18" charset="0"/>
                <a:cs typeface="Times New Roman" panose="02020603050405020304" pitchFamily="18" charset="0"/>
              </a:rPr>
              <a:t>giới</a:t>
            </a:r>
            <a:r>
              <a:rPr lang="en-US" sz="2800" dirty="0">
                <a:solidFill>
                  <a:schemeClr val="bg2"/>
                </a:solidFill>
                <a:latin typeface="Times New Roman" panose="02020603050405020304" pitchFamily="18" charset="0"/>
                <a:cs typeface="Times New Roman" panose="02020603050405020304" pitchFamily="18" charset="0"/>
              </a:rPr>
              <a:t> </a:t>
            </a:r>
            <a:r>
              <a:rPr lang="en-US" sz="2800" dirty="0" err="1">
                <a:solidFill>
                  <a:schemeClr val="bg2"/>
                </a:solidFill>
                <a:latin typeface="Times New Roman" panose="02020603050405020304" pitchFamily="18" charset="0"/>
                <a:cs typeface="Times New Roman" panose="02020603050405020304" pitchFamily="18" charset="0"/>
              </a:rPr>
              <a:t>thiệu</a:t>
            </a:r>
            <a:r>
              <a:rPr lang="en-US" sz="2800" dirty="0">
                <a:solidFill>
                  <a:schemeClr val="bg2"/>
                </a:solidFill>
                <a:latin typeface="Times New Roman" panose="02020603050405020304" pitchFamily="18" charset="0"/>
                <a:cs typeface="Times New Roman" panose="02020603050405020304" pitchFamily="18" charset="0"/>
              </a:rPr>
              <a:t> </a:t>
            </a:r>
            <a:r>
              <a:rPr lang="en-US" sz="2800" dirty="0" err="1">
                <a:solidFill>
                  <a:schemeClr val="bg2"/>
                </a:solidFill>
                <a:latin typeface="Times New Roman" panose="02020603050405020304" pitchFamily="18" charset="0"/>
                <a:cs typeface="Times New Roman" panose="02020603050405020304" pitchFamily="18" charset="0"/>
              </a:rPr>
              <a:t>từng</a:t>
            </a:r>
            <a:r>
              <a:rPr lang="en-US" sz="2800" dirty="0">
                <a:solidFill>
                  <a:schemeClr val="bg2"/>
                </a:solidFill>
                <a:latin typeface="Times New Roman" panose="02020603050405020304" pitchFamily="18" charset="0"/>
                <a:cs typeface="Times New Roman" panose="02020603050405020304" pitchFamily="18" charset="0"/>
              </a:rPr>
              <a:t> </a:t>
            </a:r>
            <a:r>
              <a:rPr lang="en-US" sz="2800" dirty="0" err="1">
                <a:solidFill>
                  <a:schemeClr val="bg2"/>
                </a:solidFill>
                <a:latin typeface="Times New Roman" panose="02020603050405020304" pitchFamily="18" charset="0"/>
                <a:cs typeface="Times New Roman" panose="02020603050405020304" pitchFamily="18" charset="0"/>
              </a:rPr>
              <a:t>người</a:t>
            </a:r>
            <a:r>
              <a:rPr lang="en-US" sz="2800" dirty="0">
                <a:solidFill>
                  <a:schemeClr val="bg2"/>
                </a:solidFill>
                <a:latin typeface="Times New Roman" panose="02020603050405020304" pitchFamily="18" charset="0"/>
                <a:cs typeface="Times New Roman" panose="02020603050405020304" pitchFamily="18" charset="0"/>
              </a:rPr>
              <a:t> </a:t>
            </a:r>
            <a:r>
              <a:rPr lang="en-US" sz="2800" dirty="0" err="1">
                <a:solidFill>
                  <a:schemeClr val="bg2"/>
                </a:solidFill>
                <a:latin typeface="Times New Roman" panose="02020603050405020304" pitchFamily="18" charset="0"/>
                <a:cs typeface="Times New Roman" panose="02020603050405020304" pitchFamily="18" charset="0"/>
              </a:rPr>
              <a:t>trong</a:t>
            </a:r>
            <a:r>
              <a:rPr lang="en-US" sz="2800" dirty="0">
                <a:solidFill>
                  <a:schemeClr val="bg2"/>
                </a:solidFill>
                <a:latin typeface="Times New Roman" panose="02020603050405020304" pitchFamily="18" charset="0"/>
                <a:cs typeface="Times New Roman" panose="02020603050405020304" pitchFamily="18" charset="0"/>
              </a:rPr>
              <a:t> </a:t>
            </a:r>
            <a:r>
              <a:rPr lang="en-US" sz="2800" dirty="0" err="1">
                <a:solidFill>
                  <a:schemeClr val="bg2"/>
                </a:solidFill>
                <a:latin typeface="Times New Roman" panose="02020603050405020304" pitchFamily="18" charset="0"/>
                <a:cs typeface="Times New Roman" panose="02020603050405020304" pitchFamily="18" charset="0"/>
              </a:rPr>
              <a:t>ảnh</a:t>
            </a:r>
            <a:r>
              <a:rPr lang="en-US" sz="2800" dirty="0">
                <a:solidFill>
                  <a:schemeClr val="bg2"/>
                </a:solidFill>
                <a:latin typeface="Times New Roman" panose="02020603050405020304" pitchFamily="18" charset="0"/>
                <a:cs typeface="Times New Roman" panose="02020603050405020304" pitchFamily="18" charset="0"/>
              </a:rPr>
              <a:t> </a:t>
            </a:r>
            <a:r>
              <a:rPr lang="en-US" sz="2800" dirty="0" err="1">
                <a:solidFill>
                  <a:schemeClr val="bg2"/>
                </a:solidFill>
                <a:latin typeface="Times New Roman" panose="02020603050405020304" pitchFamily="18" charset="0"/>
                <a:cs typeface="Times New Roman" panose="02020603050405020304" pitchFamily="18" charset="0"/>
              </a:rPr>
              <a:t>chụp</a:t>
            </a:r>
            <a:r>
              <a:rPr lang="en-US" sz="2800" dirty="0">
                <a:solidFill>
                  <a:schemeClr val="bg2"/>
                </a:solidFill>
                <a:latin typeface="Times New Roman" panose="02020603050405020304" pitchFamily="18" charset="0"/>
                <a:cs typeface="Times New Roman" panose="02020603050405020304" pitchFamily="18" charset="0"/>
              </a:rPr>
              <a:t> </a:t>
            </a:r>
            <a:r>
              <a:rPr lang="en-US" sz="2800" dirty="0" err="1">
                <a:solidFill>
                  <a:schemeClr val="bg2"/>
                </a:solidFill>
                <a:latin typeface="Times New Roman" panose="02020603050405020304" pitchFamily="18" charset="0"/>
                <a:cs typeface="Times New Roman" panose="02020603050405020304" pitchFamily="18" charset="0"/>
              </a:rPr>
              <a:t>gia</a:t>
            </a:r>
            <a:r>
              <a:rPr lang="en-US" sz="2800" dirty="0">
                <a:solidFill>
                  <a:schemeClr val="bg2"/>
                </a:solidFill>
                <a:latin typeface="Times New Roman" panose="02020603050405020304" pitchFamily="18" charset="0"/>
                <a:cs typeface="Times New Roman" panose="02020603050405020304" pitchFamily="18" charset="0"/>
              </a:rPr>
              <a:t> </a:t>
            </a:r>
            <a:r>
              <a:rPr lang="en-US" sz="2800" dirty="0" err="1">
                <a:solidFill>
                  <a:schemeClr val="bg2"/>
                </a:solidFill>
                <a:latin typeface="Times New Roman" panose="02020603050405020304" pitchFamily="18" charset="0"/>
                <a:cs typeface="Times New Roman" panose="02020603050405020304" pitchFamily="18" charset="0"/>
              </a:rPr>
              <a:t>đình</a:t>
            </a:r>
            <a:r>
              <a:rPr lang="en-US" sz="2800" dirty="0">
                <a:solidFill>
                  <a:schemeClr val="bg2"/>
                </a:solidFill>
                <a:latin typeface="Times New Roman" panose="02020603050405020304" pitchFamily="18" charset="0"/>
                <a:cs typeface="Times New Roman" panose="02020603050405020304" pitchFamily="18" charset="0"/>
              </a:rPr>
              <a:t> </a:t>
            </a:r>
            <a:r>
              <a:rPr lang="en-US" sz="2800" dirty="0" err="1">
                <a:solidFill>
                  <a:schemeClr val="bg2"/>
                </a:solidFill>
                <a:latin typeface="Times New Roman" panose="02020603050405020304" pitchFamily="18" charset="0"/>
                <a:cs typeface="Times New Roman" panose="02020603050405020304" pitchFamily="18" charset="0"/>
              </a:rPr>
              <a:t>em</a:t>
            </a:r>
            <a:r>
              <a:rPr lang="en-US" sz="2800" dirty="0">
                <a:solidFill>
                  <a:schemeClr val="bg2"/>
                </a:solidFill>
                <a:latin typeface="Times New Roman" panose="02020603050405020304" pitchFamily="18" charset="0"/>
                <a:cs typeface="Times New Roman" panose="02020603050405020304" pitchFamily="18" charset="0"/>
              </a:rPr>
              <a:t>).</a:t>
            </a:r>
          </a:p>
        </p:txBody>
      </p:sp>
      <p:sp>
        <p:nvSpPr>
          <p:cNvPr id="6775" name="Google Shape;6775;p73"/>
          <p:cNvSpPr/>
          <p:nvPr/>
        </p:nvSpPr>
        <p:spPr>
          <a:xfrm>
            <a:off x="4533900" y="1237129"/>
            <a:ext cx="4327712" cy="3614271"/>
          </a:xfrm>
          <a:custGeom>
            <a:avLst/>
            <a:gdLst/>
            <a:ahLst/>
            <a:cxnLst/>
            <a:rect l="l" t="t" r="r" b="b"/>
            <a:pathLst>
              <a:path w="131696" h="100673" extrusionOk="0">
                <a:moveTo>
                  <a:pt x="128192" y="0"/>
                </a:moveTo>
                <a:lnTo>
                  <a:pt x="3504" y="0"/>
                </a:lnTo>
                <a:lnTo>
                  <a:pt x="3504" y="0"/>
                </a:lnTo>
                <a:lnTo>
                  <a:pt x="2821" y="0"/>
                </a:lnTo>
                <a:lnTo>
                  <a:pt x="2137" y="257"/>
                </a:lnTo>
                <a:lnTo>
                  <a:pt x="1624" y="598"/>
                </a:lnTo>
                <a:lnTo>
                  <a:pt x="1026" y="1026"/>
                </a:lnTo>
                <a:lnTo>
                  <a:pt x="599" y="1538"/>
                </a:lnTo>
                <a:lnTo>
                  <a:pt x="342" y="2137"/>
                </a:lnTo>
                <a:lnTo>
                  <a:pt x="86" y="2735"/>
                </a:lnTo>
                <a:lnTo>
                  <a:pt x="0" y="3504"/>
                </a:lnTo>
                <a:lnTo>
                  <a:pt x="0" y="79991"/>
                </a:lnTo>
                <a:lnTo>
                  <a:pt x="0" y="79991"/>
                </a:lnTo>
                <a:lnTo>
                  <a:pt x="86" y="80675"/>
                </a:lnTo>
                <a:lnTo>
                  <a:pt x="342" y="81359"/>
                </a:lnTo>
                <a:lnTo>
                  <a:pt x="599" y="81957"/>
                </a:lnTo>
                <a:lnTo>
                  <a:pt x="1026" y="82470"/>
                </a:lnTo>
                <a:lnTo>
                  <a:pt x="1624" y="82897"/>
                </a:lnTo>
                <a:lnTo>
                  <a:pt x="2137" y="83239"/>
                </a:lnTo>
                <a:lnTo>
                  <a:pt x="2821" y="83410"/>
                </a:lnTo>
                <a:lnTo>
                  <a:pt x="3504" y="83495"/>
                </a:lnTo>
                <a:lnTo>
                  <a:pt x="52132" y="83495"/>
                </a:lnTo>
                <a:lnTo>
                  <a:pt x="51191" y="89990"/>
                </a:lnTo>
                <a:lnTo>
                  <a:pt x="51191" y="89990"/>
                </a:lnTo>
                <a:lnTo>
                  <a:pt x="50850" y="91272"/>
                </a:lnTo>
                <a:lnTo>
                  <a:pt x="50251" y="92640"/>
                </a:lnTo>
                <a:lnTo>
                  <a:pt x="49910" y="93238"/>
                </a:lnTo>
                <a:lnTo>
                  <a:pt x="49482" y="93836"/>
                </a:lnTo>
                <a:lnTo>
                  <a:pt x="49055" y="94349"/>
                </a:lnTo>
                <a:lnTo>
                  <a:pt x="48628" y="94862"/>
                </a:lnTo>
                <a:lnTo>
                  <a:pt x="43842" y="98024"/>
                </a:lnTo>
                <a:lnTo>
                  <a:pt x="43842" y="98024"/>
                </a:lnTo>
                <a:lnTo>
                  <a:pt x="43585" y="98280"/>
                </a:lnTo>
                <a:lnTo>
                  <a:pt x="43415" y="98536"/>
                </a:lnTo>
                <a:lnTo>
                  <a:pt x="43329" y="98878"/>
                </a:lnTo>
                <a:lnTo>
                  <a:pt x="43244" y="99220"/>
                </a:lnTo>
                <a:lnTo>
                  <a:pt x="43329" y="99562"/>
                </a:lnTo>
                <a:lnTo>
                  <a:pt x="43415" y="99818"/>
                </a:lnTo>
                <a:lnTo>
                  <a:pt x="43585" y="100160"/>
                </a:lnTo>
                <a:lnTo>
                  <a:pt x="43842" y="100417"/>
                </a:lnTo>
                <a:lnTo>
                  <a:pt x="43842" y="100417"/>
                </a:lnTo>
                <a:lnTo>
                  <a:pt x="44269" y="100588"/>
                </a:lnTo>
                <a:lnTo>
                  <a:pt x="44782" y="100673"/>
                </a:lnTo>
                <a:lnTo>
                  <a:pt x="65891" y="100673"/>
                </a:lnTo>
                <a:lnTo>
                  <a:pt x="86914" y="100673"/>
                </a:lnTo>
                <a:lnTo>
                  <a:pt x="86914" y="100673"/>
                </a:lnTo>
                <a:lnTo>
                  <a:pt x="87427" y="100588"/>
                </a:lnTo>
                <a:lnTo>
                  <a:pt x="87854" y="100417"/>
                </a:lnTo>
                <a:lnTo>
                  <a:pt x="87854" y="100417"/>
                </a:lnTo>
                <a:lnTo>
                  <a:pt x="88111" y="100160"/>
                </a:lnTo>
                <a:lnTo>
                  <a:pt x="88281" y="99818"/>
                </a:lnTo>
                <a:lnTo>
                  <a:pt x="88367" y="99562"/>
                </a:lnTo>
                <a:lnTo>
                  <a:pt x="88452" y="99220"/>
                </a:lnTo>
                <a:lnTo>
                  <a:pt x="88367" y="98878"/>
                </a:lnTo>
                <a:lnTo>
                  <a:pt x="88281" y="98536"/>
                </a:lnTo>
                <a:lnTo>
                  <a:pt x="88111" y="98280"/>
                </a:lnTo>
                <a:lnTo>
                  <a:pt x="87854" y="98024"/>
                </a:lnTo>
                <a:lnTo>
                  <a:pt x="83154" y="94862"/>
                </a:lnTo>
                <a:lnTo>
                  <a:pt x="83154" y="94862"/>
                </a:lnTo>
                <a:lnTo>
                  <a:pt x="83068" y="94862"/>
                </a:lnTo>
                <a:lnTo>
                  <a:pt x="83068" y="94862"/>
                </a:lnTo>
                <a:lnTo>
                  <a:pt x="82556" y="94349"/>
                </a:lnTo>
                <a:lnTo>
                  <a:pt x="82128" y="93836"/>
                </a:lnTo>
                <a:lnTo>
                  <a:pt x="81786" y="93238"/>
                </a:lnTo>
                <a:lnTo>
                  <a:pt x="81445" y="92640"/>
                </a:lnTo>
                <a:lnTo>
                  <a:pt x="80846" y="91272"/>
                </a:lnTo>
                <a:lnTo>
                  <a:pt x="80505" y="89990"/>
                </a:lnTo>
                <a:lnTo>
                  <a:pt x="79564" y="83495"/>
                </a:lnTo>
                <a:lnTo>
                  <a:pt x="128192" y="83495"/>
                </a:lnTo>
                <a:lnTo>
                  <a:pt x="128192" y="83495"/>
                </a:lnTo>
                <a:lnTo>
                  <a:pt x="128875" y="83410"/>
                </a:lnTo>
                <a:lnTo>
                  <a:pt x="129559" y="83239"/>
                </a:lnTo>
                <a:lnTo>
                  <a:pt x="130157" y="82897"/>
                </a:lnTo>
                <a:lnTo>
                  <a:pt x="130670" y="82470"/>
                </a:lnTo>
                <a:lnTo>
                  <a:pt x="131097" y="81957"/>
                </a:lnTo>
                <a:lnTo>
                  <a:pt x="131354" y="81359"/>
                </a:lnTo>
                <a:lnTo>
                  <a:pt x="131610" y="80675"/>
                </a:lnTo>
                <a:lnTo>
                  <a:pt x="131696" y="79991"/>
                </a:lnTo>
                <a:lnTo>
                  <a:pt x="131696" y="3504"/>
                </a:lnTo>
                <a:lnTo>
                  <a:pt x="131696" y="3504"/>
                </a:lnTo>
                <a:lnTo>
                  <a:pt x="131610" y="2735"/>
                </a:lnTo>
                <a:lnTo>
                  <a:pt x="131354" y="2137"/>
                </a:lnTo>
                <a:lnTo>
                  <a:pt x="131097" y="1538"/>
                </a:lnTo>
                <a:lnTo>
                  <a:pt x="130670" y="1026"/>
                </a:lnTo>
                <a:lnTo>
                  <a:pt x="130157" y="598"/>
                </a:lnTo>
                <a:lnTo>
                  <a:pt x="129559" y="257"/>
                </a:lnTo>
                <a:lnTo>
                  <a:pt x="128875" y="0"/>
                </a:lnTo>
                <a:lnTo>
                  <a:pt x="128192" y="0"/>
                </a:lnTo>
                <a:lnTo>
                  <a:pt x="128192" y="0"/>
                </a:lnTo>
                <a:close/>
                <a:moveTo>
                  <a:pt x="65891" y="80932"/>
                </a:moveTo>
                <a:lnTo>
                  <a:pt x="65891" y="80932"/>
                </a:lnTo>
                <a:lnTo>
                  <a:pt x="65463" y="80846"/>
                </a:lnTo>
                <a:lnTo>
                  <a:pt x="65036" y="80761"/>
                </a:lnTo>
                <a:lnTo>
                  <a:pt x="64694" y="80504"/>
                </a:lnTo>
                <a:lnTo>
                  <a:pt x="64352" y="80248"/>
                </a:lnTo>
                <a:lnTo>
                  <a:pt x="64096" y="79991"/>
                </a:lnTo>
                <a:lnTo>
                  <a:pt x="63925" y="79650"/>
                </a:lnTo>
                <a:lnTo>
                  <a:pt x="63840" y="79222"/>
                </a:lnTo>
                <a:lnTo>
                  <a:pt x="63754" y="78795"/>
                </a:lnTo>
                <a:lnTo>
                  <a:pt x="63754" y="78795"/>
                </a:lnTo>
                <a:lnTo>
                  <a:pt x="63840" y="78368"/>
                </a:lnTo>
                <a:lnTo>
                  <a:pt x="63925" y="78026"/>
                </a:lnTo>
                <a:lnTo>
                  <a:pt x="64096" y="77599"/>
                </a:lnTo>
                <a:lnTo>
                  <a:pt x="64352" y="77342"/>
                </a:lnTo>
                <a:lnTo>
                  <a:pt x="64694" y="77086"/>
                </a:lnTo>
                <a:lnTo>
                  <a:pt x="65036" y="76915"/>
                </a:lnTo>
                <a:lnTo>
                  <a:pt x="65463" y="76744"/>
                </a:lnTo>
                <a:lnTo>
                  <a:pt x="65891" y="76744"/>
                </a:lnTo>
                <a:lnTo>
                  <a:pt x="65891" y="76744"/>
                </a:lnTo>
                <a:lnTo>
                  <a:pt x="66233" y="76744"/>
                </a:lnTo>
                <a:lnTo>
                  <a:pt x="66660" y="76915"/>
                </a:lnTo>
                <a:lnTo>
                  <a:pt x="67002" y="77086"/>
                </a:lnTo>
                <a:lnTo>
                  <a:pt x="67344" y="77342"/>
                </a:lnTo>
                <a:lnTo>
                  <a:pt x="67600" y="77599"/>
                </a:lnTo>
                <a:lnTo>
                  <a:pt x="67771" y="78026"/>
                </a:lnTo>
                <a:lnTo>
                  <a:pt x="67856" y="78368"/>
                </a:lnTo>
                <a:lnTo>
                  <a:pt x="67942" y="78795"/>
                </a:lnTo>
                <a:lnTo>
                  <a:pt x="67942" y="78795"/>
                </a:lnTo>
                <a:lnTo>
                  <a:pt x="67856" y="79222"/>
                </a:lnTo>
                <a:lnTo>
                  <a:pt x="67771" y="79650"/>
                </a:lnTo>
                <a:lnTo>
                  <a:pt x="67600" y="79991"/>
                </a:lnTo>
                <a:lnTo>
                  <a:pt x="67344" y="80248"/>
                </a:lnTo>
                <a:lnTo>
                  <a:pt x="67002" y="80504"/>
                </a:lnTo>
                <a:lnTo>
                  <a:pt x="66660" y="80761"/>
                </a:lnTo>
                <a:lnTo>
                  <a:pt x="66233" y="80846"/>
                </a:lnTo>
                <a:lnTo>
                  <a:pt x="65891" y="80932"/>
                </a:lnTo>
                <a:lnTo>
                  <a:pt x="65891" y="80932"/>
                </a:lnTo>
                <a:close/>
                <a:moveTo>
                  <a:pt x="126568" y="74009"/>
                </a:moveTo>
                <a:lnTo>
                  <a:pt x="5128" y="74009"/>
                </a:lnTo>
                <a:lnTo>
                  <a:pt x="5128" y="4871"/>
                </a:lnTo>
                <a:lnTo>
                  <a:pt x="126568" y="4871"/>
                </a:lnTo>
                <a:lnTo>
                  <a:pt x="126568" y="7400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6783;p74"/>
          <p:cNvSpPr/>
          <p:nvPr/>
        </p:nvSpPr>
        <p:spPr>
          <a:xfrm>
            <a:off x="275770" y="1829168"/>
            <a:ext cx="4136571" cy="2780932"/>
          </a:xfrm>
          <a:custGeom>
            <a:avLst/>
            <a:gdLst/>
            <a:ahLst/>
            <a:cxnLst/>
            <a:rect l="l" t="t" r="r" b="b"/>
            <a:pathLst>
              <a:path w="70249" h="95461" extrusionOk="0">
                <a:moveTo>
                  <a:pt x="35124" y="3590"/>
                </a:moveTo>
                <a:lnTo>
                  <a:pt x="35466" y="3675"/>
                </a:lnTo>
                <a:lnTo>
                  <a:pt x="35723" y="3846"/>
                </a:lnTo>
                <a:lnTo>
                  <a:pt x="35894" y="4103"/>
                </a:lnTo>
                <a:lnTo>
                  <a:pt x="35979" y="4444"/>
                </a:lnTo>
                <a:lnTo>
                  <a:pt x="35894" y="4786"/>
                </a:lnTo>
                <a:lnTo>
                  <a:pt x="35723" y="5043"/>
                </a:lnTo>
                <a:lnTo>
                  <a:pt x="35466" y="5299"/>
                </a:lnTo>
                <a:lnTo>
                  <a:pt x="34783" y="5299"/>
                </a:lnTo>
                <a:lnTo>
                  <a:pt x="34526" y="5043"/>
                </a:lnTo>
                <a:lnTo>
                  <a:pt x="34355" y="4786"/>
                </a:lnTo>
                <a:lnTo>
                  <a:pt x="34270" y="4444"/>
                </a:lnTo>
                <a:lnTo>
                  <a:pt x="34355" y="4103"/>
                </a:lnTo>
                <a:lnTo>
                  <a:pt x="34526" y="3846"/>
                </a:lnTo>
                <a:lnTo>
                  <a:pt x="34783" y="3675"/>
                </a:lnTo>
                <a:lnTo>
                  <a:pt x="35124" y="3590"/>
                </a:lnTo>
                <a:close/>
                <a:moveTo>
                  <a:pt x="64950" y="8547"/>
                </a:moveTo>
                <a:lnTo>
                  <a:pt x="64950" y="86914"/>
                </a:lnTo>
                <a:lnTo>
                  <a:pt x="5299" y="86914"/>
                </a:lnTo>
                <a:lnTo>
                  <a:pt x="5299" y="8547"/>
                </a:lnTo>
                <a:close/>
                <a:moveTo>
                  <a:pt x="35552" y="89307"/>
                </a:moveTo>
                <a:lnTo>
                  <a:pt x="35894" y="89478"/>
                </a:lnTo>
                <a:lnTo>
                  <a:pt x="36235" y="89649"/>
                </a:lnTo>
                <a:lnTo>
                  <a:pt x="36492" y="89905"/>
                </a:lnTo>
                <a:lnTo>
                  <a:pt x="36748" y="90162"/>
                </a:lnTo>
                <a:lnTo>
                  <a:pt x="36919" y="90504"/>
                </a:lnTo>
                <a:lnTo>
                  <a:pt x="37005" y="90845"/>
                </a:lnTo>
                <a:lnTo>
                  <a:pt x="37090" y="91273"/>
                </a:lnTo>
                <a:lnTo>
                  <a:pt x="37005" y="91615"/>
                </a:lnTo>
                <a:lnTo>
                  <a:pt x="36919" y="92042"/>
                </a:lnTo>
                <a:lnTo>
                  <a:pt x="36748" y="92384"/>
                </a:lnTo>
                <a:lnTo>
                  <a:pt x="36492" y="92640"/>
                </a:lnTo>
                <a:lnTo>
                  <a:pt x="36235" y="92896"/>
                </a:lnTo>
                <a:lnTo>
                  <a:pt x="35894" y="93067"/>
                </a:lnTo>
                <a:lnTo>
                  <a:pt x="35552" y="93153"/>
                </a:lnTo>
                <a:lnTo>
                  <a:pt x="35124" y="93238"/>
                </a:lnTo>
                <a:lnTo>
                  <a:pt x="34697" y="93153"/>
                </a:lnTo>
                <a:lnTo>
                  <a:pt x="34355" y="93067"/>
                </a:lnTo>
                <a:lnTo>
                  <a:pt x="34013" y="92896"/>
                </a:lnTo>
                <a:lnTo>
                  <a:pt x="33757" y="92640"/>
                </a:lnTo>
                <a:lnTo>
                  <a:pt x="33501" y="92384"/>
                </a:lnTo>
                <a:lnTo>
                  <a:pt x="33330" y="92042"/>
                </a:lnTo>
                <a:lnTo>
                  <a:pt x="33244" y="91615"/>
                </a:lnTo>
                <a:lnTo>
                  <a:pt x="33159" y="91273"/>
                </a:lnTo>
                <a:lnTo>
                  <a:pt x="33244" y="90845"/>
                </a:lnTo>
                <a:lnTo>
                  <a:pt x="33330" y="90504"/>
                </a:lnTo>
                <a:lnTo>
                  <a:pt x="33501" y="90162"/>
                </a:lnTo>
                <a:lnTo>
                  <a:pt x="33757" y="89905"/>
                </a:lnTo>
                <a:lnTo>
                  <a:pt x="34013" y="89649"/>
                </a:lnTo>
                <a:lnTo>
                  <a:pt x="34355" y="89478"/>
                </a:lnTo>
                <a:lnTo>
                  <a:pt x="34697" y="89307"/>
                </a:lnTo>
                <a:close/>
                <a:moveTo>
                  <a:pt x="3333" y="0"/>
                </a:moveTo>
                <a:lnTo>
                  <a:pt x="2649" y="86"/>
                </a:lnTo>
                <a:lnTo>
                  <a:pt x="2051" y="257"/>
                </a:lnTo>
                <a:lnTo>
                  <a:pt x="1453" y="599"/>
                </a:lnTo>
                <a:lnTo>
                  <a:pt x="1026" y="1026"/>
                </a:lnTo>
                <a:lnTo>
                  <a:pt x="598" y="1453"/>
                </a:lnTo>
                <a:lnTo>
                  <a:pt x="256" y="2052"/>
                </a:lnTo>
                <a:lnTo>
                  <a:pt x="85" y="2650"/>
                </a:lnTo>
                <a:lnTo>
                  <a:pt x="0" y="3333"/>
                </a:lnTo>
                <a:lnTo>
                  <a:pt x="0" y="92213"/>
                </a:lnTo>
                <a:lnTo>
                  <a:pt x="85" y="92811"/>
                </a:lnTo>
                <a:lnTo>
                  <a:pt x="256" y="93495"/>
                </a:lnTo>
                <a:lnTo>
                  <a:pt x="598" y="94007"/>
                </a:lnTo>
                <a:lnTo>
                  <a:pt x="1026" y="94520"/>
                </a:lnTo>
                <a:lnTo>
                  <a:pt x="1453" y="94862"/>
                </a:lnTo>
                <a:lnTo>
                  <a:pt x="2051" y="95204"/>
                </a:lnTo>
                <a:lnTo>
                  <a:pt x="2649" y="95375"/>
                </a:lnTo>
                <a:lnTo>
                  <a:pt x="3333" y="95460"/>
                </a:lnTo>
                <a:lnTo>
                  <a:pt x="66916" y="95460"/>
                </a:lnTo>
                <a:lnTo>
                  <a:pt x="67600" y="95375"/>
                </a:lnTo>
                <a:lnTo>
                  <a:pt x="68198" y="95204"/>
                </a:lnTo>
                <a:lnTo>
                  <a:pt x="68796" y="94862"/>
                </a:lnTo>
                <a:lnTo>
                  <a:pt x="69309" y="94520"/>
                </a:lnTo>
                <a:lnTo>
                  <a:pt x="69651" y="94007"/>
                </a:lnTo>
                <a:lnTo>
                  <a:pt x="69992" y="93495"/>
                </a:lnTo>
                <a:lnTo>
                  <a:pt x="70163" y="92811"/>
                </a:lnTo>
                <a:lnTo>
                  <a:pt x="70249" y="92213"/>
                </a:lnTo>
                <a:lnTo>
                  <a:pt x="70249" y="3333"/>
                </a:lnTo>
                <a:lnTo>
                  <a:pt x="70163" y="2650"/>
                </a:lnTo>
                <a:lnTo>
                  <a:pt x="69992" y="2052"/>
                </a:lnTo>
                <a:lnTo>
                  <a:pt x="69651" y="1453"/>
                </a:lnTo>
                <a:lnTo>
                  <a:pt x="69309" y="1026"/>
                </a:lnTo>
                <a:lnTo>
                  <a:pt x="68796" y="599"/>
                </a:lnTo>
                <a:lnTo>
                  <a:pt x="68198" y="257"/>
                </a:lnTo>
                <a:lnTo>
                  <a:pt x="67600" y="86"/>
                </a:lnTo>
                <a:lnTo>
                  <a:pt x="6691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26" name="Picture 2" descr="C:\Users\Admin\Desktop\603e70e21c5fd001894e.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29735" y="1425389"/>
            <a:ext cx="3970512" cy="2447364"/>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descr="C:\Users\Admin\Desktop\800847cc2b71e72fbe60.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7308" y="2073275"/>
            <a:ext cx="3545721" cy="2324554"/>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6773"/>
                                        </p:tgtEl>
                                        <p:attrNameLst>
                                          <p:attrName>style.visibility</p:attrName>
                                        </p:attrNameLst>
                                      </p:cBhvr>
                                      <p:to>
                                        <p:strVal val="visible"/>
                                      </p:to>
                                    </p:set>
                                    <p:anim calcmode="lin" valueType="num">
                                      <p:cBhvr additive="base">
                                        <p:cTn id="7" dur="500" fill="hold"/>
                                        <p:tgtEl>
                                          <p:spTgt spid="6773"/>
                                        </p:tgtEl>
                                        <p:attrNameLst>
                                          <p:attrName>ppt_x</p:attrName>
                                        </p:attrNameLst>
                                      </p:cBhvr>
                                      <p:tavLst>
                                        <p:tav tm="0">
                                          <p:val>
                                            <p:strVal val="#ppt_x"/>
                                          </p:val>
                                        </p:tav>
                                        <p:tav tm="100000">
                                          <p:val>
                                            <p:strVal val="#ppt_x"/>
                                          </p:val>
                                        </p:tav>
                                      </p:tavLst>
                                    </p:anim>
                                    <p:anim calcmode="lin" valueType="num">
                                      <p:cBhvr additive="base">
                                        <p:cTn id="8" dur="500" fill="hold"/>
                                        <p:tgtEl>
                                          <p:spTgt spid="6773"/>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1027"/>
                                        </p:tgtEl>
                                        <p:attrNameLst>
                                          <p:attrName>style.visibility</p:attrName>
                                        </p:attrNameLst>
                                      </p:cBhvr>
                                      <p:to>
                                        <p:strVal val="visible"/>
                                      </p:to>
                                    </p:set>
                                    <p:animEffect transition="in" filter="barn(inVertical)">
                                      <p:cBhvr>
                                        <p:cTn id="13" dur="500"/>
                                        <p:tgtEl>
                                          <p:spTgt spid="1027"/>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arn(inVertical)">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6" presetClass="entr" presetSubtype="16" fill="hold" nodeType="clickEffect">
                                  <p:stCondLst>
                                    <p:cond delay="0"/>
                                  </p:stCondLst>
                                  <p:childTnLst>
                                    <p:set>
                                      <p:cBhvr>
                                        <p:cTn id="20" dur="1" fill="hold">
                                          <p:stCondLst>
                                            <p:cond delay="0"/>
                                          </p:stCondLst>
                                        </p:cTn>
                                        <p:tgtEl>
                                          <p:spTgt spid="1026"/>
                                        </p:tgtEl>
                                        <p:attrNameLst>
                                          <p:attrName>style.visibility</p:attrName>
                                        </p:attrNameLst>
                                      </p:cBhvr>
                                      <p:to>
                                        <p:strVal val="visible"/>
                                      </p:to>
                                    </p:set>
                                    <p:animEffect transition="in" filter="circle(in)">
                                      <p:cBhvr>
                                        <p:cTn id="21" dur="2000"/>
                                        <p:tgtEl>
                                          <p:spTgt spid="1026"/>
                                        </p:tgtEl>
                                      </p:cBhvr>
                                    </p:animEffect>
                                  </p:childTnLst>
                                </p:cTn>
                              </p:par>
                              <p:par>
                                <p:cTn id="22" presetID="6" presetClass="entr" presetSubtype="16" fill="hold" grpId="0" nodeType="withEffect">
                                  <p:stCondLst>
                                    <p:cond delay="0"/>
                                  </p:stCondLst>
                                  <p:childTnLst>
                                    <p:set>
                                      <p:cBhvr>
                                        <p:cTn id="23" dur="1" fill="hold">
                                          <p:stCondLst>
                                            <p:cond delay="0"/>
                                          </p:stCondLst>
                                        </p:cTn>
                                        <p:tgtEl>
                                          <p:spTgt spid="6775"/>
                                        </p:tgtEl>
                                        <p:attrNameLst>
                                          <p:attrName>style.visibility</p:attrName>
                                        </p:attrNameLst>
                                      </p:cBhvr>
                                      <p:to>
                                        <p:strVal val="visible"/>
                                      </p:to>
                                    </p:set>
                                    <p:animEffect transition="in" filter="circle(in)">
                                      <p:cBhvr>
                                        <p:cTn id="24" dur="2000"/>
                                        <p:tgtEl>
                                          <p:spTgt spid="67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73" grpId="0"/>
      <p:bldP spid="6775" grpId="0" animBg="1"/>
      <p:bldP spid="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6797"/>
        <p:cNvGrpSpPr/>
        <p:nvPr/>
      </p:nvGrpSpPr>
      <p:grpSpPr>
        <a:xfrm>
          <a:off x="0" y="0"/>
          <a:ext cx="0" cy="0"/>
          <a:chOff x="0" y="0"/>
          <a:chExt cx="0" cy="0"/>
        </a:xfrm>
      </p:grpSpPr>
      <p:sp>
        <p:nvSpPr>
          <p:cNvPr id="4" name="Rectangle 3"/>
          <p:cNvSpPr/>
          <p:nvPr/>
        </p:nvSpPr>
        <p:spPr>
          <a:xfrm>
            <a:off x="353085" y="608340"/>
            <a:ext cx="8202439" cy="3139321"/>
          </a:xfrm>
          <a:prstGeom prst="rect">
            <a:avLst/>
          </a:prstGeom>
        </p:spPr>
        <p:txBody>
          <a:bodyPr wrap="square">
            <a:spAutoFit/>
          </a:bodyPr>
          <a:lstStyle/>
          <a:p>
            <a:pPr algn="ctr">
              <a:defRPr/>
            </a:pPr>
            <a:r>
              <a:rPr lang="en-US" sz="6600" b="1" dirty="0">
                <a:ln w="1905"/>
                <a:solidFill>
                  <a:srgbClr val="C00000"/>
                </a:solidFill>
                <a:effectLst>
                  <a:innerShdw blurRad="69850" dist="43180" dir="5400000">
                    <a:srgbClr val="000000">
                      <a:alpha val="65000"/>
                    </a:srgbClr>
                  </a:innerShdw>
                </a:effectLst>
                <a:latin typeface="iCiel Port Regular" pitchFamily="50" charset="0"/>
              </a:rPr>
              <a:t>TRÒ CHƠI: </a:t>
            </a:r>
          </a:p>
          <a:p>
            <a:pPr algn="ctr">
              <a:defRPr/>
            </a:pPr>
            <a:r>
              <a:rPr lang="en-US" sz="6600" b="1" dirty="0">
                <a:ln w="1905"/>
                <a:solidFill>
                  <a:srgbClr val="C00000"/>
                </a:solidFill>
                <a:effectLst>
                  <a:innerShdw blurRad="69850" dist="43180" dir="5400000">
                    <a:srgbClr val="000000">
                      <a:alpha val="65000"/>
                    </a:srgbClr>
                  </a:innerShdw>
                </a:effectLst>
                <a:latin typeface="iCiel Port Regular" pitchFamily="50" charset="0"/>
              </a:rPr>
              <a:t>Ai </a:t>
            </a:r>
            <a:r>
              <a:rPr lang="en-US" sz="6600" b="1" dirty="0" err="1">
                <a:ln w="1905"/>
                <a:solidFill>
                  <a:srgbClr val="C00000"/>
                </a:solidFill>
                <a:effectLst>
                  <a:innerShdw blurRad="69850" dist="43180" dir="5400000">
                    <a:srgbClr val="000000">
                      <a:alpha val="65000"/>
                    </a:srgbClr>
                  </a:innerShdw>
                </a:effectLst>
                <a:latin typeface="iCiel Port Regular" pitchFamily="50" charset="0"/>
              </a:rPr>
              <a:t>là</a:t>
            </a:r>
            <a:r>
              <a:rPr lang="en-US" sz="6600" b="1" dirty="0">
                <a:ln w="1905"/>
                <a:solidFill>
                  <a:srgbClr val="C00000"/>
                </a:solidFill>
                <a:effectLst>
                  <a:innerShdw blurRad="69850" dist="43180" dir="5400000">
                    <a:srgbClr val="000000">
                      <a:alpha val="65000"/>
                    </a:srgbClr>
                  </a:innerShdw>
                </a:effectLst>
                <a:latin typeface="iCiel Port Regular" pitchFamily="50" charset="0"/>
              </a:rPr>
              <a:t> </a:t>
            </a:r>
            <a:r>
              <a:rPr lang="en-US" sz="6600" b="1" dirty="0" err="1">
                <a:ln w="1905"/>
                <a:solidFill>
                  <a:srgbClr val="C00000"/>
                </a:solidFill>
                <a:effectLst>
                  <a:innerShdw blurRad="69850" dist="43180" dir="5400000">
                    <a:srgbClr val="000000">
                      <a:alpha val="65000"/>
                    </a:srgbClr>
                  </a:innerShdw>
                </a:effectLst>
                <a:latin typeface="iCiel Port Regular" pitchFamily="50" charset="0"/>
              </a:rPr>
              <a:t>quán</a:t>
            </a:r>
            <a:r>
              <a:rPr lang="en-US" sz="6600" b="1" dirty="0">
                <a:ln w="1905"/>
                <a:solidFill>
                  <a:srgbClr val="C00000"/>
                </a:solidFill>
                <a:effectLst>
                  <a:innerShdw blurRad="69850" dist="43180" dir="5400000">
                    <a:srgbClr val="000000">
                      <a:alpha val="65000"/>
                    </a:srgbClr>
                  </a:innerShdw>
                </a:effectLst>
                <a:latin typeface="iCiel Port Regular" pitchFamily="50" charset="0"/>
              </a:rPr>
              <a:t> </a:t>
            </a:r>
            <a:r>
              <a:rPr lang="en-US" sz="6600" b="1" dirty="0" err="1">
                <a:ln w="1905"/>
                <a:solidFill>
                  <a:srgbClr val="C00000"/>
                </a:solidFill>
                <a:effectLst>
                  <a:innerShdw blurRad="69850" dist="43180" dir="5400000">
                    <a:srgbClr val="000000">
                      <a:alpha val="65000"/>
                    </a:srgbClr>
                  </a:innerShdw>
                </a:effectLst>
                <a:latin typeface="iCiel Port Regular" pitchFamily="50" charset="0"/>
              </a:rPr>
              <a:t>quân</a:t>
            </a:r>
            <a:r>
              <a:rPr lang="en-US" sz="6600" b="1" dirty="0">
                <a:ln w="1905"/>
                <a:solidFill>
                  <a:srgbClr val="C00000"/>
                </a:solidFill>
                <a:effectLst>
                  <a:innerShdw blurRad="69850" dist="43180" dir="5400000">
                    <a:srgbClr val="000000">
                      <a:alpha val="65000"/>
                    </a:srgbClr>
                  </a:innerShdw>
                </a:effectLst>
                <a:latin typeface="iCiel Port Regular" pitchFamily="50"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
                                        </p:tgtEl>
                                        <p:attrNameLst>
                                          <p:attrName>ppt_y</p:attrName>
                                        </p:attrNameLst>
                                      </p:cBhvr>
                                      <p:tavLst>
                                        <p:tav tm="0">
                                          <p:val>
                                            <p:strVal val="#ppt_y"/>
                                          </p:val>
                                        </p:tav>
                                        <p:tav tm="100000">
                                          <p:val>
                                            <p:strVal val="#ppt_y"/>
                                          </p:val>
                                        </p:tav>
                                      </p:tavLst>
                                    </p:anim>
                                    <p:anim calcmode="lin" valueType="num">
                                      <p:cBhvr>
                                        <p:cTn id="9" dur="500" fill="hold"/>
                                        <p:tgtEl>
                                          <p:spTgt spid="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6746"/>
        <p:cNvGrpSpPr/>
        <p:nvPr/>
      </p:nvGrpSpPr>
      <p:grpSpPr>
        <a:xfrm>
          <a:off x="0" y="0"/>
          <a:ext cx="0" cy="0"/>
          <a:chOff x="0" y="0"/>
          <a:chExt cx="0" cy="0"/>
        </a:xfrm>
      </p:grpSpPr>
      <p:sp>
        <p:nvSpPr>
          <p:cNvPr id="5" name="Snip Diagonal Corner Rectangle 4"/>
          <p:cNvSpPr/>
          <p:nvPr/>
        </p:nvSpPr>
        <p:spPr>
          <a:xfrm>
            <a:off x="175463" y="866273"/>
            <a:ext cx="8792074" cy="1685365"/>
          </a:xfrm>
          <a:prstGeom prst="snip2DiagRect">
            <a:avLst>
              <a:gd name="adj1" fmla="val 0"/>
              <a:gd name="adj2" fmla="val 0"/>
            </a:avLst>
          </a:prstGeom>
          <a:noFill/>
        </p:spPr>
        <p:style>
          <a:lnRef idx="1">
            <a:schemeClr val="accent2"/>
          </a:lnRef>
          <a:fillRef idx="2">
            <a:schemeClr val="accent2"/>
          </a:fillRef>
          <a:effectRef idx="1">
            <a:schemeClr val="accent2"/>
          </a:effectRef>
          <a:fontRef idx="minor">
            <a:schemeClr val="dk1"/>
          </a:fontRef>
        </p:style>
        <p:txBody>
          <a:bodyPr lIns="77382" tIns="38690" rIns="77382" bIns="38690" rtlCol="0" anchor="ctr"/>
          <a:lstStyle/>
          <a:p>
            <a:pPr defTabSz="792080"/>
            <a:r>
              <a:rPr lang="en-US" sz="4000" b="1" i="1" dirty="0">
                <a:solidFill>
                  <a:schemeClr val="bg2">
                    <a:lumMod val="50000"/>
                  </a:schemeClr>
                </a:solidFill>
                <a:effectLst>
                  <a:outerShdw blurRad="38100" dist="38100" dir="2700000" algn="tl">
                    <a:srgbClr val="000000">
                      <a:alpha val="43137"/>
                    </a:srgbClr>
                  </a:outerShdw>
                </a:effectLst>
                <a:latin typeface="Times New Roman" pitchFamily="18" charset="0"/>
                <a:cs typeface="Times New Roman" pitchFamily="18" charset="0"/>
              </a:rPr>
              <a:t>1. </a:t>
            </a:r>
            <a:r>
              <a:rPr lang="en-US" sz="4400" b="1" i="1" dirty="0" err="1" smtClean="0">
                <a:solidFill>
                  <a:schemeClr val="bg2">
                    <a:lumMod val="50000"/>
                  </a:schemeClr>
                </a:solidFill>
                <a:latin typeface="Times New Roman" pitchFamily="18" charset="0"/>
                <a:cs typeface="Times New Roman" pitchFamily="18" charset="0"/>
              </a:rPr>
              <a:t>Câu</a:t>
            </a:r>
            <a:r>
              <a:rPr lang="en-US" sz="4400" b="1" i="1" dirty="0" smtClean="0">
                <a:solidFill>
                  <a:schemeClr val="bg2">
                    <a:lumMod val="50000"/>
                  </a:schemeClr>
                </a:solidFill>
                <a:latin typeface="Times New Roman" pitchFamily="18" charset="0"/>
                <a:cs typeface="Times New Roman" pitchFamily="18" charset="0"/>
              </a:rPr>
              <a:t> “</a:t>
            </a:r>
            <a:r>
              <a:rPr lang="en-US" sz="4400" b="1" i="1" dirty="0" err="1" smtClean="0">
                <a:solidFill>
                  <a:schemeClr val="bg2">
                    <a:lumMod val="50000"/>
                  </a:schemeClr>
                </a:solidFill>
                <a:latin typeface="Times New Roman" pitchFamily="18" charset="0"/>
                <a:cs typeface="Times New Roman" pitchFamily="18" charset="0"/>
              </a:rPr>
              <a:t>Hưng</a:t>
            </a:r>
            <a:r>
              <a:rPr lang="en-US" sz="4400" b="1" i="1" dirty="0" smtClean="0">
                <a:solidFill>
                  <a:schemeClr val="bg2">
                    <a:lumMod val="50000"/>
                  </a:schemeClr>
                </a:solidFill>
                <a:latin typeface="Times New Roman" pitchFamily="18" charset="0"/>
                <a:cs typeface="Times New Roman" pitchFamily="18" charset="0"/>
              </a:rPr>
              <a:t> </a:t>
            </a:r>
            <a:r>
              <a:rPr lang="en-US" sz="4400" b="1" i="1" dirty="0" err="1" smtClean="0">
                <a:solidFill>
                  <a:schemeClr val="bg2">
                    <a:lumMod val="50000"/>
                  </a:schemeClr>
                </a:solidFill>
                <a:latin typeface="Times New Roman" pitchFamily="18" charset="0"/>
                <a:cs typeface="Times New Roman" pitchFamily="18" charset="0"/>
              </a:rPr>
              <a:t>Yên</a:t>
            </a:r>
            <a:r>
              <a:rPr lang="en-US" sz="4400" b="1" i="1" dirty="0" smtClean="0">
                <a:solidFill>
                  <a:schemeClr val="bg2">
                    <a:lumMod val="50000"/>
                  </a:schemeClr>
                </a:solidFill>
                <a:latin typeface="Times New Roman" pitchFamily="18" charset="0"/>
                <a:cs typeface="Times New Roman" pitchFamily="18" charset="0"/>
              </a:rPr>
              <a:t> </a:t>
            </a:r>
            <a:r>
              <a:rPr lang="en-US" sz="4400" b="1" i="1" dirty="0" err="1" smtClean="0">
                <a:solidFill>
                  <a:schemeClr val="bg2">
                    <a:lumMod val="50000"/>
                  </a:schemeClr>
                </a:solidFill>
                <a:latin typeface="Times New Roman" pitchFamily="18" charset="0"/>
                <a:cs typeface="Times New Roman" pitchFamily="18" charset="0"/>
              </a:rPr>
              <a:t>là</a:t>
            </a:r>
            <a:r>
              <a:rPr lang="en-US" sz="4400" b="1" i="1" dirty="0" smtClean="0">
                <a:solidFill>
                  <a:schemeClr val="bg2">
                    <a:lumMod val="50000"/>
                  </a:schemeClr>
                </a:solidFill>
                <a:latin typeface="Times New Roman" pitchFamily="18" charset="0"/>
                <a:cs typeface="Times New Roman" pitchFamily="18" charset="0"/>
              </a:rPr>
              <a:t> </a:t>
            </a:r>
            <a:r>
              <a:rPr lang="en-US" sz="4400" b="1" i="1" dirty="0" err="1" smtClean="0">
                <a:solidFill>
                  <a:schemeClr val="bg2">
                    <a:lumMod val="50000"/>
                  </a:schemeClr>
                </a:solidFill>
                <a:latin typeface="Times New Roman" pitchFamily="18" charset="0"/>
                <a:cs typeface="Times New Roman" pitchFamily="18" charset="0"/>
              </a:rPr>
              <a:t>quê</a:t>
            </a:r>
            <a:r>
              <a:rPr lang="en-US" sz="4400" b="1" i="1" dirty="0" smtClean="0">
                <a:solidFill>
                  <a:schemeClr val="bg2">
                    <a:lumMod val="50000"/>
                  </a:schemeClr>
                </a:solidFill>
                <a:latin typeface="Times New Roman" pitchFamily="18" charset="0"/>
                <a:cs typeface="Times New Roman" pitchFamily="18" charset="0"/>
              </a:rPr>
              <a:t> </a:t>
            </a:r>
            <a:r>
              <a:rPr lang="en-US" sz="4400" b="1" i="1" dirty="0" err="1" smtClean="0">
                <a:solidFill>
                  <a:schemeClr val="bg2">
                    <a:lumMod val="50000"/>
                  </a:schemeClr>
                </a:solidFill>
                <a:latin typeface="Times New Roman" pitchFamily="18" charset="0"/>
                <a:cs typeface="Times New Roman" pitchFamily="18" charset="0"/>
              </a:rPr>
              <a:t>hương</a:t>
            </a:r>
            <a:r>
              <a:rPr lang="en-US" sz="4400" b="1" i="1" dirty="0" smtClean="0">
                <a:solidFill>
                  <a:schemeClr val="bg2">
                    <a:lumMod val="50000"/>
                  </a:schemeClr>
                </a:solidFill>
                <a:latin typeface="Times New Roman" pitchFamily="18" charset="0"/>
                <a:cs typeface="Times New Roman" pitchFamily="18" charset="0"/>
              </a:rPr>
              <a:t> </a:t>
            </a:r>
            <a:r>
              <a:rPr lang="en-US" sz="4400" b="1" i="1" dirty="0" err="1" smtClean="0">
                <a:solidFill>
                  <a:schemeClr val="bg2">
                    <a:lumMod val="50000"/>
                  </a:schemeClr>
                </a:solidFill>
                <a:latin typeface="Times New Roman" pitchFamily="18" charset="0"/>
                <a:cs typeface="Times New Roman" pitchFamily="18" charset="0"/>
              </a:rPr>
              <a:t>của</a:t>
            </a:r>
            <a:r>
              <a:rPr lang="en-US" sz="4400" b="1" i="1" dirty="0" smtClean="0">
                <a:solidFill>
                  <a:schemeClr val="bg2">
                    <a:lumMod val="50000"/>
                  </a:schemeClr>
                </a:solidFill>
                <a:latin typeface="Times New Roman" pitchFamily="18" charset="0"/>
                <a:cs typeface="Times New Roman" pitchFamily="18" charset="0"/>
              </a:rPr>
              <a:t> </a:t>
            </a:r>
            <a:r>
              <a:rPr lang="en-US" sz="4400" b="1" i="1" dirty="0" err="1" smtClean="0">
                <a:solidFill>
                  <a:schemeClr val="bg2">
                    <a:lumMod val="50000"/>
                  </a:schemeClr>
                </a:solidFill>
                <a:latin typeface="Times New Roman" pitchFamily="18" charset="0"/>
                <a:cs typeface="Times New Roman" pitchFamily="18" charset="0"/>
              </a:rPr>
              <a:t>tôi</a:t>
            </a:r>
            <a:r>
              <a:rPr lang="en-US" sz="4400" b="1" i="1" dirty="0" smtClean="0">
                <a:solidFill>
                  <a:schemeClr val="bg2">
                    <a:lumMod val="50000"/>
                  </a:schemeClr>
                </a:solidFill>
                <a:latin typeface="Times New Roman" pitchFamily="18" charset="0"/>
                <a:cs typeface="Times New Roman" pitchFamily="18" charset="0"/>
              </a:rPr>
              <a:t>.” </a:t>
            </a:r>
            <a:r>
              <a:rPr lang="en-US" sz="4400" b="1" i="1" dirty="0" err="1" smtClean="0">
                <a:solidFill>
                  <a:schemeClr val="bg2">
                    <a:lumMod val="50000"/>
                  </a:schemeClr>
                </a:solidFill>
                <a:latin typeface="Times New Roman" pitchFamily="18" charset="0"/>
                <a:cs typeface="Times New Roman" pitchFamily="18" charset="0"/>
              </a:rPr>
              <a:t>thuộc</a:t>
            </a:r>
            <a:r>
              <a:rPr lang="en-US" sz="4400" b="1" i="1" dirty="0" smtClean="0">
                <a:solidFill>
                  <a:schemeClr val="bg2">
                    <a:lumMod val="50000"/>
                  </a:schemeClr>
                </a:solidFill>
                <a:latin typeface="Times New Roman" pitchFamily="18" charset="0"/>
                <a:cs typeface="Times New Roman" pitchFamily="18" charset="0"/>
              </a:rPr>
              <a:t> </a:t>
            </a:r>
            <a:r>
              <a:rPr lang="en-US" sz="4400" b="1" i="1" dirty="0" err="1" smtClean="0">
                <a:solidFill>
                  <a:schemeClr val="bg2">
                    <a:lumMod val="50000"/>
                  </a:schemeClr>
                </a:solidFill>
                <a:latin typeface="Times New Roman" pitchFamily="18" charset="0"/>
                <a:cs typeface="Times New Roman" pitchFamily="18" charset="0"/>
              </a:rPr>
              <a:t>kiểu</a:t>
            </a:r>
            <a:r>
              <a:rPr lang="en-US" sz="4400" b="1" i="1" dirty="0" smtClean="0">
                <a:solidFill>
                  <a:schemeClr val="bg2">
                    <a:lumMod val="50000"/>
                  </a:schemeClr>
                </a:solidFill>
                <a:latin typeface="Times New Roman" pitchFamily="18" charset="0"/>
                <a:cs typeface="Times New Roman" pitchFamily="18" charset="0"/>
              </a:rPr>
              <a:t> </a:t>
            </a:r>
            <a:r>
              <a:rPr lang="en-US" sz="4400" b="1" i="1" dirty="0" err="1" smtClean="0">
                <a:solidFill>
                  <a:schemeClr val="bg2">
                    <a:lumMod val="50000"/>
                  </a:schemeClr>
                </a:solidFill>
                <a:latin typeface="Times New Roman" pitchFamily="18" charset="0"/>
                <a:cs typeface="Times New Roman" pitchFamily="18" charset="0"/>
              </a:rPr>
              <a:t>nào</a:t>
            </a:r>
            <a:r>
              <a:rPr lang="en-US" sz="4400" b="1" i="1" dirty="0" smtClean="0">
                <a:solidFill>
                  <a:schemeClr val="bg2">
                    <a:lumMod val="50000"/>
                  </a:schemeClr>
                </a:solidFill>
                <a:latin typeface="Times New Roman" pitchFamily="18" charset="0"/>
                <a:cs typeface="Times New Roman" pitchFamily="18" charset="0"/>
              </a:rPr>
              <a:t>?</a:t>
            </a:r>
            <a:endParaRPr lang="en-US" sz="4000" b="1" i="1" dirty="0">
              <a:solidFill>
                <a:schemeClr val="bg2">
                  <a:lumMod val="50000"/>
                </a:schemeClr>
              </a:solidFill>
              <a:latin typeface="Times New Roman" pitchFamily="18" charset="0"/>
              <a:cs typeface="Times New Roman" pitchFamily="18" charset="0"/>
            </a:endParaRPr>
          </a:p>
        </p:txBody>
      </p:sp>
      <p:sp>
        <p:nvSpPr>
          <p:cNvPr id="6" name="Snip Diagonal Corner Rectangle 5"/>
          <p:cNvSpPr/>
          <p:nvPr/>
        </p:nvSpPr>
        <p:spPr>
          <a:xfrm>
            <a:off x="1010653" y="2963779"/>
            <a:ext cx="4576493" cy="1563289"/>
          </a:xfrm>
          <a:prstGeom prst="snip2DiagRect">
            <a:avLst>
              <a:gd name="adj1" fmla="val 0"/>
              <a:gd name="adj2" fmla="val 39309"/>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lIns="77382" tIns="38690" rIns="77382" bIns="38690" rtlCol="0" anchor="ctr"/>
          <a:lstStyle/>
          <a:p>
            <a:pPr algn="ctr" defTabSz="913877"/>
            <a:r>
              <a:rPr lang="en-US" sz="4800" b="1" dirty="0" err="1" smtClean="0">
                <a:solidFill>
                  <a:srgbClr val="FFFF00"/>
                </a:solidFill>
                <a:latin typeface="Times New Roman" panose="02020603050405020304" pitchFamily="18" charset="0"/>
                <a:cs typeface="Times New Roman" panose="02020603050405020304" pitchFamily="18" charset="0"/>
              </a:rPr>
              <a:t>Câu</a:t>
            </a:r>
            <a:r>
              <a:rPr lang="en-US" sz="4800" b="1" dirty="0" smtClean="0">
                <a:solidFill>
                  <a:srgbClr val="FFFF00"/>
                </a:solidFill>
                <a:latin typeface="Times New Roman" panose="02020603050405020304" pitchFamily="18" charset="0"/>
                <a:cs typeface="Times New Roman" panose="02020603050405020304" pitchFamily="18" charset="0"/>
              </a:rPr>
              <a:t> </a:t>
            </a:r>
            <a:r>
              <a:rPr lang="en-US" sz="4800" b="1" dirty="0" err="1" smtClean="0">
                <a:solidFill>
                  <a:srgbClr val="FFFF00"/>
                </a:solidFill>
                <a:latin typeface="Times New Roman" panose="02020603050405020304" pitchFamily="18" charset="0"/>
                <a:cs typeface="Times New Roman" panose="02020603050405020304" pitchFamily="18" charset="0"/>
              </a:rPr>
              <a:t>kể</a:t>
            </a:r>
            <a:r>
              <a:rPr lang="en-US" sz="4800" b="1" dirty="0" smtClean="0">
                <a:solidFill>
                  <a:srgbClr val="FFFF00"/>
                </a:solidFill>
                <a:latin typeface="Times New Roman" panose="02020603050405020304" pitchFamily="18" charset="0"/>
                <a:cs typeface="Times New Roman" panose="02020603050405020304" pitchFamily="18" charset="0"/>
              </a:rPr>
              <a:t> </a:t>
            </a:r>
          </a:p>
          <a:p>
            <a:pPr algn="ctr" defTabSz="913877"/>
            <a:r>
              <a:rPr lang="en-US" sz="4800" b="1" dirty="0" smtClean="0">
                <a:solidFill>
                  <a:srgbClr val="FFFF00"/>
                </a:solidFill>
                <a:latin typeface="Times New Roman" panose="02020603050405020304" pitchFamily="18" charset="0"/>
                <a:cs typeface="Times New Roman" panose="02020603050405020304" pitchFamily="18" charset="0"/>
              </a:rPr>
              <a:t>Ai </a:t>
            </a:r>
            <a:r>
              <a:rPr lang="en-US" sz="4800" b="1" dirty="0" err="1" smtClean="0">
                <a:solidFill>
                  <a:srgbClr val="FFFF00"/>
                </a:solidFill>
                <a:latin typeface="Times New Roman" panose="02020603050405020304" pitchFamily="18" charset="0"/>
                <a:cs typeface="Times New Roman" panose="02020603050405020304" pitchFamily="18" charset="0"/>
              </a:rPr>
              <a:t>là</a:t>
            </a:r>
            <a:r>
              <a:rPr lang="en-US" sz="4800" b="1" dirty="0" smtClean="0">
                <a:solidFill>
                  <a:srgbClr val="FFFF00"/>
                </a:solidFill>
                <a:latin typeface="Times New Roman" panose="02020603050405020304" pitchFamily="18" charset="0"/>
                <a:cs typeface="Times New Roman" panose="02020603050405020304" pitchFamily="18" charset="0"/>
              </a:rPr>
              <a:t> </a:t>
            </a:r>
            <a:r>
              <a:rPr lang="en-US" sz="4800" b="1" dirty="0" err="1" smtClean="0">
                <a:solidFill>
                  <a:srgbClr val="FFFF00"/>
                </a:solidFill>
                <a:latin typeface="Times New Roman" panose="02020603050405020304" pitchFamily="18" charset="0"/>
                <a:cs typeface="Times New Roman" panose="02020603050405020304" pitchFamily="18" charset="0"/>
              </a:rPr>
              <a:t>gì</a:t>
            </a:r>
            <a:r>
              <a:rPr lang="en-US" sz="4800" b="1" dirty="0" smtClean="0">
                <a:solidFill>
                  <a:srgbClr val="FFFF00"/>
                </a:solidFill>
                <a:latin typeface="Times New Roman" panose="02020603050405020304" pitchFamily="18" charset="0"/>
                <a:cs typeface="Times New Roman" panose="02020603050405020304" pitchFamily="18" charset="0"/>
              </a:rPr>
              <a:t>?</a:t>
            </a:r>
            <a:endParaRPr lang="vi-VN" sz="4800" b="1" dirty="0">
              <a:solidFill>
                <a:srgbClr val="FFFF00"/>
              </a:solidFill>
              <a:cs typeface="Times New Roman" panose="02020603050405020304" pitchFamily="18" charset="0"/>
            </a:endParaRPr>
          </a:p>
        </p:txBody>
      </p:sp>
      <p:grpSp>
        <p:nvGrpSpPr>
          <p:cNvPr id="7" name="Google Shape;6832;p77"/>
          <p:cNvGrpSpPr/>
          <p:nvPr/>
        </p:nvGrpSpPr>
        <p:grpSpPr>
          <a:xfrm>
            <a:off x="7310573" y="3603458"/>
            <a:ext cx="1410215" cy="1161219"/>
            <a:chOff x="3852333" y="3123174"/>
            <a:chExt cx="1439289" cy="1140239"/>
          </a:xfrm>
        </p:grpSpPr>
        <p:sp>
          <p:nvSpPr>
            <p:cNvPr id="8" name="Google Shape;6833;p77"/>
            <p:cNvSpPr/>
            <p:nvPr/>
          </p:nvSpPr>
          <p:spPr>
            <a:xfrm>
              <a:off x="3852333" y="3123174"/>
              <a:ext cx="636287" cy="959829"/>
            </a:xfrm>
            <a:custGeom>
              <a:avLst/>
              <a:gdLst/>
              <a:ahLst/>
              <a:cxnLst/>
              <a:rect l="l" t="t" r="r" b="b"/>
              <a:pathLst>
                <a:path w="8359" h="12609" extrusionOk="0">
                  <a:moveTo>
                    <a:pt x="2822" y="0"/>
                  </a:moveTo>
                  <a:lnTo>
                    <a:pt x="0" y="12597"/>
                  </a:lnTo>
                  <a:lnTo>
                    <a:pt x="5537" y="12609"/>
                  </a:lnTo>
                  <a:lnTo>
                    <a:pt x="835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 name="Google Shape;6834;p77"/>
            <p:cNvSpPr/>
            <p:nvPr/>
          </p:nvSpPr>
          <p:spPr>
            <a:xfrm>
              <a:off x="4655335" y="3302594"/>
              <a:ext cx="636287" cy="960818"/>
            </a:xfrm>
            <a:custGeom>
              <a:avLst/>
              <a:gdLst/>
              <a:ahLst/>
              <a:cxnLst/>
              <a:rect l="l" t="t" r="r" b="b"/>
              <a:pathLst>
                <a:path w="8359" h="12622" extrusionOk="0">
                  <a:moveTo>
                    <a:pt x="2822" y="1"/>
                  </a:moveTo>
                  <a:lnTo>
                    <a:pt x="0" y="12609"/>
                  </a:lnTo>
                  <a:lnTo>
                    <a:pt x="5537" y="12621"/>
                  </a:lnTo>
                  <a:lnTo>
                    <a:pt x="8358" y="13"/>
                  </a:lnTo>
                  <a:lnTo>
                    <a:pt x="28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0" name="Google Shape;6835;p77"/>
            <p:cNvSpPr/>
            <p:nvPr/>
          </p:nvSpPr>
          <p:spPr>
            <a:xfrm>
              <a:off x="4273739" y="3123174"/>
              <a:ext cx="596400" cy="1139325"/>
            </a:xfrm>
            <a:custGeom>
              <a:avLst/>
              <a:gdLst/>
              <a:ahLst/>
              <a:cxnLst/>
              <a:rect l="l" t="t" r="r" b="b"/>
              <a:pathLst>
                <a:path w="7835" h="14967" extrusionOk="0">
                  <a:moveTo>
                    <a:pt x="2822" y="0"/>
                  </a:moveTo>
                  <a:lnTo>
                    <a:pt x="1" y="12609"/>
                  </a:lnTo>
                  <a:lnTo>
                    <a:pt x="5013" y="14966"/>
                  </a:lnTo>
                  <a:lnTo>
                    <a:pt x="7835" y="2358"/>
                  </a:lnTo>
                  <a:lnTo>
                    <a:pt x="282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1" name="Google Shape;6836;p77"/>
            <p:cNvSpPr/>
            <p:nvPr/>
          </p:nvSpPr>
          <p:spPr>
            <a:xfrm>
              <a:off x="4670711" y="3394169"/>
              <a:ext cx="495846" cy="811237"/>
            </a:xfrm>
            <a:custGeom>
              <a:avLst/>
              <a:gdLst/>
              <a:ahLst/>
              <a:cxnLst/>
              <a:rect l="l" t="t" r="r" b="b"/>
              <a:pathLst>
                <a:path w="6514" h="10657" extrusionOk="0">
                  <a:moveTo>
                    <a:pt x="2358" y="0"/>
                  </a:moveTo>
                  <a:lnTo>
                    <a:pt x="1" y="10525"/>
                  </a:lnTo>
                  <a:lnTo>
                    <a:pt x="4144" y="10656"/>
                  </a:lnTo>
                  <a:lnTo>
                    <a:pt x="6513" y="60"/>
                  </a:lnTo>
                  <a:lnTo>
                    <a:pt x="23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2" name="Google Shape;6837;p77"/>
            <p:cNvSpPr/>
            <p:nvPr/>
          </p:nvSpPr>
          <p:spPr>
            <a:xfrm>
              <a:off x="4285538" y="3231039"/>
              <a:ext cx="564734" cy="964396"/>
            </a:xfrm>
            <a:custGeom>
              <a:avLst/>
              <a:gdLst/>
              <a:ahLst/>
              <a:cxnLst/>
              <a:rect l="l" t="t" r="r" b="b"/>
              <a:pathLst>
                <a:path w="7419" h="12669" extrusionOk="0">
                  <a:moveTo>
                    <a:pt x="2358" y="0"/>
                  </a:moveTo>
                  <a:lnTo>
                    <a:pt x="0" y="10525"/>
                  </a:lnTo>
                  <a:lnTo>
                    <a:pt x="5061" y="12668"/>
                  </a:lnTo>
                  <a:lnTo>
                    <a:pt x="7418" y="2143"/>
                  </a:lnTo>
                  <a:lnTo>
                    <a:pt x="235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3" name="Google Shape;6838;p77"/>
            <p:cNvSpPr/>
            <p:nvPr/>
          </p:nvSpPr>
          <p:spPr>
            <a:xfrm>
              <a:off x="3967428" y="3230126"/>
              <a:ext cx="497596" cy="802179"/>
            </a:xfrm>
            <a:custGeom>
              <a:avLst/>
              <a:gdLst/>
              <a:ahLst/>
              <a:cxnLst/>
              <a:rect l="l" t="t" r="r" b="b"/>
              <a:pathLst>
                <a:path w="6537" h="10538" extrusionOk="0">
                  <a:moveTo>
                    <a:pt x="2358" y="0"/>
                  </a:moveTo>
                  <a:lnTo>
                    <a:pt x="0" y="10537"/>
                  </a:lnTo>
                  <a:lnTo>
                    <a:pt x="4179" y="10537"/>
                  </a:lnTo>
                  <a:lnTo>
                    <a:pt x="6537" y="12"/>
                  </a:lnTo>
                  <a:lnTo>
                    <a:pt x="23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4" name="Google Shape;6839;p77"/>
            <p:cNvSpPr/>
            <p:nvPr/>
          </p:nvSpPr>
          <p:spPr>
            <a:xfrm>
              <a:off x="4839319" y="3290262"/>
              <a:ext cx="206666" cy="249910"/>
            </a:xfrm>
            <a:custGeom>
              <a:avLst/>
              <a:gdLst/>
              <a:ahLst/>
              <a:cxnLst/>
              <a:rect l="l" t="t" r="r" b="b"/>
              <a:pathLst>
                <a:path w="2715" h="3283" extrusionOk="0">
                  <a:moveTo>
                    <a:pt x="1326" y="711"/>
                  </a:moveTo>
                  <a:cubicBezTo>
                    <a:pt x="1364" y="711"/>
                    <a:pt x="1402" y="715"/>
                    <a:pt x="1441" y="722"/>
                  </a:cubicBezTo>
                  <a:cubicBezTo>
                    <a:pt x="1739" y="794"/>
                    <a:pt x="1917" y="1091"/>
                    <a:pt x="1858" y="1377"/>
                  </a:cubicBezTo>
                  <a:cubicBezTo>
                    <a:pt x="1796" y="1632"/>
                    <a:pt x="1569" y="1809"/>
                    <a:pt x="1317" y="1809"/>
                  </a:cubicBezTo>
                  <a:cubicBezTo>
                    <a:pt x="1276" y="1809"/>
                    <a:pt x="1233" y="1804"/>
                    <a:pt x="1191" y="1794"/>
                  </a:cubicBezTo>
                  <a:cubicBezTo>
                    <a:pt x="905" y="1734"/>
                    <a:pt x="715" y="1437"/>
                    <a:pt x="786" y="1139"/>
                  </a:cubicBezTo>
                  <a:cubicBezTo>
                    <a:pt x="838" y="880"/>
                    <a:pt x="1070" y="711"/>
                    <a:pt x="1326" y="711"/>
                  </a:cubicBezTo>
                  <a:close/>
                  <a:moveTo>
                    <a:pt x="1311" y="0"/>
                  </a:moveTo>
                  <a:cubicBezTo>
                    <a:pt x="725" y="0"/>
                    <a:pt x="193" y="401"/>
                    <a:pt x="60" y="996"/>
                  </a:cubicBezTo>
                  <a:cubicBezTo>
                    <a:pt x="0" y="1282"/>
                    <a:pt x="36" y="1568"/>
                    <a:pt x="155" y="1830"/>
                  </a:cubicBezTo>
                  <a:lnTo>
                    <a:pt x="857" y="3282"/>
                  </a:lnTo>
                  <a:lnTo>
                    <a:pt x="2120" y="2270"/>
                  </a:lnTo>
                  <a:cubicBezTo>
                    <a:pt x="2346" y="2091"/>
                    <a:pt x="2501" y="1841"/>
                    <a:pt x="2560" y="1556"/>
                  </a:cubicBezTo>
                  <a:cubicBezTo>
                    <a:pt x="2715" y="865"/>
                    <a:pt x="2286" y="186"/>
                    <a:pt x="1596" y="32"/>
                  </a:cubicBezTo>
                  <a:cubicBezTo>
                    <a:pt x="1500" y="10"/>
                    <a:pt x="1405" y="0"/>
                    <a:pt x="13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5" name="Google Shape;6840;p77"/>
            <p:cNvSpPr/>
            <p:nvPr/>
          </p:nvSpPr>
          <p:spPr>
            <a:xfrm>
              <a:off x="3967428" y="3540096"/>
              <a:ext cx="937189" cy="492208"/>
            </a:xfrm>
            <a:custGeom>
              <a:avLst/>
              <a:gdLst/>
              <a:ahLst/>
              <a:cxnLst/>
              <a:rect l="l" t="t" r="r" b="b"/>
              <a:pathLst>
                <a:path w="12312" h="6466" fill="none" extrusionOk="0">
                  <a:moveTo>
                    <a:pt x="0" y="6465"/>
                  </a:moveTo>
                  <a:lnTo>
                    <a:pt x="4739" y="3953"/>
                  </a:lnTo>
                  <a:lnTo>
                    <a:pt x="9132" y="3608"/>
                  </a:lnTo>
                  <a:lnTo>
                    <a:pt x="11799" y="2298"/>
                  </a:lnTo>
                  <a:lnTo>
                    <a:pt x="12311" y="0"/>
                  </a:lnTo>
                </a:path>
              </a:pathLst>
            </a:custGeom>
            <a:noFill/>
            <a:ln w="1500" cap="flat" cmpd="sng">
              <a:solidFill>
                <a:schemeClr val="accent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 name="Google Shape;6841;p77"/>
            <p:cNvSpPr/>
            <p:nvPr/>
          </p:nvSpPr>
          <p:spPr>
            <a:xfrm>
              <a:off x="4196705" y="3705053"/>
              <a:ext cx="20020" cy="95229"/>
            </a:xfrm>
            <a:custGeom>
              <a:avLst/>
              <a:gdLst/>
              <a:ahLst/>
              <a:cxnLst/>
              <a:rect l="l" t="t" r="r" b="b"/>
              <a:pathLst>
                <a:path w="263" h="1251" extrusionOk="0">
                  <a:moveTo>
                    <a:pt x="215" y="0"/>
                  </a:moveTo>
                  <a:lnTo>
                    <a:pt x="1" y="1238"/>
                  </a:lnTo>
                  <a:lnTo>
                    <a:pt x="48" y="1250"/>
                  </a:lnTo>
                  <a:lnTo>
                    <a:pt x="263" y="12"/>
                  </a:lnTo>
                  <a:lnTo>
                    <a:pt x="215" y="0"/>
                  </a:lnTo>
                  <a:close/>
                </a:path>
              </a:pathLst>
            </a:custGeom>
            <a:solidFill>
              <a:srgbClr val="DF8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 name="Google Shape;6842;p77"/>
            <p:cNvSpPr/>
            <p:nvPr/>
          </p:nvSpPr>
          <p:spPr>
            <a:xfrm>
              <a:off x="4102467" y="3782926"/>
              <a:ext cx="194943" cy="67521"/>
            </a:xfrm>
            <a:custGeom>
              <a:avLst/>
              <a:gdLst/>
              <a:ahLst/>
              <a:cxnLst/>
              <a:rect l="l" t="t" r="r" b="b"/>
              <a:pathLst>
                <a:path w="2561" h="887" extrusionOk="0">
                  <a:moveTo>
                    <a:pt x="12" y="1"/>
                  </a:moveTo>
                  <a:cubicBezTo>
                    <a:pt x="12" y="1"/>
                    <a:pt x="0" y="394"/>
                    <a:pt x="155" y="537"/>
                  </a:cubicBezTo>
                  <a:cubicBezTo>
                    <a:pt x="300" y="671"/>
                    <a:pt x="1395" y="886"/>
                    <a:pt x="1877" y="886"/>
                  </a:cubicBezTo>
                  <a:cubicBezTo>
                    <a:pt x="1950" y="886"/>
                    <a:pt x="2009" y="881"/>
                    <a:pt x="2048" y="870"/>
                  </a:cubicBezTo>
                  <a:cubicBezTo>
                    <a:pt x="2346" y="799"/>
                    <a:pt x="2560" y="441"/>
                    <a:pt x="2560" y="441"/>
                  </a:cubicBezTo>
                  <a:lnTo>
                    <a:pt x="2144" y="370"/>
                  </a:lnTo>
                  <a:lnTo>
                    <a:pt x="12" y="1"/>
                  </a:lnTo>
                  <a:close/>
                </a:path>
              </a:pathLst>
            </a:custGeom>
            <a:solidFill>
              <a:srgbClr val="F8AD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 name="Google Shape;6843;p77"/>
            <p:cNvSpPr/>
            <p:nvPr/>
          </p:nvSpPr>
          <p:spPr>
            <a:xfrm>
              <a:off x="4113352" y="3822814"/>
              <a:ext cx="147749" cy="26415"/>
            </a:xfrm>
            <a:custGeom>
              <a:avLst/>
              <a:gdLst/>
              <a:ahLst/>
              <a:cxnLst/>
              <a:rect l="l" t="t" r="r" b="b"/>
              <a:pathLst>
                <a:path w="1941" h="347" extrusionOk="0">
                  <a:moveTo>
                    <a:pt x="0" y="1"/>
                  </a:moveTo>
                  <a:cubicBezTo>
                    <a:pt x="0" y="1"/>
                    <a:pt x="12" y="13"/>
                    <a:pt x="12" y="13"/>
                  </a:cubicBezTo>
                  <a:cubicBezTo>
                    <a:pt x="12" y="13"/>
                    <a:pt x="24" y="13"/>
                    <a:pt x="24" y="25"/>
                  </a:cubicBezTo>
                  <a:lnTo>
                    <a:pt x="1893" y="346"/>
                  </a:lnTo>
                  <a:lnTo>
                    <a:pt x="1905" y="346"/>
                  </a:lnTo>
                  <a:cubicBezTo>
                    <a:pt x="1917" y="346"/>
                    <a:pt x="1929" y="334"/>
                    <a:pt x="1941" y="334"/>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 name="Google Shape;6844;p77"/>
            <p:cNvSpPr/>
            <p:nvPr/>
          </p:nvSpPr>
          <p:spPr>
            <a:xfrm>
              <a:off x="4104294" y="3800206"/>
              <a:ext cx="180404" cy="32657"/>
            </a:xfrm>
            <a:custGeom>
              <a:avLst/>
              <a:gdLst/>
              <a:ahLst/>
              <a:cxnLst/>
              <a:rect l="l" t="t" r="r" b="b"/>
              <a:pathLst>
                <a:path w="2370" h="429" extrusionOk="0">
                  <a:moveTo>
                    <a:pt x="0" y="0"/>
                  </a:moveTo>
                  <a:cubicBezTo>
                    <a:pt x="0" y="0"/>
                    <a:pt x="0" y="12"/>
                    <a:pt x="0" y="24"/>
                  </a:cubicBezTo>
                  <a:lnTo>
                    <a:pt x="2358" y="429"/>
                  </a:lnTo>
                  <a:cubicBezTo>
                    <a:pt x="2370" y="429"/>
                    <a:pt x="2370" y="417"/>
                    <a:pt x="2370" y="417"/>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 name="Google Shape;6845;p77"/>
            <p:cNvSpPr/>
            <p:nvPr/>
          </p:nvSpPr>
          <p:spPr>
            <a:xfrm>
              <a:off x="4103380" y="3758491"/>
              <a:ext cx="75283" cy="37224"/>
            </a:xfrm>
            <a:custGeom>
              <a:avLst/>
              <a:gdLst/>
              <a:ahLst/>
              <a:cxnLst/>
              <a:rect l="l" t="t" r="r" b="b"/>
              <a:pathLst>
                <a:path w="989" h="489" extrusionOk="0">
                  <a:moveTo>
                    <a:pt x="60" y="0"/>
                  </a:moveTo>
                  <a:lnTo>
                    <a:pt x="0" y="322"/>
                  </a:lnTo>
                  <a:lnTo>
                    <a:pt x="989" y="489"/>
                  </a:lnTo>
                  <a:lnTo>
                    <a:pt x="715" y="120"/>
                  </a:lnTo>
                  <a:lnTo>
                    <a:pt x="6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 name="Google Shape;6846;p77"/>
            <p:cNvSpPr/>
            <p:nvPr/>
          </p:nvSpPr>
          <p:spPr>
            <a:xfrm>
              <a:off x="4243824" y="3800206"/>
              <a:ext cx="55415" cy="16366"/>
            </a:xfrm>
            <a:custGeom>
              <a:avLst/>
              <a:gdLst/>
              <a:ahLst/>
              <a:cxnLst/>
              <a:rect l="l" t="t" r="r" b="b"/>
              <a:pathLst>
                <a:path w="728" h="215" extrusionOk="0">
                  <a:moveTo>
                    <a:pt x="263" y="0"/>
                  </a:moveTo>
                  <a:lnTo>
                    <a:pt x="1" y="95"/>
                  </a:lnTo>
                  <a:lnTo>
                    <a:pt x="703" y="214"/>
                  </a:lnTo>
                  <a:lnTo>
                    <a:pt x="727" y="72"/>
                  </a:lnTo>
                  <a:lnTo>
                    <a:pt x="2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 name="Google Shape;6847;p77"/>
            <p:cNvSpPr/>
            <p:nvPr/>
          </p:nvSpPr>
          <p:spPr>
            <a:xfrm>
              <a:off x="4137787" y="3812842"/>
              <a:ext cx="11875" cy="10962"/>
            </a:xfrm>
            <a:custGeom>
              <a:avLst/>
              <a:gdLst/>
              <a:ahLst/>
              <a:cxnLst/>
              <a:rect l="l" t="t" r="r" b="b"/>
              <a:pathLst>
                <a:path w="156" h="144" extrusionOk="0">
                  <a:moveTo>
                    <a:pt x="96" y="1"/>
                  </a:moveTo>
                  <a:cubicBezTo>
                    <a:pt x="60" y="1"/>
                    <a:pt x="13" y="25"/>
                    <a:pt x="13" y="60"/>
                  </a:cubicBezTo>
                  <a:cubicBezTo>
                    <a:pt x="1" y="96"/>
                    <a:pt x="36" y="132"/>
                    <a:pt x="72" y="144"/>
                  </a:cubicBezTo>
                  <a:cubicBezTo>
                    <a:pt x="108" y="144"/>
                    <a:pt x="144" y="120"/>
                    <a:pt x="144" y="84"/>
                  </a:cubicBezTo>
                  <a:cubicBezTo>
                    <a:pt x="156" y="48"/>
                    <a:pt x="132" y="13"/>
                    <a:pt x="96" y="1"/>
                  </a:cubicBezTo>
                  <a:close/>
                </a:path>
              </a:pathLst>
            </a:custGeom>
            <a:solidFill>
              <a:srgbClr val="23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 name="Google Shape;6848;p77"/>
            <p:cNvSpPr/>
            <p:nvPr/>
          </p:nvSpPr>
          <p:spPr>
            <a:xfrm>
              <a:off x="4166789" y="3818095"/>
              <a:ext cx="10961" cy="10505"/>
            </a:xfrm>
            <a:custGeom>
              <a:avLst/>
              <a:gdLst/>
              <a:ahLst/>
              <a:cxnLst/>
              <a:rect l="l" t="t" r="r" b="b"/>
              <a:pathLst>
                <a:path w="144" h="138" extrusionOk="0">
                  <a:moveTo>
                    <a:pt x="65" y="0"/>
                  </a:moveTo>
                  <a:cubicBezTo>
                    <a:pt x="36" y="0"/>
                    <a:pt x="11" y="22"/>
                    <a:pt x="1" y="51"/>
                  </a:cubicBezTo>
                  <a:cubicBezTo>
                    <a:pt x="1" y="99"/>
                    <a:pt x="25" y="134"/>
                    <a:pt x="60" y="134"/>
                  </a:cubicBezTo>
                  <a:cubicBezTo>
                    <a:pt x="66" y="136"/>
                    <a:pt x="73" y="137"/>
                    <a:pt x="79" y="137"/>
                  </a:cubicBezTo>
                  <a:cubicBezTo>
                    <a:pt x="108" y="137"/>
                    <a:pt x="134" y="114"/>
                    <a:pt x="144" y="75"/>
                  </a:cubicBezTo>
                  <a:cubicBezTo>
                    <a:pt x="144" y="39"/>
                    <a:pt x="120" y="3"/>
                    <a:pt x="84" y="3"/>
                  </a:cubicBezTo>
                  <a:cubicBezTo>
                    <a:pt x="78" y="1"/>
                    <a:pt x="71" y="0"/>
                    <a:pt x="65" y="0"/>
                  </a:cubicBezTo>
                  <a:close/>
                </a:path>
              </a:pathLst>
            </a:custGeom>
            <a:solidFill>
              <a:srgbClr val="23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 name="Google Shape;6849;p77"/>
            <p:cNvSpPr/>
            <p:nvPr/>
          </p:nvSpPr>
          <p:spPr>
            <a:xfrm>
              <a:off x="4194878" y="3822814"/>
              <a:ext cx="10961" cy="10962"/>
            </a:xfrm>
            <a:custGeom>
              <a:avLst/>
              <a:gdLst/>
              <a:ahLst/>
              <a:cxnLst/>
              <a:rect l="l" t="t" r="r" b="b"/>
              <a:pathLst>
                <a:path w="144" h="144" extrusionOk="0">
                  <a:moveTo>
                    <a:pt x="84" y="1"/>
                  </a:moveTo>
                  <a:cubicBezTo>
                    <a:pt x="48" y="1"/>
                    <a:pt x="13" y="25"/>
                    <a:pt x="1" y="60"/>
                  </a:cubicBezTo>
                  <a:cubicBezTo>
                    <a:pt x="1" y="96"/>
                    <a:pt x="25" y="132"/>
                    <a:pt x="60" y="144"/>
                  </a:cubicBezTo>
                  <a:cubicBezTo>
                    <a:pt x="96" y="144"/>
                    <a:pt x="132" y="120"/>
                    <a:pt x="144" y="84"/>
                  </a:cubicBezTo>
                  <a:cubicBezTo>
                    <a:pt x="144" y="48"/>
                    <a:pt x="120" y="13"/>
                    <a:pt x="84" y="1"/>
                  </a:cubicBezTo>
                  <a:close/>
                </a:path>
              </a:pathLst>
            </a:custGeom>
            <a:solidFill>
              <a:srgbClr val="23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 name="Google Shape;6850;p77"/>
            <p:cNvSpPr/>
            <p:nvPr/>
          </p:nvSpPr>
          <p:spPr>
            <a:xfrm>
              <a:off x="4222967" y="3828067"/>
              <a:ext cx="11875" cy="10429"/>
            </a:xfrm>
            <a:custGeom>
              <a:avLst/>
              <a:gdLst/>
              <a:ahLst/>
              <a:cxnLst/>
              <a:rect l="l" t="t" r="r" b="b"/>
              <a:pathLst>
                <a:path w="156" h="137" extrusionOk="0">
                  <a:moveTo>
                    <a:pt x="66" y="0"/>
                  </a:moveTo>
                  <a:cubicBezTo>
                    <a:pt x="37" y="0"/>
                    <a:pt x="13" y="21"/>
                    <a:pt x="13" y="51"/>
                  </a:cubicBezTo>
                  <a:cubicBezTo>
                    <a:pt x="1" y="87"/>
                    <a:pt x="25" y="134"/>
                    <a:pt x="60" y="134"/>
                  </a:cubicBezTo>
                  <a:cubicBezTo>
                    <a:pt x="65" y="136"/>
                    <a:pt x="70" y="137"/>
                    <a:pt x="75" y="137"/>
                  </a:cubicBezTo>
                  <a:cubicBezTo>
                    <a:pt x="108" y="137"/>
                    <a:pt x="144" y="106"/>
                    <a:pt x="144" y="75"/>
                  </a:cubicBezTo>
                  <a:cubicBezTo>
                    <a:pt x="156" y="39"/>
                    <a:pt x="120" y="3"/>
                    <a:pt x="84" y="3"/>
                  </a:cubicBezTo>
                  <a:cubicBezTo>
                    <a:pt x="78" y="1"/>
                    <a:pt x="72" y="0"/>
                    <a:pt x="66" y="0"/>
                  </a:cubicBezTo>
                  <a:close/>
                </a:path>
              </a:pathLst>
            </a:custGeom>
            <a:solidFill>
              <a:srgbClr val="23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 name="Google Shape;6851;p77"/>
            <p:cNvSpPr/>
            <p:nvPr/>
          </p:nvSpPr>
          <p:spPr>
            <a:xfrm>
              <a:off x="4261941" y="3817410"/>
              <a:ext cx="10048" cy="12789"/>
            </a:xfrm>
            <a:custGeom>
              <a:avLst/>
              <a:gdLst/>
              <a:ahLst/>
              <a:cxnLst/>
              <a:rect l="l" t="t" r="r" b="b"/>
              <a:pathLst>
                <a:path w="132" h="168" extrusionOk="0">
                  <a:moveTo>
                    <a:pt x="84" y="12"/>
                  </a:moveTo>
                  <a:cubicBezTo>
                    <a:pt x="84" y="12"/>
                    <a:pt x="96" y="24"/>
                    <a:pt x="96" y="24"/>
                  </a:cubicBezTo>
                  <a:lnTo>
                    <a:pt x="72" y="24"/>
                  </a:lnTo>
                  <a:cubicBezTo>
                    <a:pt x="72" y="12"/>
                    <a:pt x="84" y="12"/>
                    <a:pt x="84" y="12"/>
                  </a:cubicBezTo>
                  <a:close/>
                  <a:moveTo>
                    <a:pt x="84" y="0"/>
                  </a:moveTo>
                  <a:cubicBezTo>
                    <a:pt x="72" y="0"/>
                    <a:pt x="60" y="12"/>
                    <a:pt x="60" y="24"/>
                  </a:cubicBezTo>
                  <a:cubicBezTo>
                    <a:pt x="60" y="24"/>
                    <a:pt x="60" y="36"/>
                    <a:pt x="72" y="36"/>
                  </a:cubicBezTo>
                  <a:lnTo>
                    <a:pt x="60" y="119"/>
                  </a:lnTo>
                  <a:cubicBezTo>
                    <a:pt x="52" y="128"/>
                    <a:pt x="44" y="136"/>
                    <a:pt x="35" y="136"/>
                  </a:cubicBezTo>
                  <a:cubicBezTo>
                    <a:pt x="32" y="136"/>
                    <a:pt x="28" y="135"/>
                    <a:pt x="25" y="131"/>
                  </a:cubicBezTo>
                  <a:cubicBezTo>
                    <a:pt x="25" y="119"/>
                    <a:pt x="25" y="119"/>
                    <a:pt x="25" y="119"/>
                  </a:cubicBezTo>
                  <a:cubicBezTo>
                    <a:pt x="25" y="119"/>
                    <a:pt x="25" y="108"/>
                    <a:pt x="25" y="108"/>
                  </a:cubicBezTo>
                  <a:cubicBezTo>
                    <a:pt x="25" y="108"/>
                    <a:pt x="13" y="96"/>
                    <a:pt x="13" y="84"/>
                  </a:cubicBezTo>
                  <a:cubicBezTo>
                    <a:pt x="1" y="96"/>
                    <a:pt x="1" y="108"/>
                    <a:pt x="1" y="119"/>
                  </a:cubicBezTo>
                  <a:lnTo>
                    <a:pt x="13" y="119"/>
                  </a:lnTo>
                  <a:cubicBezTo>
                    <a:pt x="13" y="119"/>
                    <a:pt x="13" y="143"/>
                    <a:pt x="37" y="155"/>
                  </a:cubicBezTo>
                  <a:cubicBezTo>
                    <a:pt x="49" y="155"/>
                    <a:pt x="49" y="167"/>
                    <a:pt x="49" y="167"/>
                  </a:cubicBezTo>
                  <a:lnTo>
                    <a:pt x="72" y="167"/>
                  </a:lnTo>
                  <a:cubicBezTo>
                    <a:pt x="96" y="155"/>
                    <a:pt x="120" y="143"/>
                    <a:pt x="120" y="143"/>
                  </a:cubicBezTo>
                  <a:cubicBezTo>
                    <a:pt x="132" y="131"/>
                    <a:pt x="132" y="119"/>
                    <a:pt x="132" y="108"/>
                  </a:cubicBezTo>
                  <a:lnTo>
                    <a:pt x="120" y="108"/>
                  </a:lnTo>
                  <a:cubicBezTo>
                    <a:pt x="120" y="119"/>
                    <a:pt x="120" y="119"/>
                    <a:pt x="108" y="119"/>
                  </a:cubicBezTo>
                  <a:cubicBezTo>
                    <a:pt x="108" y="131"/>
                    <a:pt x="108" y="131"/>
                    <a:pt x="108" y="131"/>
                  </a:cubicBezTo>
                  <a:cubicBezTo>
                    <a:pt x="108" y="131"/>
                    <a:pt x="108" y="143"/>
                    <a:pt x="96" y="143"/>
                  </a:cubicBezTo>
                  <a:cubicBezTo>
                    <a:pt x="84" y="143"/>
                    <a:pt x="72" y="131"/>
                    <a:pt x="72" y="119"/>
                  </a:cubicBezTo>
                  <a:lnTo>
                    <a:pt x="84" y="36"/>
                  </a:lnTo>
                  <a:cubicBezTo>
                    <a:pt x="96" y="36"/>
                    <a:pt x="108" y="36"/>
                    <a:pt x="108" y="24"/>
                  </a:cubicBezTo>
                  <a:cubicBezTo>
                    <a:pt x="108" y="12"/>
                    <a:pt x="96" y="0"/>
                    <a:pt x="84" y="0"/>
                  </a:cubicBezTo>
                  <a:close/>
                </a:path>
              </a:pathLst>
            </a:custGeom>
            <a:solidFill>
              <a:srgbClr val="C71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 name="Google Shape;6852;p77"/>
            <p:cNvSpPr/>
            <p:nvPr/>
          </p:nvSpPr>
          <p:spPr>
            <a:xfrm>
              <a:off x="4265594" y="3820150"/>
              <a:ext cx="4643" cy="1827"/>
            </a:xfrm>
            <a:custGeom>
              <a:avLst/>
              <a:gdLst/>
              <a:ahLst/>
              <a:cxnLst/>
              <a:rect l="l" t="t" r="r" b="b"/>
              <a:pathLst>
                <a:path w="61" h="24" extrusionOk="0">
                  <a:moveTo>
                    <a:pt x="1" y="0"/>
                  </a:moveTo>
                  <a:lnTo>
                    <a:pt x="1" y="12"/>
                  </a:lnTo>
                  <a:cubicBezTo>
                    <a:pt x="1" y="12"/>
                    <a:pt x="1" y="24"/>
                    <a:pt x="1" y="24"/>
                  </a:cubicBezTo>
                  <a:lnTo>
                    <a:pt x="60" y="24"/>
                  </a:lnTo>
                  <a:lnTo>
                    <a:pt x="60" y="12"/>
                  </a:lnTo>
                  <a:cubicBezTo>
                    <a:pt x="48" y="0"/>
                    <a:pt x="36" y="0"/>
                    <a:pt x="36" y="0"/>
                  </a:cubicBezTo>
                  <a:close/>
                </a:path>
              </a:pathLst>
            </a:custGeom>
            <a:solidFill>
              <a:srgbClr val="DF8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 name="Google Shape;6853;p77"/>
            <p:cNvSpPr/>
            <p:nvPr/>
          </p:nvSpPr>
          <p:spPr>
            <a:xfrm>
              <a:off x="4113352" y="3791147"/>
              <a:ext cx="10048" cy="12712"/>
            </a:xfrm>
            <a:custGeom>
              <a:avLst/>
              <a:gdLst/>
              <a:ahLst/>
              <a:cxnLst/>
              <a:rect l="l" t="t" r="r" b="b"/>
              <a:pathLst>
                <a:path w="132" h="167" extrusionOk="0">
                  <a:moveTo>
                    <a:pt x="84" y="12"/>
                  </a:moveTo>
                  <a:cubicBezTo>
                    <a:pt x="96" y="24"/>
                    <a:pt x="96" y="24"/>
                    <a:pt x="96" y="24"/>
                  </a:cubicBezTo>
                  <a:cubicBezTo>
                    <a:pt x="96" y="36"/>
                    <a:pt x="84" y="36"/>
                    <a:pt x="84" y="36"/>
                  </a:cubicBezTo>
                  <a:cubicBezTo>
                    <a:pt x="84" y="36"/>
                    <a:pt x="72" y="24"/>
                    <a:pt x="84" y="24"/>
                  </a:cubicBezTo>
                  <a:cubicBezTo>
                    <a:pt x="84" y="24"/>
                    <a:pt x="84" y="12"/>
                    <a:pt x="84" y="12"/>
                  </a:cubicBezTo>
                  <a:close/>
                  <a:moveTo>
                    <a:pt x="84" y="0"/>
                  </a:moveTo>
                  <a:cubicBezTo>
                    <a:pt x="84" y="0"/>
                    <a:pt x="72" y="12"/>
                    <a:pt x="72" y="24"/>
                  </a:cubicBezTo>
                  <a:cubicBezTo>
                    <a:pt x="60" y="24"/>
                    <a:pt x="72" y="36"/>
                    <a:pt x="72" y="36"/>
                  </a:cubicBezTo>
                  <a:lnTo>
                    <a:pt x="60" y="119"/>
                  </a:lnTo>
                  <a:cubicBezTo>
                    <a:pt x="60" y="128"/>
                    <a:pt x="48" y="136"/>
                    <a:pt x="37" y="136"/>
                  </a:cubicBezTo>
                  <a:cubicBezTo>
                    <a:pt x="32" y="136"/>
                    <a:pt x="28" y="135"/>
                    <a:pt x="24" y="131"/>
                  </a:cubicBezTo>
                  <a:cubicBezTo>
                    <a:pt x="24" y="131"/>
                    <a:pt x="24" y="119"/>
                    <a:pt x="24" y="119"/>
                  </a:cubicBezTo>
                  <a:cubicBezTo>
                    <a:pt x="24" y="119"/>
                    <a:pt x="24" y="119"/>
                    <a:pt x="24" y="107"/>
                  </a:cubicBezTo>
                  <a:cubicBezTo>
                    <a:pt x="24" y="107"/>
                    <a:pt x="12" y="107"/>
                    <a:pt x="12" y="95"/>
                  </a:cubicBezTo>
                  <a:cubicBezTo>
                    <a:pt x="12" y="95"/>
                    <a:pt x="0" y="107"/>
                    <a:pt x="0" y="119"/>
                  </a:cubicBezTo>
                  <a:cubicBezTo>
                    <a:pt x="0" y="119"/>
                    <a:pt x="6" y="124"/>
                    <a:pt x="9" y="124"/>
                  </a:cubicBezTo>
                  <a:cubicBezTo>
                    <a:pt x="11" y="124"/>
                    <a:pt x="12" y="123"/>
                    <a:pt x="12" y="119"/>
                  </a:cubicBezTo>
                  <a:cubicBezTo>
                    <a:pt x="12" y="131"/>
                    <a:pt x="24" y="143"/>
                    <a:pt x="48" y="155"/>
                  </a:cubicBezTo>
                  <a:cubicBezTo>
                    <a:pt x="48" y="167"/>
                    <a:pt x="48" y="167"/>
                    <a:pt x="60" y="167"/>
                  </a:cubicBezTo>
                  <a:lnTo>
                    <a:pt x="72" y="167"/>
                  </a:lnTo>
                  <a:cubicBezTo>
                    <a:pt x="107" y="167"/>
                    <a:pt x="119" y="143"/>
                    <a:pt x="119" y="143"/>
                  </a:cubicBezTo>
                  <a:lnTo>
                    <a:pt x="131" y="143"/>
                  </a:lnTo>
                  <a:cubicBezTo>
                    <a:pt x="131" y="131"/>
                    <a:pt x="131" y="119"/>
                    <a:pt x="131" y="107"/>
                  </a:cubicBezTo>
                  <a:cubicBezTo>
                    <a:pt x="119" y="119"/>
                    <a:pt x="119" y="131"/>
                    <a:pt x="107" y="131"/>
                  </a:cubicBezTo>
                  <a:cubicBezTo>
                    <a:pt x="107" y="143"/>
                    <a:pt x="107" y="143"/>
                    <a:pt x="107" y="143"/>
                  </a:cubicBezTo>
                  <a:cubicBezTo>
                    <a:pt x="104" y="146"/>
                    <a:pt x="100" y="148"/>
                    <a:pt x="96" y="148"/>
                  </a:cubicBezTo>
                  <a:cubicBezTo>
                    <a:pt x="84" y="148"/>
                    <a:pt x="72" y="137"/>
                    <a:pt x="72" y="119"/>
                  </a:cubicBezTo>
                  <a:lnTo>
                    <a:pt x="96" y="48"/>
                  </a:lnTo>
                  <a:cubicBezTo>
                    <a:pt x="96" y="48"/>
                    <a:pt x="107" y="36"/>
                    <a:pt x="107" y="24"/>
                  </a:cubicBezTo>
                  <a:cubicBezTo>
                    <a:pt x="107" y="12"/>
                    <a:pt x="96" y="12"/>
                    <a:pt x="84" y="0"/>
                  </a:cubicBezTo>
                  <a:close/>
                </a:path>
              </a:pathLst>
            </a:custGeom>
            <a:solidFill>
              <a:srgbClr val="C71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 name="Google Shape;6854;p77"/>
            <p:cNvSpPr/>
            <p:nvPr/>
          </p:nvSpPr>
          <p:spPr>
            <a:xfrm>
              <a:off x="4116930" y="3793812"/>
              <a:ext cx="4643" cy="2817"/>
            </a:xfrm>
            <a:custGeom>
              <a:avLst/>
              <a:gdLst/>
              <a:ahLst/>
              <a:cxnLst/>
              <a:rect l="l" t="t" r="r" b="b"/>
              <a:pathLst>
                <a:path w="61" h="37" extrusionOk="0">
                  <a:moveTo>
                    <a:pt x="13" y="1"/>
                  </a:moveTo>
                  <a:cubicBezTo>
                    <a:pt x="13" y="1"/>
                    <a:pt x="1" y="13"/>
                    <a:pt x="1" y="13"/>
                  </a:cubicBezTo>
                  <a:cubicBezTo>
                    <a:pt x="1" y="25"/>
                    <a:pt x="1" y="25"/>
                    <a:pt x="13" y="25"/>
                  </a:cubicBezTo>
                  <a:cubicBezTo>
                    <a:pt x="13" y="25"/>
                    <a:pt x="25" y="37"/>
                    <a:pt x="37" y="37"/>
                  </a:cubicBezTo>
                  <a:lnTo>
                    <a:pt x="60" y="37"/>
                  </a:lnTo>
                  <a:cubicBezTo>
                    <a:pt x="60" y="37"/>
                    <a:pt x="60" y="37"/>
                    <a:pt x="60" y="25"/>
                  </a:cubicBezTo>
                  <a:cubicBezTo>
                    <a:pt x="60" y="13"/>
                    <a:pt x="60" y="13"/>
                    <a:pt x="60" y="13"/>
                  </a:cubicBezTo>
                  <a:lnTo>
                    <a:pt x="37" y="13"/>
                  </a:lnTo>
                  <a:cubicBezTo>
                    <a:pt x="25" y="1"/>
                    <a:pt x="25" y="1"/>
                    <a:pt x="13" y="1"/>
                  </a:cubicBezTo>
                  <a:close/>
                </a:path>
              </a:pathLst>
            </a:custGeom>
            <a:solidFill>
              <a:srgbClr val="DF8F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 name="Google Shape;6855;p77"/>
            <p:cNvSpPr/>
            <p:nvPr/>
          </p:nvSpPr>
          <p:spPr>
            <a:xfrm>
              <a:off x="4212157" y="3705890"/>
              <a:ext cx="58080" cy="37300"/>
            </a:xfrm>
            <a:custGeom>
              <a:avLst/>
              <a:gdLst/>
              <a:ahLst/>
              <a:cxnLst/>
              <a:rect l="l" t="t" r="r" b="b"/>
              <a:pathLst>
                <a:path w="763" h="490" extrusionOk="0">
                  <a:moveTo>
                    <a:pt x="60" y="1"/>
                  </a:moveTo>
                  <a:lnTo>
                    <a:pt x="0" y="370"/>
                  </a:lnTo>
                  <a:lnTo>
                    <a:pt x="36" y="370"/>
                  </a:lnTo>
                  <a:cubicBezTo>
                    <a:pt x="202" y="370"/>
                    <a:pt x="369" y="394"/>
                    <a:pt x="524" y="441"/>
                  </a:cubicBezTo>
                  <a:lnTo>
                    <a:pt x="691" y="489"/>
                  </a:lnTo>
                  <a:lnTo>
                    <a:pt x="500" y="275"/>
                  </a:lnTo>
                  <a:lnTo>
                    <a:pt x="762" y="132"/>
                  </a:lnTo>
                  <a:lnTo>
                    <a:pt x="679" y="132"/>
                  </a:lnTo>
                  <a:cubicBezTo>
                    <a:pt x="464" y="132"/>
                    <a:pt x="262" y="84"/>
                    <a:pt x="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barn(inVertical)">
                                      <p:cBhvr>
                                        <p:cTn id="11" dur="500"/>
                                        <p:tgtEl>
                                          <p:spTgt spid="5"/>
                                        </p:tgtEl>
                                      </p:cBhvr>
                                    </p:animEffect>
                                  </p:childTnLst>
                                  <p:subTnLst>
                                    <p:audio>
                                      <p:cMediaNode vol="70000">
                                        <p:cTn display="0" masterRel="sameClick">
                                          <p:stCondLst>
                                            <p:cond evt="begin" delay="0">
                                              <p:tn val="9"/>
                                            </p:cond>
                                          </p:stCondLst>
                                          <p:endCondLst>
                                            <p:cond evt="onStopAudio" delay="0">
                                              <p:tgtEl>
                                                <p:sldTgt/>
                                              </p:tgtEl>
                                            </p:cond>
                                          </p:endCondLst>
                                        </p:cTn>
                                        <p:tgtEl>
                                          <p:sndTgt r:embed="rId3" name="arrow.wav"/>
                                        </p:tgtEl>
                                      </p:cMediaNode>
                                    </p:audio>
                                  </p:subTnLst>
                                </p:cTn>
                              </p:par>
                            </p:childTnLst>
                          </p:cTn>
                        </p:par>
                      </p:childTnLst>
                    </p:cTn>
                  </p:par>
                  <p:par>
                    <p:cTn id="12" fill="hold">
                      <p:stCondLst>
                        <p:cond delay="indefinite"/>
                      </p:stCondLst>
                      <p:childTnLst>
                        <p:par>
                          <p:cTn id="13" fill="hold">
                            <p:stCondLst>
                              <p:cond delay="0"/>
                            </p:stCondLst>
                            <p:childTnLst>
                              <p:par>
                                <p:cTn id="14" presetID="42" presetClass="entr" presetSubtype="0" fill="hold" nodeType="click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Effect transition="in" filter="fade">
                                      <p:cBhvr>
                                        <p:cTn id="16" dur="1000"/>
                                        <p:tgtEl>
                                          <p:spTgt spid="6">
                                            <p:txEl>
                                              <p:pRg st="0" end="0"/>
                                            </p:txEl>
                                          </p:spTgt>
                                        </p:tgtEl>
                                      </p:cBhvr>
                                    </p:animEffect>
                                    <p:anim calcmode="lin" valueType="num">
                                      <p:cBhvr>
                                        <p:cTn id="17"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18"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nodeType="clickEffect">
                                  <p:stCondLst>
                                    <p:cond delay="0"/>
                                  </p:stCondLst>
                                  <p:childTnLst>
                                    <p:set>
                                      <p:cBhvr>
                                        <p:cTn id="22" dur="1" fill="hold">
                                          <p:stCondLst>
                                            <p:cond delay="0"/>
                                          </p:stCondLst>
                                        </p:cTn>
                                        <p:tgtEl>
                                          <p:spTgt spid="6">
                                            <p:txEl>
                                              <p:pRg st="1" end="1"/>
                                            </p:txEl>
                                          </p:spTgt>
                                        </p:tgtEl>
                                        <p:attrNameLst>
                                          <p:attrName>style.visibility</p:attrName>
                                        </p:attrNameLst>
                                      </p:cBhvr>
                                      <p:to>
                                        <p:strVal val="visible"/>
                                      </p:to>
                                    </p:set>
                                    <p:animEffect transition="in" filter="fade">
                                      <p:cBhvr>
                                        <p:cTn id="23" dur="1000"/>
                                        <p:tgtEl>
                                          <p:spTgt spid="6">
                                            <p:txEl>
                                              <p:pRg st="1" end="1"/>
                                            </p:txEl>
                                          </p:spTgt>
                                        </p:tgtEl>
                                      </p:cBhvr>
                                    </p:animEffect>
                                    <p:anim calcmode="lin" valueType="num">
                                      <p:cBhvr>
                                        <p:cTn id="24"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25"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6752"/>
        <p:cNvGrpSpPr/>
        <p:nvPr/>
      </p:nvGrpSpPr>
      <p:grpSpPr>
        <a:xfrm>
          <a:off x="0" y="0"/>
          <a:ext cx="0" cy="0"/>
          <a:chOff x="0" y="0"/>
          <a:chExt cx="0" cy="0"/>
        </a:xfrm>
      </p:grpSpPr>
      <p:sp>
        <p:nvSpPr>
          <p:cNvPr id="19" name="Snip Diagonal Corner Rectangle 18"/>
          <p:cNvSpPr/>
          <p:nvPr/>
        </p:nvSpPr>
        <p:spPr>
          <a:xfrm>
            <a:off x="950495" y="312821"/>
            <a:ext cx="6926643" cy="1632423"/>
          </a:xfrm>
          <a:prstGeom prst="snip2DiagRect">
            <a:avLst>
              <a:gd name="adj1" fmla="val 0"/>
              <a:gd name="adj2" fmla="val 30893"/>
            </a:avLst>
          </a:prstGeom>
          <a:noFill/>
        </p:spPr>
        <p:style>
          <a:lnRef idx="2">
            <a:schemeClr val="accent1">
              <a:shade val="50000"/>
            </a:schemeClr>
          </a:lnRef>
          <a:fillRef idx="1">
            <a:schemeClr val="accent1"/>
          </a:fillRef>
          <a:effectRef idx="0">
            <a:schemeClr val="accent1"/>
          </a:effectRef>
          <a:fontRef idx="minor">
            <a:schemeClr val="lt1"/>
          </a:fontRef>
        </p:style>
        <p:txBody>
          <a:bodyPr lIns="77385" tIns="38692" rIns="77385" bIns="38692" rtlCol="0" anchor="ctr"/>
          <a:lstStyle/>
          <a:p>
            <a:pPr algn="just" defTabSz="792118"/>
            <a:r>
              <a:rPr lang="en-US" sz="3200" b="1" dirty="0" smtClean="0">
                <a:solidFill>
                  <a:schemeClr val="bg2">
                    <a:lumMod val="50000"/>
                  </a:schemeClr>
                </a:solidFill>
                <a:effectLst>
                  <a:outerShdw blurRad="38100" dist="38100" dir="2700000" algn="tl">
                    <a:srgbClr val="000000">
                      <a:alpha val="43137"/>
                    </a:srgbClr>
                  </a:outerShdw>
                </a:effectLst>
                <a:latin typeface="Times New Roman" pitchFamily="18" charset="0"/>
                <a:cs typeface="Times New Roman" pitchFamily="18" charset="0"/>
              </a:rPr>
              <a:t>2. </a:t>
            </a:r>
            <a:r>
              <a:rPr lang="en-US" sz="3200" b="1" dirty="0" err="1" smtClean="0">
                <a:solidFill>
                  <a:schemeClr val="bg2">
                    <a:lumMod val="50000"/>
                  </a:schemeClr>
                </a:solidFill>
                <a:latin typeface="Times New Roman" pitchFamily="18" charset="0"/>
                <a:cs typeface="Times New Roman" pitchFamily="18" charset="0"/>
              </a:rPr>
              <a:t>Bộ</a:t>
            </a:r>
            <a:r>
              <a:rPr lang="en-US" sz="3200" b="1" dirty="0" smtClean="0">
                <a:solidFill>
                  <a:schemeClr val="bg2">
                    <a:lumMod val="50000"/>
                  </a:schemeClr>
                </a:solidFill>
                <a:latin typeface="Times New Roman" pitchFamily="18" charset="0"/>
                <a:cs typeface="Times New Roman" pitchFamily="18" charset="0"/>
              </a:rPr>
              <a:t> </a:t>
            </a:r>
            <a:r>
              <a:rPr lang="en-US" sz="3200" b="1" dirty="0" err="1" smtClean="0">
                <a:solidFill>
                  <a:schemeClr val="bg2">
                    <a:lumMod val="50000"/>
                  </a:schemeClr>
                </a:solidFill>
                <a:latin typeface="Times New Roman" pitchFamily="18" charset="0"/>
                <a:cs typeface="Times New Roman" pitchFamily="18" charset="0"/>
              </a:rPr>
              <a:t>phận</a:t>
            </a:r>
            <a:r>
              <a:rPr lang="en-US" sz="3200" b="1" dirty="0" smtClean="0">
                <a:solidFill>
                  <a:schemeClr val="bg2">
                    <a:lumMod val="50000"/>
                  </a:schemeClr>
                </a:solidFill>
                <a:latin typeface="Times New Roman" pitchFamily="18" charset="0"/>
                <a:cs typeface="Times New Roman" pitchFamily="18" charset="0"/>
              </a:rPr>
              <a:t> </a:t>
            </a:r>
            <a:r>
              <a:rPr lang="en-US" sz="3200" b="1" dirty="0" err="1" smtClean="0">
                <a:solidFill>
                  <a:schemeClr val="bg2">
                    <a:lumMod val="50000"/>
                  </a:schemeClr>
                </a:solidFill>
                <a:latin typeface="Times New Roman" pitchFamily="18" charset="0"/>
                <a:cs typeface="Times New Roman" pitchFamily="18" charset="0"/>
              </a:rPr>
              <a:t>chủ</a:t>
            </a:r>
            <a:r>
              <a:rPr lang="en-US" sz="3200" b="1" dirty="0" smtClean="0">
                <a:solidFill>
                  <a:schemeClr val="bg2">
                    <a:lumMod val="50000"/>
                  </a:schemeClr>
                </a:solidFill>
                <a:latin typeface="Times New Roman" pitchFamily="18" charset="0"/>
                <a:cs typeface="Times New Roman" pitchFamily="18" charset="0"/>
              </a:rPr>
              <a:t> </a:t>
            </a:r>
            <a:r>
              <a:rPr lang="en-US" sz="3200" b="1" dirty="0" err="1" smtClean="0">
                <a:solidFill>
                  <a:schemeClr val="bg2">
                    <a:lumMod val="50000"/>
                  </a:schemeClr>
                </a:solidFill>
                <a:latin typeface="Times New Roman" pitchFamily="18" charset="0"/>
                <a:cs typeface="Times New Roman" pitchFamily="18" charset="0"/>
              </a:rPr>
              <a:t>ngữ</a:t>
            </a:r>
            <a:r>
              <a:rPr lang="en-US" sz="3200" b="1" dirty="0" smtClean="0">
                <a:solidFill>
                  <a:schemeClr val="bg2">
                    <a:lumMod val="50000"/>
                  </a:schemeClr>
                </a:solidFill>
                <a:latin typeface="Times New Roman" pitchFamily="18" charset="0"/>
                <a:cs typeface="Times New Roman" pitchFamily="18" charset="0"/>
              </a:rPr>
              <a:t> </a:t>
            </a:r>
            <a:r>
              <a:rPr lang="en-US" sz="3200" b="1" dirty="0" err="1" smtClean="0">
                <a:solidFill>
                  <a:schemeClr val="bg2">
                    <a:lumMod val="50000"/>
                  </a:schemeClr>
                </a:solidFill>
                <a:latin typeface="Times New Roman" pitchFamily="18" charset="0"/>
                <a:cs typeface="Times New Roman" pitchFamily="18" charset="0"/>
              </a:rPr>
              <a:t>trong</a:t>
            </a:r>
            <a:r>
              <a:rPr lang="en-US" sz="3200" b="1" dirty="0" smtClean="0">
                <a:solidFill>
                  <a:schemeClr val="bg2">
                    <a:lumMod val="50000"/>
                  </a:schemeClr>
                </a:solidFill>
                <a:latin typeface="Times New Roman" pitchFamily="18" charset="0"/>
                <a:cs typeface="Times New Roman" pitchFamily="18" charset="0"/>
              </a:rPr>
              <a:t> </a:t>
            </a:r>
            <a:r>
              <a:rPr lang="en-US" sz="3200" b="1" dirty="0" err="1" smtClean="0">
                <a:solidFill>
                  <a:schemeClr val="bg2">
                    <a:lumMod val="50000"/>
                  </a:schemeClr>
                </a:solidFill>
                <a:latin typeface="Times New Roman" pitchFamily="18" charset="0"/>
                <a:cs typeface="Times New Roman" pitchFamily="18" charset="0"/>
              </a:rPr>
              <a:t>câu</a:t>
            </a:r>
            <a:r>
              <a:rPr lang="en-US" sz="3200" b="1" dirty="0" smtClean="0">
                <a:solidFill>
                  <a:schemeClr val="bg2">
                    <a:lumMod val="50000"/>
                  </a:schemeClr>
                </a:solidFill>
                <a:latin typeface="Times New Roman" pitchFamily="18" charset="0"/>
                <a:cs typeface="Times New Roman" pitchFamily="18" charset="0"/>
              </a:rPr>
              <a:t> </a:t>
            </a:r>
            <a:r>
              <a:rPr lang="en-US" sz="3200" b="1" i="1" dirty="0" smtClean="0">
                <a:solidFill>
                  <a:schemeClr val="bg2">
                    <a:lumMod val="50000"/>
                  </a:schemeClr>
                </a:solidFill>
                <a:latin typeface="Times New Roman" pitchFamily="18" charset="0"/>
                <a:cs typeface="Times New Roman" pitchFamily="18" charset="0"/>
              </a:rPr>
              <a:t>“</a:t>
            </a:r>
            <a:r>
              <a:rPr lang="en-US" sz="3200" b="1" i="1" dirty="0" err="1" smtClean="0">
                <a:solidFill>
                  <a:schemeClr val="bg2">
                    <a:lumMod val="50000"/>
                  </a:schemeClr>
                </a:solidFill>
                <a:latin typeface="Times New Roman" pitchFamily="18" charset="0"/>
                <a:cs typeface="Times New Roman" pitchFamily="18" charset="0"/>
              </a:rPr>
              <a:t>Bà</a:t>
            </a:r>
            <a:r>
              <a:rPr lang="en-US" sz="3200" b="1" i="1" dirty="0" smtClean="0">
                <a:solidFill>
                  <a:schemeClr val="bg2">
                    <a:lumMod val="50000"/>
                  </a:schemeClr>
                </a:solidFill>
                <a:latin typeface="Times New Roman" pitchFamily="18" charset="0"/>
                <a:cs typeface="Times New Roman" pitchFamily="18" charset="0"/>
              </a:rPr>
              <a:t> </a:t>
            </a:r>
            <a:r>
              <a:rPr lang="en-US" sz="3200" b="1" i="1" dirty="0" err="1" smtClean="0">
                <a:solidFill>
                  <a:schemeClr val="bg2">
                    <a:lumMod val="50000"/>
                  </a:schemeClr>
                </a:solidFill>
                <a:latin typeface="Times New Roman" pitchFamily="18" charset="0"/>
                <a:cs typeface="Times New Roman" pitchFamily="18" charset="0"/>
              </a:rPr>
              <a:t>ngoại</a:t>
            </a:r>
            <a:r>
              <a:rPr lang="en-US" sz="3200" b="1" i="1" dirty="0" smtClean="0">
                <a:solidFill>
                  <a:schemeClr val="bg2">
                    <a:lumMod val="50000"/>
                  </a:schemeClr>
                </a:solidFill>
                <a:latin typeface="Times New Roman" pitchFamily="18" charset="0"/>
                <a:cs typeface="Times New Roman" pitchFamily="18" charset="0"/>
              </a:rPr>
              <a:t> </a:t>
            </a:r>
            <a:r>
              <a:rPr lang="en-US" sz="3200" b="1" i="1" dirty="0" err="1" smtClean="0">
                <a:solidFill>
                  <a:schemeClr val="bg2">
                    <a:lumMod val="50000"/>
                  </a:schemeClr>
                </a:solidFill>
                <a:latin typeface="Times New Roman" pitchFamily="18" charset="0"/>
                <a:cs typeface="Times New Roman" pitchFamily="18" charset="0"/>
              </a:rPr>
              <a:t>của</a:t>
            </a:r>
            <a:r>
              <a:rPr lang="en-US" sz="3200" b="1" i="1" dirty="0" smtClean="0">
                <a:solidFill>
                  <a:schemeClr val="bg2">
                    <a:lumMod val="50000"/>
                  </a:schemeClr>
                </a:solidFill>
                <a:latin typeface="Times New Roman" pitchFamily="18" charset="0"/>
                <a:cs typeface="Times New Roman" pitchFamily="18" charset="0"/>
              </a:rPr>
              <a:t> </a:t>
            </a:r>
            <a:r>
              <a:rPr lang="en-US" sz="3200" b="1" i="1" dirty="0" err="1" smtClean="0">
                <a:solidFill>
                  <a:schemeClr val="bg2">
                    <a:lumMod val="50000"/>
                  </a:schemeClr>
                </a:solidFill>
                <a:latin typeface="Times New Roman" pitchFamily="18" charset="0"/>
                <a:cs typeface="Times New Roman" pitchFamily="18" charset="0"/>
              </a:rPr>
              <a:t>tôi</a:t>
            </a:r>
            <a:r>
              <a:rPr lang="en-US" sz="3200" b="1" i="1" dirty="0" smtClean="0">
                <a:solidFill>
                  <a:schemeClr val="bg2">
                    <a:lumMod val="50000"/>
                  </a:schemeClr>
                </a:solidFill>
                <a:latin typeface="Times New Roman" pitchFamily="18" charset="0"/>
                <a:cs typeface="Times New Roman" pitchFamily="18" charset="0"/>
              </a:rPr>
              <a:t> </a:t>
            </a:r>
            <a:r>
              <a:rPr lang="en-US" sz="3200" b="1" i="1" dirty="0" err="1" smtClean="0">
                <a:solidFill>
                  <a:schemeClr val="bg2">
                    <a:lumMod val="50000"/>
                  </a:schemeClr>
                </a:solidFill>
                <a:latin typeface="Times New Roman" pitchFamily="18" charset="0"/>
                <a:cs typeface="Times New Roman" pitchFamily="18" charset="0"/>
              </a:rPr>
              <a:t>là</a:t>
            </a:r>
            <a:r>
              <a:rPr lang="en-US" sz="3200" b="1" i="1" dirty="0" smtClean="0">
                <a:solidFill>
                  <a:schemeClr val="bg2">
                    <a:lumMod val="50000"/>
                  </a:schemeClr>
                </a:solidFill>
                <a:latin typeface="Times New Roman" pitchFamily="18" charset="0"/>
                <a:cs typeface="Times New Roman" pitchFamily="18" charset="0"/>
              </a:rPr>
              <a:t> </a:t>
            </a:r>
            <a:r>
              <a:rPr lang="en-US" sz="3200" b="1" i="1" dirty="0" err="1" smtClean="0">
                <a:solidFill>
                  <a:schemeClr val="bg2">
                    <a:lumMod val="50000"/>
                  </a:schemeClr>
                </a:solidFill>
                <a:latin typeface="Times New Roman" pitchFamily="18" charset="0"/>
                <a:cs typeface="Times New Roman" pitchFamily="18" charset="0"/>
              </a:rPr>
              <a:t>giáo</a:t>
            </a:r>
            <a:r>
              <a:rPr lang="en-US" sz="3200" b="1" i="1" dirty="0" smtClean="0">
                <a:solidFill>
                  <a:schemeClr val="bg2">
                    <a:lumMod val="50000"/>
                  </a:schemeClr>
                </a:solidFill>
                <a:latin typeface="Times New Roman" pitchFamily="18" charset="0"/>
                <a:cs typeface="Times New Roman" pitchFamily="18" charset="0"/>
              </a:rPr>
              <a:t> </a:t>
            </a:r>
            <a:r>
              <a:rPr lang="en-US" sz="3200" b="1" i="1" dirty="0" err="1" smtClean="0">
                <a:solidFill>
                  <a:schemeClr val="bg2">
                    <a:lumMod val="50000"/>
                  </a:schemeClr>
                </a:solidFill>
                <a:latin typeface="Times New Roman" pitchFamily="18" charset="0"/>
                <a:cs typeface="Times New Roman" pitchFamily="18" charset="0"/>
              </a:rPr>
              <a:t>viên</a:t>
            </a:r>
            <a:r>
              <a:rPr lang="en-US" sz="3200" b="1" i="1" dirty="0" smtClean="0">
                <a:solidFill>
                  <a:schemeClr val="bg2">
                    <a:lumMod val="50000"/>
                  </a:schemeClr>
                </a:solidFill>
                <a:latin typeface="Times New Roman" pitchFamily="18" charset="0"/>
                <a:cs typeface="Times New Roman" pitchFamily="18" charset="0"/>
              </a:rPr>
              <a:t>.”</a:t>
            </a:r>
            <a:r>
              <a:rPr lang="en-US" sz="3200" b="1" dirty="0" smtClean="0">
                <a:solidFill>
                  <a:schemeClr val="bg2">
                    <a:lumMod val="50000"/>
                  </a:schemeClr>
                </a:solidFill>
                <a:latin typeface="Times New Roman" pitchFamily="18" charset="0"/>
                <a:cs typeface="Times New Roman" pitchFamily="18" charset="0"/>
              </a:rPr>
              <a:t> </a:t>
            </a:r>
            <a:r>
              <a:rPr lang="en-US" sz="3200" b="1" dirty="0" err="1" smtClean="0">
                <a:solidFill>
                  <a:schemeClr val="bg2">
                    <a:lumMod val="50000"/>
                  </a:schemeClr>
                </a:solidFill>
                <a:latin typeface="Times New Roman" pitchFamily="18" charset="0"/>
                <a:cs typeface="Times New Roman" pitchFamily="18" charset="0"/>
              </a:rPr>
              <a:t>là</a:t>
            </a:r>
            <a:r>
              <a:rPr lang="en-US" sz="3200" b="1" dirty="0">
                <a:solidFill>
                  <a:schemeClr val="bg2">
                    <a:lumMod val="50000"/>
                  </a:schemeClr>
                </a:solidFill>
                <a:latin typeface="Times New Roman" pitchFamily="18" charset="0"/>
                <a:cs typeface="Times New Roman" pitchFamily="18" charset="0"/>
              </a:rPr>
              <a:t>:</a:t>
            </a:r>
          </a:p>
        </p:txBody>
      </p:sp>
      <p:sp>
        <p:nvSpPr>
          <p:cNvPr id="20" name="6-Point Star 19"/>
          <p:cNvSpPr/>
          <p:nvPr/>
        </p:nvSpPr>
        <p:spPr>
          <a:xfrm>
            <a:off x="2044758" y="2217821"/>
            <a:ext cx="4620737" cy="2549125"/>
          </a:xfrm>
          <a:prstGeom prst="star6">
            <a:avLst/>
          </a:prstGeom>
          <a:solidFill>
            <a:schemeClr val="accent2">
              <a:lumMod val="75000"/>
            </a:schemeClr>
          </a:solidFill>
          <a:ln>
            <a:noFill/>
          </a:ln>
        </p:spPr>
        <p:style>
          <a:lnRef idx="2">
            <a:schemeClr val="accent6"/>
          </a:lnRef>
          <a:fillRef idx="1">
            <a:schemeClr val="lt1"/>
          </a:fillRef>
          <a:effectRef idx="0">
            <a:schemeClr val="accent6"/>
          </a:effectRef>
          <a:fontRef idx="minor">
            <a:schemeClr val="dk1"/>
          </a:fontRef>
        </p:style>
        <p:txBody>
          <a:bodyPr lIns="77385" tIns="38692" rIns="77385" bIns="38692" rtlCol="0" anchor="ctr"/>
          <a:lstStyle/>
          <a:p>
            <a:pPr algn="ctr" defTabSz="913920"/>
            <a:r>
              <a:rPr lang="en-US" sz="4400" b="1" dirty="0" err="1">
                <a:solidFill>
                  <a:srgbClr val="0000FF"/>
                </a:solidFill>
                <a:latin typeface="Times New Roman" pitchFamily="18" charset="0"/>
                <a:cs typeface="Times New Roman" pitchFamily="18" charset="0"/>
              </a:rPr>
              <a:t>Bà</a:t>
            </a:r>
            <a:r>
              <a:rPr lang="en-US" sz="4400" b="1" dirty="0">
                <a:solidFill>
                  <a:srgbClr val="0000FF"/>
                </a:solidFill>
                <a:latin typeface="Times New Roman" pitchFamily="18" charset="0"/>
                <a:cs typeface="Times New Roman" pitchFamily="18" charset="0"/>
              </a:rPr>
              <a:t> </a:t>
            </a:r>
            <a:r>
              <a:rPr lang="en-US" sz="4400" b="1" dirty="0" err="1">
                <a:solidFill>
                  <a:srgbClr val="0000FF"/>
                </a:solidFill>
                <a:latin typeface="Times New Roman" pitchFamily="18" charset="0"/>
                <a:cs typeface="Times New Roman" pitchFamily="18" charset="0"/>
              </a:rPr>
              <a:t>ngoại</a:t>
            </a:r>
            <a:r>
              <a:rPr lang="en-US" sz="4400" b="1" dirty="0">
                <a:solidFill>
                  <a:srgbClr val="0000FF"/>
                </a:solidFill>
                <a:latin typeface="Times New Roman" pitchFamily="18" charset="0"/>
                <a:cs typeface="Times New Roman" pitchFamily="18" charset="0"/>
              </a:rPr>
              <a:t> </a:t>
            </a:r>
            <a:r>
              <a:rPr lang="en-US" sz="4400" b="1" dirty="0" err="1">
                <a:solidFill>
                  <a:srgbClr val="0000FF"/>
                </a:solidFill>
                <a:latin typeface="Times New Roman" pitchFamily="18" charset="0"/>
                <a:cs typeface="Times New Roman" pitchFamily="18" charset="0"/>
              </a:rPr>
              <a:t>của</a:t>
            </a:r>
            <a:r>
              <a:rPr lang="en-US" sz="4400" b="1" dirty="0">
                <a:solidFill>
                  <a:srgbClr val="0000FF"/>
                </a:solidFill>
                <a:latin typeface="Times New Roman" pitchFamily="18" charset="0"/>
                <a:cs typeface="Times New Roman" pitchFamily="18" charset="0"/>
              </a:rPr>
              <a:t> </a:t>
            </a:r>
            <a:r>
              <a:rPr lang="en-US" sz="4400" b="1" dirty="0" err="1">
                <a:solidFill>
                  <a:srgbClr val="0000FF"/>
                </a:solidFill>
                <a:latin typeface="Times New Roman" pitchFamily="18" charset="0"/>
                <a:cs typeface="Times New Roman" pitchFamily="18" charset="0"/>
              </a:rPr>
              <a:t>tôi</a:t>
            </a:r>
            <a:endParaRPr lang="vi-VN" sz="4400" b="1" dirty="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barn(inVertical)">
                                      <p:cBhvr>
                                        <p:cTn id="14"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6780"/>
        <p:cNvGrpSpPr/>
        <p:nvPr/>
      </p:nvGrpSpPr>
      <p:grpSpPr>
        <a:xfrm>
          <a:off x="0" y="0"/>
          <a:ext cx="0" cy="0"/>
          <a:chOff x="0" y="0"/>
          <a:chExt cx="0" cy="0"/>
        </a:xfrm>
      </p:grpSpPr>
      <p:sp>
        <p:nvSpPr>
          <p:cNvPr id="7" name="Snip Diagonal Corner Rectangle 6"/>
          <p:cNvSpPr/>
          <p:nvPr/>
        </p:nvSpPr>
        <p:spPr>
          <a:xfrm>
            <a:off x="433137" y="401053"/>
            <a:ext cx="8598568" cy="1752599"/>
          </a:xfrm>
          <a:prstGeom prst="snip2DiagRect">
            <a:avLst>
              <a:gd name="adj1" fmla="val 0"/>
              <a:gd name="adj2" fmla="val 0"/>
            </a:avLst>
          </a:prstGeom>
          <a:noFill/>
        </p:spPr>
        <p:style>
          <a:lnRef idx="1">
            <a:schemeClr val="accent2"/>
          </a:lnRef>
          <a:fillRef idx="2">
            <a:schemeClr val="accent2"/>
          </a:fillRef>
          <a:effectRef idx="1">
            <a:schemeClr val="accent2"/>
          </a:effectRef>
          <a:fontRef idx="minor">
            <a:schemeClr val="dk1"/>
          </a:fontRef>
        </p:style>
        <p:txBody>
          <a:bodyPr lIns="77382" tIns="38690" rIns="77382" bIns="38690" rtlCol="0" anchor="ctr"/>
          <a:lstStyle/>
          <a:p>
            <a:pPr algn="just" defTabSz="792080"/>
            <a:r>
              <a:rPr lang="en-US" sz="3200" b="1" i="1" dirty="0" smtClean="0">
                <a:solidFill>
                  <a:schemeClr val="bg2">
                    <a:lumMod val="50000"/>
                  </a:schemeClr>
                </a:solidFill>
                <a:effectLst>
                  <a:outerShdw blurRad="38100" dist="38100" dir="2700000" algn="tl">
                    <a:srgbClr val="000000">
                      <a:alpha val="43137"/>
                    </a:srgbClr>
                  </a:outerShdw>
                </a:effectLst>
                <a:latin typeface="Times New Roman" pitchFamily="18" charset="0"/>
                <a:cs typeface="Times New Roman" pitchFamily="18" charset="0"/>
              </a:rPr>
              <a:t> </a:t>
            </a:r>
            <a:r>
              <a:rPr lang="en-US" sz="3600" b="1" dirty="0">
                <a:solidFill>
                  <a:schemeClr val="bg2">
                    <a:lumMod val="50000"/>
                  </a:schemeClr>
                </a:solidFill>
                <a:effectLst>
                  <a:outerShdw blurRad="38100" dist="38100" dir="2700000" algn="tl">
                    <a:srgbClr val="000000">
                      <a:alpha val="43137"/>
                    </a:srgbClr>
                  </a:outerShdw>
                </a:effectLst>
                <a:latin typeface="Times New Roman" pitchFamily="18" charset="0"/>
                <a:cs typeface="Times New Roman" pitchFamily="18" charset="0"/>
              </a:rPr>
              <a:t>3.</a:t>
            </a:r>
            <a:r>
              <a:rPr lang="en-US" sz="3600" b="1" dirty="0">
                <a:solidFill>
                  <a:schemeClr val="bg2">
                    <a:lumMod val="50000"/>
                  </a:schemeClr>
                </a:solidFill>
                <a:latin typeface="Times New Roman" pitchFamily="18" charset="0"/>
                <a:cs typeface="Times New Roman" pitchFamily="18" charset="0"/>
              </a:rPr>
              <a:t> </a:t>
            </a:r>
            <a:r>
              <a:rPr lang="en-US" sz="3600" b="1" dirty="0" err="1">
                <a:solidFill>
                  <a:schemeClr val="bg2">
                    <a:lumMod val="50000"/>
                  </a:schemeClr>
                </a:solidFill>
                <a:latin typeface="Times New Roman" pitchFamily="18" charset="0"/>
                <a:cs typeface="Times New Roman" pitchFamily="18" charset="0"/>
              </a:rPr>
              <a:t>Bộ</a:t>
            </a:r>
            <a:r>
              <a:rPr lang="en-US" sz="3600" b="1" dirty="0">
                <a:solidFill>
                  <a:schemeClr val="bg2">
                    <a:lumMod val="50000"/>
                  </a:schemeClr>
                </a:solidFill>
                <a:latin typeface="Times New Roman" pitchFamily="18" charset="0"/>
                <a:cs typeface="Times New Roman" pitchFamily="18" charset="0"/>
              </a:rPr>
              <a:t> </a:t>
            </a:r>
            <a:r>
              <a:rPr lang="en-US" sz="3600" b="1" dirty="0" err="1">
                <a:solidFill>
                  <a:schemeClr val="bg2">
                    <a:lumMod val="50000"/>
                  </a:schemeClr>
                </a:solidFill>
                <a:latin typeface="Times New Roman" pitchFamily="18" charset="0"/>
                <a:cs typeface="Times New Roman" pitchFamily="18" charset="0"/>
              </a:rPr>
              <a:t>phận</a:t>
            </a:r>
            <a:r>
              <a:rPr lang="en-US" sz="3600" b="1" dirty="0">
                <a:solidFill>
                  <a:schemeClr val="bg2">
                    <a:lumMod val="50000"/>
                  </a:schemeClr>
                </a:solidFill>
                <a:latin typeface="Times New Roman" pitchFamily="18" charset="0"/>
                <a:cs typeface="Times New Roman" pitchFamily="18" charset="0"/>
              </a:rPr>
              <a:t> </a:t>
            </a:r>
            <a:r>
              <a:rPr lang="en-US" sz="3600" b="1" dirty="0" err="1">
                <a:solidFill>
                  <a:schemeClr val="bg2">
                    <a:lumMod val="50000"/>
                  </a:schemeClr>
                </a:solidFill>
                <a:latin typeface="Times New Roman" pitchFamily="18" charset="0"/>
                <a:cs typeface="Times New Roman" pitchFamily="18" charset="0"/>
              </a:rPr>
              <a:t>vị</a:t>
            </a:r>
            <a:r>
              <a:rPr lang="en-US" sz="3600" b="1" dirty="0">
                <a:solidFill>
                  <a:schemeClr val="bg2">
                    <a:lumMod val="50000"/>
                  </a:schemeClr>
                </a:solidFill>
                <a:latin typeface="Times New Roman" pitchFamily="18" charset="0"/>
                <a:cs typeface="Times New Roman" pitchFamily="18" charset="0"/>
              </a:rPr>
              <a:t> </a:t>
            </a:r>
            <a:r>
              <a:rPr lang="en-US" sz="3600" b="1" dirty="0" err="1">
                <a:solidFill>
                  <a:schemeClr val="bg2">
                    <a:lumMod val="50000"/>
                  </a:schemeClr>
                </a:solidFill>
                <a:latin typeface="Times New Roman" pitchFamily="18" charset="0"/>
                <a:cs typeface="Times New Roman" pitchFamily="18" charset="0"/>
              </a:rPr>
              <a:t>ngữ</a:t>
            </a:r>
            <a:r>
              <a:rPr lang="en-US" sz="3600" b="1" dirty="0">
                <a:solidFill>
                  <a:schemeClr val="bg2">
                    <a:lumMod val="50000"/>
                  </a:schemeClr>
                </a:solidFill>
                <a:latin typeface="Times New Roman" pitchFamily="18" charset="0"/>
                <a:cs typeface="Times New Roman" pitchFamily="18" charset="0"/>
              </a:rPr>
              <a:t> </a:t>
            </a:r>
            <a:r>
              <a:rPr lang="en-US" sz="3600" b="1" dirty="0" err="1">
                <a:solidFill>
                  <a:schemeClr val="bg2">
                    <a:lumMod val="50000"/>
                  </a:schemeClr>
                </a:solidFill>
                <a:latin typeface="Times New Roman" pitchFamily="18" charset="0"/>
                <a:cs typeface="Times New Roman" pitchFamily="18" charset="0"/>
              </a:rPr>
              <a:t>trong</a:t>
            </a:r>
            <a:r>
              <a:rPr lang="en-US" sz="3600" b="1" dirty="0">
                <a:solidFill>
                  <a:schemeClr val="bg2">
                    <a:lumMod val="50000"/>
                  </a:schemeClr>
                </a:solidFill>
                <a:latin typeface="Times New Roman" pitchFamily="18" charset="0"/>
                <a:cs typeface="Times New Roman" pitchFamily="18" charset="0"/>
              </a:rPr>
              <a:t> </a:t>
            </a:r>
            <a:r>
              <a:rPr lang="en-US" sz="3600" b="1" dirty="0" err="1">
                <a:solidFill>
                  <a:schemeClr val="bg2">
                    <a:lumMod val="50000"/>
                  </a:schemeClr>
                </a:solidFill>
                <a:latin typeface="Times New Roman" pitchFamily="18" charset="0"/>
                <a:cs typeface="Times New Roman" pitchFamily="18" charset="0"/>
              </a:rPr>
              <a:t>câu</a:t>
            </a:r>
            <a:r>
              <a:rPr lang="en-US" sz="3600" b="1" dirty="0">
                <a:solidFill>
                  <a:schemeClr val="bg2">
                    <a:lumMod val="50000"/>
                  </a:schemeClr>
                </a:solidFill>
                <a:latin typeface="Times New Roman" pitchFamily="18" charset="0"/>
                <a:cs typeface="Times New Roman" pitchFamily="18" charset="0"/>
              </a:rPr>
              <a:t> </a:t>
            </a:r>
            <a:r>
              <a:rPr lang="en-US" sz="3600" b="1" i="1" dirty="0">
                <a:solidFill>
                  <a:schemeClr val="bg2">
                    <a:lumMod val="50000"/>
                  </a:schemeClr>
                </a:solidFill>
                <a:latin typeface="Times New Roman" pitchFamily="18" charset="0"/>
                <a:cs typeface="Times New Roman" pitchFamily="18" charset="0"/>
              </a:rPr>
              <a:t>“Kim </a:t>
            </a:r>
            <a:r>
              <a:rPr lang="en-US" sz="3600" b="1" i="1" dirty="0" err="1">
                <a:solidFill>
                  <a:schemeClr val="bg2">
                    <a:lumMod val="50000"/>
                  </a:schemeClr>
                </a:solidFill>
                <a:latin typeface="Times New Roman" pitchFamily="18" charset="0"/>
                <a:cs typeface="Times New Roman" pitchFamily="18" charset="0"/>
              </a:rPr>
              <a:t>Đồng</a:t>
            </a:r>
            <a:r>
              <a:rPr lang="en-US" sz="3600" b="1" i="1" dirty="0">
                <a:solidFill>
                  <a:schemeClr val="bg2">
                    <a:lumMod val="50000"/>
                  </a:schemeClr>
                </a:solidFill>
                <a:latin typeface="Times New Roman" pitchFamily="18" charset="0"/>
                <a:cs typeface="Times New Roman" pitchFamily="18" charset="0"/>
              </a:rPr>
              <a:t> </a:t>
            </a:r>
            <a:r>
              <a:rPr lang="en-US" sz="3600" b="1" i="1" dirty="0" err="1">
                <a:solidFill>
                  <a:schemeClr val="bg2">
                    <a:lumMod val="50000"/>
                  </a:schemeClr>
                </a:solidFill>
                <a:latin typeface="Times New Roman" pitchFamily="18" charset="0"/>
                <a:cs typeface="Times New Roman" pitchFamily="18" charset="0"/>
              </a:rPr>
              <a:t>là</a:t>
            </a:r>
            <a:r>
              <a:rPr lang="en-US" sz="3600" b="1" i="1" dirty="0">
                <a:solidFill>
                  <a:schemeClr val="bg2">
                    <a:lumMod val="50000"/>
                  </a:schemeClr>
                </a:solidFill>
                <a:latin typeface="Times New Roman" pitchFamily="18" charset="0"/>
                <a:cs typeface="Times New Roman" pitchFamily="18" charset="0"/>
              </a:rPr>
              <a:t> </a:t>
            </a:r>
            <a:r>
              <a:rPr lang="en-US" sz="3600" b="1" i="1" dirty="0" err="1">
                <a:solidFill>
                  <a:schemeClr val="bg2">
                    <a:lumMod val="50000"/>
                  </a:schemeClr>
                </a:solidFill>
                <a:latin typeface="Times New Roman" pitchFamily="18" charset="0"/>
                <a:cs typeface="Times New Roman" pitchFamily="18" charset="0"/>
              </a:rPr>
              <a:t>một</a:t>
            </a:r>
            <a:r>
              <a:rPr lang="en-US" sz="3600" b="1" i="1" dirty="0">
                <a:solidFill>
                  <a:schemeClr val="bg2">
                    <a:lumMod val="50000"/>
                  </a:schemeClr>
                </a:solidFill>
                <a:latin typeface="Times New Roman" pitchFamily="18" charset="0"/>
                <a:cs typeface="Times New Roman" pitchFamily="18" charset="0"/>
              </a:rPr>
              <a:t> </a:t>
            </a:r>
            <a:r>
              <a:rPr lang="en-US" sz="3600" b="1" i="1" dirty="0" err="1">
                <a:solidFill>
                  <a:schemeClr val="bg2">
                    <a:lumMod val="50000"/>
                  </a:schemeClr>
                </a:solidFill>
                <a:latin typeface="Times New Roman" pitchFamily="18" charset="0"/>
                <a:cs typeface="Times New Roman" pitchFamily="18" charset="0"/>
              </a:rPr>
              <a:t>thiếu</a:t>
            </a:r>
            <a:r>
              <a:rPr lang="en-US" sz="3600" b="1" i="1" dirty="0">
                <a:solidFill>
                  <a:schemeClr val="bg2">
                    <a:lumMod val="50000"/>
                  </a:schemeClr>
                </a:solidFill>
                <a:latin typeface="Times New Roman" pitchFamily="18" charset="0"/>
                <a:cs typeface="Times New Roman" pitchFamily="18" charset="0"/>
              </a:rPr>
              <a:t> </a:t>
            </a:r>
            <a:r>
              <a:rPr lang="en-US" sz="3600" b="1" i="1" dirty="0" err="1">
                <a:solidFill>
                  <a:schemeClr val="bg2">
                    <a:lumMod val="50000"/>
                  </a:schemeClr>
                </a:solidFill>
                <a:latin typeface="Times New Roman" pitchFamily="18" charset="0"/>
                <a:cs typeface="Times New Roman" pitchFamily="18" charset="0"/>
              </a:rPr>
              <a:t>niên</a:t>
            </a:r>
            <a:r>
              <a:rPr lang="en-US" sz="3600" b="1" i="1" dirty="0">
                <a:solidFill>
                  <a:schemeClr val="bg2">
                    <a:lumMod val="50000"/>
                  </a:schemeClr>
                </a:solidFill>
                <a:latin typeface="Times New Roman" pitchFamily="18" charset="0"/>
                <a:cs typeface="Times New Roman" pitchFamily="18" charset="0"/>
              </a:rPr>
              <a:t> </a:t>
            </a:r>
            <a:r>
              <a:rPr lang="en-US" sz="3600" b="1" i="1" dirty="0" err="1">
                <a:solidFill>
                  <a:schemeClr val="bg2">
                    <a:lumMod val="50000"/>
                  </a:schemeClr>
                </a:solidFill>
                <a:latin typeface="Times New Roman" pitchFamily="18" charset="0"/>
                <a:cs typeface="Times New Roman" pitchFamily="18" charset="0"/>
              </a:rPr>
              <a:t>dũng</a:t>
            </a:r>
            <a:r>
              <a:rPr lang="en-US" sz="3600" b="1" i="1" dirty="0">
                <a:solidFill>
                  <a:schemeClr val="bg2">
                    <a:lumMod val="50000"/>
                  </a:schemeClr>
                </a:solidFill>
                <a:latin typeface="Times New Roman" pitchFamily="18" charset="0"/>
                <a:cs typeface="Times New Roman" pitchFamily="18" charset="0"/>
              </a:rPr>
              <a:t> </a:t>
            </a:r>
            <a:r>
              <a:rPr lang="en-US" sz="3600" b="1" i="1" dirty="0" err="1">
                <a:solidFill>
                  <a:schemeClr val="bg2">
                    <a:lumMod val="50000"/>
                  </a:schemeClr>
                </a:solidFill>
                <a:latin typeface="Times New Roman" pitchFamily="18" charset="0"/>
                <a:cs typeface="Times New Roman" pitchFamily="18" charset="0"/>
              </a:rPr>
              <a:t>cảm</a:t>
            </a:r>
            <a:r>
              <a:rPr lang="en-US" sz="3600" b="1" i="1" dirty="0">
                <a:solidFill>
                  <a:schemeClr val="bg2">
                    <a:lumMod val="50000"/>
                  </a:schemeClr>
                </a:solidFill>
                <a:latin typeface="Times New Roman" pitchFamily="18" charset="0"/>
                <a:cs typeface="Times New Roman" pitchFamily="18" charset="0"/>
              </a:rPr>
              <a:t>.” </a:t>
            </a:r>
            <a:r>
              <a:rPr lang="en-US" sz="3600" b="1" dirty="0" err="1">
                <a:solidFill>
                  <a:schemeClr val="bg2">
                    <a:lumMod val="50000"/>
                  </a:schemeClr>
                </a:solidFill>
                <a:latin typeface="Times New Roman" pitchFamily="18" charset="0"/>
                <a:cs typeface="Times New Roman" pitchFamily="18" charset="0"/>
              </a:rPr>
              <a:t>là</a:t>
            </a:r>
            <a:r>
              <a:rPr lang="en-US" sz="3600" b="1" dirty="0">
                <a:solidFill>
                  <a:schemeClr val="bg2">
                    <a:lumMod val="50000"/>
                  </a:schemeClr>
                </a:solidFill>
                <a:latin typeface="Times New Roman" pitchFamily="18" charset="0"/>
                <a:cs typeface="Times New Roman" pitchFamily="18" charset="0"/>
              </a:rPr>
              <a:t>:</a:t>
            </a:r>
          </a:p>
        </p:txBody>
      </p:sp>
      <p:sp>
        <p:nvSpPr>
          <p:cNvPr id="8" name="Snip Diagonal Corner Rectangle 7"/>
          <p:cNvSpPr/>
          <p:nvPr/>
        </p:nvSpPr>
        <p:spPr>
          <a:xfrm>
            <a:off x="2141621" y="2554706"/>
            <a:ext cx="4576493" cy="1563289"/>
          </a:xfrm>
          <a:prstGeom prst="snip2DiagRect">
            <a:avLst>
              <a:gd name="adj1" fmla="val 0"/>
              <a:gd name="adj2" fmla="val 23271"/>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lIns="77382" tIns="38690" rIns="77382" bIns="38690" rtlCol="0" anchor="ctr"/>
          <a:lstStyle/>
          <a:p>
            <a:pPr algn="ctr" defTabSz="913877"/>
            <a:r>
              <a:rPr lang="en-US" sz="4400" b="1" dirty="0" err="1">
                <a:solidFill>
                  <a:srgbClr val="FF0000"/>
                </a:solidFill>
                <a:latin typeface="Times New Roman" pitchFamily="18" charset="0"/>
                <a:cs typeface="Times New Roman" pitchFamily="18" charset="0"/>
              </a:rPr>
              <a:t>là</a:t>
            </a:r>
            <a:r>
              <a:rPr lang="en-US" sz="4400" b="1" dirty="0">
                <a:solidFill>
                  <a:srgbClr val="FF0000"/>
                </a:solidFill>
                <a:latin typeface="Times New Roman" pitchFamily="18" charset="0"/>
                <a:cs typeface="Times New Roman" pitchFamily="18" charset="0"/>
              </a:rPr>
              <a:t> </a:t>
            </a:r>
            <a:r>
              <a:rPr lang="en-US" sz="4400" b="1" dirty="0" err="1">
                <a:solidFill>
                  <a:srgbClr val="FF0000"/>
                </a:solidFill>
                <a:latin typeface="Times New Roman" pitchFamily="18" charset="0"/>
                <a:cs typeface="Times New Roman" pitchFamily="18" charset="0"/>
              </a:rPr>
              <a:t>một</a:t>
            </a:r>
            <a:r>
              <a:rPr lang="en-US" sz="4400" b="1" dirty="0">
                <a:solidFill>
                  <a:srgbClr val="FF0000"/>
                </a:solidFill>
                <a:latin typeface="Times New Roman" pitchFamily="18" charset="0"/>
                <a:cs typeface="Times New Roman" pitchFamily="18" charset="0"/>
              </a:rPr>
              <a:t> </a:t>
            </a:r>
            <a:r>
              <a:rPr lang="en-US" sz="4400" b="1" dirty="0" err="1">
                <a:solidFill>
                  <a:srgbClr val="FF0000"/>
                </a:solidFill>
                <a:latin typeface="Times New Roman" pitchFamily="18" charset="0"/>
                <a:cs typeface="Times New Roman" pitchFamily="18" charset="0"/>
              </a:rPr>
              <a:t>thiếu</a:t>
            </a:r>
            <a:r>
              <a:rPr lang="en-US" sz="4400" b="1" dirty="0">
                <a:solidFill>
                  <a:srgbClr val="FF0000"/>
                </a:solidFill>
                <a:latin typeface="Times New Roman" pitchFamily="18" charset="0"/>
                <a:cs typeface="Times New Roman" pitchFamily="18" charset="0"/>
              </a:rPr>
              <a:t> </a:t>
            </a:r>
            <a:r>
              <a:rPr lang="en-US" sz="4400" b="1" dirty="0" err="1">
                <a:solidFill>
                  <a:srgbClr val="FF0000"/>
                </a:solidFill>
                <a:latin typeface="Times New Roman" pitchFamily="18" charset="0"/>
                <a:cs typeface="Times New Roman" pitchFamily="18" charset="0"/>
              </a:rPr>
              <a:t>niên</a:t>
            </a:r>
            <a:r>
              <a:rPr lang="en-US" sz="4400" b="1" dirty="0">
                <a:solidFill>
                  <a:srgbClr val="FF0000"/>
                </a:solidFill>
                <a:latin typeface="Times New Roman" pitchFamily="18" charset="0"/>
                <a:cs typeface="Times New Roman" pitchFamily="18" charset="0"/>
              </a:rPr>
              <a:t> </a:t>
            </a:r>
            <a:r>
              <a:rPr lang="en-US" sz="4400" b="1" dirty="0" err="1">
                <a:solidFill>
                  <a:srgbClr val="FF0000"/>
                </a:solidFill>
                <a:latin typeface="Times New Roman" pitchFamily="18" charset="0"/>
                <a:cs typeface="Times New Roman" pitchFamily="18" charset="0"/>
              </a:rPr>
              <a:t>dũng</a:t>
            </a:r>
            <a:r>
              <a:rPr lang="en-US" sz="4400" b="1" dirty="0">
                <a:solidFill>
                  <a:srgbClr val="FF0000"/>
                </a:solidFill>
                <a:latin typeface="Times New Roman" pitchFamily="18" charset="0"/>
                <a:cs typeface="Times New Roman" pitchFamily="18" charset="0"/>
              </a:rPr>
              <a:t> </a:t>
            </a:r>
            <a:r>
              <a:rPr lang="en-US" sz="4400" b="1" dirty="0" err="1">
                <a:solidFill>
                  <a:srgbClr val="FF0000"/>
                </a:solidFill>
                <a:latin typeface="Times New Roman" pitchFamily="18" charset="0"/>
                <a:cs typeface="Times New Roman" pitchFamily="18" charset="0"/>
              </a:rPr>
              <a:t>cảm</a:t>
            </a:r>
            <a:endParaRPr lang="vi-VN" sz="4400" b="1" dirty="0">
              <a:solidFill>
                <a:srgbClr val="FFFF00"/>
              </a:solidFill>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subTnLst>
                                    <p:audio>
                                      <p:cMediaNode vol="70000">
                                        <p:cTn display="0" masterRel="sameClick">
                                          <p:stCondLst>
                                            <p:cond evt="begin" delay="0">
                                              <p:tn val="5"/>
                                            </p:cond>
                                          </p:stCondLst>
                                          <p:endCondLst>
                                            <p:cond evt="onStopAudio" delay="0">
                                              <p:tgtEl>
                                                <p:sldTgt/>
                                              </p:tgtEl>
                                            </p:cond>
                                          </p:endCondLst>
                                        </p:cTn>
                                        <p:tgtEl>
                                          <p:sndTgt r:embed="rId3" name="arrow.wav"/>
                                        </p:tgtEl>
                                      </p:cMediaNode>
                                    </p:audio>
                                  </p:sub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fade">
                                      <p:cBhvr>
                                        <p:cTn id="12" dur="1000"/>
                                        <p:tgtEl>
                                          <p:spTgt spid="8">
                                            <p:txEl>
                                              <p:pRg st="0" end="0"/>
                                            </p:txEl>
                                          </p:spTgt>
                                        </p:tgtEl>
                                      </p:cBhvr>
                                    </p:animEffect>
                                    <p:anim calcmode="lin" valueType="num">
                                      <p:cBhvr>
                                        <p:cTn id="13"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6789"/>
        <p:cNvGrpSpPr/>
        <p:nvPr/>
      </p:nvGrpSpPr>
      <p:grpSpPr>
        <a:xfrm>
          <a:off x="0" y="0"/>
          <a:ext cx="0" cy="0"/>
          <a:chOff x="0" y="0"/>
          <a:chExt cx="0" cy="0"/>
        </a:xfrm>
      </p:grpSpPr>
      <p:pic>
        <p:nvPicPr>
          <p:cNvPr id="6793" name="Google Shape;6793;p75"/>
          <p:cNvPicPr preferRelativeResize="0"/>
          <p:nvPr/>
        </p:nvPicPr>
        <p:blipFill rotWithShape="1">
          <a:blip r:embed="rId3">
            <a:alphaModFix/>
            <a:extLst>
              <a:ext uri="{BEBA8EAE-BF5A-486C-A8C5-ECC9F3942E4B}">
                <a14:imgProps xmlns:a14="http://schemas.microsoft.com/office/drawing/2010/main">
                  <a14:imgLayer r:embed="rId4">
                    <a14:imgEffect>
                      <a14:backgroundRemoval t="29550" b="92172" l="69103" r="90045"/>
                    </a14:imgEffect>
                  </a14:imgLayer>
                </a14:imgProps>
              </a:ext>
            </a:extLst>
          </a:blip>
          <a:srcRect l="66485" t="21722" r="7337"/>
          <a:stretch/>
        </p:blipFill>
        <p:spPr>
          <a:xfrm>
            <a:off x="7464569" y="2743199"/>
            <a:ext cx="2032358" cy="2801353"/>
          </a:xfrm>
          <a:prstGeom prst="roundRect">
            <a:avLst>
              <a:gd name="adj" fmla="val 2023"/>
            </a:avLst>
          </a:prstGeom>
          <a:noFill/>
          <a:ln>
            <a:noFill/>
          </a:ln>
        </p:spPr>
      </p:pic>
      <p:sp>
        <p:nvSpPr>
          <p:cNvPr id="10" name="Snip Diagonal Corner Rectangle 9"/>
          <p:cNvSpPr/>
          <p:nvPr/>
        </p:nvSpPr>
        <p:spPr>
          <a:xfrm>
            <a:off x="569494" y="168785"/>
            <a:ext cx="8574506" cy="1655556"/>
          </a:xfrm>
          <a:prstGeom prst="snip2DiagRect">
            <a:avLst>
              <a:gd name="adj1" fmla="val 0"/>
              <a:gd name="adj2"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7385" tIns="38692" rIns="77385" bIns="38692" rtlCol="0" anchor="ctr"/>
          <a:lstStyle/>
          <a:p>
            <a:pPr algn="just" defTabSz="792118"/>
            <a:r>
              <a:rPr lang="en-US" sz="3600" b="1" dirty="0" smtClean="0">
                <a:solidFill>
                  <a:schemeClr val="bg2">
                    <a:lumMod val="50000"/>
                  </a:schemeClr>
                </a:solidFill>
                <a:effectLst>
                  <a:outerShdw blurRad="38100" dist="38100" dir="2700000" algn="tl">
                    <a:srgbClr val="000000">
                      <a:alpha val="43137"/>
                    </a:srgbClr>
                  </a:outerShdw>
                </a:effectLst>
                <a:latin typeface="Times New Roman" panose="02020603050405020304" pitchFamily="18" charset="0"/>
                <a:cs typeface="Times New Roman" pitchFamily="18" charset="0"/>
              </a:rPr>
              <a:t>4. </a:t>
            </a:r>
            <a:r>
              <a:rPr lang="en-US" sz="3200" b="1" dirty="0" err="1">
                <a:solidFill>
                  <a:schemeClr val="bg2">
                    <a:lumMod val="50000"/>
                  </a:schemeClr>
                </a:solidFill>
                <a:latin typeface="Times New Roman" panose="02020603050405020304" pitchFamily="18" charset="0"/>
                <a:cs typeface="Times New Roman" panose="02020603050405020304" pitchFamily="18" charset="0"/>
              </a:rPr>
              <a:t>Câu</a:t>
            </a:r>
            <a:r>
              <a:rPr lang="en-US" sz="3200" b="1" dirty="0">
                <a:solidFill>
                  <a:schemeClr val="bg2">
                    <a:lumMod val="50000"/>
                  </a:schemeClr>
                </a:solidFill>
                <a:latin typeface="Times New Roman" panose="02020603050405020304" pitchFamily="18" charset="0"/>
                <a:cs typeface="Times New Roman" panose="02020603050405020304" pitchFamily="18" charset="0"/>
              </a:rPr>
              <a:t> </a:t>
            </a:r>
            <a:r>
              <a:rPr lang="en-US" sz="3200" b="1" dirty="0" err="1">
                <a:solidFill>
                  <a:schemeClr val="bg2">
                    <a:lumMod val="50000"/>
                  </a:schemeClr>
                </a:solidFill>
                <a:latin typeface="Times New Roman" panose="02020603050405020304" pitchFamily="18" charset="0"/>
                <a:cs typeface="Times New Roman" panose="02020603050405020304" pitchFamily="18" charset="0"/>
              </a:rPr>
              <a:t>kể</a:t>
            </a:r>
            <a:r>
              <a:rPr lang="en-US" sz="3200" b="1" dirty="0">
                <a:solidFill>
                  <a:schemeClr val="bg2">
                    <a:lumMod val="50000"/>
                  </a:schemeClr>
                </a:solidFill>
                <a:latin typeface="Times New Roman" panose="02020603050405020304" pitchFamily="18" charset="0"/>
                <a:cs typeface="Times New Roman" panose="02020603050405020304" pitchFamily="18" charset="0"/>
              </a:rPr>
              <a:t> </a:t>
            </a:r>
            <a:r>
              <a:rPr lang="en-US" sz="3200" b="1" i="1" dirty="0">
                <a:solidFill>
                  <a:schemeClr val="bg2">
                    <a:lumMod val="50000"/>
                  </a:schemeClr>
                </a:solidFill>
                <a:latin typeface="Times New Roman" panose="02020603050405020304" pitchFamily="18" charset="0"/>
                <a:cs typeface="Times New Roman" panose="02020603050405020304" pitchFamily="18" charset="0"/>
              </a:rPr>
              <a:t>Ai </a:t>
            </a:r>
            <a:r>
              <a:rPr lang="en-US" sz="3200" b="1" i="1" dirty="0" err="1">
                <a:solidFill>
                  <a:schemeClr val="bg2">
                    <a:lumMod val="50000"/>
                  </a:schemeClr>
                </a:solidFill>
                <a:latin typeface="Times New Roman" panose="02020603050405020304" pitchFamily="18" charset="0"/>
                <a:cs typeface="Times New Roman" panose="02020603050405020304" pitchFamily="18" charset="0"/>
              </a:rPr>
              <a:t>là</a:t>
            </a:r>
            <a:r>
              <a:rPr lang="en-US" sz="3200" b="1" i="1" dirty="0">
                <a:solidFill>
                  <a:schemeClr val="bg2">
                    <a:lumMod val="50000"/>
                  </a:schemeClr>
                </a:solidFill>
                <a:latin typeface="Times New Roman" panose="02020603050405020304" pitchFamily="18" charset="0"/>
                <a:cs typeface="Times New Roman" panose="02020603050405020304" pitchFamily="18" charset="0"/>
              </a:rPr>
              <a:t> </a:t>
            </a:r>
            <a:r>
              <a:rPr lang="en-US" sz="3200" b="1" i="1" dirty="0" err="1">
                <a:solidFill>
                  <a:schemeClr val="bg2">
                    <a:lumMod val="50000"/>
                  </a:schemeClr>
                </a:solidFill>
                <a:latin typeface="Times New Roman" panose="02020603050405020304" pitchFamily="18" charset="0"/>
                <a:cs typeface="Times New Roman" panose="02020603050405020304" pitchFamily="18" charset="0"/>
              </a:rPr>
              <a:t>gì</a:t>
            </a:r>
            <a:r>
              <a:rPr lang="en-US" sz="3200" b="1" i="1" dirty="0">
                <a:solidFill>
                  <a:schemeClr val="bg2">
                    <a:lumMod val="50000"/>
                  </a:schemeClr>
                </a:solidFill>
                <a:latin typeface="Times New Roman" panose="02020603050405020304" pitchFamily="18" charset="0"/>
                <a:cs typeface="Times New Roman" panose="02020603050405020304" pitchFamily="18" charset="0"/>
              </a:rPr>
              <a:t>? </a:t>
            </a:r>
            <a:r>
              <a:rPr lang="en-US" sz="3200" b="1" dirty="0" err="1">
                <a:solidFill>
                  <a:schemeClr val="bg2">
                    <a:lumMod val="50000"/>
                  </a:schemeClr>
                </a:solidFill>
                <a:latin typeface="Times New Roman" panose="02020603050405020304" pitchFamily="18" charset="0"/>
                <a:cs typeface="Times New Roman" panose="02020603050405020304" pitchFamily="18" charset="0"/>
              </a:rPr>
              <a:t>được</a:t>
            </a:r>
            <a:r>
              <a:rPr lang="en-US" sz="3200" b="1" dirty="0">
                <a:solidFill>
                  <a:schemeClr val="bg2">
                    <a:lumMod val="50000"/>
                  </a:schemeClr>
                </a:solidFill>
                <a:latin typeface="Times New Roman" panose="02020603050405020304" pitchFamily="18" charset="0"/>
                <a:cs typeface="Times New Roman" panose="02020603050405020304" pitchFamily="18" charset="0"/>
              </a:rPr>
              <a:t> </a:t>
            </a:r>
            <a:r>
              <a:rPr lang="en-US" sz="3200" b="1" dirty="0" err="1">
                <a:solidFill>
                  <a:schemeClr val="bg2">
                    <a:lumMod val="50000"/>
                  </a:schemeClr>
                </a:solidFill>
                <a:latin typeface="Times New Roman" panose="02020603050405020304" pitchFamily="18" charset="0"/>
                <a:cs typeface="Times New Roman" panose="02020603050405020304" pitchFamily="18" charset="0"/>
              </a:rPr>
              <a:t>dùng</a:t>
            </a:r>
            <a:r>
              <a:rPr lang="en-US" sz="3200" b="1" dirty="0">
                <a:solidFill>
                  <a:schemeClr val="bg2">
                    <a:lumMod val="50000"/>
                  </a:schemeClr>
                </a:solidFill>
                <a:latin typeface="Times New Roman" panose="02020603050405020304" pitchFamily="18" charset="0"/>
                <a:cs typeface="Times New Roman" panose="02020603050405020304" pitchFamily="18" charset="0"/>
              </a:rPr>
              <a:t> </a:t>
            </a:r>
            <a:r>
              <a:rPr lang="en-US" sz="3200" b="1" dirty="0" err="1">
                <a:solidFill>
                  <a:schemeClr val="bg2">
                    <a:lumMod val="50000"/>
                  </a:schemeClr>
                </a:solidFill>
                <a:latin typeface="Times New Roman" panose="02020603050405020304" pitchFamily="18" charset="0"/>
                <a:cs typeface="Times New Roman" panose="02020603050405020304" pitchFamily="18" charset="0"/>
              </a:rPr>
              <a:t>để</a:t>
            </a:r>
            <a:r>
              <a:rPr lang="en-US" sz="3200" b="1" dirty="0">
                <a:solidFill>
                  <a:schemeClr val="bg2">
                    <a:lumMod val="50000"/>
                  </a:schemeClr>
                </a:solidFill>
                <a:latin typeface="Times New Roman" panose="02020603050405020304" pitchFamily="18" charset="0"/>
                <a:cs typeface="Times New Roman" panose="02020603050405020304" pitchFamily="18" charset="0"/>
              </a:rPr>
              <a:t> </a:t>
            </a:r>
            <a:r>
              <a:rPr lang="en-US" sz="3200" b="1" dirty="0" err="1" smtClean="0">
                <a:solidFill>
                  <a:schemeClr val="bg2">
                    <a:lumMod val="50000"/>
                  </a:schemeClr>
                </a:solidFill>
                <a:latin typeface="Times New Roman" panose="02020603050405020304" pitchFamily="18" charset="0"/>
                <a:cs typeface="Times New Roman" panose="02020603050405020304" pitchFamily="18" charset="0"/>
              </a:rPr>
              <a:t>làm</a:t>
            </a:r>
            <a:r>
              <a:rPr lang="en-US" sz="3200" b="1" dirty="0" smtClean="0">
                <a:solidFill>
                  <a:schemeClr val="bg2">
                    <a:lumMod val="50000"/>
                  </a:schemeClr>
                </a:solidFill>
                <a:latin typeface="Times New Roman" panose="02020603050405020304" pitchFamily="18" charset="0"/>
                <a:cs typeface="Times New Roman" panose="02020603050405020304" pitchFamily="18" charset="0"/>
              </a:rPr>
              <a:t> </a:t>
            </a:r>
            <a:r>
              <a:rPr lang="en-US" sz="3200" b="1" dirty="0" err="1" smtClean="0">
                <a:solidFill>
                  <a:schemeClr val="bg2">
                    <a:lumMod val="50000"/>
                  </a:schemeClr>
                </a:solidFill>
                <a:latin typeface="Times New Roman" panose="02020603050405020304" pitchFamily="18" charset="0"/>
                <a:cs typeface="Times New Roman" panose="02020603050405020304" pitchFamily="18" charset="0"/>
              </a:rPr>
              <a:t>gì</a:t>
            </a:r>
            <a:r>
              <a:rPr lang="en-US" sz="3200" b="1" dirty="0" smtClean="0">
                <a:solidFill>
                  <a:schemeClr val="bg2">
                    <a:lumMod val="50000"/>
                  </a:schemeClr>
                </a:solidFill>
                <a:latin typeface="Times New Roman" panose="02020603050405020304" pitchFamily="18" charset="0"/>
                <a:cs typeface="Times New Roman" panose="02020603050405020304" pitchFamily="18" charset="0"/>
              </a:rPr>
              <a:t>?</a:t>
            </a:r>
            <a:endParaRPr lang="en-US" sz="3600" b="1" dirty="0">
              <a:solidFill>
                <a:schemeClr val="bg2">
                  <a:lumMod val="50000"/>
                </a:schemeClr>
              </a:solidFill>
              <a:latin typeface="Times New Roman" pitchFamily="18" charset="0"/>
              <a:cs typeface="Times New Roman" pitchFamily="18" charset="0"/>
            </a:endParaRPr>
          </a:p>
        </p:txBody>
      </p:sp>
      <p:sp>
        <p:nvSpPr>
          <p:cNvPr id="11" name="6-Point Star 10"/>
          <p:cNvSpPr/>
          <p:nvPr/>
        </p:nvSpPr>
        <p:spPr>
          <a:xfrm>
            <a:off x="1259305" y="1468195"/>
            <a:ext cx="5020598" cy="2825073"/>
          </a:xfrm>
          <a:prstGeom prst="star6">
            <a:avLst/>
          </a:prstGeom>
          <a:solidFill>
            <a:schemeClr val="accent2">
              <a:lumMod val="75000"/>
            </a:schemeClr>
          </a:solidFill>
          <a:ln>
            <a:noFill/>
          </a:ln>
        </p:spPr>
        <p:style>
          <a:lnRef idx="2">
            <a:schemeClr val="accent6"/>
          </a:lnRef>
          <a:fillRef idx="1">
            <a:schemeClr val="lt1"/>
          </a:fillRef>
          <a:effectRef idx="0">
            <a:schemeClr val="accent6"/>
          </a:effectRef>
          <a:fontRef idx="minor">
            <a:schemeClr val="dk1"/>
          </a:fontRef>
        </p:style>
        <p:txBody>
          <a:bodyPr lIns="77385" tIns="38692" rIns="77385" bIns="38692" rtlCol="0" anchor="ctr"/>
          <a:lstStyle/>
          <a:p>
            <a:pPr algn="ctr" defTabSz="913920"/>
            <a:r>
              <a:rPr lang="en-US" sz="2000" b="1" dirty="0" smtClean="0">
                <a:solidFill>
                  <a:srgbClr val="FF0000"/>
                </a:solidFill>
                <a:latin typeface="Times New Roman" panose="02020603050405020304" pitchFamily="18" charset="0"/>
                <a:cs typeface="Times New Roman" panose="02020603050405020304" pitchFamily="18" charset="0"/>
              </a:rPr>
              <a:t>     </a:t>
            </a:r>
            <a:r>
              <a:rPr lang="en-US" sz="2000" b="1" dirty="0" err="1" smtClean="0">
                <a:solidFill>
                  <a:srgbClr val="FF0000"/>
                </a:solidFill>
                <a:latin typeface="Times New Roman" panose="02020603050405020304" pitchFamily="18" charset="0"/>
                <a:cs typeface="Times New Roman" panose="02020603050405020304" pitchFamily="18" charset="0"/>
              </a:rPr>
              <a:t>Câu</a:t>
            </a:r>
            <a:r>
              <a:rPr lang="en-US" sz="2000" b="1" dirty="0" smtClean="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kể</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i="1" dirty="0">
                <a:solidFill>
                  <a:srgbClr val="FF0000"/>
                </a:solidFill>
                <a:latin typeface="Times New Roman" panose="02020603050405020304" pitchFamily="18" charset="0"/>
                <a:cs typeface="Times New Roman" panose="02020603050405020304" pitchFamily="18" charset="0"/>
              </a:rPr>
              <a:t>Ai </a:t>
            </a:r>
            <a:r>
              <a:rPr lang="en-US" sz="2000" b="1" i="1" dirty="0" err="1">
                <a:solidFill>
                  <a:srgbClr val="FF0000"/>
                </a:solidFill>
                <a:latin typeface="Times New Roman" panose="02020603050405020304" pitchFamily="18" charset="0"/>
                <a:cs typeface="Times New Roman" panose="02020603050405020304" pitchFamily="18" charset="0"/>
              </a:rPr>
              <a:t>là</a:t>
            </a:r>
            <a:r>
              <a:rPr lang="en-US" sz="2000" b="1" i="1" dirty="0">
                <a:solidFill>
                  <a:srgbClr val="FF0000"/>
                </a:solidFill>
                <a:latin typeface="Times New Roman" panose="02020603050405020304" pitchFamily="18" charset="0"/>
                <a:cs typeface="Times New Roman" panose="02020603050405020304" pitchFamily="18" charset="0"/>
              </a:rPr>
              <a:t> </a:t>
            </a:r>
            <a:r>
              <a:rPr lang="en-US" sz="2000" b="1" i="1" dirty="0" err="1">
                <a:solidFill>
                  <a:srgbClr val="FF0000"/>
                </a:solidFill>
                <a:latin typeface="Times New Roman" panose="02020603050405020304" pitchFamily="18" charset="0"/>
                <a:cs typeface="Times New Roman" panose="02020603050405020304" pitchFamily="18" charset="0"/>
              </a:rPr>
              <a:t>gì</a:t>
            </a:r>
            <a:r>
              <a:rPr lang="en-US" sz="2000" b="1" i="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0000FF"/>
                </a:solidFill>
                <a:latin typeface="Times New Roman" panose="02020603050405020304" pitchFamily="18" charset="0"/>
                <a:cs typeface="Times New Roman" panose="02020603050405020304" pitchFamily="18" charset="0"/>
              </a:rPr>
              <a:t>được</a:t>
            </a:r>
            <a:r>
              <a:rPr lang="en-US" sz="2000" b="1" dirty="0">
                <a:solidFill>
                  <a:srgbClr val="0000FF"/>
                </a:solidFill>
                <a:latin typeface="Times New Roman" panose="02020603050405020304" pitchFamily="18" charset="0"/>
                <a:cs typeface="Times New Roman" panose="02020603050405020304" pitchFamily="18" charset="0"/>
              </a:rPr>
              <a:t> </a:t>
            </a:r>
            <a:r>
              <a:rPr lang="en-US" sz="2000" b="1" dirty="0" err="1">
                <a:solidFill>
                  <a:srgbClr val="0000FF"/>
                </a:solidFill>
                <a:latin typeface="Times New Roman" panose="02020603050405020304" pitchFamily="18" charset="0"/>
                <a:cs typeface="Times New Roman" panose="02020603050405020304" pitchFamily="18" charset="0"/>
              </a:rPr>
              <a:t>dùng</a:t>
            </a:r>
            <a:r>
              <a:rPr lang="en-US" sz="2000" b="1" dirty="0">
                <a:solidFill>
                  <a:srgbClr val="0000FF"/>
                </a:solidFill>
                <a:latin typeface="Times New Roman" panose="02020603050405020304" pitchFamily="18" charset="0"/>
                <a:cs typeface="Times New Roman" panose="02020603050405020304" pitchFamily="18" charset="0"/>
              </a:rPr>
              <a:t> </a:t>
            </a:r>
            <a:r>
              <a:rPr lang="en-US" sz="2000" b="1" dirty="0" err="1">
                <a:solidFill>
                  <a:srgbClr val="0000FF"/>
                </a:solidFill>
                <a:latin typeface="Times New Roman" panose="02020603050405020304" pitchFamily="18" charset="0"/>
                <a:cs typeface="Times New Roman" panose="02020603050405020304" pitchFamily="18" charset="0"/>
              </a:rPr>
              <a:t>để</a:t>
            </a:r>
            <a:r>
              <a:rPr lang="en-US" sz="2000" b="1" dirty="0">
                <a:solidFill>
                  <a:srgbClr val="0000FF"/>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giới</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thiệu</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0000FF"/>
                </a:solidFill>
                <a:latin typeface="Times New Roman" panose="02020603050405020304" pitchFamily="18" charset="0"/>
                <a:cs typeface="Times New Roman" panose="02020603050405020304" pitchFamily="18" charset="0"/>
              </a:rPr>
              <a:t>hoặc</a:t>
            </a:r>
            <a:r>
              <a:rPr lang="en-US" sz="2000" b="1" dirty="0">
                <a:solidFill>
                  <a:srgbClr val="0000FF"/>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nêu</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nhận</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định</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0000FF"/>
                </a:solidFill>
                <a:latin typeface="Times New Roman" panose="02020603050405020304" pitchFamily="18" charset="0"/>
                <a:cs typeface="Times New Roman" panose="02020603050405020304" pitchFamily="18" charset="0"/>
              </a:rPr>
              <a:t>về</a:t>
            </a:r>
            <a:r>
              <a:rPr lang="en-US" sz="2000" b="1" dirty="0">
                <a:solidFill>
                  <a:srgbClr val="0000FF"/>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một</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người</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một</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FF0000"/>
                </a:solidFill>
                <a:latin typeface="Times New Roman" panose="02020603050405020304" pitchFamily="18" charset="0"/>
                <a:cs typeface="Times New Roman" panose="02020603050405020304" pitchFamily="18" charset="0"/>
              </a:rPr>
              <a:t>vật</a:t>
            </a:r>
            <a:r>
              <a:rPr lang="en-US" sz="2000" b="1" dirty="0">
                <a:solidFill>
                  <a:srgbClr val="FF0000"/>
                </a:solidFill>
                <a:latin typeface="Times New Roman" panose="02020603050405020304" pitchFamily="18" charset="0"/>
                <a:cs typeface="Times New Roman" panose="02020603050405020304" pitchFamily="18" charset="0"/>
              </a:rPr>
              <a:t> </a:t>
            </a:r>
            <a:r>
              <a:rPr lang="en-US" sz="2000" b="1" dirty="0" err="1">
                <a:solidFill>
                  <a:srgbClr val="0000FF"/>
                </a:solidFill>
                <a:latin typeface="Times New Roman" panose="02020603050405020304" pitchFamily="18" charset="0"/>
                <a:cs typeface="Times New Roman" panose="02020603050405020304" pitchFamily="18" charset="0"/>
              </a:rPr>
              <a:t>nào</a:t>
            </a:r>
            <a:r>
              <a:rPr lang="en-US" sz="2000" b="1" dirty="0">
                <a:solidFill>
                  <a:srgbClr val="0000FF"/>
                </a:solidFill>
                <a:latin typeface="Times New Roman" panose="02020603050405020304" pitchFamily="18" charset="0"/>
                <a:cs typeface="Times New Roman" panose="02020603050405020304" pitchFamily="18" charset="0"/>
              </a:rPr>
              <a:t> </a:t>
            </a:r>
            <a:r>
              <a:rPr lang="en-US" sz="2000" b="1" dirty="0" err="1">
                <a:solidFill>
                  <a:srgbClr val="0000FF"/>
                </a:solidFill>
                <a:latin typeface="Times New Roman" panose="02020603050405020304" pitchFamily="18" charset="0"/>
                <a:cs typeface="Times New Roman" panose="02020603050405020304" pitchFamily="18" charset="0"/>
              </a:rPr>
              <a:t>đó</a:t>
            </a:r>
            <a:r>
              <a:rPr lang="en-US" sz="2000" b="1" dirty="0">
                <a:solidFill>
                  <a:srgbClr val="0000FF"/>
                </a:solidFill>
                <a:latin typeface="Times New Roman" panose="02020603050405020304" pitchFamily="18" charset="0"/>
                <a:cs typeface="Times New Roman" panose="02020603050405020304" pitchFamily="18" charset="0"/>
              </a:rPr>
              <a:t>.</a:t>
            </a:r>
            <a:endParaRPr lang="vi-VN" sz="2000" b="1" dirty="0">
              <a:solidFill>
                <a:srgbClr val="FFFF00"/>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barn(inVertical)">
                                      <p:cBhvr>
                                        <p:cTn id="14"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6810"/>
        <p:cNvGrpSpPr/>
        <p:nvPr/>
      </p:nvGrpSpPr>
      <p:grpSpPr>
        <a:xfrm>
          <a:off x="0" y="0"/>
          <a:ext cx="0" cy="0"/>
          <a:chOff x="0" y="0"/>
          <a:chExt cx="0" cy="0"/>
        </a:xfrm>
      </p:grpSpPr>
      <p:grpSp>
        <p:nvGrpSpPr>
          <p:cNvPr id="6874" name="Google Shape;6874;p77"/>
          <p:cNvGrpSpPr/>
          <p:nvPr/>
        </p:nvGrpSpPr>
        <p:grpSpPr>
          <a:xfrm>
            <a:off x="69159" y="1310713"/>
            <a:ext cx="2518545" cy="3188312"/>
            <a:chOff x="1146741" y="1230829"/>
            <a:chExt cx="2518545" cy="3188312"/>
          </a:xfrm>
        </p:grpSpPr>
        <p:sp>
          <p:nvSpPr>
            <p:cNvPr id="6875" name="Google Shape;6875;p77"/>
            <p:cNvSpPr/>
            <p:nvPr/>
          </p:nvSpPr>
          <p:spPr>
            <a:xfrm>
              <a:off x="1778533" y="3047265"/>
              <a:ext cx="42208" cy="44740"/>
            </a:xfrm>
            <a:custGeom>
              <a:avLst/>
              <a:gdLst/>
              <a:ahLst/>
              <a:cxnLst/>
              <a:rect l="l" t="t" r="r" b="b"/>
              <a:pathLst>
                <a:path w="2770" h="2736" extrusionOk="0">
                  <a:moveTo>
                    <a:pt x="1369" y="0"/>
                  </a:moveTo>
                  <a:cubicBezTo>
                    <a:pt x="1369" y="734"/>
                    <a:pt x="768" y="1368"/>
                    <a:pt x="1" y="1368"/>
                  </a:cubicBezTo>
                  <a:cubicBezTo>
                    <a:pt x="735" y="1368"/>
                    <a:pt x="1369" y="2002"/>
                    <a:pt x="1369" y="2735"/>
                  </a:cubicBezTo>
                  <a:cubicBezTo>
                    <a:pt x="1369" y="2002"/>
                    <a:pt x="2002" y="1368"/>
                    <a:pt x="2770" y="1368"/>
                  </a:cubicBezTo>
                  <a:cubicBezTo>
                    <a:pt x="2002" y="1368"/>
                    <a:pt x="1369" y="734"/>
                    <a:pt x="1369" y="0"/>
                  </a:cubicBezTo>
                  <a:close/>
                </a:path>
              </a:pathLst>
            </a:custGeom>
            <a:solidFill>
              <a:srgbClr val="FFF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76" name="Google Shape;6876;p77"/>
            <p:cNvSpPr/>
            <p:nvPr/>
          </p:nvSpPr>
          <p:spPr>
            <a:xfrm>
              <a:off x="1387676" y="3560128"/>
              <a:ext cx="1036394" cy="521367"/>
            </a:xfrm>
            <a:custGeom>
              <a:avLst/>
              <a:gdLst/>
              <a:ahLst/>
              <a:cxnLst/>
              <a:rect l="l" t="t" r="r" b="b"/>
              <a:pathLst>
                <a:path w="68016" h="31883" extrusionOk="0">
                  <a:moveTo>
                    <a:pt x="36285" y="0"/>
                  </a:moveTo>
                  <a:cubicBezTo>
                    <a:pt x="34595" y="0"/>
                    <a:pt x="32910" y="447"/>
                    <a:pt x="31489" y="1361"/>
                  </a:cubicBezTo>
                  <a:cubicBezTo>
                    <a:pt x="28187" y="3495"/>
                    <a:pt x="26619" y="7899"/>
                    <a:pt x="27787" y="11601"/>
                  </a:cubicBezTo>
                  <a:cubicBezTo>
                    <a:pt x="26790" y="10774"/>
                    <a:pt x="25335" y="10271"/>
                    <a:pt x="23962" y="10271"/>
                  </a:cubicBezTo>
                  <a:cubicBezTo>
                    <a:pt x="23175" y="10271"/>
                    <a:pt x="22414" y="10436"/>
                    <a:pt x="21782" y="10801"/>
                  </a:cubicBezTo>
                  <a:cubicBezTo>
                    <a:pt x="20015" y="11835"/>
                    <a:pt x="19014" y="14003"/>
                    <a:pt x="19381" y="16004"/>
                  </a:cubicBezTo>
                  <a:cubicBezTo>
                    <a:pt x="17735" y="15088"/>
                    <a:pt x="15794" y="14633"/>
                    <a:pt x="13845" y="14633"/>
                  </a:cubicBezTo>
                  <a:cubicBezTo>
                    <a:pt x="11253" y="14633"/>
                    <a:pt x="8647" y="15439"/>
                    <a:pt x="6705" y="17039"/>
                  </a:cubicBezTo>
                  <a:cubicBezTo>
                    <a:pt x="3336" y="19841"/>
                    <a:pt x="1935" y="24811"/>
                    <a:pt x="3336" y="28980"/>
                  </a:cubicBezTo>
                  <a:cubicBezTo>
                    <a:pt x="3088" y="28864"/>
                    <a:pt x="2814" y="28811"/>
                    <a:pt x="2532" y="28811"/>
                  </a:cubicBezTo>
                  <a:cubicBezTo>
                    <a:pt x="1600" y="28811"/>
                    <a:pt x="592" y="29395"/>
                    <a:pt x="234" y="30215"/>
                  </a:cubicBezTo>
                  <a:cubicBezTo>
                    <a:pt x="0" y="30748"/>
                    <a:pt x="34" y="31349"/>
                    <a:pt x="234" y="31849"/>
                  </a:cubicBezTo>
                  <a:lnTo>
                    <a:pt x="67115" y="31849"/>
                  </a:lnTo>
                  <a:lnTo>
                    <a:pt x="67115" y="31882"/>
                  </a:lnTo>
                  <a:cubicBezTo>
                    <a:pt x="68015" y="29347"/>
                    <a:pt x="67715" y="26412"/>
                    <a:pt x="66214" y="24177"/>
                  </a:cubicBezTo>
                  <a:cubicBezTo>
                    <a:pt x="64657" y="21888"/>
                    <a:pt x="61928" y="20436"/>
                    <a:pt x="59149" y="20436"/>
                  </a:cubicBezTo>
                  <a:cubicBezTo>
                    <a:pt x="58891" y="20436"/>
                    <a:pt x="58633" y="20449"/>
                    <a:pt x="58375" y="20474"/>
                  </a:cubicBezTo>
                  <a:cubicBezTo>
                    <a:pt x="58776" y="19507"/>
                    <a:pt x="58442" y="18306"/>
                    <a:pt x="57641" y="17606"/>
                  </a:cubicBezTo>
                  <a:cubicBezTo>
                    <a:pt x="57241" y="17272"/>
                    <a:pt x="56682" y="17122"/>
                    <a:pt x="56107" y="17122"/>
                  </a:cubicBezTo>
                  <a:cubicBezTo>
                    <a:pt x="55532" y="17122"/>
                    <a:pt x="54939" y="17272"/>
                    <a:pt x="54472" y="17539"/>
                  </a:cubicBezTo>
                  <a:cubicBezTo>
                    <a:pt x="55040" y="15070"/>
                    <a:pt x="53639" y="12268"/>
                    <a:pt x="51337" y="11234"/>
                  </a:cubicBezTo>
                  <a:cubicBezTo>
                    <a:pt x="50597" y="10907"/>
                    <a:pt x="49779" y="10746"/>
                    <a:pt x="48961" y="10746"/>
                  </a:cubicBezTo>
                  <a:cubicBezTo>
                    <a:pt x="47199" y="10746"/>
                    <a:pt x="45434" y="11490"/>
                    <a:pt x="44432" y="12902"/>
                  </a:cubicBezTo>
                  <a:cubicBezTo>
                    <a:pt x="46133" y="9400"/>
                    <a:pt x="45266" y="4796"/>
                    <a:pt x="42330" y="2228"/>
                  </a:cubicBezTo>
                  <a:cubicBezTo>
                    <a:pt x="40690" y="757"/>
                    <a:pt x="38484" y="0"/>
                    <a:pt x="362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77" name="Google Shape;6877;p77"/>
            <p:cNvSpPr/>
            <p:nvPr/>
          </p:nvSpPr>
          <p:spPr>
            <a:xfrm>
              <a:off x="2620253" y="3508634"/>
              <a:ext cx="791908" cy="398314"/>
            </a:xfrm>
            <a:custGeom>
              <a:avLst/>
              <a:gdLst/>
              <a:ahLst/>
              <a:cxnLst/>
              <a:rect l="l" t="t" r="r" b="b"/>
              <a:pathLst>
                <a:path w="51971" h="24358" extrusionOk="0">
                  <a:moveTo>
                    <a:pt x="27727" y="0"/>
                  </a:moveTo>
                  <a:cubicBezTo>
                    <a:pt x="26431" y="0"/>
                    <a:pt x="25140" y="343"/>
                    <a:pt x="24051" y="1040"/>
                  </a:cubicBezTo>
                  <a:cubicBezTo>
                    <a:pt x="21549" y="2675"/>
                    <a:pt x="20348" y="6044"/>
                    <a:pt x="21215" y="8879"/>
                  </a:cubicBezTo>
                  <a:cubicBezTo>
                    <a:pt x="20468" y="8239"/>
                    <a:pt x="19352" y="7844"/>
                    <a:pt x="18296" y="7844"/>
                  </a:cubicBezTo>
                  <a:cubicBezTo>
                    <a:pt x="17702" y="7844"/>
                    <a:pt x="17126" y="7969"/>
                    <a:pt x="16646" y="8246"/>
                  </a:cubicBezTo>
                  <a:cubicBezTo>
                    <a:pt x="15278" y="9046"/>
                    <a:pt x="14511" y="10714"/>
                    <a:pt x="14811" y="12215"/>
                  </a:cubicBezTo>
                  <a:cubicBezTo>
                    <a:pt x="13557" y="11517"/>
                    <a:pt x="12078" y="11172"/>
                    <a:pt x="10595" y="11172"/>
                  </a:cubicBezTo>
                  <a:cubicBezTo>
                    <a:pt x="8606" y="11172"/>
                    <a:pt x="6609" y="11793"/>
                    <a:pt x="5137" y="13016"/>
                  </a:cubicBezTo>
                  <a:cubicBezTo>
                    <a:pt x="2569" y="15184"/>
                    <a:pt x="1468" y="18953"/>
                    <a:pt x="2569" y="22122"/>
                  </a:cubicBezTo>
                  <a:cubicBezTo>
                    <a:pt x="2379" y="22039"/>
                    <a:pt x="2170" y="22000"/>
                    <a:pt x="1957" y="22000"/>
                  </a:cubicBezTo>
                  <a:cubicBezTo>
                    <a:pt x="1232" y="22000"/>
                    <a:pt x="451" y="22445"/>
                    <a:pt x="167" y="23090"/>
                  </a:cubicBezTo>
                  <a:cubicBezTo>
                    <a:pt x="0" y="23490"/>
                    <a:pt x="34" y="23924"/>
                    <a:pt x="200" y="24357"/>
                  </a:cubicBezTo>
                  <a:lnTo>
                    <a:pt x="51270" y="24357"/>
                  </a:lnTo>
                  <a:cubicBezTo>
                    <a:pt x="51971" y="22422"/>
                    <a:pt x="51737" y="20188"/>
                    <a:pt x="50570" y="18486"/>
                  </a:cubicBezTo>
                  <a:cubicBezTo>
                    <a:pt x="49382" y="16720"/>
                    <a:pt x="47332" y="15621"/>
                    <a:pt x="45233" y="15621"/>
                  </a:cubicBezTo>
                  <a:cubicBezTo>
                    <a:pt x="45033" y="15621"/>
                    <a:pt x="44832" y="15631"/>
                    <a:pt x="44632" y="15651"/>
                  </a:cubicBezTo>
                  <a:cubicBezTo>
                    <a:pt x="44899" y="14884"/>
                    <a:pt x="44666" y="13983"/>
                    <a:pt x="44032" y="13449"/>
                  </a:cubicBezTo>
                  <a:cubicBezTo>
                    <a:pt x="43732" y="13199"/>
                    <a:pt x="43306" y="13082"/>
                    <a:pt x="42868" y="13082"/>
                  </a:cubicBezTo>
                  <a:cubicBezTo>
                    <a:pt x="42431" y="13082"/>
                    <a:pt x="41980" y="13199"/>
                    <a:pt x="41630" y="13416"/>
                  </a:cubicBezTo>
                  <a:cubicBezTo>
                    <a:pt x="42064" y="11515"/>
                    <a:pt x="40996" y="9380"/>
                    <a:pt x="39228" y="8579"/>
                  </a:cubicBezTo>
                  <a:cubicBezTo>
                    <a:pt x="38669" y="8337"/>
                    <a:pt x="38050" y="8217"/>
                    <a:pt x="37429" y="8217"/>
                  </a:cubicBezTo>
                  <a:cubicBezTo>
                    <a:pt x="36086" y="8217"/>
                    <a:pt x="34733" y="8775"/>
                    <a:pt x="33958" y="9847"/>
                  </a:cubicBezTo>
                  <a:cubicBezTo>
                    <a:pt x="35259" y="7178"/>
                    <a:pt x="34558" y="3676"/>
                    <a:pt x="32357" y="1708"/>
                  </a:cubicBezTo>
                  <a:cubicBezTo>
                    <a:pt x="31095" y="577"/>
                    <a:pt x="29407" y="0"/>
                    <a:pt x="277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78" name="Google Shape;6878;p77"/>
            <p:cNvSpPr/>
            <p:nvPr/>
          </p:nvSpPr>
          <p:spPr>
            <a:xfrm>
              <a:off x="1989984" y="3441524"/>
              <a:ext cx="1521800" cy="903672"/>
            </a:xfrm>
            <a:custGeom>
              <a:avLst/>
              <a:gdLst/>
              <a:ahLst/>
              <a:cxnLst/>
              <a:rect l="l" t="t" r="r" b="b"/>
              <a:pathLst>
                <a:path w="99872" h="55262" extrusionOk="0">
                  <a:moveTo>
                    <a:pt x="47935" y="1"/>
                  </a:moveTo>
                  <a:cubicBezTo>
                    <a:pt x="44614" y="1"/>
                    <a:pt x="41280" y="1141"/>
                    <a:pt x="38795" y="3343"/>
                  </a:cubicBezTo>
                  <a:cubicBezTo>
                    <a:pt x="34425" y="7279"/>
                    <a:pt x="33057" y="14218"/>
                    <a:pt x="35659" y="19521"/>
                  </a:cubicBezTo>
                  <a:cubicBezTo>
                    <a:pt x="34134" y="17404"/>
                    <a:pt x="31458" y="16265"/>
                    <a:pt x="28799" y="16265"/>
                  </a:cubicBezTo>
                  <a:cubicBezTo>
                    <a:pt x="27563" y="16265"/>
                    <a:pt x="26330" y="16511"/>
                    <a:pt x="25218" y="17020"/>
                  </a:cubicBezTo>
                  <a:cubicBezTo>
                    <a:pt x="21716" y="18587"/>
                    <a:pt x="19614" y="22757"/>
                    <a:pt x="20448" y="26526"/>
                  </a:cubicBezTo>
                  <a:cubicBezTo>
                    <a:pt x="19765" y="26109"/>
                    <a:pt x="18881" y="25876"/>
                    <a:pt x="18013" y="25876"/>
                  </a:cubicBezTo>
                  <a:cubicBezTo>
                    <a:pt x="17146" y="25876"/>
                    <a:pt x="16295" y="26109"/>
                    <a:pt x="15678" y="26627"/>
                  </a:cubicBezTo>
                  <a:cubicBezTo>
                    <a:pt x="14477" y="27661"/>
                    <a:pt x="13977" y="29462"/>
                    <a:pt x="14544" y="30963"/>
                  </a:cubicBezTo>
                  <a:cubicBezTo>
                    <a:pt x="14146" y="30922"/>
                    <a:pt x="13748" y="30902"/>
                    <a:pt x="13351" y="30902"/>
                  </a:cubicBezTo>
                  <a:cubicBezTo>
                    <a:pt x="9183" y="30902"/>
                    <a:pt x="5111" y="33095"/>
                    <a:pt x="2736" y="36567"/>
                  </a:cubicBezTo>
                  <a:cubicBezTo>
                    <a:pt x="467" y="39903"/>
                    <a:pt x="0" y="44373"/>
                    <a:pt x="1368" y="48175"/>
                  </a:cubicBezTo>
                  <a:cubicBezTo>
                    <a:pt x="1368" y="48175"/>
                    <a:pt x="37003" y="55261"/>
                    <a:pt x="64960" y="55261"/>
                  </a:cubicBezTo>
                  <a:cubicBezTo>
                    <a:pt x="82232" y="55261"/>
                    <a:pt x="96573" y="52557"/>
                    <a:pt x="97770" y="43805"/>
                  </a:cubicBezTo>
                  <a:cubicBezTo>
                    <a:pt x="99872" y="37501"/>
                    <a:pt x="97770" y="30029"/>
                    <a:pt x="92667" y="25793"/>
                  </a:cubicBezTo>
                  <a:cubicBezTo>
                    <a:pt x="89747" y="23369"/>
                    <a:pt x="85801" y="22136"/>
                    <a:pt x="81872" y="22136"/>
                  </a:cubicBezTo>
                  <a:cubicBezTo>
                    <a:pt x="78933" y="22136"/>
                    <a:pt x="76003" y="22826"/>
                    <a:pt x="73520" y="24225"/>
                  </a:cubicBezTo>
                  <a:cubicBezTo>
                    <a:pt x="74087" y="21189"/>
                    <a:pt x="72552" y="17887"/>
                    <a:pt x="69917" y="16352"/>
                  </a:cubicBezTo>
                  <a:cubicBezTo>
                    <a:pt x="68942" y="15792"/>
                    <a:pt x="67781" y="15539"/>
                    <a:pt x="66584" y="15539"/>
                  </a:cubicBezTo>
                  <a:cubicBezTo>
                    <a:pt x="64503" y="15539"/>
                    <a:pt x="62314" y="16304"/>
                    <a:pt x="60811" y="17553"/>
                  </a:cubicBezTo>
                  <a:cubicBezTo>
                    <a:pt x="62578" y="11949"/>
                    <a:pt x="60177" y="5278"/>
                    <a:pt x="55207" y="2076"/>
                  </a:cubicBezTo>
                  <a:cubicBezTo>
                    <a:pt x="53056" y="680"/>
                    <a:pt x="50499" y="1"/>
                    <a:pt x="47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79" name="Google Shape;6879;p77"/>
            <p:cNvSpPr/>
            <p:nvPr/>
          </p:nvSpPr>
          <p:spPr>
            <a:xfrm>
              <a:off x="1375471" y="3498807"/>
              <a:ext cx="1522318" cy="903656"/>
            </a:xfrm>
            <a:custGeom>
              <a:avLst/>
              <a:gdLst/>
              <a:ahLst/>
              <a:cxnLst/>
              <a:rect l="l" t="t" r="r" b="b"/>
              <a:pathLst>
                <a:path w="99906" h="55261" extrusionOk="0">
                  <a:moveTo>
                    <a:pt x="47938" y="0"/>
                  </a:moveTo>
                  <a:cubicBezTo>
                    <a:pt x="44621" y="0"/>
                    <a:pt x="41294" y="1140"/>
                    <a:pt x="38828" y="3343"/>
                  </a:cubicBezTo>
                  <a:cubicBezTo>
                    <a:pt x="34425" y="7279"/>
                    <a:pt x="33058" y="14217"/>
                    <a:pt x="35659" y="19521"/>
                  </a:cubicBezTo>
                  <a:cubicBezTo>
                    <a:pt x="34134" y="17403"/>
                    <a:pt x="31458" y="16265"/>
                    <a:pt x="28799" y="16265"/>
                  </a:cubicBezTo>
                  <a:cubicBezTo>
                    <a:pt x="27563" y="16265"/>
                    <a:pt x="26330" y="16511"/>
                    <a:pt x="25219" y="17019"/>
                  </a:cubicBezTo>
                  <a:cubicBezTo>
                    <a:pt x="21716" y="18587"/>
                    <a:pt x="19615" y="22757"/>
                    <a:pt x="20449" y="26526"/>
                  </a:cubicBezTo>
                  <a:cubicBezTo>
                    <a:pt x="19765" y="26109"/>
                    <a:pt x="18881" y="25875"/>
                    <a:pt x="18018" y="25875"/>
                  </a:cubicBezTo>
                  <a:cubicBezTo>
                    <a:pt x="17155" y="25875"/>
                    <a:pt x="16312" y="26109"/>
                    <a:pt x="15712" y="26626"/>
                  </a:cubicBezTo>
                  <a:cubicBezTo>
                    <a:pt x="14478" y="27660"/>
                    <a:pt x="14011" y="29461"/>
                    <a:pt x="14578" y="30962"/>
                  </a:cubicBezTo>
                  <a:cubicBezTo>
                    <a:pt x="14177" y="30922"/>
                    <a:pt x="13776" y="30902"/>
                    <a:pt x="13377" y="30902"/>
                  </a:cubicBezTo>
                  <a:cubicBezTo>
                    <a:pt x="9183" y="30902"/>
                    <a:pt x="5114" y="33095"/>
                    <a:pt x="2769" y="36566"/>
                  </a:cubicBezTo>
                  <a:cubicBezTo>
                    <a:pt x="501" y="39902"/>
                    <a:pt x="1" y="44372"/>
                    <a:pt x="1368" y="48175"/>
                  </a:cubicBezTo>
                  <a:cubicBezTo>
                    <a:pt x="1368" y="48175"/>
                    <a:pt x="37003" y="55261"/>
                    <a:pt x="64960" y="55261"/>
                  </a:cubicBezTo>
                  <a:cubicBezTo>
                    <a:pt x="82232" y="55261"/>
                    <a:pt x="96573" y="52556"/>
                    <a:pt x="97770" y="43805"/>
                  </a:cubicBezTo>
                  <a:cubicBezTo>
                    <a:pt x="99905" y="37500"/>
                    <a:pt x="97770" y="30028"/>
                    <a:pt x="92667" y="25792"/>
                  </a:cubicBezTo>
                  <a:cubicBezTo>
                    <a:pt x="89747" y="23369"/>
                    <a:pt x="85802" y="22135"/>
                    <a:pt x="81873" y="22135"/>
                  </a:cubicBezTo>
                  <a:cubicBezTo>
                    <a:pt x="78933" y="22135"/>
                    <a:pt x="76004" y="22825"/>
                    <a:pt x="73520" y="24224"/>
                  </a:cubicBezTo>
                  <a:cubicBezTo>
                    <a:pt x="74087" y="21189"/>
                    <a:pt x="72552" y="17886"/>
                    <a:pt x="69917" y="16352"/>
                  </a:cubicBezTo>
                  <a:cubicBezTo>
                    <a:pt x="68943" y="15792"/>
                    <a:pt x="67781" y="15538"/>
                    <a:pt x="66584" y="15538"/>
                  </a:cubicBezTo>
                  <a:cubicBezTo>
                    <a:pt x="64503" y="15538"/>
                    <a:pt x="62314" y="16304"/>
                    <a:pt x="60811" y="17553"/>
                  </a:cubicBezTo>
                  <a:cubicBezTo>
                    <a:pt x="62579" y="11949"/>
                    <a:pt x="60177" y="5277"/>
                    <a:pt x="55207" y="2075"/>
                  </a:cubicBezTo>
                  <a:cubicBezTo>
                    <a:pt x="53056" y="680"/>
                    <a:pt x="50500" y="0"/>
                    <a:pt x="47938" y="0"/>
                  </a:cubicBezTo>
                  <a:close/>
                </a:path>
              </a:pathLst>
            </a:custGeom>
            <a:solidFill>
              <a:srgbClr val="FFF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80" name="Google Shape;6880;p77"/>
            <p:cNvSpPr/>
            <p:nvPr/>
          </p:nvSpPr>
          <p:spPr>
            <a:xfrm>
              <a:off x="1967112" y="1230829"/>
              <a:ext cx="854428" cy="916966"/>
            </a:xfrm>
            <a:custGeom>
              <a:avLst/>
              <a:gdLst/>
              <a:ahLst/>
              <a:cxnLst/>
              <a:rect l="l" t="t" r="r" b="b"/>
              <a:pathLst>
                <a:path w="56074" h="56075" extrusionOk="0">
                  <a:moveTo>
                    <a:pt x="28054" y="1368"/>
                  </a:moveTo>
                  <a:cubicBezTo>
                    <a:pt x="42731" y="1368"/>
                    <a:pt x="54706" y="13310"/>
                    <a:pt x="54706" y="28021"/>
                  </a:cubicBezTo>
                  <a:cubicBezTo>
                    <a:pt x="54706" y="42731"/>
                    <a:pt x="42731" y="54707"/>
                    <a:pt x="28054" y="54707"/>
                  </a:cubicBezTo>
                  <a:cubicBezTo>
                    <a:pt x="13343" y="54707"/>
                    <a:pt x="1368" y="42731"/>
                    <a:pt x="1368" y="28021"/>
                  </a:cubicBezTo>
                  <a:cubicBezTo>
                    <a:pt x="1368" y="13344"/>
                    <a:pt x="13343" y="1368"/>
                    <a:pt x="28054" y="1368"/>
                  </a:cubicBezTo>
                  <a:close/>
                  <a:moveTo>
                    <a:pt x="28054" y="1"/>
                  </a:moveTo>
                  <a:cubicBezTo>
                    <a:pt x="12576" y="1"/>
                    <a:pt x="0" y="12576"/>
                    <a:pt x="0" y="28021"/>
                  </a:cubicBezTo>
                  <a:cubicBezTo>
                    <a:pt x="0" y="43498"/>
                    <a:pt x="12576" y="56074"/>
                    <a:pt x="28054" y="56074"/>
                  </a:cubicBezTo>
                  <a:cubicBezTo>
                    <a:pt x="43498" y="56074"/>
                    <a:pt x="56074" y="43498"/>
                    <a:pt x="56074" y="28021"/>
                  </a:cubicBezTo>
                  <a:cubicBezTo>
                    <a:pt x="56074" y="12576"/>
                    <a:pt x="43498" y="1"/>
                    <a:pt x="280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81" name="Google Shape;6881;p77"/>
            <p:cNvSpPr/>
            <p:nvPr/>
          </p:nvSpPr>
          <p:spPr>
            <a:xfrm>
              <a:off x="1770411" y="2142350"/>
              <a:ext cx="1309343" cy="1703146"/>
            </a:xfrm>
            <a:custGeom>
              <a:avLst/>
              <a:gdLst/>
              <a:ahLst/>
              <a:cxnLst/>
              <a:rect l="l" t="t" r="r" b="b"/>
              <a:pathLst>
                <a:path w="85929" h="104152" extrusionOk="0">
                  <a:moveTo>
                    <a:pt x="52481" y="1"/>
                  </a:moveTo>
                  <a:cubicBezTo>
                    <a:pt x="44322" y="1"/>
                    <a:pt x="24628" y="4374"/>
                    <a:pt x="23117" y="8071"/>
                  </a:cubicBezTo>
                  <a:cubicBezTo>
                    <a:pt x="21249" y="12674"/>
                    <a:pt x="10808" y="32522"/>
                    <a:pt x="10808" y="32522"/>
                  </a:cubicBezTo>
                  <a:cubicBezTo>
                    <a:pt x="10808" y="32522"/>
                    <a:pt x="3469" y="48200"/>
                    <a:pt x="5738" y="49934"/>
                  </a:cubicBezTo>
                  <a:cubicBezTo>
                    <a:pt x="8039" y="51636"/>
                    <a:pt x="0" y="67047"/>
                    <a:pt x="1401" y="81057"/>
                  </a:cubicBezTo>
                  <a:cubicBezTo>
                    <a:pt x="1931" y="86295"/>
                    <a:pt x="9933" y="104151"/>
                    <a:pt x="24474" y="104151"/>
                  </a:cubicBezTo>
                  <a:cubicBezTo>
                    <a:pt x="27339" y="104151"/>
                    <a:pt x="30458" y="103458"/>
                    <a:pt x="33824" y="101838"/>
                  </a:cubicBezTo>
                  <a:cubicBezTo>
                    <a:pt x="41251" y="98252"/>
                    <a:pt x="46293" y="97271"/>
                    <a:pt x="49932" y="97271"/>
                  </a:cubicBezTo>
                  <a:cubicBezTo>
                    <a:pt x="54331" y="97271"/>
                    <a:pt x="56682" y="98704"/>
                    <a:pt x="58720" y="98704"/>
                  </a:cubicBezTo>
                  <a:cubicBezTo>
                    <a:pt x="59639" y="98704"/>
                    <a:pt x="60494" y="98413"/>
                    <a:pt x="61444" y="97568"/>
                  </a:cubicBezTo>
                  <a:cubicBezTo>
                    <a:pt x="66247" y="93299"/>
                    <a:pt x="75287" y="93832"/>
                    <a:pt x="80591" y="73618"/>
                  </a:cubicBezTo>
                  <a:cubicBezTo>
                    <a:pt x="85928" y="53370"/>
                    <a:pt x="76922" y="29119"/>
                    <a:pt x="72919" y="19179"/>
                  </a:cubicBezTo>
                  <a:cubicBezTo>
                    <a:pt x="68916" y="9239"/>
                    <a:pt x="57708" y="4635"/>
                    <a:pt x="55940" y="799"/>
                  </a:cubicBezTo>
                  <a:cubicBezTo>
                    <a:pt x="55692" y="245"/>
                    <a:pt x="54408" y="1"/>
                    <a:pt x="524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82" name="Google Shape;6882;p77"/>
            <p:cNvSpPr/>
            <p:nvPr/>
          </p:nvSpPr>
          <p:spPr>
            <a:xfrm>
              <a:off x="1822752" y="2142350"/>
              <a:ext cx="1215831" cy="1044565"/>
            </a:xfrm>
            <a:custGeom>
              <a:avLst/>
              <a:gdLst/>
              <a:ahLst/>
              <a:cxnLst/>
              <a:rect l="l" t="t" r="r" b="b"/>
              <a:pathLst>
                <a:path w="79792" h="63878" extrusionOk="0">
                  <a:moveTo>
                    <a:pt x="49046" y="1"/>
                  </a:moveTo>
                  <a:cubicBezTo>
                    <a:pt x="40887" y="1"/>
                    <a:pt x="21193" y="4374"/>
                    <a:pt x="19682" y="8071"/>
                  </a:cubicBezTo>
                  <a:cubicBezTo>
                    <a:pt x="17814" y="12674"/>
                    <a:pt x="7373" y="32522"/>
                    <a:pt x="7373" y="32522"/>
                  </a:cubicBezTo>
                  <a:cubicBezTo>
                    <a:pt x="7373" y="32522"/>
                    <a:pt x="1" y="48200"/>
                    <a:pt x="2303" y="49934"/>
                  </a:cubicBezTo>
                  <a:cubicBezTo>
                    <a:pt x="2770" y="50301"/>
                    <a:pt x="2803" y="51235"/>
                    <a:pt x="2569" y="52636"/>
                  </a:cubicBezTo>
                  <a:cubicBezTo>
                    <a:pt x="4037" y="47466"/>
                    <a:pt x="7373" y="40394"/>
                    <a:pt x="7373" y="40394"/>
                  </a:cubicBezTo>
                  <a:cubicBezTo>
                    <a:pt x="7373" y="40394"/>
                    <a:pt x="17814" y="20513"/>
                    <a:pt x="19682" y="15943"/>
                  </a:cubicBezTo>
                  <a:cubicBezTo>
                    <a:pt x="21191" y="12250"/>
                    <a:pt x="40845" y="7860"/>
                    <a:pt x="49020" y="7860"/>
                  </a:cubicBezTo>
                  <a:cubicBezTo>
                    <a:pt x="50961" y="7860"/>
                    <a:pt x="52255" y="8108"/>
                    <a:pt x="52505" y="8671"/>
                  </a:cubicBezTo>
                  <a:cubicBezTo>
                    <a:pt x="54273" y="12474"/>
                    <a:pt x="65481" y="17111"/>
                    <a:pt x="69484" y="27051"/>
                  </a:cubicBezTo>
                  <a:cubicBezTo>
                    <a:pt x="72353" y="34190"/>
                    <a:pt x="77823" y="48767"/>
                    <a:pt x="78690" y="63878"/>
                  </a:cubicBezTo>
                  <a:cubicBezTo>
                    <a:pt x="79791" y="46132"/>
                    <a:pt x="72853" y="27585"/>
                    <a:pt x="69484" y="19212"/>
                  </a:cubicBezTo>
                  <a:cubicBezTo>
                    <a:pt x="65481" y="9272"/>
                    <a:pt x="54273" y="4635"/>
                    <a:pt x="52505" y="799"/>
                  </a:cubicBezTo>
                  <a:cubicBezTo>
                    <a:pt x="52257" y="245"/>
                    <a:pt x="50973" y="1"/>
                    <a:pt x="490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83" name="Google Shape;6883;p77"/>
            <p:cNvSpPr/>
            <p:nvPr/>
          </p:nvSpPr>
          <p:spPr>
            <a:xfrm>
              <a:off x="1777527" y="3048900"/>
              <a:ext cx="108781" cy="424396"/>
            </a:xfrm>
            <a:custGeom>
              <a:avLst/>
              <a:gdLst/>
              <a:ahLst/>
              <a:cxnLst/>
              <a:rect l="l" t="t" r="r" b="b"/>
              <a:pathLst>
                <a:path w="7139" h="25953" extrusionOk="0">
                  <a:moveTo>
                    <a:pt x="4904" y="0"/>
                  </a:moveTo>
                  <a:lnTo>
                    <a:pt x="4904" y="0"/>
                  </a:lnTo>
                  <a:cubicBezTo>
                    <a:pt x="3336" y="6105"/>
                    <a:pt x="0" y="16179"/>
                    <a:pt x="934" y="25619"/>
                  </a:cubicBezTo>
                  <a:cubicBezTo>
                    <a:pt x="934" y="25752"/>
                    <a:pt x="968" y="25852"/>
                    <a:pt x="968" y="25952"/>
                  </a:cubicBezTo>
                  <a:cubicBezTo>
                    <a:pt x="2068" y="14411"/>
                    <a:pt x="7139" y="3770"/>
                    <a:pt x="5271" y="2335"/>
                  </a:cubicBezTo>
                  <a:cubicBezTo>
                    <a:pt x="4837" y="2002"/>
                    <a:pt x="4737" y="1168"/>
                    <a:pt x="4904" y="0"/>
                  </a:cubicBezTo>
                  <a:close/>
                </a:path>
              </a:pathLst>
            </a:custGeom>
            <a:solidFill>
              <a:srgbClr val="C9B0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84" name="Google Shape;6884;p77"/>
            <p:cNvSpPr/>
            <p:nvPr/>
          </p:nvSpPr>
          <p:spPr>
            <a:xfrm>
              <a:off x="1882742" y="2347411"/>
              <a:ext cx="1101961" cy="1498151"/>
            </a:xfrm>
            <a:custGeom>
              <a:avLst/>
              <a:gdLst/>
              <a:ahLst/>
              <a:cxnLst/>
              <a:rect l="l" t="t" r="r" b="b"/>
              <a:pathLst>
                <a:path w="72319" h="91616" extrusionOk="0">
                  <a:moveTo>
                    <a:pt x="10474" y="46834"/>
                  </a:moveTo>
                  <a:cubicBezTo>
                    <a:pt x="10473" y="46836"/>
                    <a:pt x="10472" y="46837"/>
                    <a:pt x="10471" y="46838"/>
                  </a:cubicBezTo>
                  <a:lnTo>
                    <a:pt x="10471" y="46838"/>
                  </a:lnTo>
                  <a:cubicBezTo>
                    <a:pt x="10472" y="46837"/>
                    <a:pt x="10473" y="46836"/>
                    <a:pt x="10474" y="46834"/>
                  </a:cubicBezTo>
                  <a:close/>
                  <a:moveTo>
                    <a:pt x="43813" y="0"/>
                  </a:moveTo>
                  <a:cubicBezTo>
                    <a:pt x="43786" y="0"/>
                    <a:pt x="43759" y="1"/>
                    <a:pt x="43731" y="1"/>
                  </a:cubicBezTo>
                  <a:cubicBezTo>
                    <a:pt x="41230" y="1"/>
                    <a:pt x="38895" y="1168"/>
                    <a:pt x="36660" y="2269"/>
                  </a:cubicBezTo>
                  <a:cubicBezTo>
                    <a:pt x="31890" y="4638"/>
                    <a:pt x="27153" y="7039"/>
                    <a:pt x="22383" y="9408"/>
                  </a:cubicBezTo>
                  <a:cubicBezTo>
                    <a:pt x="20148" y="10542"/>
                    <a:pt x="17746" y="11809"/>
                    <a:pt x="16645" y="14078"/>
                  </a:cubicBezTo>
                  <a:cubicBezTo>
                    <a:pt x="15611" y="16313"/>
                    <a:pt x="0" y="38095"/>
                    <a:pt x="367" y="40530"/>
                  </a:cubicBezTo>
                  <a:cubicBezTo>
                    <a:pt x="560" y="41816"/>
                    <a:pt x="825" y="42298"/>
                    <a:pt x="1131" y="42298"/>
                  </a:cubicBezTo>
                  <a:cubicBezTo>
                    <a:pt x="2046" y="42298"/>
                    <a:pt x="3323" y="37963"/>
                    <a:pt x="4109" y="37963"/>
                  </a:cubicBezTo>
                  <a:cubicBezTo>
                    <a:pt x="4374" y="37963"/>
                    <a:pt x="4583" y="38453"/>
                    <a:pt x="4703" y="39763"/>
                  </a:cubicBezTo>
                  <a:cubicBezTo>
                    <a:pt x="4752" y="40283"/>
                    <a:pt x="5056" y="40500"/>
                    <a:pt x="5540" y="40500"/>
                  </a:cubicBezTo>
                  <a:cubicBezTo>
                    <a:pt x="7976" y="40500"/>
                    <a:pt x="14953" y="34987"/>
                    <a:pt x="16513" y="34987"/>
                  </a:cubicBezTo>
                  <a:cubicBezTo>
                    <a:pt x="16787" y="34987"/>
                    <a:pt x="16894" y="35158"/>
                    <a:pt x="16779" y="35560"/>
                  </a:cubicBezTo>
                  <a:cubicBezTo>
                    <a:pt x="16045" y="37995"/>
                    <a:pt x="13710" y="55341"/>
                    <a:pt x="12743" y="57709"/>
                  </a:cubicBezTo>
                  <a:cubicBezTo>
                    <a:pt x="12276" y="55874"/>
                    <a:pt x="11942" y="53973"/>
                    <a:pt x="11575" y="52138"/>
                  </a:cubicBezTo>
                  <a:cubicBezTo>
                    <a:pt x="11442" y="51440"/>
                    <a:pt x="10081" y="47290"/>
                    <a:pt x="10471" y="46838"/>
                  </a:cubicBezTo>
                  <a:lnTo>
                    <a:pt x="10471" y="46838"/>
                  </a:lnTo>
                  <a:cubicBezTo>
                    <a:pt x="9073" y="48406"/>
                    <a:pt x="8940" y="50672"/>
                    <a:pt x="8773" y="52772"/>
                  </a:cubicBezTo>
                  <a:cubicBezTo>
                    <a:pt x="8039" y="63113"/>
                    <a:pt x="5271" y="73287"/>
                    <a:pt x="701" y="82560"/>
                  </a:cubicBezTo>
                  <a:cubicBezTo>
                    <a:pt x="4563" y="87441"/>
                    <a:pt x="10058" y="91615"/>
                    <a:pt x="17078" y="91615"/>
                  </a:cubicBezTo>
                  <a:cubicBezTo>
                    <a:pt x="19940" y="91615"/>
                    <a:pt x="23057" y="90921"/>
                    <a:pt x="26419" y="89298"/>
                  </a:cubicBezTo>
                  <a:cubicBezTo>
                    <a:pt x="33860" y="85723"/>
                    <a:pt x="38911" y="84746"/>
                    <a:pt x="42555" y="84746"/>
                  </a:cubicBezTo>
                  <a:cubicBezTo>
                    <a:pt x="46952" y="84746"/>
                    <a:pt x="49303" y="86167"/>
                    <a:pt x="51339" y="86167"/>
                  </a:cubicBezTo>
                  <a:cubicBezTo>
                    <a:pt x="52261" y="86167"/>
                    <a:pt x="53119" y="85876"/>
                    <a:pt x="54072" y="85028"/>
                  </a:cubicBezTo>
                  <a:cubicBezTo>
                    <a:pt x="58609" y="81026"/>
                    <a:pt x="66915" y="81259"/>
                    <a:pt x="72318" y="64280"/>
                  </a:cubicBezTo>
                  <a:cubicBezTo>
                    <a:pt x="69116" y="59777"/>
                    <a:pt x="66548" y="54840"/>
                    <a:pt x="64780" y="49603"/>
                  </a:cubicBezTo>
                  <a:cubicBezTo>
                    <a:pt x="64046" y="47401"/>
                    <a:pt x="63412" y="45100"/>
                    <a:pt x="61944" y="43299"/>
                  </a:cubicBezTo>
                  <a:cubicBezTo>
                    <a:pt x="61778" y="47802"/>
                    <a:pt x="61577" y="52305"/>
                    <a:pt x="61411" y="56775"/>
                  </a:cubicBezTo>
                  <a:cubicBezTo>
                    <a:pt x="60410" y="54840"/>
                    <a:pt x="59443" y="52905"/>
                    <a:pt x="58475" y="50971"/>
                  </a:cubicBezTo>
                  <a:cubicBezTo>
                    <a:pt x="56207" y="46467"/>
                    <a:pt x="53872" y="41731"/>
                    <a:pt x="53905" y="36660"/>
                  </a:cubicBezTo>
                  <a:cubicBezTo>
                    <a:pt x="53939" y="32824"/>
                    <a:pt x="55306" y="29122"/>
                    <a:pt x="57274" y="25819"/>
                  </a:cubicBezTo>
                  <a:cubicBezTo>
                    <a:pt x="59242" y="22550"/>
                    <a:pt x="61744" y="19348"/>
                    <a:pt x="63545" y="15979"/>
                  </a:cubicBezTo>
                  <a:cubicBezTo>
                    <a:pt x="64213" y="14778"/>
                    <a:pt x="64479" y="13410"/>
                    <a:pt x="64413" y="12076"/>
                  </a:cubicBezTo>
                  <a:cubicBezTo>
                    <a:pt x="64279" y="10375"/>
                    <a:pt x="64113" y="10075"/>
                    <a:pt x="62645" y="9741"/>
                  </a:cubicBezTo>
                  <a:cubicBezTo>
                    <a:pt x="59709" y="9107"/>
                    <a:pt x="56274" y="9374"/>
                    <a:pt x="53271" y="9207"/>
                  </a:cubicBezTo>
                  <a:cubicBezTo>
                    <a:pt x="52204" y="9141"/>
                    <a:pt x="51003" y="9041"/>
                    <a:pt x="50303" y="8240"/>
                  </a:cubicBezTo>
                  <a:cubicBezTo>
                    <a:pt x="49269" y="7139"/>
                    <a:pt x="49736" y="5371"/>
                    <a:pt x="49435" y="3904"/>
                  </a:cubicBezTo>
                  <a:cubicBezTo>
                    <a:pt x="48940" y="1495"/>
                    <a:pt x="46292" y="0"/>
                    <a:pt x="438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85" name="Google Shape;6885;p77"/>
            <p:cNvSpPr/>
            <p:nvPr/>
          </p:nvSpPr>
          <p:spPr>
            <a:xfrm>
              <a:off x="1961017" y="2168138"/>
              <a:ext cx="258718" cy="528039"/>
            </a:xfrm>
            <a:custGeom>
              <a:avLst/>
              <a:gdLst/>
              <a:ahLst/>
              <a:cxnLst/>
              <a:rect l="l" t="t" r="r" b="b"/>
              <a:pathLst>
                <a:path w="16979" h="32291" extrusionOk="0">
                  <a:moveTo>
                    <a:pt x="9948" y="1"/>
                  </a:moveTo>
                  <a:cubicBezTo>
                    <a:pt x="9208" y="1"/>
                    <a:pt x="8434" y="138"/>
                    <a:pt x="7639" y="423"/>
                  </a:cubicBezTo>
                  <a:cubicBezTo>
                    <a:pt x="6138" y="10030"/>
                    <a:pt x="3336" y="19236"/>
                    <a:pt x="0" y="28410"/>
                  </a:cubicBezTo>
                  <a:cubicBezTo>
                    <a:pt x="801" y="30078"/>
                    <a:pt x="1935" y="31312"/>
                    <a:pt x="3636" y="31979"/>
                  </a:cubicBezTo>
                  <a:cubicBezTo>
                    <a:pt x="3669" y="31979"/>
                    <a:pt x="3669" y="31979"/>
                    <a:pt x="3703" y="32012"/>
                  </a:cubicBezTo>
                  <a:cubicBezTo>
                    <a:pt x="4200" y="32201"/>
                    <a:pt x="4712" y="32290"/>
                    <a:pt x="5216" y="32290"/>
                  </a:cubicBezTo>
                  <a:cubicBezTo>
                    <a:pt x="7116" y="32290"/>
                    <a:pt x="8913" y="31027"/>
                    <a:pt x="9440" y="29077"/>
                  </a:cubicBezTo>
                  <a:cubicBezTo>
                    <a:pt x="10007" y="26842"/>
                    <a:pt x="11141" y="24774"/>
                    <a:pt x="12142" y="22639"/>
                  </a:cubicBezTo>
                  <a:cubicBezTo>
                    <a:pt x="13576" y="19537"/>
                    <a:pt x="15211" y="16535"/>
                    <a:pt x="16078" y="13266"/>
                  </a:cubicBezTo>
                  <a:cubicBezTo>
                    <a:pt x="16946" y="9997"/>
                    <a:pt x="16979" y="6361"/>
                    <a:pt x="15311" y="3425"/>
                  </a:cubicBezTo>
                  <a:cubicBezTo>
                    <a:pt x="14062" y="1226"/>
                    <a:pt x="12157" y="1"/>
                    <a:pt x="9948" y="1"/>
                  </a:cubicBezTo>
                  <a:close/>
                </a:path>
              </a:pathLst>
            </a:custGeom>
            <a:solidFill>
              <a:srgbClr val="935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86" name="Google Shape;6886;p77"/>
            <p:cNvSpPr/>
            <p:nvPr/>
          </p:nvSpPr>
          <p:spPr>
            <a:xfrm>
              <a:off x="2495716" y="1819405"/>
              <a:ext cx="352261" cy="377481"/>
            </a:xfrm>
            <a:custGeom>
              <a:avLst/>
              <a:gdLst/>
              <a:ahLst/>
              <a:cxnLst/>
              <a:rect l="l" t="t" r="r" b="b"/>
              <a:pathLst>
                <a:path w="23118" h="23084" extrusionOk="0">
                  <a:moveTo>
                    <a:pt x="11576" y="567"/>
                  </a:moveTo>
                  <a:cubicBezTo>
                    <a:pt x="17613" y="567"/>
                    <a:pt x="22550" y="5504"/>
                    <a:pt x="22550" y="11542"/>
                  </a:cubicBezTo>
                  <a:cubicBezTo>
                    <a:pt x="22550" y="17613"/>
                    <a:pt x="17613" y="22516"/>
                    <a:pt x="11576" y="22516"/>
                  </a:cubicBezTo>
                  <a:cubicBezTo>
                    <a:pt x="5505" y="22516"/>
                    <a:pt x="568" y="17613"/>
                    <a:pt x="568" y="11542"/>
                  </a:cubicBezTo>
                  <a:cubicBezTo>
                    <a:pt x="568" y="5504"/>
                    <a:pt x="5505" y="567"/>
                    <a:pt x="11576" y="567"/>
                  </a:cubicBezTo>
                  <a:close/>
                  <a:moveTo>
                    <a:pt x="11576" y="0"/>
                  </a:moveTo>
                  <a:cubicBezTo>
                    <a:pt x="5205" y="0"/>
                    <a:pt x="1" y="5170"/>
                    <a:pt x="1" y="11542"/>
                  </a:cubicBezTo>
                  <a:cubicBezTo>
                    <a:pt x="1" y="17913"/>
                    <a:pt x="5205" y="23083"/>
                    <a:pt x="11576" y="23083"/>
                  </a:cubicBezTo>
                  <a:cubicBezTo>
                    <a:pt x="17914" y="23083"/>
                    <a:pt x="23117" y="17913"/>
                    <a:pt x="23117" y="11542"/>
                  </a:cubicBezTo>
                  <a:cubicBezTo>
                    <a:pt x="23117" y="5170"/>
                    <a:pt x="17914" y="0"/>
                    <a:pt x="115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87" name="Google Shape;6887;p77"/>
            <p:cNvSpPr/>
            <p:nvPr/>
          </p:nvSpPr>
          <p:spPr>
            <a:xfrm>
              <a:off x="2387454" y="1668471"/>
              <a:ext cx="287699" cy="613513"/>
            </a:xfrm>
            <a:custGeom>
              <a:avLst/>
              <a:gdLst/>
              <a:ahLst/>
              <a:cxnLst/>
              <a:rect l="l" t="t" r="r" b="b"/>
              <a:pathLst>
                <a:path w="18881" h="37518" extrusionOk="0">
                  <a:moveTo>
                    <a:pt x="14309" y="0"/>
                  </a:moveTo>
                  <a:cubicBezTo>
                    <a:pt x="10950" y="0"/>
                    <a:pt x="351" y="9903"/>
                    <a:pt x="201" y="21772"/>
                  </a:cubicBezTo>
                  <a:cubicBezTo>
                    <a:pt x="1" y="34949"/>
                    <a:pt x="16112" y="37517"/>
                    <a:pt x="16112" y="37517"/>
                  </a:cubicBezTo>
                  <a:cubicBezTo>
                    <a:pt x="16112" y="37517"/>
                    <a:pt x="17380" y="34115"/>
                    <a:pt x="16679" y="32347"/>
                  </a:cubicBezTo>
                  <a:cubicBezTo>
                    <a:pt x="15945" y="30579"/>
                    <a:pt x="17413" y="28344"/>
                    <a:pt x="15612" y="24641"/>
                  </a:cubicBezTo>
                  <a:cubicBezTo>
                    <a:pt x="13844" y="20938"/>
                    <a:pt x="17547" y="16669"/>
                    <a:pt x="17547" y="16669"/>
                  </a:cubicBezTo>
                  <a:cubicBezTo>
                    <a:pt x="18881" y="13967"/>
                    <a:pt x="17447" y="9730"/>
                    <a:pt x="17447" y="9730"/>
                  </a:cubicBezTo>
                  <a:cubicBezTo>
                    <a:pt x="17447" y="9730"/>
                    <a:pt x="16813" y="2992"/>
                    <a:pt x="15145" y="390"/>
                  </a:cubicBezTo>
                  <a:cubicBezTo>
                    <a:pt x="14976" y="126"/>
                    <a:pt x="14689" y="0"/>
                    <a:pt x="14309" y="0"/>
                  </a:cubicBezTo>
                  <a:close/>
                </a:path>
              </a:pathLst>
            </a:custGeom>
            <a:solidFill>
              <a:srgbClr val="B99C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88" name="Google Shape;6888;p77"/>
            <p:cNvSpPr/>
            <p:nvPr/>
          </p:nvSpPr>
          <p:spPr>
            <a:xfrm>
              <a:off x="2397617" y="1691757"/>
              <a:ext cx="232814" cy="497999"/>
            </a:xfrm>
            <a:custGeom>
              <a:avLst/>
              <a:gdLst/>
              <a:ahLst/>
              <a:cxnLst/>
              <a:rect l="l" t="t" r="r" b="b"/>
              <a:pathLst>
                <a:path w="15279" h="30454" extrusionOk="0">
                  <a:moveTo>
                    <a:pt x="13918" y="24362"/>
                  </a:moveTo>
                  <a:cubicBezTo>
                    <a:pt x="13903" y="24362"/>
                    <a:pt x="13835" y="24509"/>
                    <a:pt x="13832" y="24644"/>
                  </a:cubicBezTo>
                  <a:lnTo>
                    <a:pt x="13832" y="24644"/>
                  </a:lnTo>
                  <a:cubicBezTo>
                    <a:pt x="13873" y="24545"/>
                    <a:pt x="13903" y="24464"/>
                    <a:pt x="13911" y="24418"/>
                  </a:cubicBezTo>
                  <a:cubicBezTo>
                    <a:pt x="13922" y="24379"/>
                    <a:pt x="13923" y="24362"/>
                    <a:pt x="13918" y="24362"/>
                  </a:cubicBezTo>
                  <a:close/>
                  <a:moveTo>
                    <a:pt x="13568" y="25911"/>
                  </a:moveTo>
                  <a:cubicBezTo>
                    <a:pt x="13580" y="26163"/>
                    <a:pt x="13467" y="26404"/>
                    <a:pt x="13244" y="26553"/>
                  </a:cubicBezTo>
                  <a:cubicBezTo>
                    <a:pt x="13215" y="26578"/>
                    <a:pt x="13200" y="26589"/>
                    <a:pt x="13194" y="26589"/>
                  </a:cubicBezTo>
                  <a:cubicBezTo>
                    <a:pt x="13162" y="26589"/>
                    <a:pt x="13483" y="26195"/>
                    <a:pt x="13568" y="25911"/>
                  </a:cubicBezTo>
                  <a:close/>
                  <a:moveTo>
                    <a:pt x="11576" y="1"/>
                  </a:moveTo>
                  <a:lnTo>
                    <a:pt x="11576" y="1"/>
                  </a:lnTo>
                  <a:cubicBezTo>
                    <a:pt x="11976" y="968"/>
                    <a:pt x="10909" y="2002"/>
                    <a:pt x="9875" y="2469"/>
                  </a:cubicBezTo>
                  <a:cubicBezTo>
                    <a:pt x="8807" y="2936"/>
                    <a:pt x="7606" y="2969"/>
                    <a:pt x="6439" y="3203"/>
                  </a:cubicBezTo>
                  <a:cubicBezTo>
                    <a:pt x="5305" y="3436"/>
                    <a:pt x="4070" y="3903"/>
                    <a:pt x="3603" y="4871"/>
                  </a:cubicBezTo>
                  <a:cubicBezTo>
                    <a:pt x="3170" y="5738"/>
                    <a:pt x="3503" y="6772"/>
                    <a:pt x="3970" y="7639"/>
                  </a:cubicBezTo>
                  <a:cubicBezTo>
                    <a:pt x="4437" y="8540"/>
                    <a:pt x="5038" y="9374"/>
                    <a:pt x="5105" y="10341"/>
                  </a:cubicBezTo>
                  <a:cubicBezTo>
                    <a:pt x="5171" y="11309"/>
                    <a:pt x="4471" y="12409"/>
                    <a:pt x="3370" y="12476"/>
                  </a:cubicBezTo>
                  <a:cubicBezTo>
                    <a:pt x="3470" y="12776"/>
                    <a:pt x="3503" y="13010"/>
                    <a:pt x="3870" y="13077"/>
                  </a:cubicBezTo>
                  <a:cubicBezTo>
                    <a:pt x="4237" y="13143"/>
                    <a:pt x="4638" y="13143"/>
                    <a:pt x="4971" y="13310"/>
                  </a:cubicBezTo>
                  <a:cubicBezTo>
                    <a:pt x="5638" y="13577"/>
                    <a:pt x="5838" y="14377"/>
                    <a:pt x="5605" y="14978"/>
                  </a:cubicBezTo>
                  <a:cubicBezTo>
                    <a:pt x="5338" y="15612"/>
                    <a:pt x="4738" y="16045"/>
                    <a:pt x="4104" y="16379"/>
                  </a:cubicBezTo>
                  <a:cubicBezTo>
                    <a:pt x="3470" y="16712"/>
                    <a:pt x="2770" y="16979"/>
                    <a:pt x="2169" y="17346"/>
                  </a:cubicBezTo>
                  <a:cubicBezTo>
                    <a:pt x="835" y="18180"/>
                    <a:pt x="1" y="19648"/>
                    <a:pt x="101" y="21082"/>
                  </a:cubicBezTo>
                  <a:cubicBezTo>
                    <a:pt x="168" y="22517"/>
                    <a:pt x="1135" y="23884"/>
                    <a:pt x="2569" y="24618"/>
                  </a:cubicBezTo>
                  <a:cubicBezTo>
                    <a:pt x="1969" y="26286"/>
                    <a:pt x="2503" y="28187"/>
                    <a:pt x="3970" y="29322"/>
                  </a:cubicBezTo>
                  <a:cubicBezTo>
                    <a:pt x="4923" y="30062"/>
                    <a:pt x="6184" y="30454"/>
                    <a:pt x="7438" y="30454"/>
                  </a:cubicBezTo>
                  <a:cubicBezTo>
                    <a:pt x="8161" y="30454"/>
                    <a:pt x="8882" y="30324"/>
                    <a:pt x="9541" y="30055"/>
                  </a:cubicBezTo>
                  <a:cubicBezTo>
                    <a:pt x="10054" y="30289"/>
                    <a:pt x="10608" y="30400"/>
                    <a:pt x="11160" y="30400"/>
                  </a:cubicBezTo>
                  <a:cubicBezTo>
                    <a:pt x="12187" y="30400"/>
                    <a:pt x="13207" y="30016"/>
                    <a:pt x="13944" y="29322"/>
                  </a:cubicBezTo>
                  <a:cubicBezTo>
                    <a:pt x="15078" y="28287"/>
                    <a:pt x="15278" y="26553"/>
                    <a:pt x="14445" y="25319"/>
                  </a:cubicBezTo>
                  <a:cubicBezTo>
                    <a:pt x="14344" y="25118"/>
                    <a:pt x="14178" y="24918"/>
                    <a:pt x="13944" y="24852"/>
                  </a:cubicBezTo>
                  <a:cubicBezTo>
                    <a:pt x="13856" y="24818"/>
                    <a:pt x="13830" y="24734"/>
                    <a:pt x="13832" y="24644"/>
                  </a:cubicBezTo>
                  <a:lnTo>
                    <a:pt x="13832" y="24644"/>
                  </a:lnTo>
                  <a:cubicBezTo>
                    <a:pt x="13693" y="24979"/>
                    <a:pt x="13433" y="25524"/>
                    <a:pt x="13511" y="25652"/>
                  </a:cubicBezTo>
                  <a:cubicBezTo>
                    <a:pt x="13511" y="25652"/>
                    <a:pt x="13511" y="25652"/>
                    <a:pt x="13511" y="25652"/>
                  </a:cubicBezTo>
                  <a:lnTo>
                    <a:pt x="13511" y="25652"/>
                  </a:lnTo>
                  <a:cubicBezTo>
                    <a:pt x="13425" y="25656"/>
                    <a:pt x="13339" y="25658"/>
                    <a:pt x="13253" y="25658"/>
                  </a:cubicBezTo>
                  <a:cubicBezTo>
                    <a:pt x="11865" y="25658"/>
                    <a:pt x="10460" y="25145"/>
                    <a:pt x="10208" y="23951"/>
                  </a:cubicBezTo>
                  <a:cubicBezTo>
                    <a:pt x="9941" y="22683"/>
                    <a:pt x="9374" y="21849"/>
                    <a:pt x="10108" y="20715"/>
                  </a:cubicBezTo>
                  <a:cubicBezTo>
                    <a:pt x="10809" y="19615"/>
                    <a:pt x="11709" y="18580"/>
                    <a:pt x="12410" y="17446"/>
                  </a:cubicBezTo>
                  <a:cubicBezTo>
                    <a:pt x="13077" y="16312"/>
                    <a:pt x="13511" y="14978"/>
                    <a:pt x="13144" y="13744"/>
                  </a:cubicBezTo>
                  <a:cubicBezTo>
                    <a:pt x="12610" y="11942"/>
                    <a:pt x="10542" y="10675"/>
                    <a:pt x="10308" y="8840"/>
                  </a:cubicBezTo>
                  <a:cubicBezTo>
                    <a:pt x="10175" y="7773"/>
                    <a:pt x="10675" y="6705"/>
                    <a:pt x="11276" y="5771"/>
                  </a:cubicBezTo>
                  <a:cubicBezTo>
                    <a:pt x="11876" y="4837"/>
                    <a:pt x="12543" y="3903"/>
                    <a:pt x="12777" y="2836"/>
                  </a:cubicBezTo>
                  <a:cubicBezTo>
                    <a:pt x="13010" y="1768"/>
                    <a:pt x="12643" y="534"/>
                    <a:pt x="11576" y="1"/>
                  </a:cubicBezTo>
                  <a:close/>
                </a:path>
              </a:pathLst>
            </a:custGeom>
            <a:solidFill>
              <a:srgbClr val="6135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89" name="Google Shape;6889;p77"/>
            <p:cNvSpPr/>
            <p:nvPr/>
          </p:nvSpPr>
          <p:spPr>
            <a:xfrm>
              <a:off x="2443878" y="1555345"/>
              <a:ext cx="213995" cy="431183"/>
            </a:xfrm>
            <a:custGeom>
              <a:avLst/>
              <a:gdLst/>
              <a:ahLst/>
              <a:cxnLst/>
              <a:rect l="l" t="t" r="r" b="b"/>
              <a:pathLst>
                <a:path w="14044" h="26368" extrusionOk="0">
                  <a:moveTo>
                    <a:pt x="2952" y="1"/>
                  </a:moveTo>
                  <a:cubicBezTo>
                    <a:pt x="1865" y="1"/>
                    <a:pt x="774" y="314"/>
                    <a:pt x="0" y="1037"/>
                  </a:cubicBezTo>
                  <a:cubicBezTo>
                    <a:pt x="467" y="2138"/>
                    <a:pt x="668" y="3439"/>
                    <a:pt x="1135" y="4540"/>
                  </a:cubicBezTo>
                  <a:cubicBezTo>
                    <a:pt x="2135" y="6808"/>
                    <a:pt x="3169" y="9143"/>
                    <a:pt x="3436" y="11612"/>
                  </a:cubicBezTo>
                  <a:cubicBezTo>
                    <a:pt x="3836" y="15381"/>
                    <a:pt x="2402" y="19150"/>
                    <a:pt x="2636" y="22953"/>
                  </a:cubicBezTo>
                  <a:cubicBezTo>
                    <a:pt x="2669" y="23653"/>
                    <a:pt x="2769" y="24354"/>
                    <a:pt x="3069" y="24988"/>
                  </a:cubicBezTo>
                  <a:cubicBezTo>
                    <a:pt x="3369" y="25622"/>
                    <a:pt x="3903" y="26155"/>
                    <a:pt x="4604" y="26322"/>
                  </a:cubicBezTo>
                  <a:cubicBezTo>
                    <a:pt x="4725" y="26352"/>
                    <a:pt x="4861" y="26367"/>
                    <a:pt x="5003" y="26367"/>
                  </a:cubicBezTo>
                  <a:cubicBezTo>
                    <a:pt x="5641" y="26367"/>
                    <a:pt x="6402" y="26067"/>
                    <a:pt x="6538" y="25521"/>
                  </a:cubicBezTo>
                  <a:cubicBezTo>
                    <a:pt x="6739" y="24654"/>
                    <a:pt x="7472" y="23987"/>
                    <a:pt x="8240" y="23553"/>
                  </a:cubicBezTo>
                  <a:cubicBezTo>
                    <a:pt x="9007" y="23120"/>
                    <a:pt x="9874" y="22853"/>
                    <a:pt x="10641" y="22386"/>
                  </a:cubicBezTo>
                  <a:cubicBezTo>
                    <a:pt x="12876" y="21085"/>
                    <a:pt x="14044" y="18183"/>
                    <a:pt x="13343" y="15681"/>
                  </a:cubicBezTo>
                  <a:cubicBezTo>
                    <a:pt x="13043" y="14580"/>
                    <a:pt x="12409" y="13546"/>
                    <a:pt x="12409" y="12412"/>
                  </a:cubicBezTo>
                  <a:cubicBezTo>
                    <a:pt x="12376" y="11211"/>
                    <a:pt x="13010" y="10110"/>
                    <a:pt x="13243" y="8943"/>
                  </a:cubicBezTo>
                  <a:cubicBezTo>
                    <a:pt x="13510" y="7609"/>
                    <a:pt x="13210" y="6174"/>
                    <a:pt x="12476" y="5040"/>
                  </a:cubicBezTo>
                  <a:cubicBezTo>
                    <a:pt x="11442" y="3472"/>
                    <a:pt x="9674" y="2605"/>
                    <a:pt x="8006" y="1738"/>
                  </a:cubicBezTo>
                  <a:cubicBezTo>
                    <a:pt x="6739" y="1071"/>
                    <a:pt x="5438" y="370"/>
                    <a:pt x="4037" y="103"/>
                  </a:cubicBezTo>
                  <a:cubicBezTo>
                    <a:pt x="3684" y="36"/>
                    <a:pt x="3318" y="1"/>
                    <a:pt x="2952" y="1"/>
                  </a:cubicBezTo>
                  <a:close/>
                </a:path>
              </a:pathLst>
            </a:custGeom>
            <a:solidFill>
              <a:srgbClr val="6338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90" name="Google Shape;6890;p77"/>
            <p:cNvSpPr/>
            <p:nvPr/>
          </p:nvSpPr>
          <p:spPr>
            <a:xfrm>
              <a:off x="2542998" y="1559204"/>
              <a:ext cx="141313" cy="391675"/>
            </a:xfrm>
            <a:custGeom>
              <a:avLst/>
              <a:gdLst/>
              <a:ahLst/>
              <a:cxnLst/>
              <a:rect l="l" t="t" r="r" b="b"/>
              <a:pathLst>
                <a:path w="9274" h="23952" extrusionOk="0">
                  <a:moveTo>
                    <a:pt x="0" y="1"/>
                  </a:moveTo>
                  <a:lnTo>
                    <a:pt x="1501" y="1502"/>
                  </a:lnTo>
                  <a:cubicBezTo>
                    <a:pt x="1501" y="1502"/>
                    <a:pt x="1434" y="4871"/>
                    <a:pt x="3569" y="5638"/>
                  </a:cubicBezTo>
                  <a:cubicBezTo>
                    <a:pt x="5737" y="6405"/>
                    <a:pt x="5337" y="12410"/>
                    <a:pt x="6838" y="15445"/>
                  </a:cubicBezTo>
                  <a:cubicBezTo>
                    <a:pt x="8373" y="18481"/>
                    <a:pt x="7239" y="23951"/>
                    <a:pt x="7239" y="23951"/>
                  </a:cubicBezTo>
                  <a:cubicBezTo>
                    <a:pt x="9273" y="19048"/>
                    <a:pt x="7439" y="14044"/>
                    <a:pt x="7038" y="12076"/>
                  </a:cubicBezTo>
                  <a:cubicBezTo>
                    <a:pt x="6671" y="10075"/>
                    <a:pt x="8039" y="5905"/>
                    <a:pt x="6471" y="4471"/>
                  </a:cubicBezTo>
                  <a:cubicBezTo>
                    <a:pt x="4870" y="3036"/>
                    <a:pt x="1"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91" name="Google Shape;6891;p77"/>
            <p:cNvSpPr/>
            <p:nvPr/>
          </p:nvSpPr>
          <p:spPr>
            <a:xfrm>
              <a:off x="1789215" y="2857985"/>
              <a:ext cx="549967" cy="1300187"/>
            </a:xfrm>
            <a:custGeom>
              <a:avLst/>
              <a:gdLst/>
              <a:ahLst/>
              <a:cxnLst/>
              <a:rect l="l" t="t" r="r" b="b"/>
              <a:pathLst>
                <a:path w="36093" h="79510" extrusionOk="0">
                  <a:moveTo>
                    <a:pt x="27553" y="0"/>
                  </a:moveTo>
                  <a:cubicBezTo>
                    <a:pt x="22817" y="25118"/>
                    <a:pt x="13410" y="49336"/>
                    <a:pt x="0" y="71118"/>
                  </a:cubicBezTo>
                  <a:cubicBezTo>
                    <a:pt x="1616" y="73263"/>
                    <a:pt x="3906" y="74616"/>
                    <a:pt x="6462" y="74616"/>
                  </a:cubicBezTo>
                  <a:cubicBezTo>
                    <a:pt x="6968" y="74616"/>
                    <a:pt x="7483" y="74564"/>
                    <a:pt x="8006" y="74454"/>
                  </a:cubicBezTo>
                  <a:cubicBezTo>
                    <a:pt x="9674" y="76789"/>
                    <a:pt x="11709" y="78957"/>
                    <a:pt x="14577" y="79390"/>
                  </a:cubicBezTo>
                  <a:cubicBezTo>
                    <a:pt x="15100" y="79470"/>
                    <a:pt x="15628" y="79509"/>
                    <a:pt x="16157" y="79509"/>
                  </a:cubicBezTo>
                  <a:cubicBezTo>
                    <a:pt x="18496" y="79509"/>
                    <a:pt x="20839" y="78743"/>
                    <a:pt x="22717" y="77356"/>
                  </a:cubicBezTo>
                  <a:cubicBezTo>
                    <a:pt x="30089" y="59643"/>
                    <a:pt x="34025" y="40196"/>
                    <a:pt x="35559" y="21049"/>
                  </a:cubicBezTo>
                  <a:cubicBezTo>
                    <a:pt x="35893" y="16912"/>
                    <a:pt x="36093" y="12709"/>
                    <a:pt x="35125" y="8706"/>
                  </a:cubicBezTo>
                  <a:cubicBezTo>
                    <a:pt x="34191" y="4670"/>
                    <a:pt x="31123" y="2102"/>
                    <a:pt x="275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92" name="Google Shape;6892;p77"/>
            <p:cNvSpPr/>
            <p:nvPr/>
          </p:nvSpPr>
          <p:spPr>
            <a:xfrm>
              <a:off x="2603979" y="2889611"/>
              <a:ext cx="490008" cy="1190887"/>
            </a:xfrm>
            <a:custGeom>
              <a:avLst/>
              <a:gdLst/>
              <a:ahLst/>
              <a:cxnLst/>
              <a:rect l="l" t="t" r="r" b="b"/>
              <a:pathLst>
                <a:path w="32158" h="72826" extrusionOk="0">
                  <a:moveTo>
                    <a:pt x="1402" y="1"/>
                  </a:moveTo>
                  <a:lnTo>
                    <a:pt x="1402" y="1"/>
                  </a:lnTo>
                  <a:cubicBezTo>
                    <a:pt x="1" y="25352"/>
                    <a:pt x="3670" y="50370"/>
                    <a:pt x="15479" y="72820"/>
                  </a:cubicBezTo>
                  <a:cubicBezTo>
                    <a:pt x="15586" y="72824"/>
                    <a:pt x="15694" y="72826"/>
                    <a:pt x="15801" y="72826"/>
                  </a:cubicBezTo>
                  <a:cubicBezTo>
                    <a:pt x="19408" y="72826"/>
                    <a:pt x="22647" y="70664"/>
                    <a:pt x="24785" y="67716"/>
                  </a:cubicBezTo>
                  <a:cubicBezTo>
                    <a:pt x="25158" y="67774"/>
                    <a:pt x="25532" y="67802"/>
                    <a:pt x="25906" y="67802"/>
                  </a:cubicBezTo>
                  <a:cubicBezTo>
                    <a:pt x="28337" y="67802"/>
                    <a:pt x="30711" y="66605"/>
                    <a:pt x="32157" y="64581"/>
                  </a:cubicBezTo>
                  <a:cubicBezTo>
                    <a:pt x="18447" y="44900"/>
                    <a:pt x="8040" y="23017"/>
                    <a:pt x="14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93" name="Google Shape;6893;p77"/>
            <p:cNvSpPr/>
            <p:nvPr/>
          </p:nvSpPr>
          <p:spPr>
            <a:xfrm>
              <a:off x="1985413" y="2078559"/>
              <a:ext cx="918974" cy="2180213"/>
            </a:xfrm>
            <a:custGeom>
              <a:avLst/>
              <a:gdLst/>
              <a:ahLst/>
              <a:cxnLst/>
              <a:rect l="l" t="t" r="r" b="b"/>
              <a:pathLst>
                <a:path w="60310" h="133326" extrusionOk="0">
                  <a:moveTo>
                    <a:pt x="23649" y="1"/>
                  </a:moveTo>
                  <a:cubicBezTo>
                    <a:pt x="22286" y="1"/>
                    <a:pt x="20945" y="157"/>
                    <a:pt x="19681" y="530"/>
                  </a:cubicBezTo>
                  <a:cubicBezTo>
                    <a:pt x="19681" y="530"/>
                    <a:pt x="12142" y="2465"/>
                    <a:pt x="7739" y="4400"/>
                  </a:cubicBezTo>
                  <a:cubicBezTo>
                    <a:pt x="7973" y="4600"/>
                    <a:pt x="8106" y="5000"/>
                    <a:pt x="7839" y="5334"/>
                  </a:cubicBezTo>
                  <a:cubicBezTo>
                    <a:pt x="6538" y="6802"/>
                    <a:pt x="5871" y="8736"/>
                    <a:pt x="5171" y="10571"/>
                  </a:cubicBezTo>
                  <a:cubicBezTo>
                    <a:pt x="6538" y="20178"/>
                    <a:pt x="13076" y="40826"/>
                    <a:pt x="14244" y="48598"/>
                  </a:cubicBezTo>
                  <a:cubicBezTo>
                    <a:pt x="14244" y="48598"/>
                    <a:pt x="12543" y="71214"/>
                    <a:pt x="11875" y="74350"/>
                  </a:cubicBezTo>
                  <a:cubicBezTo>
                    <a:pt x="11242" y="77519"/>
                    <a:pt x="0" y="117581"/>
                    <a:pt x="2235" y="126020"/>
                  </a:cubicBezTo>
                  <a:cubicBezTo>
                    <a:pt x="2235" y="126020"/>
                    <a:pt x="4837" y="128817"/>
                    <a:pt x="10041" y="128817"/>
                  </a:cubicBezTo>
                  <a:cubicBezTo>
                    <a:pt x="11292" y="128817"/>
                    <a:pt x="12693" y="128656"/>
                    <a:pt x="14244" y="128255"/>
                  </a:cubicBezTo>
                  <a:cubicBezTo>
                    <a:pt x="14244" y="128255"/>
                    <a:pt x="17379" y="133326"/>
                    <a:pt x="26653" y="133326"/>
                  </a:cubicBezTo>
                  <a:cubicBezTo>
                    <a:pt x="35959" y="133326"/>
                    <a:pt x="39128" y="129756"/>
                    <a:pt x="39128" y="129756"/>
                  </a:cubicBezTo>
                  <a:cubicBezTo>
                    <a:pt x="39128" y="129756"/>
                    <a:pt x="46800" y="129756"/>
                    <a:pt x="50003" y="126587"/>
                  </a:cubicBezTo>
                  <a:cubicBezTo>
                    <a:pt x="50003" y="126587"/>
                    <a:pt x="50039" y="126589"/>
                    <a:pt x="50106" y="126589"/>
                  </a:cubicBezTo>
                  <a:cubicBezTo>
                    <a:pt x="50820" y="126589"/>
                    <a:pt x="55034" y="126449"/>
                    <a:pt x="56741" y="123218"/>
                  </a:cubicBezTo>
                  <a:cubicBezTo>
                    <a:pt x="56741" y="123218"/>
                    <a:pt x="59543" y="122818"/>
                    <a:pt x="59910" y="119849"/>
                  </a:cubicBezTo>
                  <a:cubicBezTo>
                    <a:pt x="60310" y="116847"/>
                    <a:pt x="43565" y="67378"/>
                    <a:pt x="43031" y="49799"/>
                  </a:cubicBezTo>
                  <a:cubicBezTo>
                    <a:pt x="43031" y="49599"/>
                    <a:pt x="43031" y="49432"/>
                    <a:pt x="42998" y="49265"/>
                  </a:cubicBezTo>
                  <a:cubicBezTo>
                    <a:pt x="43365" y="41460"/>
                    <a:pt x="40129" y="28150"/>
                    <a:pt x="41930" y="20778"/>
                  </a:cubicBezTo>
                  <a:cubicBezTo>
                    <a:pt x="44465" y="10538"/>
                    <a:pt x="39595" y="4333"/>
                    <a:pt x="39028" y="4200"/>
                  </a:cubicBezTo>
                  <a:cubicBezTo>
                    <a:pt x="37806" y="3894"/>
                    <a:pt x="30449" y="1"/>
                    <a:pt x="236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94" name="Google Shape;6894;p77"/>
            <p:cNvSpPr/>
            <p:nvPr/>
          </p:nvSpPr>
          <p:spPr>
            <a:xfrm>
              <a:off x="2199393" y="2844347"/>
              <a:ext cx="118929" cy="1370241"/>
            </a:xfrm>
            <a:custGeom>
              <a:avLst/>
              <a:gdLst/>
              <a:ahLst/>
              <a:cxnLst/>
              <a:rect l="l" t="t" r="r" b="b"/>
              <a:pathLst>
                <a:path w="7805" h="83794" extrusionOk="0">
                  <a:moveTo>
                    <a:pt x="2402" y="0"/>
                  </a:moveTo>
                  <a:cubicBezTo>
                    <a:pt x="2405" y="13"/>
                    <a:pt x="2407" y="26"/>
                    <a:pt x="2409" y="39"/>
                  </a:cubicBezTo>
                  <a:lnTo>
                    <a:pt x="2409" y="39"/>
                  </a:lnTo>
                  <a:cubicBezTo>
                    <a:pt x="2407" y="26"/>
                    <a:pt x="2405" y="13"/>
                    <a:pt x="2402" y="0"/>
                  </a:cubicBezTo>
                  <a:close/>
                  <a:moveTo>
                    <a:pt x="2409" y="39"/>
                  </a:moveTo>
                  <a:cubicBezTo>
                    <a:pt x="2930" y="2967"/>
                    <a:pt x="2235" y="6585"/>
                    <a:pt x="2169" y="9540"/>
                  </a:cubicBezTo>
                  <a:cubicBezTo>
                    <a:pt x="2069" y="12843"/>
                    <a:pt x="2002" y="16112"/>
                    <a:pt x="1902" y="19381"/>
                  </a:cubicBezTo>
                  <a:cubicBezTo>
                    <a:pt x="1635" y="31023"/>
                    <a:pt x="1335" y="42664"/>
                    <a:pt x="1035" y="54306"/>
                  </a:cubicBezTo>
                  <a:cubicBezTo>
                    <a:pt x="901" y="60243"/>
                    <a:pt x="734" y="66148"/>
                    <a:pt x="601" y="72052"/>
                  </a:cubicBezTo>
                  <a:cubicBezTo>
                    <a:pt x="534" y="74554"/>
                    <a:pt x="1" y="77489"/>
                    <a:pt x="368" y="79958"/>
                  </a:cubicBezTo>
                  <a:cubicBezTo>
                    <a:pt x="668" y="82059"/>
                    <a:pt x="1835" y="82559"/>
                    <a:pt x="3637" y="83794"/>
                  </a:cubicBezTo>
                  <a:cubicBezTo>
                    <a:pt x="7804" y="56053"/>
                    <a:pt x="7373" y="27646"/>
                    <a:pt x="2409" y="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95" name="Google Shape;6895;p77"/>
            <p:cNvSpPr/>
            <p:nvPr/>
          </p:nvSpPr>
          <p:spPr>
            <a:xfrm>
              <a:off x="2530793" y="3421999"/>
              <a:ext cx="149952" cy="759966"/>
            </a:xfrm>
            <a:custGeom>
              <a:avLst/>
              <a:gdLst/>
              <a:ahLst/>
              <a:cxnLst/>
              <a:rect l="l" t="t" r="r" b="b"/>
              <a:pathLst>
                <a:path w="9841" h="46474" extrusionOk="0">
                  <a:moveTo>
                    <a:pt x="0" y="1"/>
                  </a:moveTo>
                  <a:lnTo>
                    <a:pt x="0" y="1"/>
                  </a:lnTo>
                  <a:cubicBezTo>
                    <a:pt x="634" y="9541"/>
                    <a:pt x="1268" y="19048"/>
                    <a:pt x="1902" y="28554"/>
                  </a:cubicBezTo>
                  <a:cubicBezTo>
                    <a:pt x="2202" y="33358"/>
                    <a:pt x="2335" y="38195"/>
                    <a:pt x="2869" y="42965"/>
                  </a:cubicBezTo>
                  <a:cubicBezTo>
                    <a:pt x="3036" y="44566"/>
                    <a:pt x="2936" y="45700"/>
                    <a:pt x="4504" y="46400"/>
                  </a:cubicBezTo>
                  <a:cubicBezTo>
                    <a:pt x="4630" y="46453"/>
                    <a:pt x="4914" y="46474"/>
                    <a:pt x="5288" y="46474"/>
                  </a:cubicBezTo>
                  <a:cubicBezTo>
                    <a:pt x="6463" y="46474"/>
                    <a:pt x="8531" y="46276"/>
                    <a:pt x="9418" y="46276"/>
                  </a:cubicBezTo>
                  <a:cubicBezTo>
                    <a:pt x="9672" y="46276"/>
                    <a:pt x="9829" y="46292"/>
                    <a:pt x="9841" y="46334"/>
                  </a:cubicBezTo>
                  <a:cubicBezTo>
                    <a:pt x="6572" y="30889"/>
                    <a:pt x="3269" y="1544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96" name="Google Shape;6896;p77"/>
            <p:cNvSpPr/>
            <p:nvPr/>
          </p:nvSpPr>
          <p:spPr>
            <a:xfrm>
              <a:off x="2617205" y="2965437"/>
              <a:ext cx="266351" cy="1120964"/>
            </a:xfrm>
            <a:custGeom>
              <a:avLst/>
              <a:gdLst/>
              <a:ahLst/>
              <a:cxnLst/>
              <a:rect l="l" t="t" r="r" b="b"/>
              <a:pathLst>
                <a:path w="17480" h="68550" extrusionOk="0">
                  <a:moveTo>
                    <a:pt x="467" y="1"/>
                  </a:moveTo>
                  <a:cubicBezTo>
                    <a:pt x="0" y="23551"/>
                    <a:pt x="5004" y="47201"/>
                    <a:pt x="14944" y="68550"/>
                  </a:cubicBezTo>
                  <a:cubicBezTo>
                    <a:pt x="15878" y="67449"/>
                    <a:pt x="16545" y="66715"/>
                    <a:pt x="17479" y="65614"/>
                  </a:cubicBezTo>
                  <a:cubicBezTo>
                    <a:pt x="8106" y="44966"/>
                    <a:pt x="2235" y="22650"/>
                    <a:pt x="4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97" name="Google Shape;6897;p77"/>
            <p:cNvSpPr/>
            <p:nvPr/>
          </p:nvSpPr>
          <p:spPr>
            <a:xfrm>
              <a:off x="2064190" y="2167550"/>
              <a:ext cx="351742" cy="558994"/>
            </a:xfrm>
            <a:custGeom>
              <a:avLst/>
              <a:gdLst/>
              <a:ahLst/>
              <a:cxnLst/>
              <a:rect l="l" t="t" r="r" b="b"/>
              <a:pathLst>
                <a:path w="23084" h="34184" extrusionOk="0">
                  <a:moveTo>
                    <a:pt x="12065" y="0"/>
                  </a:moveTo>
                  <a:cubicBezTo>
                    <a:pt x="10362" y="0"/>
                    <a:pt x="3398" y="1843"/>
                    <a:pt x="701" y="3328"/>
                  </a:cubicBezTo>
                  <a:cubicBezTo>
                    <a:pt x="434" y="3928"/>
                    <a:pt x="234" y="4529"/>
                    <a:pt x="1" y="5129"/>
                  </a:cubicBezTo>
                  <a:cubicBezTo>
                    <a:pt x="968" y="12067"/>
                    <a:pt x="4671" y="24743"/>
                    <a:pt x="7072" y="34183"/>
                  </a:cubicBezTo>
                  <a:cubicBezTo>
                    <a:pt x="14611" y="29847"/>
                    <a:pt x="19615" y="22975"/>
                    <a:pt x="19548" y="21274"/>
                  </a:cubicBezTo>
                  <a:cubicBezTo>
                    <a:pt x="19414" y="18439"/>
                    <a:pt x="23084" y="9532"/>
                    <a:pt x="23084" y="9532"/>
                  </a:cubicBezTo>
                  <a:cubicBezTo>
                    <a:pt x="15578" y="6330"/>
                    <a:pt x="12409" y="59"/>
                    <a:pt x="12409" y="59"/>
                  </a:cubicBezTo>
                  <a:cubicBezTo>
                    <a:pt x="12354" y="19"/>
                    <a:pt x="12236" y="0"/>
                    <a:pt x="12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98" name="Google Shape;6898;p77"/>
            <p:cNvSpPr/>
            <p:nvPr/>
          </p:nvSpPr>
          <p:spPr>
            <a:xfrm>
              <a:off x="2382380" y="2229591"/>
              <a:ext cx="260256" cy="716223"/>
            </a:xfrm>
            <a:custGeom>
              <a:avLst/>
              <a:gdLst/>
              <a:ahLst/>
              <a:cxnLst/>
              <a:rect l="l" t="t" r="r" b="b"/>
              <a:pathLst>
                <a:path w="17080" h="43799" extrusionOk="0">
                  <a:moveTo>
                    <a:pt x="15778" y="1"/>
                  </a:moveTo>
                  <a:cubicBezTo>
                    <a:pt x="10007" y="468"/>
                    <a:pt x="4804" y="2269"/>
                    <a:pt x="0" y="5505"/>
                  </a:cubicBezTo>
                  <a:cubicBezTo>
                    <a:pt x="234" y="7506"/>
                    <a:pt x="501" y="9508"/>
                    <a:pt x="801" y="11476"/>
                  </a:cubicBezTo>
                  <a:cubicBezTo>
                    <a:pt x="968" y="12476"/>
                    <a:pt x="1168" y="13510"/>
                    <a:pt x="1835" y="14278"/>
                  </a:cubicBezTo>
                  <a:cubicBezTo>
                    <a:pt x="2236" y="14739"/>
                    <a:pt x="2867" y="15032"/>
                    <a:pt x="3458" y="15032"/>
                  </a:cubicBezTo>
                  <a:cubicBezTo>
                    <a:pt x="3850" y="15032"/>
                    <a:pt x="4224" y="14904"/>
                    <a:pt x="4503" y="14611"/>
                  </a:cubicBezTo>
                  <a:lnTo>
                    <a:pt x="4503" y="14611"/>
                  </a:lnTo>
                  <a:cubicBezTo>
                    <a:pt x="3136" y="17847"/>
                    <a:pt x="3002" y="21549"/>
                    <a:pt x="3369" y="25052"/>
                  </a:cubicBezTo>
                  <a:cubicBezTo>
                    <a:pt x="3703" y="28555"/>
                    <a:pt x="4603" y="31990"/>
                    <a:pt x="5504" y="35359"/>
                  </a:cubicBezTo>
                  <a:cubicBezTo>
                    <a:pt x="5738" y="36293"/>
                    <a:pt x="6038" y="37261"/>
                    <a:pt x="6772" y="37828"/>
                  </a:cubicBezTo>
                  <a:cubicBezTo>
                    <a:pt x="7077" y="38078"/>
                    <a:pt x="7487" y="38206"/>
                    <a:pt x="7882" y="38206"/>
                  </a:cubicBezTo>
                  <a:cubicBezTo>
                    <a:pt x="8437" y="38206"/>
                    <a:pt x="8965" y="37953"/>
                    <a:pt x="9140" y="37428"/>
                  </a:cubicBezTo>
                  <a:cubicBezTo>
                    <a:pt x="9154" y="37373"/>
                    <a:pt x="9166" y="37318"/>
                    <a:pt x="9177" y="37263"/>
                  </a:cubicBezTo>
                  <a:lnTo>
                    <a:pt x="9177" y="37263"/>
                  </a:lnTo>
                  <a:cubicBezTo>
                    <a:pt x="8911" y="39220"/>
                    <a:pt x="9066" y="41132"/>
                    <a:pt x="8673" y="43098"/>
                  </a:cubicBezTo>
                  <a:cubicBezTo>
                    <a:pt x="9407" y="43332"/>
                    <a:pt x="10141" y="43565"/>
                    <a:pt x="10875" y="43799"/>
                  </a:cubicBezTo>
                  <a:cubicBezTo>
                    <a:pt x="12142" y="40296"/>
                    <a:pt x="14177" y="37094"/>
                    <a:pt x="16779" y="34459"/>
                  </a:cubicBezTo>
                  <a:cubicBezTo>
                    <a:pt x="16178" y="26853"/>
                    <a:pt x="14444" y="17346"/>
                    <a:pt x="15878" y="11542"/>
                  </a:cubicBezTo>
                  <a:cubicBezTo>
                    <a:pt x="17079" y="6739"/>
                    <a:pt x="16645" y="2803"/>
                    <a:pt x="1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899" name="Google Shape;6899;p77"/>
            <p:cNvSpPr/>
            <p:nvPr/>
          </p:nvSpPr>
          <p:spPr>
            <a:xfrm>
              <a:off x="2223285" y="2079132"/>
              <a:ext cx="291265" cy="166730"/>
            </a:xfrm>
            <a:custGeom>
              <a:avLst/>
              <a:gdLst/>
              <a:ahLst/>
              <a:cxnLst/>
              <a:rect l="l" t="t" r="r" b="b"/>
              <a:pathLst>
                <a:path w="19115" h="10196" extrusionOk="0">
                  <a:moveTo>
                    <a:pt x="9084" y="1"/>
                  </a:moveTo>
                  <a:cubicBezTo>
                    <a:pt x="3231" y="1"/>
                    <a:pt x="0" y="3097"/>
                    <a:pt x="0" y="3097"/>
                  </a:cubicBezTo>
                  <a:cubicBezTo>
                    <a:pt x="0" y="3097"/>
                    <a:pt x="4220" y="10196"/>
                    <a:pt x="10332" y="10196"/>
                  </a:cubicBezTo>
                  <a:cubicBezTo>
                    <a:pt x="10898" y="10196"/>
                    <a:pt x="11480" y="10135"/>
                    <a:pt x="12076" y="10002"/>
                  </a:cubicBezTo>
                  <a:cubicBezTo>
                    <a:pt x="19114" y="8468"/>
                    <a:pt x="15511" y="1163"/>
                    <a:pt x="15511" y="1163"/>
                  </a:cubicBezTo>
                  <a:cubicBezTo>
                    <a:pt x="13112" y="320"/>
                    <a:pt x="10963" y="1"/>
                    <a:pt x="9084" y="1"/>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00" name="Google Shape;6900;p77"/>
            <p:cNvSpPr/>
            <p:nvPr/>
          </p:nvSpPr>
          <p:spPr>
            <a:xfrm>
              <a:off x="2163813" y="2092688"/>
              <a:ext cx="355308" cy="197342"/>
            </a:xfrm>
            <a:custGeom>
              <a:avLst/>
              <a:gdLst/>
              <a:ahLst/>
              <a:cxnLst/>
              <a:rect l="l" t="t" r="r" b="b"/>
              <a:pathLst>
                <a:path w="23318" h="12068" extrusionOk="0">
                  <a:moveTo>
                    <a:pt x="7172" y="0"/>
                  </a:moveTo>
                  <a:cubicBezTo>
                    <a:pt x="7172" y="0"/>
                    <a:pt x="801" y="1935"/>
                    <a:pt x="401" y="2068"/>
                  </a:cubicBezTo>
                  <a:cubicBezTo>
                    <a:pt x="1" y="2202"/>
                    <a:pt x="8373" y="9874"/>
                    <a:pt x="15111" y="11842"/>
                  </a:cubicBezTo>
                  <a:cubicBezTo>
                    <a:pt x="15634" y="11996"/>
                    <a:pt x="16124" y="12067"/>
                    <a:pt x="16585" y="12067"/>
                  </a:cubicBezTo>
                  <a:cubicBezTo>
                    <a:pt x="22096" y="12067"/>
                    <a:pt x="23317" y="1868"/>
                    <a:pt x="23317" y="1868"/>
                  </a:cubicBezTo>
                  <a:cubicBezTo>
                    <a:pt x="23317" y="1868"/>
                    <a:pt x="20916" y="334"/>
                    <a:pt x="18380" y="0"/>
                  </a:cubicBezTo>
                  <a:lnTo>
                    <a:pt x="18380" y="0"/>
                  </a:lnTo>
                  <a:cubicBezTo>
                    <a:pt x="18380" y="0"/>
                    <a:pt x="19381" y="2469"/>
                    <a:pt x="17813" y="8640"/>
                  </a:cubicBezTo>
                  <a:cubicBezTo>
                    <a:pt x="17813" y="8640"/>
                    <a:pt x="9741" y="4770"/>
                    <a:pt x="7172" y="0"/>
                  </a:cubicBezTo>
                  <a:close/>
                </a:path>
              </a:pathLst>
            </a:custGeom>
            <a:solidFill>
              <a:srgbClr val="6F2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01" name="Google Shape;6901;p77"/>
            <p:cNvSpPr/>
            <p:nvPr/>
          </p:nvSpPr>
          <p:spPr>
            <a:xfrm>
              <a:off x="2436260" y="2098133"/>
              <a:ext cx="451792" cy="372036"/>
            </a:xfrm>
            <a:custGeom>
              <a:avLst/>
              <a:gdLst/>
              <a:ahLst/>
              <a:cxnLst/>
              <a:rect l="l" t="t" r="r" b="b"/>
              <a:pathLst>
                <a:path w="29650" h="22751" extrusionOk="0">
                  <a:moveTo>
                    <a:pt x="1534" y="1"/>
                  </a:moveTo>
                  <a:cubicBezTo>
                    <a:pt x="1534" y="1"/>
                    <a:pt x="2202" y="6705"/>
                    <a:pt x="0" y="9808"/>
                  </a:cubicBezTo>
                  <a:cubicBezTo>
                    <a:pt x="0" y="9808"/>
                    <a:pt x="16794" y="19984"/>
                    <a:pt x="20668" y="19984"/>
                  </a:cubicBezTo>
                  <a:cubicBezTo>
                    <a:pt x="20799" y="19984"/>
                    <a:pt x="20915" y="19972"/>
                    <a:pt x="21015" y="19948"/>
                  </a:cubicBezTo>
                  <a:cubicBezTo>
                    <a:pt x="21586" y="19813"/>
                    <a:pt x="22179" y="19752"/>
                    <a:pt x="22772" y="19752"/>
                  </a:cubicBezTo>
                  <a:cubicBezTo>
                    <a:pt x="25401" y="19752"/>
                    <a:pt x="28044" y="20962"/>
                    <a:pt x="28887" y="22350"/>
                  </a:cubicBezTo>
                  <a:cubicBezTo>
                    <a:pt x="29056" y="22628"/>
                    <a:pt x="29180" y="22750"/>
                    <a:pt x="29257" y="22750"/>
                  </a:cubicBezTo>
                  <a:cubicBezTo>
                    <a:pt x="29649" y="22750"/>
                    <a:pt x="28813" y="19550"/>
                    <a:pt x="26552" y="17680"/>
                  </a:cubicBezTo>
                  <a:cubicBezTo>
                    <a:pt x="23884" y="15445"/>
                    <a:pt x="16945" y="10675"/>
                    <a:pt x="15811" y="9040"/>
                  </a:cubicBezTo>
                  <a:cubicBezTo>
                    <a:pt x="14677" y="7439"/>
                    <a:pt x="8940" y="2769"/>
                    <a:pt x="8940" y="2769"/>
                  </a:cubicBezTo>
                  <a:cubicBezTo>
                    <a:pt x="8940" y="2769"/>
                    <a:pt x="3503" y="1"/>
                    <a:pt x="15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02" name="Google Shape;6902;p77"/>
            <p:cNvSpPr/>
            <p:nvPr/>
          </p:nvSpPr>
          <p:spPr>
            <a:xfrm>
              <a:off x="1831910" y="2972567"/>
              <a:ext cx="50147" cy="93978"/>
            </a:xfrm>
            <a:custGeom>
              <a:avLst/>
              <a:gdLst/>
              <a:ahLst/>
              <a:cxnLst/>
              <a:rect l="l" t="t" r="r" b="b"/>
              <a:pathLst>
                <a:path w="3291" h="5747" extrusionOk="0">
                  <a:moveTo>
                    <a:pt x="2019" y="1"/>
                  </a:moveTo>
                  <a:cubicBezTo>
                    <a:pt x="1822" y="1"/>
                    <a:pt x="1628" y="53"/>
                    <a:pt x="1468" y="165"/>
                  </a:cubicBezTo>
                  <a:cubicBezTo>
                    <a:pt x="1468" y="165"/>
                    <a:pt x="0" y="2467"/>
                    <a:pt x="100" y="3000"/>
                  </a:cubicBezTo>
                  <a:cubicBezTo>
                    <a:pt x="234" y="3534"/>
                    <a:pt x="301" y="5536"/>
                    <a:pt x="1068" y="5702"/>
                  </a:cubicBezTo>
                  <a:cubicBezTo>
                    <a:pt x="1207" y="5731"/>
                    <a:pt x="1337" y="5746"/>
                    <a:pt x="1455" y="5746"/>
                  </a:cubicBezTo>
                  <a:cubicBezTo>
                    <a:pt x="2017" y="5746"/>
                    <a:pt x="2335" y="5412"/>
                    <a:pt x="2335" y="4668"/>
                  </a:cubicBezTo>
                  <a:cubicBezTo>
                    <a:pt x="2335" y="3768"/>
                    <a:pt x="2469" y="2500"/>
                    <a:pt x="2936" y="1366"/>
                  </a:cubicBezTo>
                  <a:cubicBezTo>
                    <a:pt x="3291" y="529"/>
                    <a:pt x="2643" y="1"/>
                    <a:pt x="2019" y="1"/>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03" name="Google Shape;6903;p77"/>
            <p:cNvSpPr/>
            <p:nvPr/>
          </p:nvSpPr>
          <p:spPr>
            <a:xfrm>
              <a:off x="1859353" y="2981185"/>
              <a:ext cx="45255" cy="85360"/>
            </a:xfrm>
            <a:custGeom>
              <a:avLst/>
              <a:gdLst/>
              <a:ahLst/>
              <a:cxnLst/>
              <a:rect l="l" t="t" r="r" b="b"/>
              <a:pathLst>
                <a:path w="2970" h="5220" extrusionOk="0">
                  <a:moveTo>
                    <a:pt x="1853" y="1"/>
                  </a:moveTo>
                  <a:cubicBezTo>
                    <a:pt x="1669" y="1"/>
                    <a:pt x="1485" y="55"/>
                    <a:pt x="1335" y="172"/>
                  </a:cubicBezTo>
                  <a:cubicBezTo>
                    <a:pt x="1335" y="172"/>
                    <a:pt x="1" y="2240"/>
                    <a:pt x="101" y="2707"/>
                  </a:cubicBezTo>
                  <a:cubicBezTo>
                    <a:pt x="201" y="3207"/>
                    <a:pt x="268" y="5042"/>
                    <a:pt x="968" y="5175"/>
                  </a:cubicBezTo>
                  <a:cubicBezTo>
                    <a:pt x="1098" y="5205"/>
                    <a:pt x="1218" y="5220"/>
                    <a:pt x="1327" y="5220"/>
                  </a:cubicBezTo>
                  <a:cubicBezTo>
                    <a:pt x="1831" y="5220"/>
                    <a:pt x="2102" y="4900"/>
                    <a:pt x="2102" y="4241"/>
                  </a:cubicBezTo>
                  <a:cubicBezTo>
                    <a:pt x="2102" y="3407"/>
                    <a:pt x="2236" y="2273"/>
                    <a:pt x="2669" y="1239"/>
                  </a:cubicBezTo>
                  <a:cubicBezTo>
                    <a:pt x="2969" y="489"/>
                    <a:pt x="2407" y="1"/>
                    <a:pt x="1853" y="1"/>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04" name="Google Shape;6904;p77"/>
            <p:cNvSpPr/>
            <p:nvPr/>
          </p:nvSpPr>
          <p:spPr>
            <a:xfrm>
              <a:off x="1865692" y="3022573"/>
              <a:ext cx="47556" cy="46834"/>
            </a:xfrm>
            <a:custGeom>
              <a:avLst/>
              <a:gdLst/>
              <a:ahLst/>
              <a:cxnLst/>
              <a:rect l="l" t="t" r="r" b="b"/>
              <a:pathLst>
                <a:path w="3121" h="2864" extrusionOk="0">
                  <a:moveTo>
                    <a:pt x="1958" y="0"/>
                  </a:moveTo>
                  <a:cubicBezTo>
                    <a:pt x="1520" y="0"/>
                    <a:pt x="1061" y="113"/>
                    <a:pt x="819" y="443"/>
                  </a:cubicBezTo>
                  <a:cubicBezTo>
                    <a:pt x="452" y="943"/>
                    <a:pt x="18" y="1977"/>
                    <a:pt x="18" y="1977"/>
                  </a:cubicBezTo>
                  <a:cubicBezTo>
                    <a:pt x="1" y="2610"/>
                    <a:pt x="428" y="2863"/>
                    <a:pt x="856" y="2863"/>
                  </a:cubicBezTo>
                  <a:cubicBezTo>
                    <a:pt x="1239" y="2863"/>
                    <a:pt x="1623" y="2660"/>
                    <a:pt x="1686" y="2344"/>
                  </a:cubicBezTo>
                  <a:cubicBezTo>
                    <a:pt x="1853" y="1677"/>
                    <a:pt x="3121" y="176"/>
                    <a:pt x="2587" y="76"/>
                  </a:cubicBezTo>
                  <a:cubicBezTo>
                    <a:pt x="2405" y="30"/>
                    <a:pt x="2185" y="0"/>
                    <a:pt x="1958" y="0"/>
                  </a:cubicBezTo>
                  <a:close/>
                </a:path>
              </a:pathLst>
            </a:custGeom>
            <a:solidFill>
              <a:srgbClr val="FFB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05" name="Google Shape;6905;p77"/>
            <p:cNvSpPr/>
            <p:nvPr/>
          </p:nvSpPr>
          <p:spPr>
            <a:xfrm>
              <a:off x="1865615" y="3022720"/>
              <a:ext cx="27306" cy="46670"/>
            </a:xfrm>
            <a:custGeom>
              <a:avLst/>
              <a:gdLst/>
              <a:ahLst/>
              <a:cxnLst/>
              <a:rect l="l" t="t" r="r" b="b"/>
              <a:pathLst>
                <a:path w="1792" h="2854" extrusionOk="0">
                  <a:moveTo>
                    <a:pt x="1791" y="0"/>
                  </a:moveTo>
                  <a:lnTo>
                    <a:pt x="1791" y="0"/>
                  </a:lnTo>
                  <a:cubicBezTo>
                    <a:pt x="1391" y="33"/>
                    <a:pt x="1024" y="134"/>
                    <a:pt x="791" y="434"/>
                  </a:cubicBezTo>
                  <a:cubicBezTo>
                    <a:pt x="424" y="934"/>
                    <a:pt x="23" y="1968"/>
                    <a:pt x="23" y="1968"/>
                  </a:cubicBezTo>
                  <a:cubicBezTo>
                    <a:pt x="1" y="2604"/>
                    <a:pt x="441" y="2853"/>
                    <a:pt x="872" y="2853"/>
                  </a:cubicBezTo>
                  <a:cubicBezTo>
                    <a:pt x="1075" y="2853"/>
                    <a:pt x="1275" y="2798"/>
                    <a:pt x="1424" y="2702"/>
                  </a:cubicBezTo>
                  <a:cubicBezTo>
                    <a:pt x="1024" y="2669"/>
                    <a:pt x="657" y="2402"/>
                    <a:pt x="657" y="1835"/>
                  </a:cubicBezTo>
                  <a:cubicBezTo>
                    <a:pt x="657" y="1835"/>
                    <a:pt x="1091" y="801"/>
                    <a:pt x="1458" y="267"/>
                  </a:cubicBezTo>
                  <a:cubicBezTo>
                    <a:pt x="1524" y="167"/>
                    <a:pt x="1658" y="67"/>
                    <a:pt x="1791" y="0"/>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06" name="Google Shape;6906;p77"/>
            <p:cNvSpPr/>
            <p:nvPr/>
          </p:nvSpPr>
          <p:spPr>
            <a:xfrm>
              <a:off x="1839026" y="3018108"/>
              <a:ext cx="51853" cy="51510"/>
            </a:xfrm>
            <a:custGeom>
              <a:avLst/>
              <a:gdLst/>
              <a:ahLst/>
              <a:cxnLst/>
              <a:rect l="l" t="t" r="r" b="b"/>
              <a:pathLst>
                <a:path w="3403" h="3150" extrusionOk="0">
                  <a:moveTo>
                    <a:pt x="2117" y="0"/>
                  </a:moveTo>
                  <a:cubicBezTo>
                    <a:pt x="1636" y="0"/>
                    <a:pt x="1126" y="116"/>
                    <a:pt x="868" y="482"/>
                  </a:cubicBezTo>
                  <a:cubicBezTo>
                    <a:pt x="467" y="1049"/>
                    <a:pt x="0" y="2183"/>
                    <a:pt x="0" y="2183"/>
                  </a:cubicBezTo>
                  <a:cubicBezTo>
                    <a:pt x="0" y="2872"/>
                    <a:pt x="477" y="3149"/>
                    <a:pt x="950" y="3149"/>
                  </a:cubicBezTo>
                  <a:cubicBezTo>
                    <a:pt x="1371" y="3149"/>
                    <a:pt x="1790" y="2929"/>
                    <a:pt x="1868" y="2584"/>
                  </a:cubicBezTo>
                  <a:cubicBezTo>
                    <a:pt x="2035" y="1850"/>
                    <a:pt x="3403" y="182"/>
                    <a:pt x="2836" y="82"/>
                  </a:cubicBezTo>
                  <a:cubicBezTo>
                    <a:pt x="2635" y="35"/>
                    <a:pt x="2380" y="0"/>
                    <a:pt x="2117" y="0"/>
                  </a:cubicBezTo>
                  <a:close/>
                </a:path>
              </a:pathLst>
            </a:custGeom>
            <a:solidFill>
              <a:srgbClr val="FFB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07" name="Google Shape;6907;p77"/>
            <p:cNvSpPr/>
            <p:nvPr/>
          </p:nvSpPr>
          <p:spPr>
            <a:xfrm>
              <a:off x="1803949" y="2964881"/>
              <a:ext cx="54885" cy="165062"/>
            </a:xfrm>
            <a:custGeom>
              <a:avLst/>
              <a:gdLst/>
              <a:ahLst/>
              <a:cxnLst/>
              <a:rect l="l" t="t" r="r" b="b"/>
              <a:pathLst>
                <a:path w="3602" h="10094" extrusionOk="0">
                  <a:moveTo>
                    <a:pt x="2079" y="0"/>
                  </a:moveTo>
                  <a:cubicBezTo>
                    <a:pt x="1562" y="0"/>
                    <a:pt x="264" y="1082"/>
                    <a:pt x="1" y="4104"/>
                  </a:cubicBezTo>
                  <a:cubicBezTo>
                    <a:pt x="1" y="4104"/>
                    <a:pt x="501" y="6839"/>
                    <a:pt x="635" y="7206"/>
                  </a:cubicBezTo>
                  <a:cubicBezTo>
                    <a:pt x="801" y="7607"/>
                    <a:pt x="2336" y="9708"/>
                    <a:pt x="2636" y="10042"/>
                  </a:cubicBezTo>
                  <a:cubicBezTo>
                    <a:pt x="2668" y="10077"/>
                    <a:pt x="2704" y="10093"/>
                    <a:pt x="2742" y="10093"/>
                  </a:cubicBezTo>
                  <a:cubicBezTo>
                    <a:pt x="3072" y="10093"/>
                    <a:pt x="3602" y="8920"/>
                    <a:pt x="3303" y="8174"/>
                  </a:cubicBezTo>
                  <a:cubicBezTo>
                    <a:pt x="2970" y="7373"/>
                    <a:pt x="2136" y="5705"/>
                    <a:pt x="2102" y="5138"/>
                  </a:cubicBezTo>
                  <a:cubicBezTo>
                    <a:pt x="2036" y="4605"/>
                    <a:pt x="2936" y="1502"/>
                    <a:pt x="2936" y="1502"/>
                  </a:cubicBezTo>
                  <a:cubicBezTo>
                    <a:pt x="2936" y="1502"/>
                    <a:pt x="2569" y="35"/>
                    <a:pt x="2102" y="1"/>
                  </a:cubicBezTo>
                  <a:cubicBezTo>
                    <a:pt x="2095" y="1"/>
                    <a:pt x="2087" y="0"/>
                    <a:pt x="2079" y="0"/>
                  </a:cubicBezTo>
                  <a:close/>
                </a:path>
              </a:pathLst>
            </a:custGeom>
            <a:solidFill>
              <a:srgbClr val="FFB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08" name="Google Shape;6908;p77"/>
            <p:cNvSpPr/>
            <p:nvPr/>
          </p:nvSpPr>
          <p:spPr>
            <a:xfrm>
              <a:off x="1835460" y="3057076"/>
              <a:ext cx="21363" cy="61649"/>
            </a:xfrm>
            <a:custGeom>
              <a:avLst/>
              <a:gdLst/>
              <a:ahLst/>
              <a:cxnLst/>
              <a:rect l="l" t="t" r="r" b="b"/>
              <a:pathLst>
                <a:path w="1402" h="3770" extrusionOk="0">
                  <a:moveTo>
                    <a:pt x="134" y="1"/>
                  </a:moveTo>
                  <a:cubicBezTo>
                    <a:pt x="68" y="401"/>
                    <a:pt x="1" y="734"/>
                    <a:pt x="34" y="868"/>
                  </a:cubicBezTo>
                  <a:cubicBezTo>
                    <a:pt x="68" y="1402"/>
                    <a:pt x="835" y="2936"/>
                    <a:pt x="1202" y="3770"/>
                  </a:cubicBezTo>
                  <a:cubicBezTo>
                    <a:pt x="1335" y="3403"/>
                    <a:pt x="1402" y="2903"/>
                    <a:pt x="1235" y="2536"/>
                  </a:cubicBezTo>
                  <a:cubicBezTo>
                    <a:pt x="968" y="1902"/>
                    <a:pt x="401" y="768"/>
                    <a:pt x="134" y="1"/>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09" name="Google Shape;6909;p77"/>
            <p:cNvSpPr/>
            <p:nvPr/>
          </p:nvSpPr>
          <p:spPr>
            <a:xfrm>
              <a:off x="1803949" y="2964881"/>
              <a:ext cx="44753" cy="76399"/>
            </a:xfrm>
            <a:custGeom>
              <a:avLst/>
              <a:gdLst/>
              <a:ahLst/>
              <a:cxnLst/>
              <a:rect l="l" t="t" r="r" b="b"/>
              <a:pathLst>
                <a:path w="2937" h="4672" extrusionOk="0">
                  <a:moveTo>
                    <a:pt x="2079" y="0"/>
                  </a:moveTo>
                  <a:cubicBezTo>
                    <a:pt x="1562" y="0"/>
                    <a:pt x="264" y="1082"/>
                    <a:pt x="1" y="4104"/>
                  </a:cubicBezTo>
                  <a:cubicBezTo>
                    <a:pt x="1" y="4104"/>
                    <a:pt x="34" y="4338"/>
                    <a:pt x="101" y="4671"/>
                  </a:cubicBezTo>
                  <a:cubicBezTo>
                    <a:pt x="494" y="2248"/>
                    <a:pt x="1594" y="1368"/>
                    <a:pt x="2076" y="1368"/>
                  </a:cubicBezTo>
                  <a:cubicBezTo>
                    <a:pt x="2085" y="1368"/>
                    <a:pt x="2094" y="1368"/>
                    <a:pt x="2102" y="1369"/>
                  </a:cubicBezTo>
                  <a:cubicBezTo>
                    <a:pt x="2336" y="1402"/>
                    <a:pt x="2569" y="1836"/>
                    <a:pt x="2736" y="2236"/>
                  </a:cubicBezTo>
                  <a:cubicBezTo>
                    <a:pt x="2836" y="1803"/>
                    <a:pt x="2936" y="1502"/>
                    <a:pt x="2936" y="1502"/>
                  </a:cubicBezTo>
                  <a:cubicBezTo>
                    <a:pt x="2936" y="1502"/>
                    <a:pt x="2569" y="68"/>
                    <a:pt x="2102" y="1"/>
                  </a:cubicBezTo>
                  <a:cubicBezTo>
                    <a:pt x="2095" y="1"/>
                    <a:pt x="2087" y="0"/>
                    <a:pt x="2079" y="0"/>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10" name="Google Shape;6910;p77"/>
            <p:cNvSpPr/>
            <p:nvPr/>
          </p:nvSpPr>
          <p:spPr>
            <a:xfrm>
              <a:off x="1803949" y="2970343"/>
              <a:ext cx="49324" cy="159470"/>
            </a:xfrm>
            <a:custGeom>
              <a:avLst/>
              <a:gdLst/>
              <a:ahLst/>
              <a:cxnLst/>
              <a:rect l="l" t="t" r="r" b="b"/>
              <a:pathLst>
                <a:path w="3237" h="9752" extrusionOk="0">
                  <a:moveTo>
                    <a:pt x="1435" y="1"/>
                  </a:moveTo>
                  <a:cubicBezTo>
                    <a:pt x="868" y="535"/>
                    <a:pt x="168" y="1702"/>
                    <a:pt x="1" y="3770"/>
                  </a:cubicBezTo>
                  <a:cubicBezTo>
                    <a:pt x="1" y="3770"/>
                    <a:pt x="501" y="6505"/>
                    <a:pt x="635" y="6872"/>
                  </a:cubicBezTo>
                  <a:cubicBezTo>
                    <a:pt x="801" y="7273"/>
                    <a:pt x="2336" y="9374"/>
                    <a:pt x="2636" y="9708"/>
                  </a:cubicBezTo>
                  <a:cubicBezTo>
                    <a:pt x="2666" y="9738"/>
                    <a:pt x="2699" y="9752"/>
                    <a:pt x="2734" y="9752"/>
                  </a:cubicBezTo>
                  <a:cubicBezTo>
                    <a:pt x="2895" y="9752"/>
                    <a:pt x="3100" y="9463"/>
                    <a:pt x="3236" y="9107"/>
                  </a:cubicBezTo>
                  <a:lnTo>
                    <a:pt x="3236" y="9107"/>
                  </a:lnTo>
                  <a:cubicBezTo>
                    <a:pt x="3198" y="9127"/>
                    <a:pt x="3159" y="9146"/>
                    <a:pt x="3121" y="9146"/>
                  </a:cubicBezTo>
                  <a:cubicBezTo>
                    <a:pt x="3093" y="9146"/>
                    <a:pt x="3064" y="9136"/>
                    <a:pt x="3036" y="9107"/>
                  </a:cubicBezTo>
                  <a:cubicBezTo>
                    <a:pt x="2736" y="8774"/>
                    <a:pt x="1202" y="6706"/>
                    <a:pt x="1068" y="6339"/>
                  </a:cubicBezTo>
                  <a:cubicBezTo>
                    <a:pt x="935" y="5972"/>
                    <a:pt x="434" y="3236"/>
                    <a:pt x="434" y="3236"/>
                  </a:cubicBezTo>
                  <a:cubicBezTo>
                    <a:pt x="568" y="1669"/>
                    <a:pt x="1001" y="635"/>
                    <a:pt x="1435" y="1"/>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11" name="Google Shape;6911;p77"/>
            <p:cNvSpPr/>
            <p:nvPr/>
          </p:nvSpPr>
          <p:spPr>
            <a:xfrm>
              <a:off x="1796833" y="2803891"/>
              <a:ext cx="162157" cy="202984"/>
            </a:xfrm>
            <a:custGeom>
              <a:avLst/>
              <a:gdLst/>
              <a:ahLst/>
              <a:cxnLst/>
              <a:rect l="l" t="t" r="r" b="b"/>
              <a:pathLst>
                <a:path w="10642" h="12413" extrusionOk="0">
                  <a:moveTo>
                    <a:pt x="7635" y="0"/>
                  </a:moveTo>
                  <a:cubicBezTo>
                    <a:pt x="7398" y="0"/>
                    <a:pt x="7190" y="62"/>
                    <a:pt x="7039" y="206"/>
                  </a:cubicBezTo>
                  <a:cubicBezTo>
                    <a:pt x="6372" y="840"/>
                    <a:pt x="5238" y="2107"/>
                    <a:pt x="5238" y="2107"/>
                  </a:cubicBezTo>
                  <a:cubicBezTo>
                    <a:pt x="5238" y="2107"/>
                    <a:pt x="2269" y="4142"/>
                    <a:pt x="1735" y="5076"/>
                  </a:cubicBezTo>
                  <a:cubicBezTo>
                    <a:pt x="1202" y="6010"/>
                    <a:pt x="1" y="8078"/>
                    <a:pt x="301" y="8912"/>
                  </a:cubicBezTo>
                  <a:cubicBezTo>
                    <a:pt x="572" y="9666"/>
                    <a:pt x="4500" y="12412"/>
                    <a:pt x="6310" y="12412"/>
                  </a:cubicBezTo>
                  <a:cubicBezTo>
                    <a:pt x="6501" y="12412"/>
                    <a:pt x="6668" y="12382"/>
                    <a:pt x="6806" y="12315"/>
                  </a:cubicBezTo>
                  <a:cubicBezTo>
                    <a:pt x="8240" y="11614"/>
                    <a:pt x="9841" y="6944"/>
                    <a:pt x="9608" y="4676"/>
                  </a:cubicBezTo>
                  <a:cubicBezTo>
                    <a:pt x="9374" y="2408"/>
                    <a:pt x="10642" y="2207"/>
                    <a:pt x="10141" y="1440"/>
                  </a:cubicBezTo>
                  <a:cubicBezTo>
                    <a:pt x="9749" y="813"/>
                    <a:pt x="8495" y="0"/>
                    <a:pt x="7635" y="0"/>
                  </a:cubicBezTo>
                  <a:close/>
                </a:path>
              </a:pathLst>
            </a:custGeom>
            <a:solidFill>
              <a:srgbClr val="FFB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12" name="Google Shape;6912;p77"/>
            <p:cNvSpPr/>
            <p:nvPr/>
          </p:nvSpPr>
          <p:spPr>
            <a:xfrm>
              <a:off x="1862918" y="2804528"/>
              <a:ext cx="96072" cy="202150"/>
            </a:xfrm>
            <a:custGeom>
              <a:avLst/>
              <a:gdLst/>
              <a:ahLst/>
              <a:cxnLst/>
              <a:rect l="l" t="t" r="r" b="b"/>
              <a:pathLst>
                <a:path w="6305" h="12362" extrusionOk="0">
                  <a:moveTo>
                    <a:pt x="3669" y="0"/>
                  </a:moveTo>
                  <a:lnTo>
                    <a:pt x="3669" y="0"/>
                  </a:lnTo>
                  <a:cubicBezTo>
                    <a:pt x="4170" y="300"/>
                    <a:pt x="4603" y="667"/>
                    <a:pt x="4804" y="1001"/>
                  </a:cubicBezTo>
                  <a:cubicBezTo>
                    <a:pt x="5304" y="1768"/>
                    <a:pt x="4036" y="1968"/>
                    <a:pt x="4270" y="4237"/>
                  </a:cubicBezTo>
                  <a:cubicBezTo>
                    <a:pt x="4537" y="6505"/>
                    <a:pt x="2902" y="11175"/>
                    <a:pt x="1468" y="11875"/>
                  </a:cubicBezTo>
                  <a:cubicBezTo>
                    <a:pt x="1338" y="11940"/>
                    <a:pt x="1178" y="11970"/>
                    <a:pt x="995" y="11970"/>
                  </a:cubicBezTo>
                  <a:cubicBezTo>
                    <a:pt x="708" y="11970"/>
                    <a:pt x="367" y="11897"/>
                    <a:pt x="0" y="11775"/>
                  </a:cubicBezTo>
                  <a:lnTo>
                    <a:pt x="0" y="11775"/>
                  </a:lnTo>
                  <a:cubicBezTo>
                    <a:pt x="748" y="12124"/>
                    <a:pt x="1478" y="12362"/>
                    <a:pt x="2007" y="12362"/>
                  </a:cubicBezTo>
                  <a:cubicBezTo>
                    <a:pt x="2186" y="12362"/>
                    <a:pt x="2342" y="12335"/>
                    <a:pt x="2469" y="12276"/>
                  </a:cubicBezTo>
                  <a:cubicBezTo>
                    <a:pt x="3903" y="11575"/>
                    <a:pt x="5504" y="6905"/>
                    <a:pt x="5271" y="4637"/>
                  </a:cubicBezTo>
                  <a:cubicBezTo>
                    <a:pt x="5037" y="2369"/>
                    <a:pt x="6305" y="2168"/>
                    <a:pt x="5804" y="1401"/>
                  </a:cubicBezTo>
                  <a:cubicBezTo>
                    <a:pt x="5471" y="834"/>
                    <a:pt x="4470" y="167"/>
                    <a:pt x="3669" y="0"/>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13" name="Google Shape;6913;p77"/>
            <p:cNvSpPr/>
            <p:nvPr/>
          </p:nvSpPr>
          <p:spPr>
            <a:xfrm>
              <a:off x="1765627" y="2929968"/>
              <a:ext cx="68142" cy="181954"/>
            </a:xfrm>
            <a:custGeom>
              <a:avLst/>
              <a:gdLst/>
              <a:ahLst/>
              <a:cxnLst/>
              <a:rect l="l" t="t" r="r" b="b"/>
              <a:pathLst>
                <a:path w="4472" h="11127" extrusionOk="0">
                  <a:moveTo>
                    <a:pt x="2581" y="1"/>
                  </a:moveTo>
                  <a:cubicBezTo>
                    <a:pt x="2491" y="1"/>
                    <a:pt x="2402" y="22"/>
                    <a:pt x="2316" y="68"/>
                  </a:cubicBezTo>
                  <a:cubicBezTo>
                    <a:pt x="2316" y="68"/>
                    <a:pt x="281" y="4271"/>
                    <a:pt x="314" y="5072"/>
                  </a:cubicBezTo>
                  <a:cubicBezTo>
                    <a:pt x="348" y="5872"/>
                    <a:pt x="281" y="9508"/>
                    <a:pt x="81" y="10476"/>
                  </a:cubicBezTo>
                  <a:cubicBezTo>
                    <a:pt x="0" y="10925"/>
                    <a:pt x="260" y="11127"/>
                    <a:pt x="599" y="11127"/>
                  </a:cubicBezTo>
                  <a:cubicBezTo>
                    <a:pt x="964" y="11127"/>
                    <a:pt x="1423" y="10891"/>
                    <a:pt x="1648" y="10476"/>
                  </a:cubicBezTo>
                  <a:cubicBezTo>
                    <a:pt x="2082" y="9642"/>
                    <a:pt x="2316" y="6873"/>
                    <a:pt x="2316" y="6873"/>
                  </a:cubicBezTo>
                  <a:cubicBezTo>
                    <a:pt x="2316" y="6873"/>
                    <a:pt x="3483" y="3037"/>
                    <a:pt x="4017" y="2537"/>
                  </a:cubicBezTo>
                  <a:cubicBezTo>
                    <a:pt x="4471" y="2052"/>
                    <a:pt x="3468" y="1"/>
                    <a:pt x="2581" y="1"/>
                  </a:cubicBezTo>
                  <a:close/>
                </a:path>
              </a:pathLst>
            </a:custGeom>
            <a:solidFill>
              <a:srgbClr val="FFB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14" name="Google Shape;6914;p77"/>
            <p:cNvSpPr/>
            <p:nvPr/>
          </p:nvSpPr>
          <p:spPr>
            <a:xfrm>
              <a:off x="1765825" y="2930377"/>
              <a:ext cx="53895" cy="181807"/>
            </a:xfrm>
            <a:custGeom>
              <a:avLst/>
              <a:gdLst/>
              <a:ahLst/>
              <a:cxnLst/>
              <a:rect l="l" t="t" r="r" b="b"/>
              <a:pathLst>
                <a:path w="3537" h="11118" extrusionOk="0">
                  <a:moveTo>
                    <a:pt x="2583" y="0"/>
                  </a:moveTo>
                  <a:cubicBezTo>
                    <a:pt x="2487" y="0"/>
                    <a:pt x="2392" y="24"/>
                    <a:pt x="2303" y="76"/>
                  </a:cubicBezTo>
                  <a:cubicBezTo>
                    <a:pt x="2303" y="76"/>
                    <a:pt x="268" y="4246"/>
                    <a:pt x="301" y="5047"/>
                  </a:cubicBezTo>
                  <a:cubicBezTo>
                    <a:pt x="335" y="5847"/>
                    <a:pt x="268" y="9483"/>
                    <a:pt x="68" y="10451"/>
                  </a:cubicBezTo>
                  <a:cubicBezTo>
                    <a:pt x="1" y="10884"/>
                    <a:pt x="234" y="11084"/>
                    <a:pt x="535" y="11118"/>
                  </a:cubicBezTo>
                  <a:cubicBezTo>
                    <a:pt x="535" y="11051"/>
                    <a:pt x="568" y="10984"/>
                    <a:pt x="568" y="10951"/>
                  </a:cubicBezTo>
                  <a:cubicBezTo>
                    <a:pt x="735" y="9984"/>
                    <a:pt x="835" y="6348"/>
                    <a:pt x="802" y="5547"/>
                  </a:cubicBezTo>
                  <a:cubicBezTo>
                    <a:pt x="735" y="4746"/>
                    <a:pt x="2770" y="543"/>
                    <a:pt x="2770" y="543"/>
                  </a:cubicBezTo>
                  <a:cubicBezTo>
                    <a:pt x="2845" y="500"/>
                    <a:pt x="2927" y="482"/>
                    <a:pt x="3012" y="482"/>
                  </a:cubicBezTo>
                  <a:cubicBezTo>
                    <a:pt x="3190" y="482"/>
                    <a:pt x="3379" y="564"/>
                    <a:pt x="3537" y="677"/>
                  </a:cubicBezTo>
                  <a:cubicBezTo>
                    <a:pt x="3278" y="288"/>
                    <a:pt x="2918" y="0"/>
                    <a:pt x="2583" y="0"/>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15" name="Google Shape;6915;p77"/>
            <p:cNvSpPr/>
            <p:nvPr/>
          </p:nvSpPr>
          <p:spPr>
            <a:xfrm>
              <a:off x="1779859" y="2884705"/>
              <a:ext cx="83578" cy="84690"/>
            </a:xfrm>
            <a:custGeom>
              <a:avLst/>
              <a:gdLst/>
              <a:ahLst/>
              <a:cxnLst/>
              <a:rect l="l" t="t" r="r" b="b"/>
              <a:pathLst>
                <a:path w="5485" h="5179" extrusionOk="0">
                  <a:moveTo>
                    <a:pt x="5485" y="1"/>
                  </a:moveTo>
                  <a:lnTo>
                    <a:pt x="5485" y="1"/>
                  </a:lnTo>
                  <a:cubicBezTo>
                    <a:pt x="5484" y="1"/>
                    <a:pt x="514" y="2936"/>
                    <a:pt x="14" y="5104"/>
                  </a:cubicBezTo>
                  <a:cubicBezTo>
                    <a:pt x="0" y="5155"/>
                    <a:pt x="7" y="5178"/>
                    <a:pt x="32" y="5178"/>
                  </a:cubicBezTo>
                  <a:cubicBezTo>
                    <a:pt x="251" y="5178"/>
                    <a:pt x="1865" y="3396"/>
                    <a:pt x="3183" y="3336"/>
                  </a:cubicBezTo>
                  <a:cubicBezTo>
                    <a:pt x="4651" y="3270"/>
                    <a:pt x="5484" y="1"/>
                    <a:pt x="5485" y="1"/>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16" name="Google Shape;6916;p77"/>
            <p:cNvSpPr/>
            <p:nvPr/>
          </p:nvSpPr>
          <p:spPr>
            <a:xfrm>
              <a:off x="1758602" y="2834437"/>
              <a:ext cx="131180" cy="136870"/>
            </a:xfrm>
            <a:custGeom>
              <a:avLst/>
              <a:gdLst/>
              <a:ahLst/>
              <a:cxnLst/>
              <a:rect l="l" t="t" r="r" b="b"/>
              <a:pathLst>
                <a:path w="8609" h="8370" extrusionOk="0">
                  <a:moveTo>
                    <a:pt x="7992" y="0"/>
                  </a:moveTo>
                  <a:cubicBezTo>
                    <a:pt x="7978" y="0"/>
                    <a:pt x="7963" y="2"/>
                    <a:pt x="7947" y="6"/>
                  </a:cubicBezTo>
                  <a:cubicBezTo>
                    <a:pt x="7246" y="206"/>
                    <a:pt x="4745" y="2608"/>
                    <a:pt x="4745" y="2608"/>
                  </a:cubicBezTo>
                  <a:cubicBezTo>
                    <a:pt x="4745" y="2608"/>
                    <a:pt x="2743" y="4109"/>
                    <a:pt x="2076" y="5110"/>
                  </a:cubicBezTo>
                  <a:cubicBezTo>
                    <a:pt x="1409" y="6110"/>
                    <a:pt x="842" y="6944"/>
                    <a:pt x="375" y="7478"/>
                  </a:cubicBezTo>
                  <a:cubicBezTo>
                    <a:pt x="1" y="7877"/>
                    <a:pt x="335" y="8369"/>
                    <a:pt x="848" y="8369"/>
                  </a:cubicBezTo>
                  <a:cubicBezTo>
                    <a:pt x="1022" y="8369"/>
                    <a:pt x="1215" y="8313"/>
                    <a:pt x="1409" y="8178"/>
                  </a:cubicBezTo>
                  <a:cubicBezTo>
                    <a:pt x="2176" y="7645"/>
                    <a:pt x="3444" y="5743"/>
                    <a:pt x="3911" y="5476"/>
                  </a:cubicBezTo>
                  <a:cubicBezTo>
                    <a:pt x="4378" y="5210"/>
                    <a:pt x="6246" y="5210"/>
                    <a:pt x="7013" y="4342"/>
                  </a:cubicBezTo>
                  <a:cubicBezTo>
                    <a:pt x="7763" y="3462"/>
                    <a:pt x="8608" y="0"/>
                    <a:pt x="7992" y="0"/>
                  </a:cubicBezTo>
                  <a:close/>
                </a:path>
              </a:pathLst>
            </a:custGeom>
            <a:solidFill>
              <a:srgbClr val="FFB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17" name="Google Shape;6917;p77"/>
            <p:cNvSpPr/>
            <p:nvPr/>
          </p:nvSpPr>
          <p:spPr>
            <a:xfrm>
              <a:off x="1806601" y="2892341"/>
              <a:ext cx="94960" cy="45591"/>
            </a:xfrm>
            <a:custGeom>
              <a:avLst/>
              <a:gdLst/>
              <a:ahLst/>
              <a:cxnLst/>
              <a:rect l="l" t="t" r="r" b="b"/>
              <a:pathLst>
                <a:path w="6232" h="2788" extrusionOk="0">
                  <a:moveTo>
                    <a:pt x="6231" y="1"/>
                  </a:moveTo>
                  <a:lnTo>
                    <a:pt x="6231" y="1"/>
                  </a:lnTo>
                  <a:cubicBezTo>
                    <a:pt x="5531" y="968"/>
                    <a:pt x="2962" y="1502"/>
                    <a:pt x="2962" y="1502"/>
                  </a:cubicBezTo>
                  <a:cubicBezTo>
                    <a:pt x="2962" y="1502"/>
                    <a:pt x="1" y="2788"/>
                    <a:pt x="972" y="2788"/>
                  </a:cubicBezTo>
                  <a:cubicBezTo>
                    <a:pt x="1172" y="2788"/>
                    <a:pt x="1537" y="2733"/>
                    <a:pt x="2128" y="2603"/>
                  </a:cubicBezTo>
                  <a:cubicBezTo>
                    <a:pt x="5597" y="1835"/>
                    <a:pt x="6231" y="1"/>
                    <a:pt x="6231" y="1"/>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18" name="Google Shape;6918;p77"/>
            <p:cNvSpPr/>
            <p:nvPr/>
          </p:nvSpPr>
          <p:spPr>
            <a:xfrm>
              <a:off x="1843597" y="2507387"/>
              <a:ext cx="321252" cy="474828"/>
            </a:xfrm>
            <a:custGeom>
              <a:avLst/>
              <a:gdLst/>
              <a:ahLst/>
              <a:cxnLst/>
              <a:rect l="l" t="t" r="r" b="b"/>
              <a:pathLst>
                <a:path w="21083" h="29037" extrusionOk="0">
                  <a:moveTo>
                    <a:pt x="16791" y="1"/>
                  </a:moveTo>
                  <a:cubicBezTo>
                    <a:pt x="15373" y="1"/>
                    <a:pt x="13810" y="231"/>
                    <a:pt x="12576" y="792"/>
                  </a:cubicBezTo>
                  <a:cubicBezTo>
                    <a:pt x="8373" y="6896"/>
                    <a:pt x="4170" y="13001"/>
                    <a:pt x="1" y="19105"/>
                  </a:cubicBezTo>
                  <a:cubicBezTo>
                    <a:pt x="701" y="20706"/>
                    <a:pt x="2035" y="22474"/>
                    <a:pt x="3670" y="23108"/>
                  </a:cubicBezTo>
                  <a:cubicBezTo>
                    <a:pt x="5183" y="23675"/>
                    <a:pt x="7856" y="29036"/>
                    <a:pt x="9497" y="29036"/>
                  </a:cubicBezTo>
                  <a:cubicBezTo>
                    <a:pt x="9593" y="29036"/>
                    <a:pt x="9686" y="29018"/>
                    <a:pt x="9774" y="28979"/>
                  </a:cubicBezTo>
                  <a:cubicBezTo>
                    <a:pt x="13577" y="23675"/>
                    <a:pt x="15812" y="11400"/>
                    <a:pt x="19615" y="6129"/>
                  </a:cubicBezTo>
                  <a:cubicBezTo>
                    <a:pt x="20348" y="5129"/>
                    <a:pt x="21082" y="4028"/>
                    <a:pt x="20982" y="2827"/>
                  </a:cubicBezTo>
                  <a:cubicBezTo>
                    <a:pt x="20815" y="1226"/>
                    <a:pt x="19181" y="125"/>
                    <a:pt x="17580" y="25"/>
                  </a:cubicBezTo>
                  <a:cubicBezTo>
                    <a:pt x="17324" y="9"/>
                    <a:pt x="17060" y="1"/>
                    <a:pt x="167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19" name="Google Shape;6919;p77"/>
            <p:cNvSpPr/>
            <p:nvPr/>
          </p:nvSpPr>
          <p:spPr>
            <a:xfrm>
              <a:off x="1896974" y="2507420"/>
              <a:ext cx="265833" cy="474713"/>
            </a:xfrm>
            <a:custGeom>
              <a:avLst/>
              <a:gdLst/>
              <a:ahLst/>
              <a:cxnLst/>
              <a:rect l="l" t="t" r="r" b="b"/>
              <a:pathLst>
                <a:path w="17446" h="29030" extrusionOk="0">
                  <a:moveTo>
                    <a:pt x="13180" y="1"/>
                  </a:moveTo>
                  <a:cubicBezTo>
                    <a:pt x="12812" y="1"/>
                    <a:pt x="12433" y="17"/>
                    <a:pt x="12042" y="56"/>
                  </a:cubicBezTo>
                  <a:cubicBezTo>
                    <a:pt x="12009" y="56"/>
                    <a:pt x="11942" y="90"/>
                    <a:pt x="11909" y="123"/>
                  </a:cubicBezTo>
                  <a:cubicBezTo>
                    <a:pt x="10207" y="957"/>
                    <a:pt x="8973" y="2024"/>
                    <a:pt x="7505" y="3225"/>
                  </a:cubicBezTo>
                  <a:cubicBezTo>
                    <a:pt x="7572" y="3826"/>
                    <a:pt x="8073" y="4293"/>
                    <a:pt x="8606" y="4593"/>
                  </a:cubicBezTo>
                  <a:cubicBezTo>
                    <a:pt x="9107" y="4893"/>
                    <a:pt x="9707" y="5060"/>
                    <a:pt x="10241" y="5327"/>
                  </a:cubicBezTo>
                  <a:cubicBezTo>
                    <a:pt x="11708" y="6127"/>
                    <a:pt x="12542" y="7895"/>
                    <a:pt x="12276" y="9496"/>
                  </a:cubicBezTo>
                  <a:cubicBezTo>
                    <a:pt x="12042" y="10931"/>
                    <a:pt x="10408" y="11498"/>
                    <a:pt x="9107" y="12198"/>
                  </a:cubicBezTo>
                  <a:lnTo>
                    <a:pt x="1768" y="16201"/>
                  </a:lnTo>
                  <a:cubicBezTo>
                    <a:pt x="1980" y="16240"/>
                    <a:pt x="2191" y="16258"/>
                    <a:pt x="2402" y="16258"/>
                  </a:cubicBezTo>
                  <a:cubicBezTo>
                    <a:pt x="3449" y="16258"/>
                    <a:pt x="4476" y="15823"/>
                    <a:pt x="5504" y="15434"/>
                  </a:cubicBezTo>
                  <a:cubicBezTo>
                    <a:pt x="6178" y="15190"/>
                    <a:pt x="6936" y="14989"/>
                    <a:pt x="7661" y="14989"/>
                  </a:cubicBezTo>
                  <a:cubicBezTo>
                    <a:pt x="8227" y="14989"/>
                    <a:pt x="8772" y="15112"/>
                    <a:pt x="9240" y="15434"/>
                  </a:cubicBezTo>
                  <a:cubicBezTo>
                    <a:pt x="9407" y="16168"/>
                    <a:pt x="9407" y="16735"/>
                    <a:pt x="9407" y="17469"/>
                  </a:cubicBezTo>
                  <a:cubicBezTo>
                    <a:pt x="9373" y="18203"/>
                    <a:pt x="9173" y="18970"/>
                    <a:pt x="8640" y="19470"/>
                  </a:cubicBezTo>
                  <a:cubicBezTo>
                    <a:pt x="7982" y="20127"/>
                    <a:pt x="7031" y="20276"/>
                    <a:pt x="6097" y="20276"/>
                  </a:cubicBezTo>
                  <a:cubicBezTo>
                    <a:pt x="5988" y="20276"/>
                    <a:pt x="5879" y="20274"/>
                    <a:pt x="5771" y="20271"/>
                  </a:cubicBezTo>
                  <a:cubicBezTo>
                    <a:pt x="3836" y="20271"/>
                    <a:pt x="1868" y="20004"/>
                    <a:pt x="0" y="19470"/>
                  </a:cubicBezTo>
                  <a:lnTo>
                    <a:pt x="0" y="19470"/>
                  </a:lnTo>
                  <a:cubicBezTo>
                    <a:pt x="1101" y="19904"/>
                    <a:pt x="1968" y="20471"/>
                    <a:pt x="3069" y="20905"/>
                  </a:cubicBezTo>
                  <a:cubicBezTo>
                    <a:pt x="3736" y="21171"/>
                    <a:pt x="4437" y="21472"/>
                    <a:pt x="4937" y="22005"/>
                  </a:cubicBezTo>
                  <a:cubicBezTo>
                    <a:pt x="5404" y="22572"/>
                    <a:pt x="5571" y="23473"/>
                    <a:pt x="5104" y="24040"/>
                  </a:cubicBezTo>
                  <a:cubicBezTo>
                    <a:pt x="4703" y="24490"/>
                    <a:pt x="4078" y="24547"/>
                    <a:pt x="3438" y="24547"/>
                  </a:cubicBezTo>
                  <a:cubicBezTo>
                    <a:pt x="3225" y="24547"/>
                    <a:pt x="3011" y="24540"/>
                    <a:pt x="2802" y="24540"/>
                  </a:cubicBezTo>
                  <a:cubicBezTo>
                    <a:pt x="2535" y="24540"/>
                    <a:pt x="2202" y="24574"/>
                    <a:pt x="1901" y="24674"/>
                  </a:cubicBezTo>
                  <a:cubicBezTo>
                    <a:pt x="3288" y="26553"/>
                    <a:pt x="4816" y="29030"/>
                    <a:pt x="5883" y="29030"/>
                  </a:cubicBezTo>
                  <a:cubicBezTo>
                    <a:pt x="5971" y="29030"/>
                    <a:pt x="6056" y="29013"/>
                    <a:pt x="6138" y="28977"/>
                  </a:cubicBezTo>
                  <a:cubicBezTo>
                    <a:pt x="9941" y="23673"/>
                    <a:pt x="12175" y="11398"/>
                    <a:pt x="16012" y="6127"/>
                  </a:cubicBezTo>
                  <a:cubicBezTo>
                    <a:pt x="16712" y="5127"/>
                    <a:pt x="17446" y="4026"/>
                    <a:pt x="17346" y="2825"/>
                  </a:cubicBezTo>
                  <a:cubicBezTo>
                    <a:pt x="17212" y="1224"/>
                    <a:pt x="15545" y="123"/>
                    <a:pt x="13943" y="23"/>
                  </a:cubicBezTo>
                  <a:cubicBezTo>
                    <a:pt x="13695" y="9"/>
                    <a:pt x="13440" y="1"/>
                    <a:pt x="13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20" name="Google Shape;6920;p77"/>
            <p:cNvSpPr/>
            <p:nvPr/>
          </p:nvSpPr>
          <p:spPr>
            <a:xfrm>
              <a:off x="1937125" y="2094634"/>
              <a:ext cx="480332" cy="585534"/>
            </a:xfrm>
            <a:custGeom>
              <a:avLst/>
              <a:gdLst/>
              <a:ahLst/>
              <a:cxnLst/>
              <a:rect l="l" t="t" r="r" b="b"/>
              <a:pathLst>
                <a:path w="31523" h="35807" extrusionOk="0">
                  <a:moveTo>
                    <a:pt x="21092" y="0"/>
                  </a:moveTo>
                  <a:cubicBezTo>
                    <a:pt x="19298" y="0"/>
                    <a:pt x="10578" y="2366"/>
                    <a:pt x="9374" y="3817"/>
                  </a:cubicBezTo>
                  <a:cubicBezTo>
                    <a:pt x="8073" y="5385"/>
                    <a:pt x="7139" y="12123"/>
                    <a:pt x="6572" y="15559"/>
                  </a:cubicBezTo>
                  <a:cubicBezTo>
                    <a:pt x="6038" y="18995"/>
                    <a:pt x="0" y="35240"/>
                    <a:pt x="0" y="35240"/>
                  </a:cubicBezTo>
                  <a:cubicBezTo>
                    <a:pt x="1567" y="35630"/>
                    <a:pt x="3112" y="35806"/>
                    <a:pt x="4624" y="35806"/>
                  </a:cubicBezTo>
                  <a:cubicBezTo>
                    <a:pt x="17722" y="35806"/>
                    <a:pt x="28273" y="22555"/>
                    <a:pt x="28154" y="20162"/>
                  </a:cubicBezTo>
                  <a:cubicBezTo>
                    <a:pt x="28020" y="17494"/>
                    <a:pt x="31523" y="9054"/>
                    <a:pt x="31523" y="9054"/>
                  </a:cubicBezTo>
                  <a:cubicBezTo>
                    <a:pt x="24384" y="6019"/>
                    <a:pt x="21382" y="48"/>
                    <a:pt x="21382" y="48"/>
                  </a:cubicBezTo>
                  <a:cubicBezTo>
                    <a:pt x="21335" y="16"/>
                    <a:pt x="21236" y="0"/>
                    <a:pt x="210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21" name="Google Shape;6921;p77"/>
            <p:cNvSpPr/>
            <p:nvPr/>
          </p:nvSpPr>
          <p:spPr>
            <a:xfrm>
              <a:off x="1937125" y="2230687"/>
              <a:ext cx="480332" cy="449481"/>
            </a:xfrm>
            <a:custGeom>
              <a:avLst/>
              <a:gdLst/>
              <a:ahLst/>
              <a:cxnLst/>
              <a:rect l="l" t="t" r="r" b="b"/>
              <a:pathLst>
                <a:path w="31523" h="27487" extrusionOk="0">
                  <a:moveTo>
                    <a:pt x="29988" y="0"/>
                  </a:moveTo>
                  <a:cubicBezTo>
                    <a:pt x="29054" y="2369"/>
                    <a:pt x="26986" y="7939"/>
                    <a:pt x="27086" y="10008"/>
                  </a:cubicBezTo>
                  <a:cubicBezTo>
                    <a:pt x="27179" y="12398"/>
                    <a:pt x="16613" y="25650"/>
                    <a:pt x="3533" y="25650"/>
                  </a:cubicBezTo>
                  <a:cubicBezTo>
                    <a:pt x="2557" y="25650"/>
                    <a:pt x="1568" y="25576"/>
                    <a:pt x="567" y="25419"/>
                  </a:cubicBezTo>
                  <a:cubicBezTo>
                    <a:pt x="200" y="26353"/>
                    <a:pt x="0" y="26920"/>
                    <a:pt x="0" y="26920"/>
                  </a:cubicBezTo>
                  <a:cubicBezTo>
                    <a:pt x="1567" y="27310"/>
                    <a:pt x="3112" y="27486"/>
                    <a:pt x="4624" y="27486"/>
                  </a:cubicBezTo>
                  <a:cubicBezTo>
                    <a:pt x="17722" y="27486"/>
                    <a:pt x="28273" y="14235"/>
                    <a:pt x="28154" y="11842"/>
                  </a:cubicBezTo>
                  <a:cubicBezTo>
                    <a:pt x="28020" y="9174"/>
                    <a:pt x="31523" y="734"/>
                    <a:pt x="31523" y="734"/>
                  </a:cubicBezTo>
                  <a:cubicBezTo>
                    <a:pt x="30989" y="501"/>
                    <a:pt x="30489" y="267"/>
                    <a:pt x="299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22" name="Google Shape;6922;p77"/>
            <p:cNvSpPr/>
            <p:nvPr/>
          </p:nvSpPr>
          <p:spPr>
            <a:xfrm>
              <a:off x="1991005" y="2194188"/>
              <a:ext cx="344627" cy="416711"/>
            </a:xfrm>
            <a:custGeom>
              <a:avLst/>
              <a:gdLst/>
              <a:ahLst/>
              <a:cxnLst/>
              <a:rect l="l" t="t" r="r" b="b"/>
              <a:pathLst>
                <a:path w="22617" h="25483" extrusionOk="0">
                  <a:moveTo>
                    <a:pt x="13589" y="1"/>
                  </a:moveTo>
                  <a:cubicBezTo>
                    <a:pt x="13110" y="1"/>
                    <a:pt x="12637" y="65"/>
                    <a:pt x="12176" y="231"/>
                  </a:cubicBezTo>
                  <a:cubicBezTo>
                    <a:pt x="10908" y="631"/>
                    <a:pt x="10007" y="1732"/>
                    <a:pt x="9340" y="2833"/>
                  </a:cubicBezTo>
                  <a:cubicBezTo>
                    <a:pt x="7806" y="5301"/>
                    <a:pt x="6972" y="8237"/>
                    <a:pt x="7005" y="11139"/>
                  </a:cubicBezTo>
                  <a:cubicBezTo>
                    <a:pt x="10908" y="9805"/>
                    <a:pt x="14577" y="7903"/>
                    <a:pt x="17613" y="5135"/>
                  </a:cubicBezTo>
                  <a:lnTo>
                    <a:pt x="17613" y="5135"/>
                  </a:lnTo>
                  <a:cubicBezTo>
                    <a:pt x="15011" y="10905"/>
                    <a:pt x="9507" y="15409"/>
                    <a:pt x="3202" y="16109"/>
                  </a:cubicBezTo>
                  <a:cubicBezTo>
                    <a:pt x="3709" y="16159"/>
                    <a:pt x="4219" y="16184"/>
                    <a:pt x="4731" y="16184"/>
                  </a:cubicBezTo>
                  <a:cubicBezTo>
                    <a:pt x="10317" y="16184"/>
                    <a:pt x="16058" y="13229"/>
                    <a:pt x="18747" y="8370"/>
                  </a:cubicBezTo>
                  <a:lnTo>
                    <a:pt x="18747" y="8370"/>
                  </a:lnTo>
                  <a:cubicBezTo>
                    <a:pt x="14877" y="16142"/>
                    <a:pt x="8173" y="22580"/>
                    <a:pt x="0" y="25482"/>
                  </a:cubicBezTo>
                  <a:cubicBezTo>
                    <a:pt x="5204" y="24882"/>
                    <a:pt x="10174" y="22714"/>
                    <a:pt x="14177" y="19345"/>
                  </a:cubicBezTo>
                  <a:cubicBezTo>
                    <a:pt x="18146" y="15976"/>
                    <a:pt x="21149" y="11439"/>
                    <a:pt x="22616" y="6435"/>
                  </a:cubicBezTo>
                  <a:cubicBezTo>
                    <a:pt x="21716" y="4634"/>
                    <a:pt x="20582" y="2333"/>
                    <a:pt x="18814" y="1365"/>
                  </a:cubicBezTo>
                  <a:cubicBezTo>
                    <a:pt x="18013" y="898"/>
                    <a:pt x="17112" y="665"/>
                    <a:pt x="16212" y="431"/>
                  </a:cubicBezTo>
                  <a:cubicBezTo>
                    <a:pt x="15350" y="216"/>
                    <a:pt x="14461" y="1"/>
                    <a:pt x="13589" y="1"/>
                  </a:cubicBezTo>
                  <a:close/>
                </a:path>
              </a:pathLst>
            </a:custGeom>
            <a:solidFill>
              <a:srgbClr val="FF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23" name="Google Shape;6923;p77"/>
            <p:cNvSpPr/>
            <p:nvPr/>
          </p:nvSpPr>
          <p:spPr>
            <a:xfrm>
              <a:off x="2215148" y="2755438"/>
              <a:ext cx="412738" cy="82924"/>
            </a:xfrm>
            <a:custGeom>
              <a:avLst/>
              <a:gdLst/>
              <a:ahLst/>
              <a:cxnLst/>
              <a:rect l="l" t="t" r="r" b="b"/>
              <a:pathLst>
                <a:path w="27087" h="5071" fill="none" extrusionOk="0">
                  <a:moveTo>
                    <a:pt x="27087" y="0"/>
                  </a:moveTo>
                  <a:cubicBezTo>
                    <a:pt x="27087" y="0"/>
                    <a:pt x="25252" y="3736"/>
                    <a:pt x="13844" y="4403"/>
                  </a:cubicBezTo>
                  <a:cubicBezTo>
                    <a:pt x="2436" y="5070"/>
                    <a:pt x="1" y="4670"/>
                    <a:pt x="1" y="4670"/>
                  </a:cubicBezTo>
                </a:path>
              </a:pathLst>
            </a:custGeom>
            <a:noFill/>
            <a:ln w="20025" cap="rnd" cmpd="sng">
              <a:solidFill>
                <a:schemeClr val="accent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24" name="Google Shape;6924;p77"/>
            <p:cNvSpPr/>
            <p:nvPr/>
          </p:nvSpPr>
          <p:spPr>
            <a:xfrm>
              <a:off x="2298513" y="2806703"/>
              <a:ext cx="46261" cy="54029"/>
            </a:xfrm>
            <a:custGeom>
              <a:avLst/>
              <a:gdLst/>
              <a:ahLst/>
              <a:cxnLst/>
              <a:rect l="l" t="t" r="r" b="b"/>
              <a:pathLst>
                <a:path w="3036" h="3304" fill="none" extrusionOk="0">
                  <a:moveTo>
                    <a:pt x="1802" y="3103"/>
                  </a:moveTo>
                  <a:cubicBezTo>
                    <a:pt x="1101" y="2769"/>
                    <a:pt x="834" y="1735"/>
                    <a:pt x="1234" y="1068"/>
                  </a:cubicBezTo>
                  <a:cubicBezTo>
                    <a:pt x="1435" y="768"/>
                    <a:pt x="1768" y="534"/>
                    <a:pt x="2135" y="534"/>
                  </a:cubicBezTo>
                  <a:cubicBezTo>
                    <a:pt x="2502" y="534"/>
                    <a:pt x="2902" y="768"/>
                    <a:pt x="2969" y="1135"/>
                  </a:cubicBezTo>
                  <a:cubicBezTo>
                    <a:pt x="3036" y="1468"/>
                    <a:pt x="2836" y="1802"/>
                    <a:pt x="2569" y="2002"/>
                  </a:cubicBezTo>
                  <a:cubicBezTo>
                    <a:pt x="2302" y="2169"/>
                    <a:pt x="1935" y="2236"/>
                    <a:pt x="1601" y="2202"/>
                  </a:cubicBezTo>
                  <a:cubicBezTo>
                    <a:pt x="1201" y="2202"/>
                    <a:pt x="767" y="2102"/>
                    <a:pt x="467" y="1835"/>
                  </a:cubicBezTo>
                  <a:cubicBezTo>
                    <a:pt x="167" y="1535"/>
                    <a:pt x="0" y="1101"/>
                    <a:pt x="134" y="701"/>
                  </a:cubicBezTo>
                  <a:cubicBezTo>
                    <a:pt x="300" y="234"/>
                    <a:pt x="934" y="1"/>
                    <a:pt x="1401" y="134"/>
                  </a:cubicBezTo>
                  <a:cubicBezTo>
                    <a:pt x="1902" y="268"/>
                    <a:pt x="2302" y="668"/>
                    <a:pt x="2535" y="1135"/>
                  </a:cubicBezTo>
                  <a:cubicBezTo>
                    <a:pt x="2769" y="1535"/>
                    <a:pt x="2902" y="2035"/>
                    <a:pt x="2769" y="2469"/>
                  </a:cubicBezTo>
                  <a:cubicBezTo>
                    <a:pt x="2635" y="2936"/>
                    <a:pt x="2135" y="3303"/>
                    <a:pt x="1701" y="3170"/>
                  </a:cubicBezTo>
                </a:path>
              </a:pathLst>
            </a:custGeom>
            <a:noFill/>
            <a:ln w="20025" cap="rnd" cmpd="sng">
              <a:solidFill>
                <a:srgbClr val="F3D03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25" name="Google Shape;6925;p77"/>
            <p:cNvSpPr/>
            <p:nvPr/>
          </p:nvSpPr>
          <p:spPr>
            <a:xfrm>
              <a:off x="2254796" y="2842712"/>
              <a:ext cx="103204" cy="709666"/>
            </a:xfrm>
            <a:custGeom>
              <a:avLst/>
              <a:gdLst/>
              <a:ahLst/>
              <a:cxnLst/>
              <a:rect l="l" t="t" r="r" b="b"/>
              <a:pathLst>
                <a:path w="6773" h="43398" fill="none" extrusionOk="0">
                  <a:moveTo>
                    <a:pt x="5204" y="0"/>
                  </a:moveTo>
                  <a:cubicBezTo>
                    <a:pt x="6672" y="5337"/>
                    <a:pt x="6772" y="11008"/>
                    <a:pt x="5438" y="16345"/>
                  </a:cubicBezTo>
                  <a:cubicBezTo>
                    <a:pt x="4304" y="20949"/>
                    <a:pt x="2169" y="25252"/>
                    <a:pt x="1068" y="29855"/>
                  </a:cubicBezTo>
                  <a:cubicBezTo>
                    <a:pt x="1" y="34458"/>
                    <a:pt x="167" y="39729"/>
                    <a:pt x="3169" y="43398"/>
                  </a:cubicBezTo>
                </a:path>
              </a:pathLst>
            </a:custGeom>
            <a:noFill/>
            <a:ln w="20025" cap="rnd" cmpd="sng">
              <a:solidFill>
                <a:schemeClr val="accent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26" name="Google Shape;6926;p77"/>
            <p:cNvSpPr/>
            <p:nvPr/>
          </p:nvSpPr>
          <p:spPr>
            <a:xfrm>
              <a:off x="2245654" y="2838885"/>
              <a:ext cx="108781" cy="582035"/>
            </a:xfrm>
            <a:custGeom>
              <a:avLst/>
              <a:gdLst/>
              <a:ahLst/>
              <a:cxnLst/>
              <a:rect l="l" t="t" r="r" b="b"/>
              <a:pathLst>
                <a:path w="7139" h="35593" fill="none" extrusionOk="0">
                  <a:moveTo>
                    <a:pt x="5104" y="1"/>
                  </a:moveTo>
                  <a:cubicBezTo>
                    <a:pt x="6571" y="3637"/>
                    <a:pt x="5537" y="7806"/>
                    <a:pt x="4036" y="11476"/>
                  </a:cubicBezTo>
                  <a:cubicBezTo>
                    <a:pt x="2569" y="15112"/>
                    <a:pt x="667" y="18714"/>
                    <a:pt x="367" y="22650"/>
                  </a:cubicBezTo>
                  <a:cubicBezTo>
                    <a:pt x="0" y="27754"/>
                    <a:pt x="2735" y="32958"/>
                    <a:pt x="7139" y="35593"/>
                  </a:cubicBezTo>
                </a:path>
              </a:pathLst>
            </a:custGeom>
            <a:noFill/>
            <a:ln w="20025" cap="rnd" cmpd="sng">
              <a:solidFill>
                <a:schemeClr val="accent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27" name="Google Shape;6927;p77"/>
            <p:cNvSpPr/>
            <p:nvPr/>
          </p:nvSpPr>
          <p:spPr>
            <a:xfrm>
              <a:off x="2496235" y="2188677"/>
              <a:ext cx="80820" cy="145733"/>
            </a:xfrm>
            <a:custGeom>
              <a:avLst/>
              <a:gdLst/>
              <a:ahLst/>
              <a:cxnLst/>
              <a:rect l="l" t="t" r="r" b="b"/>
              <a:pathLst>
                <a:path w="5304" h="8912" extrusionOk="0">
                  <a:moveTo>
                    <a:pt x="4103" y="1"/>
                  </a:moveTo>
                  <a:cubicBezTo>
                    <a:pt x="4103" y="1"/>
                    <a:pt x="968" y="3170"/>
                    <a:pt x="501" y="3737"/>
                  </a:cubicBezTo>
                  <a:cubicBezTo>
                    <a:pt x="34" y="4337"/>
                    <a:pt x="0" y="5705"/>
                    <a:pt x="467" y="6272"/>
                  </a:cubicBezTo>
                  <a:cubicBezTo>
                    <a:pt x="901" y="6799"/>
                    <a:pt x="4189" y="8912"/>
                    <a:pt x="4891" y="8912"/>
                  </a:cubicBezTo>
                  <a:cubicBezTo>
                    <a:pt x="4944" y="8912"/>
                    <a:pt x="4983" y="8900"/>
                    <a:pt x="5004" y="8874"/>
                  </a:cubicBezTo>
                  <a:cubicBezTo>
                    <a:pt x="5304" y="8507"/>
                    <a:pt x="4870" y="268"/>
                    <a:pt x="4103" y="1"/>
                  </a:cubicBezTo>
                  <a:close/>
                </a:path>
              </a:pathLst>
            </a:custGeom>
            <a:solidFill>
              <a:srgbClr val="DB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28" name="Google Shape;6928;p77"/>
            <p:cNvSpPr/>
            <p:nvPr/>
          </p:nvSpPr>
          <p:spPr>
            <a:xfrm>
              <a:off x="2417960" y="2241005"/>
              <a:ext cx="73201" cy="166697"/>
            </a:xfrm>
            <a:custGeom>
              <a:avLst/>
              <a:gdLst/>
              <a:ahLst/>
              <a:cxnLst/>
              <a:rect l="l" t="t" r="r" b="b"/>
              <a:pathLst>
                <a:path w="4804" h="10194" extrusionOk="0">
                  <a:moveTo>
                    <a:pt x="924" y="1"/>
                  </a:moveTo>
                  <a:cubicBezTo>
                    <a:pt x="558" y="1"/>
                    <a:pt x="236" y="184"/>
                    <a:pt x="0" y="637"/>
                  </a:cubicBezTo>
                  <a:cubicBezTo>
                    <a:pt x="0" y="637"/>
                    <a:pt x="234" y="9110"/>
                    <a:pt x="601" y="9543"/>
                  </a:cubicBezTo>
                  <a:cubicBezTo>
                    <a:pt x="862" y="9826"/>
                    <a:pt x="1335" y="10194"/>
                    <a:pt x="1892" y="10194"/>
                  </a:cubicBezTo>
                  <a:cubicBezTo>
                    <a:pt x="2189" y="10194"/>
                    <a:pt x="2510" y="10089"/>
                    <a:pt x="2836" y="9810"/>
                  </a:cubicBezTo>
                  <a:cubicBezTo>
                    <a:pt x="3770" y="9010"/>
                    <a:pt x="4804" y="3272"/>
                    <a:pt x="4804" y="3272"/>
                  </a:cubicBezTo>
                  <a:cubicBezTo>
                    <a:pt x="4804" y="3272"/>
                    <a:pt x="2470" y="1"/>
                    <a:pt x="924"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29" name="Google Shape;6929;p77"/>
            <p:cNvSpPr/>
            <p:nvPr/>
          </p:nvSpPr>
          <p:spPr>
            <a:xfrm>
              <a:off x="2408802" y="2233417"/>
              <a:ext cx="91516" cy="44446"/>
            </a:xfrm>
            <a:custGeom>
              <a:avLst/>
              <a:gdLst/>
              <a:ahLst/>
              <a:cxnLst/>
              <a:rect l="l" t="t" r="r" b="b"/>
              <a:pathLst>
                <a:path w="6006" h="2718" extrusionOk="0">
                  <a:moveTo>
                    <a:pt x="2869" y="0"/>
                  </a:moveTo>
                  <a:cubicBezTo>
                    <a:pt x="2869" y="0"/>
                    <a:pt x="1402" y="34"/>
                    <a:pt x="1102" y="167"/>
                  </a:cubicBezTo>
                  <a:cubicBezTo>
                    <a:pt x="768" y="300"/>
                    <a:pt x="1" y="1535"/>
                    <a:pt x="835" y="2068"/>
                  </a:cubicBezTo>
                  <a:cubicBezTo>
                    <a:pt x="1433" y="2427"/>
                    <a:pt x="3250" y="2718"/>
                    <a:pt x="4438" y="2718"/>
                  </a:cubicBezTo>
                  <a:cubicBezTo>
                    <a:pt x="4907" y="2718"/>
                    <a:pt x="5278" y="2672"/>
                    <a:pt x="5438" y="2569"/>
                  </a:cubicBezTo>
                  <a:cubicBezTo>
                    <a:pt x="6005" y="2202"/>
                    <a:pt x="4070" y="434"/>
                    <a:pt x="2869" y="0"/>
                  </a:cubicBezTo>
                  <a:close/>
                </a:path>
              </a:pathLst>
            </a:custGeom>
            <a:solidFill>
              <a:srgbClr val="FFB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30" name="Google Shape;6930;p77"/>
            <p:cNvSpPr/>
            <p:nvPr/>
          </p:nvSpPr>
          <p:spPr>
            <a:xfrm>
              <a:off x="2408802" y="2233417"/>
              <a:ext cx="77285" cy="39279"/>
            </a:xfrm>
            <a:custGeom>
              <a:avLst/>
              <a:gdLst/>
              <a:ahLst/>
              <a:cxnLst/>
              <a:rect l="l" t="t" r="r" b="b"/>
              <a:pathLst>
                <a:path w="5072" h="2402" extrusionOk="0">
                  <a:moveTo>
                    <a:pt x="2869" y="0"/>
                  </a:moveTo>
                  <a:cubicBezTo>
                    <a:pt x="2869" y="0"/>
                    <a:pt x="1402" y="0"/>
                    <a:pt x="1102" y="167"/>
                  </a:cubicBezTo>
                  <a:cubicBezTo>
                    <a:pt x="768" y="300"/>
                    <a:pt x="1" y="1535"/>
                    <a:pt x="835" y="2035"/>
                  </a:cubicBezTo>
                  <a:cubicBezTo>
                    <a:pt x="1035" y="2168"/>
                    <a:pt x="1402" y="2302"/>
                    <a:pt x="1802" y="2402"/>
                  </a:cubicBezTo>
                  <a:cubicBezTo>
                    <a:pt x="1869" y="1902"/>
                    <a:pt x="2236" y="1368"/>
                    <a:pt x="2436" y="1268"/>
                  </a:cubicBezTo>
                  <a:cubicBezTo>
                    <a:pt x="2736" y="1134"/>
                    <a:pt x="4204" y="1134"/>
                    <a:pt x="4204" y="1134"/>
                  </a:cubicBezTo>
                  <a:cubicBezTo>
                    <a:pt x="4471" y="1201"/>
                    <a:pt x="4771" y="1368"/>
                    <a:pt x="5071" y="1568"/>
                  </a:cubicBezTo>
                  <a:cubicBezTo>
                    <a:pt x="4504" y="934"/>
                    <a:pt x="3570" y="234"/>
                    <a:pt x="2869" y="0"/>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31" name="Google Shape;6931;p77"/>
            <p:cNvSpPr/>
            <p:nvPr/>
          </p:nvSpPr>
          <p:spPr>
            <a:xfrm>
              <a:off x="2430668" y="2233957"/>
              <a:ext cx="144863" cy="176149"/>
            </a:xfrm>
            <a:custGeom>
              <a:avLst/>
              <a:gdLst/>
              <a:ahLst/>
              <a:cxnLst/>
              <a:rect l="l" t="t" r="r" b="b"/>
              <a:pathLst>
                <a:path w="9507" h="10772" extrusionOk="0">
                  <a:moveTo>
                    <a:pt x="1468" y="1"/>
                  </a:moveTo>
                  <a:cubicBezTo>
                    <a:pt x="1468" y="1"/>
                    <a:pt x="2135" y="8240"/>
                    <a:pt x="1501" y="9474"/>
                  </a:cubicBezTo>
                  <a:cubicBezTo>
                    <a:pt x="1261" y="9954"/>
                    <a:pt x="973" y="10098"/>
                    <a:pt x="713" y="10098"/>
                  </a:cubicBezTo>
                  <a:cubicBezTo>
                    <a:pt x="324" y="10098"/>
                    <a:pt x="0" y="9774"/>
                    <a:pt x="0" y="9774"/>
                  </a:cubicBezTo>
                  <a:lnTo>
                    <a:pt x="0" y="9774"/>
                  </a:lnTo>
                  <a:cubicBezTo>
                    <a:pt x="0" y="9774"/>
                    <a:pt x="111" y="10772"/>
                    <a:pt x="1090" y="10772"/>
                  </a:cubicBezTo>
                  <a:cubicBezTo>
                    <a:pt x="1185" y="10772"/>
                    <a:pt x="1289" y="10762"/>
                    <a:pt x="1401" y="10742"/>
                  </a:cubicBezTo>
                  <a:cubicBezTo>
                    <a:pt x="2635" y="10508"/>
                    <a:pt x="9040" y="8840"/>
                    <a:pt x="9507" y="7272"/>
                  </a:cubicBezTo>
                  <a:cubicBezTo>
                    <a:pt x="9507" y="7272"/>
                    <a:pt x="9207" y="5038"/>
                    <a:pt x="8573" y="4370"/>
                  </a:cubicBezTo>
                  <a:cubicBezTo>
                    <a:pt x="7939" y="3703"/>
                    <a:pt x="6238" y="434"/>
                    <a:pt x="5271" y="434"/>
                  </a:cubicBezTo>
                  <a:cubicBezTo>
                    <a:pt x="4337" y="434"/>
                    <a:pt x="4203" y="1268"/>
                    <a:pt x="4203" y="1268"/>
                  </a:cubicBezTo>
                  <a:lnTo>
                    <a:pt x="14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32" name="Google Shape;6932;p77"/>
            <p:cNvSpPr/>
            <p:nvPr/>
          </p:nvSpPr>
          <p:spPr>
            <a:xfrm>
              <a:off x="2321384" y="2189478"/>
              <a:ext cx="119462" cy="87682"/>
            </a:xfrm>
            <a:custGeom>
              <a:avLst/>
              <a:gdLst/>
              <a:ahLst/>
              <a:cxnLst/>
              <a:rect l="l" t="t" r="r" b="b"/>
              <a:pathLst>
                <a:path w="7840" h="5362" extrusionOk="0">
                  <a:moveTo>
                    <a:pt x="7839" y="3621"/>
                  </a:moveTo>
                  <a:lnTo>
                    <a:pt x="7839" y="3621"/>
                  </a:lnTo>
                  <a:cubicBezTo>
                    <a:pt x="7839" y="3621"/>
                    <a:pt x="7839" y="3621"/>
                    <a:pt x="7839" y="3622"/>
                  </a:cubicBezTo>
                  <a:lnTo>
                    <a:pt x="7839" y="3622"/>
                  </a:lnTo>
                  <a:cubicBezTo>
                    <a:pt x="7839" y="3622"/>
                    <a:pt x="7839" y="3621"/>
                    <a:pt x="7839" y="3621"/>
                  </a:cubicBezTo>
                  <a:close/>
                  <a:moveTo>
                    <a:pt x="1726" y="0"/>
                  </a:moveTo>
                  <a:cubicBezTo>
                    <a:pt x="1678" y="0"/>
                    <a:pt x="1636" y="6"/>
                    <a:pt x="1601" y="19"/>
                  </a:cubicBezTo>
                  <a:cubicBezTo>
                    <a:pt x="1235" y="185"/>
                    <a:pt x="1501" y="753"/>
                    <a:pt x="1802" y="919"/>
                  </a:cubicBezTo>
                  <a:cubicBezTo>
                    <a:pt x="2068" y="1053"/>
                    <a:pt x="3169" y="1720"/>
                    <a:pt x="3036" y="1887"/>
                  </a:cubicBezTo>
                  <a:cubicBezTo>
                    <a:pt x="3008" y="1933"/>
                    <a:pt x="2874" y="1951"/>
                    <a:pt x="2684" y="1951"/>
                  </a:cubicBezTo>
                  <a:cubicBezTo>
                    <a:pt x="2184" y="1951"/>
                    <a:pt x="1297" y="1826"/>
                    <a:pt x="934" y="1753"/>
                  </a:cubicBezTo>
                  <a:cubicBezTo>
                    <a:pt x="858" y="1728"/>
                    <a:pt x="772" y="1717"/>
                    <a:pt x="689" y="1717"/>
                  </a:cubicBezTo>
                  <a:cubicBezTo>
                    <a:pt x="555" y="1717"/>
                    <a:pt x="429" y="1745"/>
                    <a:pt x="367" y="1787"/>
                  </a:cubicBezTo>
                  <a:cubicBezTo>
                    <a:pt x="167" y="1887"/>
                    <a:pt x="0" y="2087"/>
                    <a:pt x="134" y="2320"/>
                  </a:cubicBezTo>
                  <a:cubicBezTo>
                    <a:pt x="200" y="2387"/>
                    <a:pt x="267" y="2487"/>
                    <a:pt x="367" y="2587"/>
                  </a:cubicBezTo>
                  <a:cubicBezTo>
                    <a:pt x="367" y="2587"/>
                    <a:pt x="100" y="2954"/>
                    <a:pt x="501" y="3321"/>
                  </a:cubicBezTo>
                  <a:cubicBezTo>
                    <a:pt x="901" y="3721"/>
                    <a:pt x="2135" y="4122"/>
                    <a:pt x="2769" y="4188"/>
                  </a:cubicBezTo>
                  <a:cubicBezTo>
                    <a:pt x="2769" y="4188"/>
                    <a:pt x="2169" y="4422"/>
                    <a:pt x="1702" y="4522"/>
                  </a:cubicBezTo>
                  <a:cubicBezTo>
                    <a:pt x="1235" y="4655"/>
                    <a:pt x="1101" y="4889"/>
                    <a:pt x="1368" y="5056"/>
                  </a:cubicBezTo>
                  <a:cubicBezTo>
                    <a:pt x="1548" y="5176"/>
                    <a:pt x="1920" y="5236"/>
                    <a:pt x="2362" y="5236"/>
                  </a:cubicBezTo>
                  <a:cubicBezTo>
                    <a:pt x="2657" y="5236"/>
                    <a:pt x="2982" y="5209"/>
                    <a:pt x="3303" y="5156"/>
                  </a:cubicBezTo>
                  <a:cubicBezTo>
                    <a:pt x="3498" y="5119"/>
                    <a:pt x="3701" y="5105"/>
                    <a:pt x="3897" y="5105"/>
                  </a:cubicBezTo>
                  <a:cubicBezTo>
                    <a:pt x="4604" y="5105"/>
                    <a:pt x="5237" y="5289"/>
                    <a:pt x="5237" y="5289"/>
                  </a:cubicBezTo>
                  <a:cubicBezTo>
                    <a:pt x="5237" y="5289"/>
                    <a:pt x="5441" y="5361"/>
                    <a:pt x="5745" y="5361"/>
                  </a:cubicBezTo>
                  <a:cubicBezTo>
                    <a:pt x="6319" y="5361"/>
                    <a:pt x="7250" y="5104"/>
                    <a:pt x="7839" y="3622"/>
                  </a:cubicBezTo>
                  <a:lnTo>
                    <a:pt x="7839" y="3622"/>
                  </a:lnTo>
                  <a:cubicBezTo>
                    <a:pt x="7839" y="3622"/>
                    <a:pt x="7839" y="3622"/>
                    <a:pt x="7839" y="3622"/>
                  </a:cubicBezTo>
                  <a:cubicBezTo>
                    <a:pt x="7826" y="3622"/>
                    <a:pt x="6827" y="1145"/>
                    <a:pt x="5528" y="1145"/>
                  </a:cubicBezTo>
                  <a:cubicBezTo>
                    <a:pt x="5487" y="1145"/>
                    <a:pt x="5446" y="1148"/>
                    <a:pt x="5404" y="1153"/>
                  </a:cubicBezTo>
                  <a:cubicBezTo>
                    <a:pt x="5404" y="1153"/>
                    <a:pt x="4137" y="1053"/>
                    <a:pt x="3670" y="786"/>
                  </a:cubicBezTo>
                  <a:cubicBezTo>
                    <a:pt x="3246" y="544"/>
                    <a:pt x="2192" y="0"/>
                    <a:pt x="1726" y="0"/>
                  </a:cubicBezTo>
                  <a:close/>
                </a:path>
              </a:pathLst>
            </a:custGeom>
            <a:solidFill>
              <a:srgbClr val="FFB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33" name="Google Shape;6933;p77"/>
            <p:cNvSpPr/>
            <p:nvPr/>
          </p:nvSpPr>
          <p:spPr>
            <a:xfrm>
              <a:off x="2388475" y="2199911"/>
              <a:ext cx="37621" cy="56089"/>
            </a:xfrm>
            <a:custGeom>
              <a:avLst/>
              <a:gdLst/>
              <a:ahLst/>
              <a:cxnLst/>
              <a:rect l="l" t="t" r="r" b="b"/>
              <a:pathLst>
                <a:path w="2469" h="3430" extrusionOk="0">
                  <a:moveTo>
                    <a:pt x="1368" y="0"/>
                  </a:moveTo>
                  <a:cubicBezTo>
                    <a:pt x="817" y="0"/>
                    <a:pt x="0" y="381"/>
                    <a:pt x="0" y="381"/>
                  </a:cubicBezTo>
                  <a:cubicBezTo>
                    <a:pt x="0" y="381"/>
                    <a:pt x="78" y="666"/>
                    <a:pt x="642" y="666"/>
                  </a:cubicBezTo>
                  <a:cubicBezTo>
                    <a:pt x="719" y="666"/>
                    <a:pt x="805" y="660"/>
                    <a:pt x="901" y="648"/>
                  </a:cubicBezTo>
                  <a:cubicBezTo>
                    <a:pt x="906" y="648"/>
                    <a:pt x="911" y="647"/>
                    <a:pt x="916" y="647"/>
                  </a:cubicBezTo>
                  <a:cubicBezTo>
                    <a:pt x="1136" y="647"/>
                    <a:pt x="1169" y="1387"/>
                    <a:pt x="1201" y="1616"/>
                  </a:cubicBezTo>
                  <a:cubicBezTo>
                    <a:pt x="1235" y="1849"/>
                    <a:pt x="1201" y="2950"/>
                    <a:pt x="1668" y="3250"/>
                  </a:cubicBezTo>
                  <a:cubicBezTo>
                    <a:pt x="1890" y="3392"/>
                    <a:pt x="2081" y="3430"/>
                    <a:pt x="2221" y="3430"/>
                  </a:cubicBezTo>
                  <a:cubicBezTo>
                    <a:pt x="2376" y="3430"/>
                    <a:pt x="2469" y="3384"/>
                    <a:pt x="2469" y="3384"/>
                  </a:cubicBezTo>
                  <a:cubicBezTo>
                    <a:pt x="2469" y="3384"/>
                    <a:pt x="2035" y="115"/>
                    <a:pt x="1535" y="14"/>
                  </a:cubicBezTo>
                  <a:cubicBezTo>
                    <a:pt x="1483" y="5"/>
                    <a:pt x="1427" y="0"/>
                    <a:pt x="1368" y="0"/>
                  </a:cubicBezTo>
                  <a:close/>
                </a:path>
              </a:pathLst>
            </a:custGeom>
            <a:solidFill>
              <a:srgbClr val="FF9B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34" name="Google Shape;6934;p77"/>
            <p:cNvSpPr/>
            <p:nvPr/>
          </p:nvSpPr>
          <p:spPr>
            <a:xfrm>
              <a:off x="2384909" y="2191408"/>
              <a:ext cx="60280" cy="63807"/>
            </a:xfrm>
            <a:custGeom>
              <a:avLst/>
              <a:gdLst/>
              <a:ahLst/>
              <a:cxnLst/>
              <a:rect l="l" t="t" r="r" b="b"/>
              <a:pathLst>
                <a:path w="3956" h="3902" extrusionOk="0">
                  <a:moveTo>
                    <a:pt x="1402" y="1"/>
                  </a:moveTo>
                  <a:cubicBezTo>
                    <a:pt x="902" y="1"/>
                    <a:pt x="368" y="368"/>
                    <a:pt x="201" y="468"/>
                  </a:cubicBezTo>
                  <a:cubicBezTo>
                    <a:pt x="1" y="601"/>
                    <a:pt x="268" y="1035"/>
                    <a:pt x="435" y="1035"/>
                  </a:cubicBezTo>
                  <a:cubicBezTo>
                    <a:pt x="568" y="1046"/>
                    <a:pt x="701" y="1050"/>
                    <a:pt x="820" y="1050"/>
                  </a:cubicBezTo>
                  <a:cubicBezTo>
                    <a:pt x="1057" y="1050"/>
                    <a:pt x="1235" y="1035"/>
                    <a:pt x="1235" y="1035"/>
                  </a:cubicBezTo>
                  <a:cubicBezTo>
                    <a:pt x="1235" y="1035"/>
                    <a:pt x="1469" y="1102"/>
                    <a:pt x="1602" y="1735"/>
                  </a:cubicBezTo>
                  <a:cubicBezTo>
                    <a:pt x="1702" y="2336"/>
                    <a:pt x="1602" y="3070"/>
                    <a:pt x="2002" y="3570"/>
                  </a:cubicBezTo>
                  <a:cubicBezTo>
                    <a:pt x="2143" y="3775"/>
                    <a:pt x="2482" y="3901"/>
                    <a:pt x="2828" y="3901"/>
                  </a:cubicBezTo>
                  <a:cubicBezTo>
                    <a:pt x="3382" y="3901"/>
                    <a:pt x="3955" y="3578"/>
                    <a:pt x="3770" y="2736"/>
                  </a:cubicBezTo>
                  <a:cubicBezTo>
                    <a:pt x="3770" y="2736"/>
                    <a:pt x="3403" y="1735"/>
                    <a:pt x="3170" y="1268"/>
                  </a:cubicBezTo>
                  <a:cubicBezTo>
                    <a:pt x="2970" y="768"/>
                    <a:pt x="1902" y="1"/>
                    <a:pt x="1402" y="1"/>
                  </a:cubicBezTo>
                  <a:close/>
                </a:path>
              </a:pathLst>
            </a:custGeom>
            <a:solidFill>
              <a:srgbClr val="FFB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35" name="Google Shape;6935;p77"/>
            <p:cNvSpPr/>
            <p:nvPr/>
          </p:nvSpPr>
          <p:spPr>
            <a:xfrm>
              <a:off x="2326976" y="2231782"/>
              <a:ext cx="40669" cy="8732"/>
            </a:xfrm>
            <a:custGeom>
              <a:avLst/>
              <a:gdLst/>
              <a:ahLst/>
              <a:cxnLst/>
              <a:rect l="l" t="t" r="r" b="b"/>
              <a:pathLst>
                <a:path w="2669" h="534" extrusionOk="0">
                  <a:moveTo>
                    <a:pt x="0" y="0"/>
                  </a:moveTo>
                  <a:cubicBezTo>
                    <a:pt x="234" y="34"/>
                    <a:pt x="467" y="100"/>
                    <a:pt x="667" y="200"/>
                  </a:cubicBezTo>
                  <a:cubicBezTo>
                    <a:pt x="767" y="234"/>
                    <a:pt x="834" y="267"/>
                    <a:pt x="968" y="334"/>
                  </a:cubicBezTo>
                  <a:cubicBezTo>
                    <a:pt x="1068" y="400"/>
                    <a:pt x="1201" y="434"/>
                    <a:pt x="1301" y="467"/>
                  </a:cubicBezTo>
                  <a:cubicBezTo>
                    <a:pt x="1535" y="501"/>
                    <a:pt x="1768" y="501"/>
                    <a:pt x="2002" y="534"/>
                  </a:cubicBezTo>
                  <a:cubicBezTo>
                    <a:pt x="2235" y="534"/>
                    <a:pt x="2469" y="534"/>
                    <a:pt x="2669" y="467"/>
                  </a:cubicBezTo>
                  <a:lnTo>
                    <a:pt x="2002" y="367"/>
                  </a:lnTo>
                  <a:cubicBezTo>
                    <a:pt x="1768" y="367"/>
                    <a:pt x="1568" y="334"/>
                    <a:pt x="1335" y="300"/>
                  </a:cubicBezTo>
                  <a:cubicBezTo>
                    <a:pt x="1234" y="267"/>
                    <a:pt x="1134" y="234"/>
                    <a:pt x="1034" y="200"/>
                  </a:cubicBezTo>
                  <a:cubicBezTo>
                    <a:pt x="934" y="167"/>
                    <a:pt x="801" y="100"/>
                    <a:pt x="701" y="67"/>
                  </a:cubicBezTo>
                  <a:cubicBezTo>
                    <a:pt x="467" y="0"/>
                    <a:pt x="234" y="0"/>
                    <a:pt x="0" y="0"/>
                  </a:cubicBezTo>
                  <a:close/>
                </a:path>
              </a:pathLst>
            </a:custGeom>
            <a:solidFill>
              <a:srgbClr val="FF9B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36" name="Google Shape;6936;p77"/>
            <p:cNvSpPr/>
            <p:nvPr/>
          </p:nvSpPr>
          <p:spPr>
            <a:xfrm>
              <a:off x="2365101" y="2207777"/>
              <a:ext cx="14247" cy="60014"/>
            </a:xfrm>
            <a:custGeom>
              <a:avLst/>
              <a:gdLst/>
              <a:ahLst/>
              <a:cxnLst/>
              <a:rect l="l" t="t" r="r" b="b"/>
              <a:pathLst>
                <a:path w="935" h="3670" extrusionOk="0">
                  <a:moveTo>
                    <a:pt x="934" y="0"/>
                  </a:moveTo>
                  <a:lnTo>
                    <a:pt x="934" y="0"/>
                  </a:lnTo>
                  <a:cubicBezTo>
                    <a:pt x="500" y="501"/>
                    <a:pt x="234" y="1101"/>
                    <a:pt x="67" y="1768"/>
                  </a:cubicBezTo>
                  <a:cubicBezTo>
                    <a:pt x="0" y="2069"/>
                    <a:pt x="0" y="2402"/>
                    <a:pt x="33" y="2736"/>
                  </a:cubicBezTo>
                  <a:cubicBezTo>
                    <a:pt x="67" y="3069"/>
                    <a:pt x="167" y="3403"/>
                    <a:pt x="334" y="3670"/>
                  </a:cubicBezTo>
                  <a:cubicBezTo>
                    <a:pt x="234" y="3370"/>
                    <a:pt x="167" y="3036"/>
                    <a:pt x="167" y="2736"/>
                  </a:cubicBezTo>
                  <a:cubicBezTo>
                    <a:pt x="133" y="2402"/>
                    <a:pt x="167" y="2102"/>
                    <a:pt x="234" y="1802"/>
                  </a:cubicBezTo>
                  <a:cubicBezTo>
                    <a:pt x="300" y="1468"/>
                    <a:pt x="400" y="1168"/>
                    <a:pt x="534" y="868"/>
                  </a:cubicBezTo>
                  <a:cubicBezTo>
                    <a:pt x="634" y="568"/>
                    <a:pt x="767" y="301"/>
                    <a:pt x="934" y="0"/>
                  </a:cubicBezTo>
                  <a:close/>
                </a:path>
              </a:pathLst>
            </a:custGeom>
            <a:solidFill>
              <a:srgbClr val="FF9B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37" name="Google Shape;6937;p77"/>
            <p:cNvSpPr/>
            <p:nvPr/>
          </p:nvSpPr>
          <p:spPr>
            <a:xfrm>
              <a:off x="2534862" y="2735979"/>
              <a:ext cx="112849" cy="146862"/>
            </a:xfrm>
            <a:custGeom>
              <a:avLst/>
              <a:gdLst/>
              <a:ahLst/>
              <a:cxnLst/>
              <a:rect l="l" t="t" r="r" b="b"/>
              <a:pathLst>
                <a:path w="7406" h="8981" extrusionOk="0">
                  <a:moveTo>
                    <a:pt x="4523" y="1"/>
                  </a:moveTo>
                  <a:cubicBezTo>
                    <a:pt x="3634" y="1"/>
                    <a:pt x="1740" y="236"/>
                    <a:pt x="1868" y="2258"/>
                  </a:cubicBezTo>
                  <a:cubicBezTo>
                    <a:pt x="1868" y="2258"/>
                    <a:pt x="2102" y="3458"/>
                    <a:pt x="1902" y="3992"/>
                  </a:cubicBezTo>
                  <a:cubicBezTo>
                    <a:pt x="1668" y="4526"/>
                    <a:pt x="768" y="5627"/>
                    <a:pt x="367" y="6194"/>
                  </a:cubicBezTo>
                  <a:cubicBezTo>
                    <a:pt x="0" y="6727"/>
                    <a:pt x="200" y="7194"/>
                    <a:pt x="200" y="7194"/>
                  </a:cubicBezTo>
                  <a:cubicBezTo>
                    <a:pt x="200" y="7194"/>
                    <a:pt x="67" y="7728"/>
                    <a:pt x="267" y="7895"/>
                  </a:cubicBezTo>
                  <a:cubicBezTo>
                    <a:pt x="501" y="8062"/>
                    <a:pt x="667" y="8095"/>
                    <a:pt x="667" y="8095"/>
                  </a:cubicBezTo>
                  <a:lnTo>
                    <a:pt x="534" y="8529"/>
                  </a:lnTo>
                  <a:cubicBezTo>
                    <a:pt x="534" y="8529"/>
                    <a:pt x="724" y="8981"/>
                    <a:pt x="1246" y="8981"/>
                  </a:cubicBezTo>
                  <a:cubicBezTo>
                    <a:pt x="1342" y="8981"/>
                    <a:pt x="1449" y="8965"/>
                    <a:pt x="1568" y="8929"/>
                  </a:cubicBezTo>
                  <a:cubicBezTo>
                    <a:pt x="2335" y="8695"/>
                    <a:pt x="2335" y="7895"/>
                    <a:pt x="2335" y="7895"/>
                  </a:cubicBezTo>
                  <a:cubicBezTo>
                    <a:pt x="2335" y="7895"/>
                    <a:pt x="3403" y="7595"/>
                    <a:pt x="3803" y="6827"/>
                  </a:cubicBezTo>
                  <a:cubicBezTo>
                    <a:pt x="4203" y="6060"/>
                    <a:pt x="5204" y="4826"/>
                    <a:pt x="5638" y="4693"/>
                  </a:cubicBezTo>
                  <a:cubicBezTo>
                    <a:pt x="6105" y="4593"/>
                    <a:pt x="7406" y="3925"/>
                    <a:pt x="7272" y="2825"/>
                  </a:cubicBezTo>
                  <a:cubicBezTo>
                    <a:pt x="7139" y="1724"/>
                    <a:pt x="6438" y="1524"/>
                    <a:pt x="5938" y="1357"/>
                  </a:cubicBezTo>
                  <a:cubicBezTo>
                    <a:pt x="5438" y="1190"/>
                    <a:pt x="4971" y="23"/>
                    <a:pt x="4971" y="23"/>
                  </a:cubicBezTo>
                  <a:cubicBezTo>
                    <a:pt x="4971" y="23"/>
                    <a:pt x="4793" y="1"/>
                    <a:pt x="4523" y="1"/>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38" name="Google Shape;6938;p77"/>
            <p:cNvSpPr/>
            <p:nvPr/>
          </p:nvSpPr>
          <p:spPr>
            <a:xfrm>
              <a:off x="2616184" y="2771791"/>
              <a:ext cx="8655" cy="20212"/>
            </a:xfrm>
            <a:custGeom>
              <a:avLst/>
              <a:gdLst/>
              <a:ahLst/>
              <a:cxnLst/>
              <a:rect l="l" t="t" r="r" b="b"/>
              <a:pathLst>
                <a:path w="568" h="1236" extrusionOk="0">
                  <a:moveTo>
                    <a:pt x="0" y="1"/>
                  </a:moveTo>
                  <a:cubicBezTo>
                    <a:pt x="134" y="68"/>
                    <a:pt x="201" y="201"/>
                    <a:pt x="267" y="301"/>
                  </a:cubicBezTo>
                  <a:cubicBezTo>
                    <a:pt x="301" y="401"/>
                    <a:pt x="367" y="501"/>
                    <a:pt x="334" y="568"/>
                  </a:cubicBezTo>
                  <a:cubicBezTo>
                    <a:pt x="301" y="668"/>
                    <a:pt x="234" y="801"/>
                    <a:pt x="201" y="901"/>
                  </a:cubicBezTo>
                  <a:cubicBezTo>
                    <a:pt x="134" y="1002"/>
                    <a:pt x="67" y="1135"/>
                    <a:pt x="0" y="1235"/>
                  </a:cubicBezTo>
                  <a:cubicBezTo>
                    <a:pt x="234" y="1102"/>
                    <a:pt x="401" y="901"/>
                    <a:pt x="501" y="635"/>
                  </a:cubicBezTo>
                  <a:cubicBezTo>
                    <a:pt x="568" y="468"/>
                    <a:pt x="467" y="301"/>
                    <a:pt x="367" y="201"/>
                  </a:cubicBezTo>
                  <a:cubicBezTo>
                    <a:pt x="267" y="101"/>
                    <a:pt x="167" y="1"/>
                    <a:pt x="0" y="1"/>
                  </a:cubicBezTo>
                  <a:close/>
                </a:path>
              </a:pathLst>
            </a:custGeom>
            <a:solidFill>
              <a:srgbClr val="935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39" name="Google Shape;6939;p77"/>
            <p:cNvSpPr/>
            <p:nvPr/>
          </p:nvSpPr>
          <p:spPr>
            <a:xfrm>
              <a:off x="2548073" y="2160060"/>
              <a:ext cx="260759" cy="299545"/>
            </a:xfrm>
            <a:custGeom>
              <a:avLst/>
              <a:gdLst/>
              <a:ahLst/>
              <a:cxnLst/>
              <a:rect l="l" t="t" r="r" b="b"/>
              <a:pathLst>
                <a:path w="17113" h="18318" extrusionOk="0">
                  <a:moveTo>
                    <a:pt x="8183" y="1"/>
                  </a:moveTo>
                  <a:cubicBezTo>
                    <a:pt x="5025" y="1"/>
                    <a:pt x="420" y="969"/>
                    <a:pt x="234" y="1684"/>
                  </a:cubicBezTo>
                  <a:cubicBezTo>
                    <a:pt x="1" y="2585"/>
                    <a:pt x="368" y="7522"/>
                    <a:pt x="568" y="8522"/>
                  </a:cubicBezTo>
                  <a:cubicBezTo>
                    <a:pt x="768" y="9523"/>
                    <a:pt x="1101" y="14660"/>
                    <a:pt x="1101" y="14660"/>
                  </a:cubicBezTo>
                  <a:cubicBezTo>
                    <a:pt x="1189" y="15860"/>
                    <a:pt x="12751" y="18317"/>
                    <a:pt x="15904" y="18317"/>
                  </a:cubicBezTo>
                  <a:cubicBezTo>
                    <a:pt x="16345" y="18317"/>
                    <a:pt x="16622" y="18269"/>
                    <a:pt x="16679" y="18163"/>
                  </a:cubicBezTo>
                  <a:cubicBezTo>
                    <a:pt x="17113" y="17295"/>
                    <a:pt x="16179" y="2685"/>
                    <a:pt x="15712" y="2151"/>
                  </a:cubicBezTo>
                  <a:cubicBezTo>
                    <a:pt x="15211" y="1651"/>
                    <a:pt x="12776" y="917"/>
                    <a:pt x="10241" y="217"/>
                  </a:cubicBezTo>
                  <a:cubicBezTo>
                    <a:pt x="9720" y="66"/>
                    <a:pt x="9000" y="1"/>
                    <a:pt x="8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40" name="Google Shape;6940;p77"/>
            <p:cNvSpPr/>
            <p:nvPr/>
          </p:nvSpPr>
          <p:spPr>
            <a:xfrm>
              <a:off x="2560278" y="2338139"/>
              <a:ext cx="244486" cy="121466"/>
            </a:xfrm>
            <a:custGeom>
              <a:avLst/>
              <a:gdLst/>
              <a:ahLst/>
              <a:cxnLst/>
              <a:rect l="l" t="t" r="r" b="b"/>
              <a:pathLst>
                <a:path w="16045" h="7428" extrusionOk="0">
                  <a:moveTo>
                    <a:pt x="0" y="1"/>
                  </a:moveTo>
                  <a:cubicBezTo>
                    <a:pt x="167" y="1735"/>
                    <a:pt x="300" y="3770"/>
                    <a:pt x="300" y="3770"/>
                  </a:cubicBezTo>
                  <a:cubicBezTo>
                    <a:pt x="388" y="4970"/>
                    <a:pt x="11950" y="7427"/>
                    <a:pt x="15103" y="7427"/>
                  </a:cubicBezTo>
                  <a:cubicBezTo>
                    <a:pt x="15544" y="7427"/>
                    <a:pt x="15821" y="7379"/>
                    <a:pt x="15878" y="7273"/>
                  </a:cubicBezTo>
                  <a:cubicBezTo>
                    <a:pt x="16045" y="6906"/>
                    <a:pt x="15978" y="4104"/>
                    <a:pt x="15845" y="968"/>
                  </a:cubicBezTo>
                  <a:cubicBezTo>
                    <a:pt x="14744" y="1869"/>
                    <a:pt x="13343" y="2369"/>
                    <a:pt x="11942" y="2636"/>
                  </a:cubicBezTo>
                  <a:cubicBezTo>
                    <a:pt x="10800" y="2818"/>
                    <a:pt x="9619" y="2838"/>
                    <a:pt x="8443" y="2838"/>
                  </a:cubicBezTo>
                  <a:cubicBezTo>
                    <a:pt x="8108" y="2838"/>
                    <a:pt x="7772" y="2836"/>
                    <a:pt x="7439" y="2836"/>
                  </a:cubicBezTo>
                  <a:cubicBezTo>
                    <a:pt x="5604" y="2803"/>
                    <a:pt x="3703" y="2736"/>
                    <a:pt x="2135" y="1802"/>
                  </a:cubicBezTo>
                  <a:cubicBezTo>
                    <a:pt x="1501" y="1435"/>
                    <a:pt x="734" y="168"/>
                    <a:pt x="0" y="1"/>
                  </a:cubicBezTo>
                  <a:close/>
                </a:path>
              </a:pathLst>
            </a:custGeom>
            <a:solidFill>
              <a:srgbClr val="DB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41" name="Google Shape;6941;p77"/>
            <p:cNvSpPr/>
            <p:nvPr/>
          </p:nvSpPr>
          <p:spPr>
            <a:xfrm>
              <a:off x="2763668" y="2195136"/>
              <a:ext cx="77696" cy="178569"/>
            </a:xfrm>
            <a:custGeom>
              <a:avLst/>
              <a:gdLst/>
              <a:ahLst/>
              <a:cxnLst/>
              <a:rect l="l" t="t" r="r" b="b"/>
              <a:pathLst>
                <a:path w="5099" h="10920" extrusionOk="0">
                  <a:moveTo>
                    <a:pt x="1516" y="1"/>
                  </a:moveTo>
                  <a:cubicBezTo>
                    <a:pt x="824" y="1"/>
                    <a:pt x="1" y="3524"/>
                    <a:pt x="262" y="5644"/>
                  </a:cubicBezTo>
                  <a:cubicBezTo>
                    <a:pt x="529" y="7812"/>
                    <a:pt x="1196" y="10147"/>
                    <a:pt x="1896" y="10647"/>
                  </a:cubicBezTo>
                  <a:cubicBezTo>
                    <a:pt x="2169" y="10829"/>
                    <a:pt x="2522" y="10920"/>
                    <a:pt x="2889" y="10920"/>
                  </a:cubicBezTo>
                  <a:cubicBezTo>
                    <a:pt x="3466" y="10920"/>
                    <a:pt x="4078" y="10695"/>
                    <a:pt x="4465" y="10247"/>
                  </a:cubicBezTo>
                  <a:cubicBezTo>
                    <a:pt x="5099" y="9513"/>
                    <a:pt x="3498" y="2875"/>
                    <a:pt x="3031" y="2608"/>
                  </a:cubicBezTo>
                  <a:cubicBezTo>
                    <a:pt x="2564" y="2375"/>
                    <a:pt x="1563" y="6"/>
                    <a:pt x="1563" y="6"/>
                  </a:cubicBezTo>
                  <a:cubicBezTo>
                    <a:pt x="1547" y="3"/>
                    <a:pt x="1532" y="1"/>
                    <a:pt x="1516" y="1"/>
                  </a:cubicBezTo>
                  <a:close/>
                </a:path>
              </a:pathLst>
            </a:custGeom>
            <a:solidFill>
              <a:srgbClr val="DB4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42" name="Google Shape;6942;p77"/>
            <p:cNvSpPr/>
            <p:nvPr/>
          </p:nvSpPr>
          <p:spPr>
            <a:xfrm>
              <a:off x="2778829" y="2233859"/>
              <a:ext cx="52981" cy="137034"/>
            </a:xfrm>
            <a:custGeom>
              <a:avLst/>
              <a:gdLst/>
              <a:ahLst/>
              <a:cxnLst/>
              <a:rect l="l" t="t" r="r" b="b"/>
              <a:pathLst>
                <a:path w="3477" h="8380" extrusionOk="0">
                  <a:moveTo>
                    <a:pt x="1836" y="1"/>
                  </a:moveTo>
                  <a:cubicBezTo>
                    <a:pt x="1814" y="1"/>
                    <a:pt x="1791" y="3"/>
                    <a:pt x="1769" y="7"/>
                  </a:cubicBezTo>
                  <a:cubicBezTo>
                    <a:pt x="1769" y="7"/>
                    <a:pt x="701" y="40"/>
                    <a:pt x="334" y="1341"/>
                  </a:cubicBezTo>
                  <a:cubicBezTo>
                    <a:pt x="1" y="2642"/>
                    <a:pt x="34" y="8313"/>
                    <a:pt x="1769" y="8379"/>
                  </a:cubicBezTo>
                  <a:cubicBezTo>
                    <a:pt x="1772" y="8379"/>
                    <a:pt x="1775" y="8379"/>
                    <a:pt x="1779" y="8379"/>
                  </a:cubicBezTo>
                  <a:cubicBezTo>
                    <a:pt x="3476" y="8379"/>
                    <a:pt x="3274" y="1"/>
                    <a:pt x="1836" y="1"/>
                  </a:cubicBezTo>
                  <a:close/>
                </a:path>
              </a:pathLst>
            </a:custGeom>
            <a:solidFill>
              <a:srgbClr val="F4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43" name="Google Shape;6943;p77"/>
            <p:cNvSpPr/>
            <p:nvPr/>
          </p:nvSpPr>
          <p:spPr>
            <a:xfrm>
              <a:off x="2505880" y="2671632"/>
              <a:ext cx="126578" cy="107845"/>
            </a:xfrm>
            <a:custGeom>
              <a:avLst/>
              <a:gdLst/>
              <a:ahLst/>
              <a:cxnLst/>
              <a:rect l="l" t="t" r="r" b="b"/>
              <a:pathLst>
                <a:path w="8307" h="6595" extrusionOk="0">
                  <a:moveTo>
                    <a:pt x="5611" y="0"/>
                  </a:moveTo>
                  <a:cubicBezTo>
                    <a:pt x="4222" y="0"/>
                    <a:pt x="2697" y="597"/>
                    <a:pt x="2102" y="2957"/>
                  </a:cubicBezTo>
                  <a:cubicBezTo>
                    <a:pt x="2102" y="2957"/>
                    <a:pt x="935" y="4258"/>
                    <a:pt x="568" y="4525"/>
                  </a:cubicBezTo>
                  <a:cubicBezTo>
                    <a:pt x="234" y="4792"/>
                    <a:pt x="1" y="5726"/>
                    <a:pt x="668" y="5792"/>
                  </a:cubicBezTo>
                  <a:cubicBezTo>
                    <a:pt x="717" y="5797"/>
                    <a:pt x="764" y="5800"/>
                    <a:pt x="808" y="5800"/>
                  </a:cubicBezTo>
                  <a:cubicBezTo>
                    <a:pt x="1346" y="5800"/>
                    <a:pt x="1602" y="5459"/>
                    <a:pt x="1602" y="5459"/>
                  </a:cubicBezTo>
                  <a:lnTo>
                    <a:pt x="1602" y="5459"/>
                  </a:lnTo>
                  <a:cubicBezTo>
                    <a:pt x="1602" y="5459"/>
                    <a:pt x="1469" y="6092"/>
                    <a:pt x="1836" y="6359"/>
                  </a:cubicBezTo>
                  <a:cubicBezTo>
                    <a:pt x="1912" y="6410"/>
                    <a:pt x="1987" y="6431"/>
                    <a:pt x="2058" y="6431"/>
                  </a:cubicBezTo>
                  <a:cubicBezTo>
                    <a:pt x="2362" y="6431"/>
                    <a:pt x="2603" y="6059"/>
                    <a:pt x="2603" y="6059"/>
                  </a:cubicBezTo>
                  <a:cubicBezTo>
                    <a:pt x="2603" y="6059"/>
                    <a:pt x="2770" y="6526"/>
                    <a:pt x="3103" y="6593"/>
                  </a:cubicBezTo>
                  <a:cubicBezTo>
                    <a:pt x="3112" y="6594"/>
                    <a:pt x="3120" y="6594"/>
                    <a:pt x="3129" y="6594"/>
                  </a:cubicBezTo>
                  <a:cubicBezTo>
                    <a:pt x="3430" y="6594"/>
                    <a:pt x="3870" y="6059"/>
                    <a:pt x="3870" y="6059"/>
                  </a:cubicBezTo>
                  <a:cubicBezTo>
                    <a:pt x="3870" y="6059"/>
                    <a:pt x="4047" y="6345"/>
                    <a:pt x="4327" y="6345"/>
                  </a:cubicBezTo>
                  <a:cubicBezTo>
                    <a:pt x="4392" y="6345"/>
                    <a:pt x="4462" y="6330"/>
                    <a:pt x="4538" y="6293"/>
                  </a:cubicBezTo>
                  <a:cubicBezTo>
                    <a:pt x="4938" y="6126"/>
                    <a:pt x="4938" y="5826"/>
                    <a:pt x="4938" y="5826"/>
                  </a:cubicBezTo>
                  <a:cubicBezTo>
                    <a:pt x="4938" y="5826"/>
                    <a:pt x="5190" y="5999"/>
                    <a:pt x="5478" y="5999"/>
                  </a:cubicBezTo>
                  <a:cubicBezTo>
                    <a:pt x="5609" y="5999"/>
                    <a:pt x="5747" y="5963"/>
                    <a:pt x="5872" y="5859"/>
                  </a:cubicBezTo>
                  <a:cubicBezTo>
                    <a:pt x="6305" y="5525"/>
                    <a:pt x="6105" y="4925"/>
                    <a:pt x="6105" y="4925"/>
                  </a:cubicBezTo>
                  <a:cubicBezTo>
                    <a:pt x="6105" y="4925"/>
                    <a:pt x="7740" y="3791"/>
                    <a:pt x="7706" y="2490"/>
                  </a:cubicBezTo>
                  <a:cubicBezTo>
                    <a:pt x="7706" y="1156"/>
                    <a:pt x="8307" y="622"/>
                    <a:pt x="8307" y="622"/>
                  </a:cubicBezTo>
                  <a:cubicBezTo>
                    <a:pt x="8307" y="622"/>
                    <a:pt x="7030" y="0"/>
                    <a:pt x="5611" y="0"/>
                  </a:cubicBezTo>
                  <a:close/>
                </a:path>
              </a:pathLst>
            </a:custGeom>
            <a:solidFill>
              <a:srgbClr val="FFB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44" name="Google Shape;6944;p77"/>
            <p:cNvSpPr/>
            <p:nvPr/>
          </p:nvSpPr>
          <p:spPr>
            <a:xfrm>
              <a:off x="2530290" y="2679612"/>
              <a:ext cx="102167" cy="99865"/>
            </a:xfrm>
            <a:custGeom>
              <a:avLst/>
              <a:gdLst/>
              <a:ahLst/>
              <a:cxnLst/>
              <a:rect l="l" t="t" r="r" b="b"/>
              <a:pathLst>
                <a:path w="6705" h="6107" extrusionOk="0">
                  <a:moveTo>
                    <a:pt x="6371" y="0"/>
                  </a:moveTo>
                  <a:cubicBezTo>
                    <a:pt x="6205" y="234"/>
                    <a:pt x="5938" y="768"/>
                    <a:pt x="5938" y="1668"/>
                  </a:cubicBezTo>
                  <a:cubicBezTo>
                    <a:pt x="5971" y="3003"/>
                    <a:pt x="4337" y="4103"/>
                    <a:pt x="4337" y="4103"/>
                  </a:cubicBezTo>
                  <a:cubicBezTo>
                    <a:pt x="4337" y="4103"/>
                    <a:pt x="4537" y="4737"/>
                    <a:pt x="4103" y="5071"/>
                  </a:cubicBezTo>
                  <a:cubicBezTo>
                    <a:pt x="3979" y="5164"/>
                    <a:pt x="3842" y="5196"/>
                    <a:pt x="3712" y="5196"/>
                  </a:cubicBezTo>
                  <a:cubicBezTo>
                    <a:pt x="3423" y="5196"/>
                    <a:pt x="3169" y="5037"/>
                    <a:pt x="3169" y="5037"/>
                  </a:cubicBezTo>
                  <a:cubicBezTo>
                    <a:pt x="3169" y="5037"/>
                    <a:pt x="3169" y="5304"/>
                    <a:pt x="2769" y="5504"/>
                  </a:cubicBezTo>
                  <a:cubicBezTo>
                    <a:pt x="2704" y="5531"/>
                    <a:pt x="2643" y="5543"/>
                    <a:pt x="2586" y="5543"/>
                  </a:cubicBezTo>
                  <a:cubicBezTo>
                    <a:pt x="2289" y="5543"/>
                    <a:pt x="2102" y="5238"/>
                    <a:pt x="2102" y="5238"/>
                  </a:cubicBezTo>
                  <a:cubicBezTo>
                    <a:pt x="2102" y="5238"/>
                    <a:pt x="1682" y="5776"/>
                    <a:pt x="1383" y="5776"/>
                  </a:cubicBezTo>
                  <a:cubicBezTo>
                    <a:pt x="1366" y="5776"/>
                    <a:pt x="1350" y="5775"/>
                    <a:pt x="1334" y="5771"/>
                  </a:cubicBezTo>
                  <a:cubicBezTo>
                    <a:pt x="1001" y="5738"/>
                    <a:pt x="834" y="5238"/>
                    <a:pt x="834" y="5238"/>
                  </a:cubicBezTo>
                  <a:cubicBezTo>
                    <a:pt x="834" y="5238"/>
                    <a:pt x="594" y="5609"/>
                    <a:pt x="290" y="5609"/>
                  </a:cubicBezTo>
                  <a:cubicBezTo>
                    <a:pt x="218" y="5609"/>
                    <a:pt x="143" y="5589"/>
                    <a:pt x="67" y="5538"/>
                  </a:cubicBezTo>
                  <a:cubicBezTo>
                    <a:pt x="33" y="5538"/>
                    <a:pt x="33" y="5504"/>
                    <a:pt x="0" y="5471"/>
                  </a:cubicBezTo>
                  <a:lnTo>
                    <a:pt x="0" y="5471"/>
                  </a:lnTo>
                  <a:cubicBezTo>
                    <a:pt x="33" y="5638"/>
                    <a:pt x="100" y="5771"/>
                    <a:pt x="234" y="5871"/>
                  </a:cubicBezTo>
                  <a:cubicBezTo>
                    <a:pt x="305" y="5913"/>
                    <a:pt x="376" y="5930"/>
                    <a:pt x="444" y="5930"/>
                  </a:cubicBezTo>
                  <a:cubicBezTo>
                    <a:pt x="754" y="5930"/>
                    <a:pt x="1001" y="5571"/>
                    <a:pt x="1001" y="5571"/>
                  </a:cubicBezTo>
                  <a:cubicBezTo>
                    <a:pt x="1001" y="5571"/>
                    <a:pt x="1168" y="6038"/>
                    <a:pt x="1501" y="6105"/>
                  </a:cubicBezTo>
                  <a:cubicBezTo>
                    <a:pt x="1510" y="6106"/>
                    <a:pt x="1518" y="6106"/>
                    <a:pt x="1527" y="6106"/>
                  </a:cubicBezTo>
                  <a:cubicBezTo>
                    <a:pt x="1828" y="6106"/>
                    <a:pt x="2268" y="5571"/>
                    <a:pt x="2268" y="5571"/>
                  </a:cubicBezTo>
                  <a:cubicBezTo>
                    <a:pt x="2268" y="5571"/>
                    <a:pt x="2445" y="5857"/>
                    <a:pt x="2725" y="5857"/>
                  </a:cubicBezTo>
                  <a:cubicBezTo>
                    <a:pt x="2790" y="5857"/>
                    <a:pt x="2860" y="5842"/>
                    <a:pt x="2936" y="5805"/>
                  </a:cubicBezTo>
                  <a:cubicBezTo>
                    <a:pt x="3336" y="5638"/>
                    <a:pt x="3336" y="5338"/>
                    <a:pt x="3336" y="5338"/>
                  </a:cubicBezTo>
                  <a:cubicBezTo>
                    <a:pt x="3336" y="5338"/>
                    <a:pt x="3588" y="5511"/>
                    <a:pt x="3876" y="5511"/>
                  </a:cubicBezTo>
                  <a:cubicBezTo>
                    <a:pt x="4007" y="5511"/>
                    <a:pt x="4145" y="5475"/>
                    <a:pt x="4270" y="5371"/>
                  </a:cubicBezTo>
                  <a:cubicBezTo>
                    <a:pt x="4703" y="5037"/>
                    <a:pt x="4503" y="4437"/>
                    <a:pt x="4503" y="4437"/>
                  </a:cubicBezTo>
                  <a:cubicBezTo>
                    <a:pt x="4503" y="4437"/>
                    <a:pt x="6138" y="3303"/>
                    <a:pt x="6104" y="2002"/>
                  </a:cubicBezTo>
                  <a:cubicBezTo>
                    <a:pt x="6104" y="668"/>
                    <a:pt x="6705" y="134"/>
                    <a:pt x="6705" y="134"/>
                  </a:cubicBezTo>
                  <a:cubicBezTo>
                    <a:pt x="6705" y="134"/>
                    <a:pt x="6571" y="67"/>
                    <a:pt x="6371" y="0"/>
                  </a:cubicBezTo>
                  <a:close/>
                </a:path>
              </a:pathLst>
            </a:custGeom>
            <a:solidFill>
              <a:srgbClr val="FFD8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45" name="Google Shape;6945;p77"/>
            <p:cNvSpPr/>
            <p:nvPr/>
          </p:nvSpPr>
          <p:spPr>
            <a:xfrm>
              <a:off x="2509948" y="2755978"/>
              <a:ext cx="17813" cy="10678"/>
            </a:xfrm>
            <a:custGeom>
              <a:avLst/>
              <a:gdLst/>
              <a:ahLst/>
              <a:cxnLst/>
              <a:rect l="l" t="t" r="r" b="b"/>
              <a:pathLst>
                <a:path w="1169" h="653" extrusionOk="0">
                  <a:moveTo>
                    <a:pt x="1168" y="0"/>
                  </a:moveTo>
                  <a:cubicBezTo>
                    <a:pt x="1168" y="1"/>
                    <a:pt x="912" y="342"/>
                    <a:pt x="375" y="342"/>
                  </a:cubicBezTo>
                  <a:cubicBezTo>
                    <a:pt x="330" y="342"/>
                    <a:pt x="283" y="339"/>
                    <a:pt x="234" y="334"/>
                  </a:cubicBezTo>
                  <a:cubicBezTo>
                    <a:pt x="134" y="334"/>
                    <a:pt x="68" y="301"/>
                    <a:pt x="1" y="267"/>
                  </a:cubicBezTo>
                  <a:lnTo>
                    <a:pt x="1" y="267"/>
                  </a:lnTo>
                  <a:cubicBezTo>
                    <a:pt x="34" y="467"/>
                    <a:pt x="134" y="601"/>
                    <a:pt x="401" y="634"/>
                  </a:cubicBezTo>
                  <a:cubicBezTo>
                    <a:pt x="464" y="647"/>
                    <a:pt x="524" y="652"/>
                    <a:pt x="581" y="652"/>
                  </a:cubicBezTo>
                  <a:cubicBezTo>
                    <a:pt x="831" y="652"/>
                    <a:pt x="1033" y="549"/>
                    <a:pt x="1168" y="467"/>
                  </a:cubicBezTo>
                  <a:cubicBezTo>
                    <a:pt x="1135" y="234"/>
                    <a:pt x="1168" y="1"/>
                    <a:pt x="1168" y="0"/>
                  </a:cubicBezTo>
                  <a:close/>
                </a:path>
              </a:pathLst>
            </a:custGeom>
            <a:solidFill>
              <a:srgbClr val="FFD8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46" name="Google Shape;6946;p77"/>
            <p:cNvSpPr/>
            <p:nvPr/>
          </p:nvSpPr>
          <p:spPr>
            <a:xfrm>
              <a:off x="2511472" y="2671632"/>
              <a:ext cx="120986" cy="78917"/>
            </a:xfrm>
            <a:custGeom>
              <a:avLst/>
              <a:gdLst/>
              <a:ahLst/>
              <a:cxnLst/>
              <a:rect l="l" t="t" r="r" b="b"/>
              <a:pathLst>
                <a:path w="7940" h="4826" extrusionOk="0">
                  <a:moveTo>
                    <a:pt x="5244" y="0"/>
                  </a:moveTo>
                  <a:cubicBezTo>
                    <a:pt x="3855" y="0"/>
                    <a:pt x="2330" y="597"/>
                    <a:pt x="1735" y="2957"/>
                  </a:cubicBezTo>
                  <a:cubicBezTo>
                    <a:pt x="1735" y="2957"/>
                    <a:pt x="568" y="4258"/>
                    <a:pt x="201" y="4525"/>
                  </a:cubicBezTo>
                  <a:cubicBezTo>
                    <a:pt x="134" y="4591"/>
                    <a:pt x="68" y="4691"/>
                    <a:pt x="1" y="4825"/>
                  </a:cubicBezTo>
                  <a:lnTo>
                    <a:pt x="34" y="4825"/>
                  </a:lnTo>
                  <a:cubicBezTo>
                    <a:pt x="45" y="4825"/>
                    <a:pt x="56" y="4825"/>
                    <a:pt x="66" y="4825"/>
                  </a:cubicBezTo>
                  <a:cubicBezTo>
                    <a:pt x="1177" y="4825"/>
                    <a:pt x="1642" y="3122"/>
                    <a:pt x="2336" y="2924"/>
                  </a:cubicBezTo>
                  <a:cubicBezTo>
                    <a:pt x="2411" y="2898"/>
                    <a:pt x="2556" y="2889"/>
                    <a:pt x="2755" y="2889"/>
                  </a:cubicBezTo>
                  <a:cubicBezTo>
                    <a:pt x="3461" y="2889"/>
                    <a:pt x="4857" y="3011"/>
                    <a:pt x="6306" y="3011"/>
                  </a:cubicBezTo>
                  <a:cubicBezTo>
                    <a:pt x="6628" y="3011"/>
                    <a:pt x="6952" y="3005"/>
                    <a:pt x="7273" y="2990"/>
                  </a:cubicBezTo>
                  <a:cubicBezTo>
                    <a:pt x="7306" y="2823"/>
                    <a:pt x="7339" y="2657"/>
                    <a:pt x="7339" y="2490"/>
                  </a:cubicBezTo>
                  <a:cubicBezTo>
                    <a:pt x="7339" y="1156"/>
                    <a:pt x="7940" y="622"/>
                    <a:pt x="7940" y="622"/>
                  </a:cubicBezTo>
                  <a:cubicBezTo>
                    <a:pt x="7940" y="622"/>
                    <a:pt x="6663" y="0"/>
                    <a:pt x="5244" y="0"/>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47" name="Google Shape;6947;p77"/>
            <p:cNvSpPr/>
            <p:nvPr/>
          </p:nvSpPr>
          <p:spPr>
            <a:xfrm>
              <a:off x="2481485" y="2387376"/>
              <a:ext cx="355811" cy="340263"/>
            </a:xfrm>
            <a:custGeom>
              <a:avLst/>
              <a:gdLst/>
              <a:ahLst/>
              <a:cxnLst/>
              <a:rect l="l" t="t" r="r" b="b"/>
              <a:pathLst>
                <a:path w="23351" h="20808" extrusionOk="0">
                  <a:moveTo>
                    <a:pt x="8503" y="0"/>
                  </a:moveTo>
                  <a:cubicBezTo>
                    <a:pt x="7123" y="0"/>
                    <a:pt x="5488" y="275"/>
                    <a:pt x="4404" y="1360"/>
                  </a:cubicBezTo>
                  <a:cubicBezTo>
                    <a:pt x="2169" y="3595"/>
                    <a:pt x="168" y="5629"/>
                    <a:pt x="68" y="6897"/>
                  </a:cubicBezTo>
                  <a:cubicBezTo>
                    <a:pt x="1" y="8164"/>
                    <a:pt x="935" y="16937"/>
                    <a:pt x="835" y="17771"/>
                  </a:cubicBezTo>
                  <a:cubicBezTo>
                    <a:pt x="702" y="18632"/>
                    <a:pt x="1227" y="20807"/>
                    <a:pt x="2376" y="20807"/>
                  </a:cubicBezTo>
                  <a:cubicBezTo>
                    <a:pt x="2385" y="20807"/>
                    <a:pt x="2394" y="20807"/>
                    <a:pt x="2403" y="20807"/>
                  </a:cubicBezTo>
                  <a:cubicBezTo>
                    <a:pt x="3537" y="20774"/>
                    <a:pt x="3870" y="19106"/>
                    <a:pt x="4537" y="18839"/>
                  </a:cubicBezTo>
                  <a:cubicBezTo>
                    <a:pt x="5171" y="18572"/>
                    <a:pt x="11309" y="19039"/>
                    <a:pt x="12743" y="17371"/>
                  </a:cubicBezTo>
                  <a:cubicBezTo>
                    <a:pt x="14211" y="15737"/>
                    <a:pt x="16813" y="12534"/>
                    <a:pt x="16813" y="12534"/>
                  </a:cubicBezTo>
                  <a:cubicBezTo>
                    <a:pt x="16813" y="12534"/>
                    <a:pt x="23351" y="6964"/>
                    <a:pt x="21883" y="4595"/>
                  </a:cubicBezTo>
                  <a:cubicBezTo>
                    <a:pt x="21883" y="4595"/>
                    <a:pt x="20982" y="1860"/>
                    <a:pt x="18447" y="826"/>
                  </a:cubicBezTo>
                  <a:cubicBezTo>
                    <a:pt x="17142" y="300"/>
                    <a:pt x="15260" y="171"/>
                    <a:pt x="13724" y="171"/>
                  </a:cubicBezTo>
                  <a:cubicBezTo>
                    <a:pt x="12237" y="171"/>
                    <a:pt x="11075" y="292"/>
                    <a:pt x="11075" y="292"/>
                  </a:cubicBezTo>
                  <a:cubicBezTo>
                    <a:pt x="11075" y="292"/>
                    <a:pt x="9924" y="0"/>
                    <a:pt x="8503"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48" name="Google Shape;6948;p77"/>
            <p:cNvSpPr/>
            <p:nvPr/>
          </p:nvSpPr>
          <p:spPr>
            <a:xfrm>
              <a:off x="2481485" y="2421062"/>
              <a:ext cx="355811" cy="306577"/>
            </a:xfrm>
            <a:custGeom>
              <a:avLst/>
              <a:gdLst/>
              <a:ahLst/>
              <a:cxnLst/>
              <a:rect l="l" t="t" r="r" b="b"/>
              <a:pathLst>
                <a:path w="23351" h="18748" extrusionOk="0">
                  <a:moveTo>
                    <a:pt x="20282" y="0"/>
                  </a:moveTo>
                  <a:cubicBezTo>
                    <a:pt x="20015" y="300"/>
                    <a:pt x="19715" y="534"/>
                    <a:pt x="19515" y="667"/>
                  </a:cubicBezTo>
                  <a:cubicBezTo>
                    <a:pt x="18748" y="1068"/>
                    <a:pt x="12343" y="7139"/>
                    <a:pt x="11276" y="7839"/>
                  </a:cubicBezTo>
                  <a:cubicBezTo>
                    <a:pt x="10843" y="8123"/>
                    <a:pt x="10121" y="8231"/>
                    <a:pt x="9208" y="8231"/>
                  </a:cubicBezTo>
                  <a:cubicBezTo>
                    <a:pt x="7868" y="8231"/>
                    <a:pt x="6116" y="7997"/>
                    <a:pt x="4271" y="7739"/>
                  </a:cubicBezTo>
                  <a:cubicBezTo>
                    <a:pt x="2369" y="7472"/>
                    <a:pt x="968" y="5771"/>
                    <a:pt x="134" y="4503"/>
                  </a:cubicBezTo>
                  <a:cubicBezTo>
                    <a:pt x="101" y="4603"/>
                    <a:pt x="101" y="4737"/>
                    <a:pt x="101" y="4837"/>
                  </a:cubicBezTo>
                  <a:cubicBezTo>
                    <a:pt x="1" y="6104"/>
                    <a:pt x="968" y="14877"/>
                    <a:pt x="835" y="15711"/>
                  </a:cubicBezTo>
                  <a:cubicBezTo>
                    <a:pt x="702" y="16572"/>
                    <a:pt x="1227" y="18747"/>
                    <a:pt x="2376" y="18747"/>
                  </a:cubicBezTo>
                  <a:cubicBezTo>
                    <a:pt x="2385" y="18747"/>
                    <a:pt x="2394" y="18747"/>
                    <a:pt x="2403" y="18747"/>
                  </a:cubicBezTo>
                  <a:cubicBezTo>
                    <a:pt x="3570" y="18714"/>
                    <a:pt x="3870" y="17046"/>
                    <a:pt x="4537" y="16779"/>
                  </a:cubicBezTo>
                  <a:cubicBezTo>
                    <a:pt x="5171" y="16512"/>
                    <a:pt x="11309" y="16979"/>
                    <a:pt x="12777" y="15311"/>
                  </a:cubicBezTo>
                  <a:cubicBezTo>
                    <a:pt x="14211" y="13677"/>
                    <a:pt x="16813" y="10474"/>
                    <a:pt x="16813" y="10474"/>
                  </a:cubicBezTo>
                  <a:cubicBezTo>
                    <a:pt x="16813" y="10474"/>
                    <a:pt x="23351" y="4904"/>
                    <a:pt x="21883" y="2535"/>
                  </a:cubicBezTo>
                  <a:cubicBezTo>
                    <a:pt x="21883" y="2535"/>
                    <a:pt x="21449" y="1168"/>
                    <a:pt x="20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49" name="Google Shape;6949;p77"/>
            <p:cNvSpPr/>
            <p:nvPr/>
          </p:nvSpPr>
          <p:spPr>
            <a:xfrm>
              <a:off x="2495716" y="2387376"/>
              <a:ext cx="238406" cy="106815"/>
            </a:xfrm>
            <a:custGeom>
              <a:avLst/>
              <a:gdLst/>
              <a:ahLst/>
              <a:cxnLst/>
              <a:rect l="l" t="t" r="r" b="b"/>
              <a:pathLst>
                <a:path w="15646" h="6532" extrusionOk="0">
                  <a:moveTo>
                    <a:pt x="7569" y="0"/>
                  </a:moveTo>
                  <a:cubicBezTo>
                    <a:pt x="6189" y="0"/>
                    <a:pt x="4554" y="275"/>
                    <a:pt x="3470" y="1360"/>
                  </a:cubicBezTo>
                  <a:cubicBezTo>
                    <a:pt x="2069" y="2727"/>
                    <a:pt x="801" y="4028"/>
                    <a:pt x="1" y="5129"/>
                  </a:cubicBezTo>
                  <a:cubicBezTo>
                    <a:pt x="601" y="5596"/>
                    <a:pt x="1302" y="5930"/>
                    <a:pt x="2069" y="6063"/>
                  </a:cubicBezTo>
                  <a:cubicBezTo>
                    <a:pt x="3930" y="6303"/>
                    <a:pt x="5696" y="6531"/>
                    <a:pt x="7041" y="6531"/>
                  </a:cubicBezTo>
                  <a:cubicBezTo>
                    <a:pt x="7937" y="6531"/>
                    <a:pt x="8647" y="6430"/>
                    <a:pt x="9074" y="6163"/>
                  </a:cubicBezTo>
                  <a:cubicBezTo>
                    <a:pt x="9841" y="5663"/>
                    <a:pt x="13444" y="2294"/>
                    <a:pt x="15645" y="359"/>
                  </a:cubicBezTo>
                  <a:cubicBezTo>
                    <a:pt x="14696" y="220"/>
                    <a:pt x="13675" y="177"/>
                    <a:pt x="12774" y="177"/>
                  </a:cubicBezTo>
                  <a:cubicBezTo>
                    <a:pt x="11298" y="177"/>
                    <a:pt x="10141" y="292"/>
                    <a:pt x="10141" y="292"/>
                  </a:cubicBezTo>
                  <a:cubicBezTo>
                    <a:pt x="10141" y="292"/>
                    <a:pt x="8990" y="0"/>
                    <a:pt x="75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50" name="Google Shape;6950;p77"/>
            <p:cNvSpPr/>
            <p:nvPr/>
          </p:nvSpPr>
          <p:spPr>
            <a:xfrm>
              <a:off x="2800695" y="2170428"/>
              <a:ext cx="79814" cy="208462"/>
            </a:xfrm>
            <a:custGeom>
              <a:avLst/>
              <a:gdLst/>
              <a:ahLst/>
              <a:cxnLst/>
              <a:rect l="l" t="t" r="r" b="b"/>
              <a:pathLst>
                <a:path w="5238" h="12748" extrusionOk="0">
                  <a:moveTo>
                    <a:pt x="3297" y="1"/>
                  </a:moveTo>
                  <a:cubicBezTo>
                    <a:pt x="2585" y="1"/>
                    <a:pt x="1901" y="750"/>
                    <a:pt x="1901" y="750"/>
                  </a:cubicBezTo>
                  <a:cubicBezTo>
                    <a:pt x="1901" y="750"/>
                    <a:pt x="0" y="7055"/>
                    <a:pt x="1034" y="9390"/>
                  </a:cubicBezTo>
                  <a:cubicBezTo>
                    <a:pt x="1724" y="11021"/>
                    <a:pt x="2381" y="12748"/>
                    <a:pt x="3237" y="12748"/>
                  </a:cubicBezTo>
                  <a:cubicBezTo>
                    <a:pt x="3623" y="12748"/>
                    <a:pt x="4049" y="12396"/>
                    <a:pt x="4537" y="11524"/>
                  </a:cubicBezTo>
                  <a:cubicBezTo>
                    <a:pt x="4670" y="11291"/>
                    <a:pt x="5237" y="7588"/>
                    <a:pt x="4804" y="2818"/>
                  </a:cubicBezTo>
                  <a:cubicBezTo>
                    <a:pt x="4584" y="591"/>
                    <a:pt x="3929" y="1"/>
                    <a:pt x="3297"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51" name="Google Shape;6951;p77"/>
            <p:cNvSpPr/>
            <p:nvPr/>
          </p:nvSpPr>
          <p:spPr>
            <a:xfrm>
              <a:off x="2795179" y="2145866"/>
              <a:ext cx="82283" cy="170982"/>
            </a:xfrm>
            <a:custGeom>
              <a:avLst/>
              <a:gdLst/>
              <a:ahLst/>
              <a:cxnLst/>
              <a:rect l="l" t="t" r="r" b="b"/>
              <a:pathLst>
                <a:path w="5400" h="10456" extrusionOk="0">
                  <a:moveTo>
                    <a:pt x="4425" y="0"/>
                  </a:moveTo>
                  <a:cubicBezTo>
                    <a:pt x="4373" y="0"/>
                    <a:pt x="4319" y="16"/>
                    <a:pt x="4265" y="50"/>
                  </a:cubicBezTo>
                  <a:cubicBezTo>
                    <a:pt x="3698" y="384"/>
                    <a:pt x="2564" y="2052"/>
                    <a:pt x="2397" y="2252"/>
                  </a:cubicBezTo>
                  <a:cubicBezTo>
                    <a:pt x="0" y="5160"/>
                    <a:pt x="267" y="10456"/>
                    <a:pt x="2141" y="10456"/>
                  </a:cubicBezTo>
                  <a:cubicBezTo>
                    <a:pt x="2223" y="10456"/>
                    <a:pt x="2309" y="10446"/>
                    <a:pt x="2397" y="10425"/>
                  </a:cubicBezTo>
                  <a:cubicBezTo>
                    <a:pt x="4498" y="9891"/>
                    <a:pt x="5399" y="3386"/>
                    <a:pt x="5332" y="2252"/>
                  </a:cubicBezTo>
                  <a:cubicBezTo>
                    <a:pt x="5242" y="1234"/>
                    <a:pt x="4884" y="0"/>
                    <a:pt x="4425" y="0"/>
                  </a:cubicBezTo>
                  <a:close/>
                </a:path>
              </a:pathLst>
            </a:custGeom>
            <a:solidFill>
              <a:srgbClr val="FFB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52" name="Google Shape;6952;p77"/>
            <p:cNvSpPr/>
            <p:nvPr/>
          </p:nvSpPr>
          <p:spPr>
            <a:xfrm>
              <a:off x="2824572" y="2145866"/>
              <a:ext cx="51868" cy="62205"/>
            </a:xfrm>
            <a:custGeom>
              <a:avLst/>
              <a:gdLst/>
              <a:ahLst/>
              <a:cxnLst/>
              <a:rect l="l" t="t" r="r" b="b"/>
              <a:pathLst>
                <a:path w="3404" h="3804" extrusionOk="0">
                  <a:moveTo>
                    <a:pt x="2496" y="0"/>
                  </a:moveTo>
                  <a:cubicBezTo>
                    <a:pt x="2444" y="0"/>
                    <a:pt x="2390" y="16"/>
                    <a:pt x="2336" y="50"/>
                  </a:cubicBezTo>
                  <a:cubicBezTo>
                    <a:pt x="1769" y="384"/>
                    <a:pt x="635" y="2052"/>
                    <a:pt x="468" y="2252"/>
                  </a:cubicBezTo>
                  <a:cubicBezTo>
                    <a:pt x="301" y="2452"/>
                    <a:pt x="134" y="2686"/>
                    <a:pt x="1" y="2919"/>
                  </a:cubicBezTo>
                  <a:cubicBezTo>
                    <a:pt x="101" y="3086"/>
                    <a:pt x="234" y="3219"/>
                    <a:pt x="368" y="3253"/>
                  </a:cubicBezTo>
                  <a:cubicBezTo>
                    <a:pt x="1012" y="3661"/>
                    <a:pt x="1550" y="3803"/>
                    <a:pt x="1986" y="3803"/>
                  </a:cubicBezTo>
                  <a:cubicBezTo>
                    <a:pt x="2724" y="3803"/>
                    <a:pt x="3169" y="3396"/>
                    <a:pt x="3337" y="3186"/>
                  </a:cubicBezTo>
                  <a:cubicBezTo>
                    <a:pt x="3403" y="2752"/>
                    <a:pt x="3403" y="2419"/>
                    <a:pt x="3403" y="2252"/>
                  </a:cubicBezTo>
                  <a:cubicBezTo>
                    <a:pt x="3313" y="1234"/>
                    <a:pt x="2955" y="0"/>
                    <a:pt x="2496" y="0"/>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53" name="Google Shape;6953;p77"/>
            <p:cNvSpPr/>
            <p:nvPr/>
          </p:nvSpPr>
          <p:spPr>
            <a:xfrm>
              <a:off x="2788490" y="2182692"/>
              <a:ext cx="81338" cy="207759"/>
            </a:xfrm>
            <a:custGeom>
              <a:avLst/>
              <a:gdLst/>
              <a:ahLst/>
              <a:cxnLst/>
              <a:rect l="l" t="t" r="r" b="b"/>
              <a:pathLst>
                <a:path w="5338" h="12705" extrusionOk="0">
                  <a:moveTo>
                    <a:pt x="2836" y="0"/>
                  </a:moveTo>
                  <a:cubicBezTo>
                    <a:pt x="2836" y="0"/>
                    <a:pt x="1168" y="2535"/>
                    <a:pt x="768" y="4203"/>
                  </a:cubicBezTo>
                  <a:cubicBezTo>
                    <a:pt x="401" y="5904"/>
                    <a:pt x="1" y="12175"/>
                    <a:pt x="2402" y="12642"/>
                  </a:cubicBezTo>
                  <a:cubicBezTo>
                    <a:pt x="2618" y="12685"/>
                    <a:pt x="2818" y="12704"/>
                    <a:pt x="3004" y="12704"/>
                  </a:cubicBezTo>
                  <a:cubicBezTo>
                    <a:pt x="4869" y="12704"/>
                    <a:pt x="5338" y="10775"/>
                    <a:pt x="5338" y="10774"/>
                  </a:cubicBezTo>
                  <a:lnTo>
                    <a:pt x="5338" y="10774"/>
                  </a:lnTo>
                  <a:cubicBezTo>
                    <a:pt x="5338" y="10774"/>
                    <a:pt x="4887" y="11020"/>
                    <a:pt x="4370" y="11020"/>
                  </a:cubicBezTo>
                  <a:cubicBezTo>
                    <a:pt x="3726" y="11020"/>
                    <a:pt x="2980" y="10641"/>
                    <a:pt x="2869" y="8940"/>
                  </a:cubicBezTo>
                  <a:cubicBezTo>
                    <a:pt x="2669" y="5871"/>
                    <a:pt x="2836" y="0"/>
                    <a:pt x="2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54" name="Google Shape;6954;p77"/>
            <p:cNvSpPr/>
            <p:nvPr/>
          </p:nvSpPr>
          <p:spPr>
            <a:xfrm>
              <a:off x="2828641" y="2083236"/>
              <a:ext cx="104057" cy="116446"/>
            </a:xfrm>
            <a:custGeom>
              <a:avLst/>
              <a:gdLst/>
              <a:ahLst/>
              <a:cxnLst/>
              <a:rect l="l" t="t" r="r" b="b"/>
              <a:pathLst>
                <a:path w="6829" h="7121" extrusionOk="0">
                  <a:moveTo>
                    <a:pt x="3712" y="0"/>
                  </a:moveTo>
                  <a:cubicBezTo>
                    <a:pt x="3688" y="0"/>
                    <a:pt x="3663" y="4"/>
                    <a:pt x="3637" y="11"/>
                  </a:cubicBezTo>
                  <a:cubicBezTo>
                    <a:pt x="3236" y="111"/>
                    <a:pt x="2636" y="1345"/>
                    <a:pt x="2369" y="1846"/>
                  </a:cubicBezTo>
                  <a:cubicBezTo>
                    <a:pt x="2136" y="2313"/>
                    <a:pt x="1202" y="3113"/>
                    <a:pt x="1202" y="3113"/>
                  </a:cubicBezTo>
                  <a:cubicBezTo>
                    <a:pt x="1" y="3814"/>
                    <a:pt x="668" y="6582"/>
                    <a:pt x="668" y="6582"/>
                  </a:cubicBezTo>
                  <a:cubicBezTo>
                    <a:pt x="1303" y="6982"/>
                    <a:pt x="1837" y="7120"/>
                    <a:pt x="2273" y="7120"/>
                  </a:cubicBezTo>
                  <a:cubicBezTo>
                    <a:pt x="3256" y="7120"/>
                    <a:pt x="3737" y="6416"/>
                    <a:pt x="3737" y="6416"/>
                  </a:cubicBezTo>
                  <a:cubicBezTo>
                    <a:pt x="3737" y="6416"/>
                    <a:pt x="4404" y="5582"/>
                    <a:pt x="5238" y="5181"/>
                  </a:cubicBezTo>
                  <a:cubicBezTo>
                    <a:pt x="5972" y="4814"/>
                    <a:pt x="6605" y="4281"/>
                    <a:pt x="6739" y="3981"/>
                  </a:cubicBezTo>
                  <a:cubicBezTo>
                    <a:pt x="6829" y="3778"/>
                    <a:pt x="6737" y="3652"/>
                    <a:pt x="6535" y="3652"/>
                  </a:cubicBezTo>
                  <a:cubicBezTo>
                    <a:pt x="6437" y="3652"/>
                    <a:pt x="6314" y="3682"/>
                    <a:pt x="6172" y="3747"/>
                  </a:cubicBezTo>
                  <a:cubicBezTo>
                    <a:pt x="5738" y="3914"/>
                    <a:pt x="5104" y="4081"/>
                    <a:pt x="5104" y="4081"/>
                  </a:cubicBezTo>
                  <a:cubicBezTo>
                    <a:pt x="5571" y="3647"/>
                    <a:pt x="6372" y="2580"/>
                    <a:pt x="6472" y="2046"/>
                  </a:cubicBezTo>
                  <a:cubicBezTo>
                    <a:pt x="6572" y="1512"/>
                    <a:pt x="6105" y="1379"/>
                    <a:pt x="6105" y="1379"/>
                  </a:cubicBezTo>
                  <a:cubicBezTo>
                    <a:pt x="6138" y="1212"/>
                    <a:pt x="6138" y="1112"/>
                    <a:pt x="6138" y="1012"/>
                  </a:cubicBezTo>
                  <a:cubicBezTo>
                    <a:pt x="6138" y="745"/>
                    <a:pt x="5872" y="678"/>
                    <a:pt x="5638" y="678"/>
                  </a:cubicBezTo>
                  <a:cubicBezTo>
                    <a:pt x="5505" y="711"/>
                    <a:pt x="5271" y="845"/>
                    <a:pt x="5171" y="1012"/>
                  </a:cubicBezTo>
                  <a:cubicBezTo>
                    <a:pt x="4848" y="1399"/>
                    <a:pt x="3807" y="2349"/>
                    <a:pt x="3559" y="2349"/>
                  </a:cubicBezTo>
                  <a:cubicBezTo>
                    <a:pt x="3550" y="2349"/>
                    <a:pt x="3543" y="2348"/>
                    <a:pt x="3537" y="2346"/>
                  </a:cubicBezTo>
                  <a:cubicBezTo>
                    <a:pt x="3336" y="2279"/>
                    <a:pt x="3837" y="1112"/>
                    <a:pt x="4004" y="845"/>
                  </a:cubicBezTo>
                  <a:cubicBezTo>
                    <a:pt x="4127" y="566"/>
                    <a:pt x="4021" y="0"/>
                    <a:pt x="3712" y="0"/>
                  </a:cubicBezTo>
                  <a:close/>
                </a:path>
              </a:pathLst>
            </a:custGeom>
            <a:solidFill>
              <a:srgbClr val="FFB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55" name="Google Shape;6955;p77"/>
            <p:cNvSpPr/>
            <p:nvPr/>
          </p:nvSpPr>
          <p:spPr>
            <a:xfrm>
              <a:off x="2830164" y="2123234"/>
              <a:ext cx="35595" cy="63284"/>
            </a:xfrm>
            <a:custGeom>
              <a:avLst/>
              <a:gdLst/>
              <a:ahLst/>
              <a:cxnLst/>
              <a:rect l="l" t="t" r="r" b="b"/>
              <a:pathLst>
                <a:path w="2336" h="3870" extrusionOk="0">
                  <a:moveTo>
                    <a:pt x="1802" y="0"/>
                  </a:moveTo>
                  <a:cubicBezTo>
                    <a:pt x="1802" y="0"/>
                    <a:pt x="735" y="234"/>
                    <a:pt x="368" y="601"/>
                  </a:cubicBezTo>
                  <a:cubicBezTo>
                    <a:pt x="1" y="967"/>
                    <a:pt x="1569" y="3870"/>
                    <a:pt x="1569" y="3870"/>
                  </a:cubicBezTo>
                  <a:cubicBezTo>
                    <a:pt x="1569" y="3870"/>
                    <a:pt x="1936" y="3803"/>
                    <a:pt x="2136" y="3302"/>
                  </a:cubicBezTo>
                  <a:cubicBezTo>
                    <a:pt x="2336" y="2769"/>
                    <a:pt x="1669" y="1935"/>
                    <a:pt x="1569" y="1701"/>
                  </a:cubicBezTo>
                  <a:cubicBezTo>
                    <a:pt x="1435" y="1501"/>
                    <a:pt x="1068" y="867"/>
                    <a:pt x="1268" y="767"/>
                  </a:cubicBezTo>
                  <a:cubicBezTo>
                    <a:pt x="1969" y="367"/>
                    <a:pt x="1802" y="0"/>
                    <a:pt x="1802" y="0"/>
                  </a:cubicBezTo>
                  <a:close/>
                </a:path>
              </a:pathLst>
            </a:custGeom>
            <a:solidFill>
              <a:srgbClr val="FF9B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56" name="Google Shape;6956;p77"/>
            <p:cNvSpPr/>
            <p:nvPr/>
          </p:nvSpPr>
          <p:spPr>
            <a:xfrm>
              <a:off x="2823048" y="2117233"/>
              <a:ext cx="37119" cy="74355"/>
            </a:xfrm>
            <a:custGeom>
              <a:avLst/>
              <a:gdLst/>
              <a:ahLst/>
              <a:cxnLst/>
              <a:rect l="l" t="t" r="r" b="b"/>
              <a:pathLst>
                <a:path w="2436" h="4547" extrusionOk="0">
                  <a:moveTo>
                    <a:pt x="2036" y="0"/>
                  </a:moveTo>
                  <a:cubicBezTo>
                    <a:pt x="1869" y="0"/>
                    <a:pt x="1235" y="33"/>
                    <a:pt x="801" y="334"/>
                  </a:cubicBezTo>
                  <a:cubicBezTo>
                    <a:pt x="401" y="601"/>
                    <a:pt x="1" y="1868"/>
                    <a:pt x="101" y="2369"/>
                  </a:cubicBezTo>
                  <a:cubicBezTo>
                    <a:pt x="201" y="2902"/>
                    <a:pt x="501" y="3936"/>
                    <a:pt x="501" y="3936"/>
                  </a:cubicBezTo>
                  <a:cubicBezTo>
                    <a:pt x="700" y="4381"/>
                    <a:pt x="994" y="4547"/>
                    <a:pt x="1292" y="4547"/>
                  </a:cubicBezTo>
                  <a:cubicBezTo>
                    <a:pt x="1845" y="4547"/>
                    <a:pt x="2414" y="3981"/>
                    <a:pt x="2436" y="3569"/>
                  </a:cubicBezTo>
                  <a:cubicBezTo>
                    <a:pt x="2436" y="2936"/>
                    <a:pt x="1936" y="2402"/>
                    <a:pt x="1669" y="1835"/>
                  </a:cubicBezTo>
                  <a:cubicBezTo>
                    <a:pt x="1402" y="1268"/>
                    <a:pt x="1569" y="1034"/>
                    <a:pt x="1569" y="1034"/>
                  </a:cubicBezTo>
                  <a:cubicBezTo>
                    <a:pt x="1569" y="1034"/>
                    <a:pt x="1902" y="867"/>
                    <a:pt x="2202" y="601"/>
                  </a:cubicBezTo>
                  <a:cubicBezTo>
                    <a:pt x="2336" y="501"/>
                    <a:pt x="2269" y="0"/>
                    <a:pt x="2036" y="0"/>
                  </a:cubicBezTo>
                  <a:close/>
                </a:path>
              </a:pathLst>
            </a:custGeom>
            <a:solidFill>
              <a:srgbClr val="FFB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57" name="Google Shape;6957;p77"/>
            <p:cNvSpPr/>
            <p:nvPr/>
          </p:nvSpPr>
          <p:spPr>
            <a:xfrm>
              <a:off x="2892684" y="2105770"/>
              <a:ext cx="28997" cy="31658"/>
            </a:xfrm>
            <a:custGeom>
              <a:avLst/>
              <a:gdLst/>
              <a:ahLst/>
              <a:cxnLst/>
              <a:rect l="l" t="t" r="r" b="b"/>
              <a:pathLst>
                <a:path w="1903" h="1936" extrusionOk="0">
                  <a:moveTo>
                    <a:pt x="1902" y="1"/>
                  </a:moveTo>
                  <a:lnTo>
                    <a:pt x="1902" y="1"/>
                  </a:lnTo>
                  <a:cubicBezTo>
                    <a:pt x="1702" y="134"/>
                    <a:pt x="1535" y="267"/>
                    <a:pt x="1402" y="468"/>
                  </a:cubicBezTo>
                  <a:cubicBezTo>
                    <a:pt x="1302" y="534"/>
                    <a:pt x="1268" y="668"/>
                    <a:pt x="1202" y="734"/>
                  </a:cubicBezTo>
                  <a:cubicBezTo>
                    <a:pt x="1135" y="835"/>
                    <a:pt x="1068" y="935"/>
                    <a:pt x="1001" y="1001"/>
                  </a:cubicBezTo>
                  <a:cubicBezTo>
                    <a:pt x="835" y="1168"/>
                    <a:pt x="668" y="1335"/>
                    <a:pt x="501" y="1468"/>
                  </a:cubicBezTo>
                  <a:lnTo>
                    <a:pt x="1" y="1935"/>
                  </a:lnTo>
                  <a:cubicBezTo>
                    <a:pt x="201" y="1835"/>
                    <a:pt x="401" y="1702"/>
                    <a:pt x="601" y="1568"/>
                  </a:cubicBezTo>
                  <a:cubicBezTo>
                    <a:pt x="768" y="1435"/>
                    <a:pt x="968" y="1302"/>
                    <a:pt x="1102" y="1101"/>
                  </a:cubicBezTo>
                  <a:cubicBezTo>
                    <a:pt x="1202" y="1035"/>
                    <a:pt x="1268" y="935"/>
                    <a:pt x="1335" y="835"/>
                  </a:cubicBezTo>
                  <a:cubicBezTo>
                    <a:pt x="1402" y="701"/>
                    <a:pt x="1402" y="601"/>
                    <a:pt x="1468" y="534"/>
                  </a:cubicBezTo>
                  <a:cubicBezTo>
                    <a:pt x="1602" y="334"/>
                    <a:pt x="1735" y="167"/>
                    <a:pt x="1902" y="1"/>
                  </a:cubicBezTo>
                  <a:close/>
                </a:path>
              </a:pathLst>
            </a:custGeom>
            <a:solidFill>
              <a:srgbClr val="FF9B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58" name="Google Shape;6958;p77"/>
            <p:cNvSpPr/>
            <p:nvPr/>
          </p:nvSpPr>
          <p:spPr>
            <a:xfrm>
              <a:off x="2866262" y="2118868"/>
              <a:ext cx="40166" cy="43105"/>
            </a:xfrm>
            <a:custGeom>
              <a:avLst/>
              <a:gdLst/>
              <a:ahLst/>
              <a:cxnLst/>
              <a:rect l="l" t="t" r="r" b="b"/>
              <a:pathLst>
                <a:path w="2636" h="2636" extrusionOk="0">
                  <a:moveTo>
                    <a:pt x="0" y="0"/>
                  </a:moveTo>
                  <a:cubicBezTo>
                    <a:pt x="300" y="134"/>
                    <a:pt x="567" y="300"/>
                    <a:pt x="834" y="467"/>
                  </a:cubicBezTo>
                  <a:cubicBezTo>
                    <a:pt x="1101" y="667"/>
                    <a:pt x="1368" y="834"/>
                    <a:pt x="1601" y="1068"/>
                  </a:cubicBezTo>
                  <a:cubicBezTo>
                    <a:pt x="1835" y="1268"/>
                    <a:pt x="2068" y="1501"/>
                    <a:pt x="2235" y="1768"/>
                  </a:cubicBezTo>
                  <a:cubicBezTo>
                    <a:pt x="2402" y="2035"/>
                    <a:pt x="2535" y="2302"/>
                    <a:pt x="2635" y="2635"/>
                  </a:cubicBezTo>
                  <a:cubicBezTo>
                    <a:pt x="2602" y="2302"/>
                    <a:pt x="2502" y="1968"/>
                    <a:pt x="2335" y="1701"/>
                  </a:cubicBezTo>
                  <a:cubicBezTo>
                    <a:pt x="2168" y="1401"/>
                    <a:pt x="1968" y="1134"/>
                    <a:pt x="1735" y="934"/>
                  </a:cubicBezTo>
                  <a:cubicBezTo>
                    <a:pt x="1234" y="501"/>
                    <a:pt x="634" y="167"/>
                    <a:pt x="0" y="0"/>
                  </a:cubicBezTo>
                  <a:close/>
                </a:path>
              </a:pathLst>
            </a:custGeom>
            <a:solidFill>
              <a:srgbClr val="FF9B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59" name="Google Shape;6959;p77"/>
            <p:cNvSpPr/>
            <p:nvPr/>
          </p:nvSpPr>
          <p:spPr>
            <a:xfrm>
              <a:off x="2577557" y="2239239"/>
              <a:ext cx="177974" cy="85638"/>
            </a:xfrm>
            <a:custGeom>
              <a:avLst/>
              <a:gdLst/>
              <a:ahLst/>
              <a:cxnLst/>
              <a:rect l="l" t="t" r="r" b="b"/>
              <a:pathLst>
                <a:path w="11680" h="5237" extrusionOk="0">
                  <a:moveTo>
                    <a:pt x="5" y="1"/>
                  </a:moveTo>
                  <a:cubicBezTo>
                    <a:pt x="2" y="1"/>
                    <a:pt x="0" y="4"/>
                    <a:pt x="0" y="11"/>
                  </a:cubicBezTo>
                  <a:cubicBezTo>
                    <a:pt x="64" y="1132"/>
                    <a:pt x="1236" y="5237"/>
                    <a:pt x="5375" y="5237"/>
                  </a:cubicBezTo>
                  <a:cubicBezTo>
                    <a:pt x="5546" y="5237"/>
                    <a:pt x="5723" y="5229"/>
                    <a:pt x="5905" y="5215"/>
                  </a:cubicBezTo>
                  <a:cubicBezTo>
                    <a:pt x="10017" y="4857"/>
                    <a:pt x="11680" y="826"/>
                    <a:pt x="11560" y="826"/>
                  </a:cubicBezTo>
                  <a:cubicBezTo>
                    <a:pt x="11546" y="826"/>
                    <a:pt x="11506" y="884"/>
                    <a:pt x="11442" y="1012"/>
                  </a:cubicBezTo>
                  <a:cubicBezTo>
                    <a:pt x="10907" y="2111"/>
                    <a:pt x="7437" y="4426"/>
                    <a:pt x="5058" y="4426"/>
                  </a:cubicBezTo>
                  <a:cubicBezTo>
                    <a:pt x="4765" y="4426"/>
                    <a:pt x="4489" y="4391"/>
                    <a:pt x="4237" y="4314"/>
                  </a:cubicBezTo>
                  <a:cubicBezTo>
                    <a:pt x="2003" y="3634"/>
                    <a:pt x="115" y="1"/>
                    <a:pt x="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60" name="Google Shape;6960;p77"/>
            <p:cNvSpPr/>
            <p:nvPr/>
          </p:nvSpPr>
          <p:spPr>
            <a:xfrm>
              <a:off x="2632443" y="2113913"/>
              <a:ext cx="63053" cy="84068"/>
            </a:xfrm>
            <a:custGeom>
              <a:avLst/>
              <a:gdLst/>
              <a:ahLst/>
              <a:cxnLst/>
              <a:rect l="l" t="t" r="r" b="b"/>
              <a:pathLst>
                <a:path w="4138" h="5141" extrusionOk="0">
                  <a:moveTo>
                    <a:pt x="3212" y="1"/>
                  </a:moveTo>
                  <a:cubicBezTo>
                    <a:pt x="2191" y="1"/>
                    <a:pt x="1146" y="213"/>
                    <a:pt x="168" y="403"/>
                  </a:cubicBezTo>
                  <a:cubicBezTo>
                    <a:pt x="468" y="1171"/>
                    <a:pt x="501" y="2038"/>
                    <a:pt x="268" y="2872"/>
                  </a:cubicBezTo>
                  <a:cubicBezTo>
                    <a:pt x="1" y="3906"/>
                    <a:pt x="701" y="5040"/>
                    <a:pt x="1802" y="5140"/>
                  </a:cubicBezTo>
                  <a:lnTo>
                    <a:pt x="2036" y="5140"/>
                  </a:lnTo>
                  <a:cubicBezTo>
                    <a:pt x="2503" y="5140"/>
                    <a:pt x="2970" y="5007"/>
                    <a:pt x="3370" y="4740"/>
                  </a:cubicBezTo>
                  <a:cubicBezTo>
                    <a:pt x="3904" y="4373"/>
                    <a:pt x="4137" y="3706"/>
                    <a:pt x="3970" y="3072"/>
                  </a:cubicBezTo>
                  <a:cubicBezTo>
                    <a:pt x="3737" y="2071"/>
                    <a:pt x="3737" y="1037"/>
                    <a:pt x="3904" y="36"/>
                  </a:cubicBezTo>
                  <a:cubicBezTo>
                    <a:pt x="3675" y="12"/>
                    <a:pt x="3444" y="1"/>
                    <a:pt x="3212" y="1"/>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61" name="Google Shape;6961;p77"/>
            <p:cNvSpPr/>
            <p:nvPr/>
          </p:nvSpPr>
          <p:spPr>
            <a:xfrm>
              <a:off x="2634987" y="2113913"/>
              <a:ext cx="58984" cy="64511"/>
            </a:xfrm>
            <a:custGeom>
              <a:avLst/>
              <a:gdLst/>
              <a:ahLst/>
              <a:cxnLst/>
              <a:rect l="l" t="t" r="r" b="b"/>
              <a:pathLst>
                <a:path w="3871" h="3945" extrusionOk="0">
                  <a:moveTo>
                    <a:pt x="3045" y="1"/>
                  </a:moveTo>
                  <a:cubicBezTo>
                    <a:pt x="2024" y="1"/>
                    <a:pt x="979" y="213"/>
                    <a:pt x="1" y="403"/>
                  </a:cubicBezTo>
                  <a:cubicBezTo>
                    <a:pt x="301" y="1171"/>
                    <a:pt x="334" y="2038"/>
                    <a:pt x="101" y="2872"/>
                  </a:cubicBezTo>
                  <a:cubicBezTo>
                    <a:pt x="34" y="3139"/>
                    <a:pt x="34" y="3405"/>
                    <a:pt x="101" y="3672"/>
                  </a:cubicBezTo>
                  <a:cubicBezTo>
                    <a:pt x="433" y="3795"/>
                    <a:pt x="1002" y="3944"/>
                    <a:pt x="1704" y="3944"/>
                  </a:cubicBezTo>
                  <a:cubicBezTo>
                    <a:pt x="2343" y="3944"/>
                    <a:pt x="3091" y="3820"/>
                    <a:pt x="3870" y="3439"/>
                  </a:cubicBezTo>
                  <a:cubicBezTo>
                    <a:pt x="3870" y="3305"/>
                    <a:pt x="3870" y="3172"/>
                    <a:pt x="3837" y="3072"/>
                  </a:cubicBezTo>
                  <a:cubicBezTo>
                    <a:pt x="3570" y="2071"/>
                    <a:pt x="3570" y="1037"/>
                    <a:pt x="3737" y="36"/>
                  </a:cubicBezTo>
                  <a:cubicBezTo>
                    <a:pt x="3508" y="12"/>
                    <a:pt x="3277" y="1"/>
                    <a:pt x="3045" y="1"/>
                  </a:cubicBezTo>
                  <a:close/>
                </a:path>
              </a:pathLst>
            </a:custGeom>
            <a:solidFill>
              <a:srgbClr val="D99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62" name="Google Shape;6962;p77"/>
            <p:cNvSpPr/>
            <p:nvPr/>
          </p:nvSpPr>
          <p:spPr>
            <a:xfrm>
              <a:off x="2528767" y="1914854"/>
              <a:ext cx="58466" cy="186566"/>
            </a:xfrm>
            <a:custGeom>
              <a:avLst/>
              <a:gdLst/>
              <a:ahLst/>
              <a:cxnLst/>
              <a:rect l="l" t="t" r="r" b="b"/>
              <a:pathLst>
                <a:path w="3837" h="11409" extrusionOk="0">
                  <a:moveTo>
                    <a:pt x="3102" y="1"/>
                  </a:moveTo>
                  <a:lnTo>
                    <a:pt x="3102" y="1"/>
                  </a:lnTo>
                  <a:cubicBezTo>
                    <a:pt x="3269" y="501"/>
                    <a:pt x="3402" y="1001"/>
                    <a:pt x="3469" y="1502"/>
                  </a:cubicBezTo>
                  <a:cubicBezTo>
                    <a:pt x="3536" y="2002"/>
                    <a:pt x="3569" y="2502"/>
                    <a:pt x="3536" y="3003"/>
                  </a:cubicBezTo>
                  <a:cubicBezTo>
                    <a:pt x="3503" y="3503"/>
                    <a:pt x="3402" y="4003"/>
                    <a:pt x="3269" y="4504"/>
                  </a:cubicBezTo>
                  <a:cubicBezTo>
                    <a:pt x="3136" y="4971"/>
                    <a:pt x="2935" y="5438"/>
                    <a:pt x="2702" y="5905"/>
                  </a:cubicBezTo>
                  <a:cubicBezTo>
                    <a:pt x="2235" y="6805"/>
                    <a:pt x="1701" y="7673"/>
                    <a:pt x="1168" y="8573"/>
                  </a:cubicBezTo>
                  <a:cubicBezTo>
                    <a:pt x="901" y="9007"/>
                    <a:pt x="634" y="9441"/>
                    <a:pt x="400" y="9908"/>
                  </a:cubicBezTo>
                  <a:cubicBezTo>
                    <a:pt x="200" y="10375"/>
                    <a:pt x="0" y="10908"/>
                    <a:pt x="33" y="11409"/>
                  </a:cubicBezTo>
                  <a:cubicBezTo>
                    <a:pt x="100" y="10908"/>
                    <a:pt x="300" y="10441"/>
                    <a:pt x="567" y="10008"/>
                  </a:cubicBezTo>
                  <a:cubicBezTo>
                    <a:pt x="834" y="9574"/>
                    <a:pt x="1134" y="9140"/>
                    <a:pt x="1434" y="8707"/>
                  </a:cubicBezTo>
                  <a:cubicBezTo>
                    <a:pt x="2001" y="7873"/>
                    <a:pt x="2569" y="7006"/>
                    <a:pt x="3036" y="6072"/>
                  </a:cubicBezTo>
                  <a:cubicBezTo>
                    <a:pt x="3269" y="5605"/>
                    <a:pt x="3503" y="5104"/>
                    <a:pt x="3636" y="4604"/>
                  </a:cubicBezTo>
                  <a:cubicBezTo>
                    <a:pt x="3736" y="4070"/>
                    <a:pt x="3836" y="3536"/>
                    <a:pt x="3836" y="3036"/>
                  </a:cubicBezTo>
                  <a:cubicBezTo>
                    <a:pt x="3803" y="1969"/>
                    <a:pt x="3603" y="935"/>
                    <a:pt x="3102" y="1"/>
                  </a:cubicBezTo>
                  <a:close/>
                </a:path>
              </a:pathLst>
            </a:custGeom>
            <a:solidFill>
              <a:srgbClr val="6135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63" name="Google Shape;6963;p77"/>
            <p:cNvSpPr/>
            <p:nvPr/>
          </p:nvSpPr>
          <p:spPr>
            <a:xfrm>
              <a:off x="2531296" y="2037792"/>
              <a:ext cx="43671" cy="62810"/>
            </a:xfrm>
            <a:custGeom>
              <a:avLst/>
              <a:gdLst/>
              <a:ahLst/>
              <a:cxnLst/>
              <a:rect l="l" t="t" r="r" b="b"/>
              <a:pathLst>
                <a:path w="2866" h="3841" extrusionOk="0">
                  <a:moveTo>
                    <a:pt x="1049" y="0"/>
                  </a:moveTo>
                  <a:cubicBezTo>
                    <a:pt x="906" y="0"/>
                    <a:pt x="757" y="38"/>
                    <a:pt x="601" y="121"/>
                  </a:cubicBezTo>
                  <a:cubicBezTo>
                    <a:pt x="234" y="322"/>
                    <a:pt x="34" y="755"/>
                    <a:pt x="1" y="1189"/>
                  </a:cubicBezTo>
                  <a:cubicBezTo>
                    <a:pt x="1" y="1589"/>
                    <a:pt x="168" y="1989"/>
                    <a:pt x="368" y="2356"/>
                  </a:cubicBezTo>
                  <a:cubicBezTo>
                    <a:pt x="735" y="2957"/>
                    <a:pt x="1268" y="3424"/>
                    <a:pt x="1902" y="3724"/>
                  </a:cubicBezTo>
                  <a:cubicBezTo>
                    <a:pt x="2033" y="3789"/>
                    <a:pt x="2177" y="3840"/>
                    <a:pt x="2317" y="3840"/>
                  </a:cubicBezTo>
                  <a:cubicBezTo>
                    <a:pt x="2392" y="3840"/>
                    <a:pt x="2466" y="3826"/>
                    <a:pt x="2536" y="3791"/>
                  </a:cubicBezTo>
                  <a:cubicBezTo>
                    <a:pt x="2769" y="3657"/>
                    <a:pt x="2836" y="3357"/>
                    <a:pt x="2836" y="3090"/>
                  </a:cubicBezTo>
                  <a:cubicBezTo>
                    <a:pt x="2866" y="2292"/>
                    <a:pt x="2162" y="0"/>
                    <a:pt x="1049" y="0"/>
                  </a:cubicBezTo>
                  <a:close/>
                </a:path>
              </a:pathLst>
            </a:custGeom>
            <a:solidFill>
              <a:srgbClr val="FFB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64" name="Google Shape;6964;p77"/>
            <p:cNvSpPr/>
            <p:nvPr/>
          </p:nvSpPr>
          <p:spPr>
            <a:xfrm>
              <a:off x="2524698" y="1953414"/>
              <a:ext cx="56424" cy="156902"/>
            </a:xfrm>
            <a:custGeom>
              <a:avLst/>
              <a:gdLst/>
              <a:ahLst/>
              <a:cxnLst/>
              <a:rect l="l" t="t" r="r" b="b"/>
              <a:pathLst>
                <a:path w="3703" h="9595" extrusionOk="0">
                  <a:moveTo>
                    <a:pt x="1794" y="1"/>
                  </a:moveTo>
                  <a:cubicBezTo>
                    <a:pt x="1287" y="1"/>
                    <a:pt x="796" y="256"/>
                    <a:pt x="467" y="645"/>
                  </a:cubicBezTo>
                  <a:cubicBezTo>
                    <a:pt x="134" y="1078"/>
                    <a:pt x="0" y="1679"/>
                    <a:pt x="167" y="2213"/>
                  </a:cubicBezTo>
                  <a:cubicBezTo>
                    <a:pt x="367" y="2946"/>
                    <a:pt x="1001" y="3413"/>
                    <a:pt x="1201" y="4147"/>
                  </a:cubicBezTo>
                  <a:cubicBezTo>
                    <a:pt x="1268" y="4447"/>
                    <a:pt x="1234" y="4814"/>
                    <a:pt x="1034" y="5048"/>
                  </a:cubicBezTo>
                  <a:cubicBezTo>
                    <a:pt x="923" y="5178"/>
                    <a:pt x="749" y="5246"/>
                    <a:pt x="577" y="5246"/>
                  </a:cubicBezTo>
                  <a:cubicBezTo>
                    <a:pt x="440" y="5246"/>
                    <a:pt x="304" y="5203"/>
                    <a:pt x="200" y="5115"/>
                  </a:cubicBezTo>
                  <a:lnTo>
                    <a:pt x="200" y="5115"/>
                  </a:lnTo>
                  <a:cubicBezTo>
                    <a:pt x="234" y="5381"/>
                    <a:pt x="334" y="5548"/>
                    <a:pt x="567" y="5682"/>
                  </a:cubicBezTo>
                  <a:cubicBezTo>
                    <a:pt x="692" y="5753"/>
                    <a:pt x="846" y="5786"/>
                    <a:pt x="998" y="5786"/>
                  </a:cubicBezTo>
                  <a:cubicBezTo>
                    <a:pt x="1130" y="5786"/>
                    <a:pt x="1259" y="5762"/>
                    <a:pt x="1368" y="5715"/>
                  </a:cubicBezTo>
                  <a:cubicBezTo>
                    <a:pt x="1386" y="5706"/>
                    <a:pt x="1403" y="5702"/>
                    <a:pt x="1418" y="5702"/>
                  </a:cubicBezTo>
                  <a:cubicBezTo>
                    <a:pt x="1518" y="5702"/>
                    <a:pt x="1568" y="5871"/>
                    <a:pt x="1568" y="6015"/>
                  </a:cubicBezTo>
                  <a:cubicBezTo>
                    <a:pt x="1535" y="6149"/>
                    <a:pt x="1435" y="6282"/>
                    <a:pt x="1401" y="6416"/>
                  </a:cubicBezTo>
                  <a:cubicBezTo>
                    <a:pt x="1268" y="6816"/>
                    <a:pt x="1468" y="7249"/>
                    <a:pt x="1835" y="7383"/>
                  </a:cubicBezTo>
                  <a:cubicBezTo>
                    <a:pt x="1635" y="8117"/>
                    <a:pt x="1868" y="8884"/>
                    <a:pt x="2435" y="9384"/>
                  </a:cubicBezTo>
                  <a:cubicBezTo>
                    <a:pt x="2570" y="9497"/>
                    <a:pt x="2782" y="9594"/>
                    <a:pt x="2966" y="9594"/>
                  </a:cubicBezTo>
                  <a:cubicBezTo>
                    <a:pt x="3055" y="9594"/>
                    <a:pt x="3138" y="9572"/>
                    <a:pt x="3202" y="9518"/>
                  </a:cubicBezTo>
                  <a:cubicBezTo>
                    <a:pt x="3369" y="9384"/>
                    <a:pt x="3369" y="9151"/>
                    <a:pt x="3403" y="8984"/>
                  </a:cubicBezTo>
                  <a:cubicBezTo>
                    <a:pt x="3469" y="7683"/>
                    <a:pt x="3536" y="6382"/>
                    <a:pt x="3603" y="5081"/>
                  </a:cubicBezTo>
                  <a:cubicBezTo>
                    <a:pt x="3669" y="4181"/>
                    <a:pt x="3703" y="3213"/>
                    <a:pt x="3503" y="2313"/>
                  </a:cubicBezTo>
                  <a:cubicBezTo>
                    <a:pt x="3269" y="1412"/>
                    <a:pt x="2902" y="78"/>
                    <a:pt x="1968" y="11"/>
                  </a:cubicBezTo>
                  <a:cubicBezTo>
                    <a:pt x="1910" y="4"/>
                    <a:pt x="1852" y="1"/>
                    <a:pt x="1794" y="1"/>
                  </a:cubicBezTo>
                  <a:close/>
                </a:path>
              </a:pathLst>
            </a:custGeom>
            <a:solidFill>
              <a:srgbClr val="3D22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65" name="Google Shape;6965;p77"/>
            <p:cNvSpPr/>
            <p:nvPr/>
          </p:nvSpPr>
          <p:spPr>
            <a:xfrm>
              <a:off x="2550114" y="1911584"/>
              <a:ext cx="197219" cy="252581"/>
            </a:xfrm>
            <a:custGeom>
              <a:avLst/>
              <a:gdLst/>
              <a:ahLst/>
              <a:cxnLst/>
              <a:rect l="l" t="t" r="r" b="b"/>
              <a:pathLst>
                <a:path w="12943" h="15446" extrusionOk="0">
                  <a:moveTo>
                    <a:pt x="6138" y="0"/>
                  </a:moveTo>
                  <a:cubicBezTo>
                    <a:pt x="6004" y="0"/>
                    <a:pt x="734" y="467"/>
                    <a:pt x="367" y="6905"/>
                  </a:cubicBezTo>
                  <a:cubicBezTo>
                    <a:pt x="0" y="13310"/>
                    <a:pt x="3903" y="14811"/>
                    <a:pt x="4603" y="15111"/>
                  </a:cubicBezTo>
                  <a:cubicBezTo>
                    <a:pt x="4941" y="15240"/>
                    <a:pt x="5626" y="15446"/>
                    <a:pt x="6504" y="15446"/>
                  </a:cubicBezTo>
                  <a:cubicBezTo>
                    <a:pt x="7448" y="15446"/>
                    <a:pt x="8614" y="15207"/>
                    <a:pt x="9807" y="14377"/>
                  </a:cubicBezTo>
                  <a:cubicBezTo>
                    <a:pt x="12075" y="12743"/>
                    <a:pt x="12943" y="8473"/>
                    <a:pt x="12909" y="6105"/>
                  </a:cubicBezTo>
                  <a:cubicBezTo>
                    <a:pt x="12909" y="4304"/>
                    <a:pt x="12275" y="167"/>
                    <a:pt x="6138" y="0"/>
                  </a:cubicBezTo>
                  <a:close/>
                </a:path>
              </a:pathLst>
            </a:custGeom>
            <a:solidFill>
              <a:srgbClr val="FFB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66" name="Google Shape;6966;p77"/>
            <p:cNvSpPr/>
            <p:nvPr/>
          </p:nvSpPr>
          <p:spPr>
            <a:xfrm>
              <a:off x="2550114" y="1911584"/>
              <a:ext cx="111828" cy="252564"/>
            </a:xfrm>
            <a:custGeom>
              <a:avLst/>
              <a:gdLst/>
              <a:ahLst/>
              <a:cxnLst/>
              <a:rect l="l" t="t" r="r" b="b"/>
              <a:pathLst>
                <a:path w="7339" h="15445" extrusionOk="0">
                  <a:moveTo>
                    <a:pt x="6138" y="0"/>
                  </a:moveTo>
                  <a:cubicBezTo>
                    <a:pt x="6004" y="0"/>
                    <a:pt x="767" y="467"/>
                    <a:pt x="367" y="6872"/>
                  </a:cubicBezTo>
                  <a:cubicBezTo>
                    <a:pt x="0" y="13310"/>
                    <a:pt x="3903" y="14811"/>
                    <a:pt x="4603" y="15111"/>
                  </a:cubicBezTo>
                  <a:cubicBezTo>
                    <a:pt x="4935" y="15239"/>
                    <a:pt x="5618" y="15445"/>
                    <a:pt x="6489" y="15445"/>
                  </a:cubicBezTo>
                  <a:cubicBezTo>
                    <a:pt x="6756" y="15445"/>
                    <a:pt x="7041" y="15425"/>
                    <a:pt x="7339" y="15378"/>
                  </a:cubicBezTo>
                  <a:cubicBezTo>
                    <a:pt x="6838" y="15311"/>
                    <a:pt x="6471" y="15178"/>
                    <a:pt x="6238" y="15111"/>
                  </a:cubicBezTo>
                  <a:cubicBezTo>
                    <a:pt x="5537" y="14811"/>
                    <a:pt x="1635" y="13277"/>
                    <a:pt x="2001" y="6872"/>
                  </a:cubicBezTo>
                  <a:cubicBezTo>
                    <a:pt x="2302" y="1668"/>
                    <a:pt x="5871" y="367"/>
                    <a:pt x="7239" y="101"/>
                  </a:cubicBezTo>
                  <a:cubicBezTo>
                    <a:pt x="6905" y="34"/>
                    <a:pt x="6538" y="34"/>
                    <a:pt x="6138" y="0"/>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67" name="Google Shape;6967;p77"/>
            <p:cNvSpPr/>
            <p:nvPr/>
          </p:nvSpPr>
          <p:spPr>
            <a:xfrm>
              <a:off x="2640579" y="1911584"/>
              <a:ext cx="106251" cy="252761"/>
            </a:xfrm>
            <a:custGeom>
              <a:avLst/>
              <a:gdLst/>
              <a:ahLst/>
              <a:cxnLst/>
              <a:rect l="l" t="t" r="r" b="b"/>
              <a:pathLst>
                <a:path w="6973" h="15457" extrusionOk="0">
                  <a:moveTo>
                    <a:pt x="201" y="0"/>
                  </a:moveTo>
                  <a:cubicBezTo>
                    <a:pt x="167" y="0"/>
                    <a:pt x="101" y="34"/>
                    <a:pt x="1" y="34"/>
                  </a:cubicBezTo>
                  <a:cubicBezTo>
                    <a:pt x="5771" y="367"/>
                    <a:pt x="6372" y="4370"/>
                    <a:pt x="6372" y="6105"/>
                  </a:cubicBezTo>
                  <a:cubicBezTo>
                    <a:pt x="6405" y="8473"/>
                    <a:pt x="5571" y="12743"/>
                    <a:pt x="3270" y="14377"/>
                  </a:cubicBezTo>
                  <a:cubicBezTo>
                    <a:pt x="2202" y="15145"/>
                    <a:pt x="1168" y="15412"/>
                    <a:pt x="267" y="15445"/>
                  </a:cubicBezTo>
                  <a:cubicBezTo>
                    <a:pt x="381" y="15452"/>
                    <a:pt x="498" y="15457"/>
                    <a:pt x="619" y="15457"/>
                  </a:cubicBezTo>
                  <a:cubicBezTo>
                    <a:pt x="1557" y="15457"/>
                    <a:pt x="2687" y="15205"/>
                    <a:pt x="3870" y="14377"/>
                  </a:cubicBezTo>
                  <a:cubicBezTo>
                    <a:pt x="6138" y="12743"/>
                    <a:pt x="6972" y="8473"/>
                    <a:pt x="6972" y="6105"/>
                  </a:cubicBezTo>
                  <a:cubicBezTo>
                    <a:pt x="6972" y="4304"/>
                    <a:pt x="6338" y="167"/>
                    <a:pt x="201" y="0"/>
                  </a:cubicBezTo>
                  <a:close/>
                </a:path>
              </a:pathLst>
            </a:custGeom>
            <a:solidFill>
              <a:srgbClr val="FFD8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68" name="Google Shape;6968;p77"/>
            <p:cNvSpPr/>
            <p:nvPr/>
          </p:nvSpPr>
          <p:spPr>
            <a:xfrm>
              <a:off x="2499785" y="1874202"/>
              <a:ext cx="243968" cy="132194"/>
            </a:xfrm>
            <a:custGeom>
              <a:avLst/>
              <a:gdLst/>
              <a:ahLst/>
              <a:cxnLst/>
              <a:rect l="l" t="t" r="r" b="b"/>
              <a:pathLst>
                <a:path w="16011" h="8084" extrusionOk="0">
                  <a:moveTo>
                    <a:pt x="11907" y="1"/>
                  </a:moveTo>
                  <a:cubicBezTo>
                    <a:pt x="11727" y="1"/>
                    <a:pt x="11528" y="27"/>
                    <a:pt x="11309" y="85"/>
                  </a:cubicBezTo>
                  <a:cubicBezTo>
                    <a:pt x="9239" y="633"/>
                    <a:pt x="8586" y="1958"/>
                    <a:pt x="8031" y="1958"/>
                  </a:cubicBezTo>
                  <a:cubicBezTo>
                    <a:pt x="7978" y="1958"/>
                    <a:pt x="7926" y="1946"/>
                    <a:pt x="7873" y="1920"/>
                  </a:cubicBezTo>
                  <a:cubicBezTo>
                    <a:pt x="7663" y="1826"/>
                    <a:pt x="7037" y="1741"/>
                    <a:pt x="6308" y="1741"/>
                  </a:cubicBezTo>
                  <a:cubicBezTo>
                    <a:pt x="4951" y="1741"/>
                    <a:pt x="3235" y="2036"/>
                    <a:pt x="3170" y="3120"/>
                  </a:cubicBezTo>
                  <a:cubicBezTo>
                    <a:pt x="3077" y="4687"/>
                    <a:pt x="2674" y="6225"/>
                    <a:pt x="1934" y="6225"/>
                  </a:cubicBezTo>
                  <a:cubicBezTo>
                    <a:pt x="1870" y="6225"/>
                    <a:pt x="1804" y="6213"/>
                    <a:pt x="1735" y="6189"/>
                  </a:cubicBezTo>
                  <a:cubicBezTo>
                    <a:pt x="968" y="5889"/>
                    <a:pt x="1602" y="5222"/>
                    <a:pt x="1602" y="5222"/>
                  </a:cubicBezTo>
                  <a:lnTo>
                    <a:pt x="1602" y="5222"/>
                  </a:lnTo>
                  <a:cubicBezTo>
                    <a:pt x="1602" y="5222"/>
                    <a:pt x="1" y="6056"/>
                    <a:pt x="701" y="7290"/>
                  </a:cubicBezTo>
                  <a:cubicBezTo>
                    <a:pt x="1052" y="7888"/>
                    <a:pt x="1672" y="8071"/>
                    <a:pt x="2298" y="8071"/>
                  </a:cubicBezTo>
                  <a:cubicBezTo>
                    <a:pt x="3277" y="8071"/>
                    <a:pt x="4270" y="7624"/>
                    <a:pt x="4270" y="7624"/>
                  </a:cubicBezTo>
                  <a:cubicBezTo>
                    <a:pt x="4270" y="7624"/>
                    <a:pt x="5190" y="8083"/>
                    <a:pt x="6346" y="8083"/>
                  </a:cubicBezTo>
                  <a:cubicBezTo>
                    <a:pt x="6924" y="8083"/>
                    <a:pt x="7562" y="7968"/>
                    <a:pt x="8173" y="7624"/>
                  </a:cubicBezTo>
                  <a:cubicBezTo>
                    <a:pt x="9140" y="7079"/>
                    <a:pt x="10042" y="6867"/>
                    <a:pt x="10791" y="6867"/>
                  </a:cubicBezTo>
                  <a:cubicBezTo>
                    <a:pt x="11464" y="6867"/>
                    <a:pt x="12013" y="7038"/>
                    <a:pt x="12376" y="7290"/>
                  </a:cubicBezTo>
                  <a:cubicBezTo>
                    <a:pt x="12535" y="7402"/>
                    <a:pt x="12744" y="7453"/>
                    <a:pt x="12981" y="7453"/>
                  </a:cubicBezTo>
                  <a:cubicBezTo>
                    <a:pt x="13942" y="7453"/>
                    <a:pt x="15357" y="6619"/>
                    <a:pt x="15679" y="5656"/>
                  </a:cubicBezTo>
                  <a:cubicBezTo>
                    <a:pt x="16010" y="4570"/>
                    <a:pt x="15306" y="2202"/>
                    <a:pt x="14034" y="2202"/>
                  </a:cubicBezTo>
                  <a:cubicBezTo>
                    <a:pt x="13899" y="2202"/>
                    <a:pt x="13757" y="2229"/>
                    <a:pt x="13610" y="2286"/>
                  </a:cubicBezTo>
                  <a:cubicBezTo>
                    <a:pt x="13610" y="2286"/>
                    <a:pt x="13583" y="1"/>
                    <a:pt x="11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69" name="Google Shape;6969;p77"/>
            <p:cNvSpPr/>
            <p:nvPr/>
          </p:nvSpPr>
          <p:spPr>
            <a:xfrm>
              <a:off x="2730542" y="2031709"/>
              <a:ext cx="40181" cy="54372"/>
            </a:xfrm>
            <a:custGeom>
              <a:avLst/>
              <a:gdLst/>
              <a:ahLst/>
              <a:cxnLst/>
              <a:rect l="l" t="t" r="r" b="b"/>
              <a:pathLst>
                <a:path w="2637" h="3325" extrusionOk="0">
                  <a:moveTo>
                    <a:pt x="1458" y="1"/>
                  </a:moveTo>
                  <a:cubicBezTo>
                    <a:pt x="266" y="1"/>
                    <a:pt x="248" y="1504"/>
                    <a:pt x="68" y="2495"/>
                  </a:cubicBezTo>
                  <a:cubicBezTo>
                    <a:pt x="34" y="2762"/>
                    <a:pt x="1" y="3029"/>
                    <a:pt x="168" y="3195"/>
                  </a:cubicBezTo>
                  <a:cubicBezTo>
                    <a:pt x="262" y="3290"/>
                    <a:pt x="379" y="3325"/>
                    <a:pt x="501" y="3325"/>
                  </a:cubicBezTo>
                  <a:cubicBezTo>
                    <a:pt x="637" y="3325"/>
                    <a:pt x="778" y="3281"/>
                    <a:pt x="901" y="3229"/>
                  </a:cubicBezTo>
                  <a:cubicBezTo>
                    <a:pt x="1335" y="3029"/>
                    <a:pt x="1769" y="2795"/>
                    <a:pt x="2102" y="2461"/>
                  </a:cubicBezTo>
                  <a:cubicBezTo>
                    <a:pt x="2403" y="2128"/>
                    <a:pt x="2636" y="1661"/>
                    <a:pt x="2603" y="1194"/>
                  </a:cubicBezTo>
                  <a:cubicBezTo>
                    <a:pt x="2603" y="727"/>
                    <a:pt x="2336" y="260"/>
                    <a:pt x="1902" y="60"/>
                  </a:cubicBezTo>
                  <a:cubicBezTo>
                    <a:pt x="1738" y="20"/>
                    <a:pt x="1591" y="1"/>
                    <a:pt x="1458" y="1"/>
                  </a:cubicBezTo>
                  <a:close/>
                </a:path>
              </a:pathLst>
            </a:custGeom>
            <a:solidFill>
              <a:srgbClr val="FFB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70" name="Google Shape;6970;p77"/>
            <p:cNvSpPr/>
            <p:nvPr/>
          </p:nvSpPr>
          <p:spPr>
            <a:xfrm>
              <a:off x="2693956" y="1929179"/>
              <a:ext cx="85528" cy="161873"/>
            </a:xfrm>
            <a:custGeom>
              <a:avLst/>
              <a:gdLst/>
              <a:ahLst/>
              <a:cxnLst/>
              <a:rect l="l" t="t" r="r" b="b"/>
              <a:pathLst>
                <a:path w="5613" h="9899" extrusionOk="0">
                  <a:moveTo>
                    <a:pt x="2958" y="1"/>
                  </a:moveTo>
                  <a:cubicBezTo>
                    <a:pt x="2539" y="1"/>
                    <a:pt x="2134" y="76"/>
                    <a:pt x="1801" y="225"/>
                  </a:cubicBezTo>
                  <a:cubicBezTo>
                    <a:pt x="1201" y="492"/>
                    <a:pt x="834" y="726"/>
                    <a:pt x="634" y="1326"/>
                  </a:cubicBezTo>
                  <a:cubicBezTo>
                    <a:pt x="434" y="1960"/>
                    <a:pt x="667" y="2660"/>
                    <a:pt x="1168" y="3094"/>
                  </a:cubicBezTo>
                  <a:cubicBezTo>
                    <a:pt x="1468" y="3328"/>
                    <a:pt x="1501" y="3828"/>
                    <a:pt x="1268" y="4128"/>
                  </a:cubicBezTo>
                  <a:cubicBezTo>
                    <a:pt x="1001" y="4428"/>
                    <a:pt x="500" y="4495"/>
                    <a:pt x="234" y="4795"/>
                  </a:cubicBezTo>
                  <a:cubicBezTo>
                    <a:pt x="67" y="4995"/>
                    <a:pt x="0" y="5262"/>
                    <a:pt x="100" y="5496"/>
                  </a:cubicBezTo>
                  <a:cubicBezTo>
                    <a:pt x="167" y="5763"/>
                    <a:pt x="467" y="5929"/>
                    <a:pt x="734" y="5996"/>
                  </a:cubicBezTo>
                  <a:cubicBezTo>
                    <a:pt x="534" y="5696"/>
                    <a:pt x="634" y="5296"/>
                    <a:pt x="901" y="5062"/>
                  </a:cubicBezTo>
                  <a:cubicBezTo>
                    <a:pt x="973" y="5000"/>
                    <a:pt x="1071" y="4977"/>
                    <a:pt x="1182" y="4977"/>
                  </a:cubicBezTo>
                  <a:cubicBezTo>
                    <a:pt x="1429" y="4977"/>
                    <a:pt x="1738" y="5093"/>
                    <a:pt x="1968" y="5162"/>
                  </a:cubicBezTo>
                  <a:cubicBezTo>
                    <a:pt x="2135" y="5196"/>
                    <a:pt x="2168" y="5462"/>
                    <a:pt x="2068" y="5596"/>
                  </a:cubicBezTo>
                  <a:cubicBezTo>
                    <a:pt x="2002" y="5763"/>
                    <a:pt x="1835" y="5863"/>
                    <a:pt x="1735" y="5996"/>
                  </a:cubicBezTo>
                  <a:cubicBezTo>
                    <a:pt x="1501" y="6396"/>
                    <a:pt x="1901" y="6863"/>
                    <a:pt x="2268" y="7097"/>
                  </a:cubicBezTo>
                  <a:cubicBezTo>
                    <a:pt x="2535" y="7297"/>
                    <a:pt x="2502" y="7697"/>
                    <a:pt x="2335" y="7998"/>
                  </a:cubicBezTo>
                  <a:cubicBezTo>
                    <a:pt x="2168" y="8264"/>
                    <a:pt x="1901" y="8498"/>
                    <a:pt x="1768" y="8765"/>
                  </a:cubicBezTo>
                  <a:cubicBezTo>
                    <a:pt x="1635" y="9132"/>
                    <a:pt x="1668" y="9599"/>
                    <a:pt x="1901" y="9899"/>
                  </a:cubicBezTo>
                  <a:cubicBezTo>
                    <a:pt x="1868" y="9665"/>
                    <a:pt x="2102" y="9465"/>
                    <a:pt x="2335" y="9399"/>
                  </a:cubicBezTo>
                  <a:cubicBezTo>
                    <a:pt x="2569" y="9332"/>
                    <a:pt x="2802" y="9365"/>
                    <a:pt x="3036" y="9299"/>
                  </a:cubicBezTo>
                  <a:cubicBezTo>
                    <a:pt x="3302" y="9198"/>
                    <a:pt x="3569" y="8965"/>
                    <a:pt x="3669" y="8665"/>
                  </a:cubicBezTo>
                  <a:cubicBezTo>
                    <a:pt x="3736" y="8365"/>
                    <a:pt x="3836" y="8131"/>
                    <a:pt x="3636" y="7898"/>
                  </a:cubicBezTo>
                  <a:cubicBezTo>
                    <a:pt x="3703" y="7664"/>
                    <a:pt x="3870" y="7531"/>
                    <a:pt x="4070" y="7397"/>
                  </a:cubicBezTo>
                  <a:cubicBezTo>
                    <a:pt x="4270" y="7297"/>
                    <a:pt x="4470" y="7230"/>
                    <a:pt x="4670" y="7130"/>
                  </a:cubicBezTo>
                  <a:cubicBezTo>
                    <a:pt x="5170" y="6797"/>
                    <a:pt x="5337" y="6030"/>
                    <a:pt x="5037" y="5496"/>
                  </a:cubicBezTo>
                  <a:cubicBezTo>
                    <a:pt x="4770" y="5096"/>
                    <a:pt x="4236" y="4829"/>
                    <a:pt x="4437" y="4395"/>
                  </a:cubicBezTo>
                  <a:cubicBezTo>
                    <a:pt x="4603" y="3995"/>
                    <a:pt x="4837" y="3628"/>
                    <a:pt x="5070" y="3261"/>
                  </a:cubicBezTo>
                  <a:cubicBezTo>
                    <a:pt x="5304" y="2894"/>
                    <a:pt x="5504" y="2494"/>
                    <a:pt x="5537" y="2060"/>
                  </a:cubicBezTo>
                  <a:cubicBezTo>
                    <a:pt x="5613" y="682"/>
                    <a:pt x="4221" y="1"/>
                    <a:pt x="2958" y="1"/>
                  </a:cubicBezTo>
                  <a:close/>
                </a:path>
              </a:pathLst>
            </a:custGeom>
            <a:solidFill>
              <a:srgbClr val="3D22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71" name="Google Shape;6971;p77"/>
            <p:cNvSpPr/>
            <p:nvPr/>
          </p:nvSpPr>
          <p:spPr>
            <a:xfrm>
              <a:off x="2576033" y="2057775"/>
              <a:ext cx="19321" cy="12346"/>
            </a:xfrm>
            <a:custGeom>
              <a:avLst/>
              <a:gdLst/>
              <a:ahLst/>
              <a:cxnLst/>
              <a:rect l="l" t="t" r="r" b="b"/>
              <a:pathLst>
                <a:path w="1268" h="755" extrusionOk="0">
                  <a:moveTo>
                    <a:pt x="634" y="0"/>
                  </a:moveTo>
                  <a:cubicBezTo>
                    <a:pt x="0" y="0"/>
                    <a:pt x="34" y="434"/>
                    <a:pt x="0" y="601"/>
                  </a:cubicBezTo>
                  <a:cubicBezTo>
                    <a:pt x="0" y="601"/>
                    <a:pt x="280" y="754"/>
                    <a:pt x="621" y="754"/>
                  </a:cubicBezTo>
                  <a:cubicBezTo>
                    <a:pt x="808" y="754"/>
                    <a:pt x="1013" y="709"/>
                    <a:pt x="1201" y="567"/>
                  </a:cubicBezTo>
                  <a:cubicBezTo>
                    <a:pt x="1201" y="567"/>
                    <a:pt x="1268" y="34"/>
                    <a:pt x="634" y="0"/>
                  </a:cubicBezTo>
                  <a:close/>
                </a:path>
              </a:pathLst>
            </a:custGeom>
            <a:solidFill>
              <a:srgbClr val="6135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72" name="Google Shape;6972;p77"/>
            <p:cNvSpPr/>
            <p:nvPr/>
          </p:nvSpPr>
          <p:spPr>
            <a:xfrm>
              <a:off x="2643124" y="2028750"/>
              <a:ext cx="46779" cy="14897"/>
            </a:xfrm>
            <a:custGeom>
              <a:avLst/>
              <a:gdLst/>
              <a:ahLst/>
              <a:cxnLst/>
              <a:rect l="l" t="t" r="r" b="b"/>
              <a:pathLst>
                <a:path w="3070" h="911" extrusionOk="0">
                  <a:moveTo>
                    <a:pt x="1982" y="0"/>
                  </a:moveTo>
                  <a:cubicBezTo>
                    <a:pt x="1457" y="0"/>
                    <a:pt x="134" y="74"/>
                    <a:pt x="134" y="74"/>
                  </a:cubicBezTo>
                  <a:cubicBezTo>
                    <a:pt x="134" y="74"/>
                    <a:pt x="0" y="441"/>
                    <a:pt x="167" y="574"/>
                  </a:cubicBezTo>
                  <a:cubicBezTo>
                    <a:pt x="190" y="602"/>
                    <a:pt x="251" y="613"/>
                    <a:pt x="338" y="613"/>
                  </a:cubicBezTo>
                  <a:cubicBezTo>
                    <a:pt x="671" y="613"/>
                    <a:pt x="1388" y="454"/>
                    <a:pt x="1843" y="454"/>
                  </a:cubicBezTo>
                  <a:cubicBezTo>
                    <a:pt x="1983" y="454"/>
                    <a:pt x="2097" y="469"/>
                    <a:pt x="2169" y="508"/>
                  </a:cubicBezTo>
                  <a:cubicBezTo>
                    <a:pt x="2468" y="698"/>
                    <a:pt x="2789" y="910"/>
                    <a:pt x="2933" y="910"/>
                  </a:cubicBezTo>
                  <a:cubicBezTo>
                    <a:pt x="2966" y="910"/>
                    <a:pt x="2990" y="899"/>
                    <a:pt x="3003" y="875"/>
                  </a:cubicBezTo>
                  <a:cubicBezTo>
                    <a:pt x="3069" y="741"/>
                    <a:pt x="2369" y="41"/>
                    <a:pt x="2169" y="7"/>
                  </a:cubicBezTo>
                  <a:cubicBezTo>
                    <a:pt x="2135" y="3"/>
                    <a:pt x="2070" y="0"/>
                    <a:pt x="1982" y="0"/>
                  </a:cubicBezTo>
                  <a:close/>
                </a:path>
              </a:pathLst>
            </a:custGeom>
            <a:solidFill>
              <a:srgbClr val="935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73" name="Google Shape;6973;p77"/>
            <p:cNvSpPr/>
            <p:nvPr/>
          </p:nvSpPr>
          <p:spPr>
            <a:xfrm>
              <a:off x="2648716" y="2057775"/>
              <a:ext cx="19321" cy="12346"/>
            </a:xfrm>
            <a:custGeom>
              <a:avLst/>
              <a:gdLst/>
              <a:ahLst/>
              <a:cxnLst/>
              <a:rect l="l" t="t" r="r" b="b"/>
              <a:pathLst>
                <a:path w="1268" h="755" extrusionOk="0">
                  <a:moveTo>
                    <a:pt x="634" y="0"/>
                  </a:moveTo>
                  <a:cubicBezTo>
                    <a:pt x="0" y="0"/>
                    <a:pt x="34" y="434"/>
                    <a:pt x="0" y="601"/>
                  </a:cubicBezTo>
                  <a:cubicBezTo>
                    <a:pt x="0" y="601"/>
                    <a:pt x="322" y="754"/>
                    <a:pt x="675" y="754"/>
                  </a:cubicBezTo>
                  <a:cubicBezTo>
                    <a:pt x="868" y="754"/>
                    <a:pt x="1070" y="709"/>
                    <a:pt x="1235" y="567"/>
                  </a:cubicBezTo>
                  <a:cubicBezTo>
                    <a:pt x="1235" y="567"/>
                    <a:pt x="1268" y="34"/>
                    <a:pt x="634" y="0"/>
                  </a:cubicBezTo>
                  <a:close/>
                </a:path>
              </a:pathLst>
            </a:custGeom>
            <a:solidFill>
              <a:srgbClr val="6135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74" name="Google Shape;6974;p77"/>
            <p:cNvSpPr/>
            <p:nvPr/>
          </p:nvSpPr>
          <p:spPr>
            <a:xfrm>
              <a:off x="2562304" y="2031595"/>
              <a:ext cx="36098" cy="12657"/>
            </a:xfrm>
            <a:custGeom>
              <a:avLst/>
              <a:gdLst/>
              <a:ahLst/>
              <a:cxnLst/>
              <a:rect l="l" t="t" r="r" b="b"/>
              <a:pathLst>
                <a:path w="2369" h="774" extrusionOk="0">
                  <a:moveTo>
                    <a:pt x="701" y="0"/>
                  </a:moveTo>
                  <a:cubicBezTo>
                    <a:pt x="534" y="33"/>
                    <a:pt x="1" y="634"/>
                    <a:pt x="34" y="734"/>
                  </a:cubicBezTo>
                  <a:cubicBezTo>
                    <a:pt x="48" y="761"/>
                    <a:pt x="71" y="773"/>
                    <a:pt x="102" y="773"/>
                  </a:cubicBezTo>
                  <a:cubicBezTo>
                    <a:pt x="222" y="773"/>
                    <a:pt x="456" y="593"/>
                    <a:pt x="668" y="434"/>
                  </a:cubicBezTo>
                  <a:cubicBezTo>
                    <a:pt x="725" y="402"/>
                    <a:pt x="815" y="389"/>
                    <a:pt x="923" y="389"/>
                  </a:cubicBezTo>
                  <a:cubicBezTo>
                    <a:pt x="1287" y="389"/>
                    <a:pt x="1860" y="530"/>
                    <a:pt x="2114" y="530"/>
                  </a:cubicBezTo>
                  <a:cubicBezTo>
                    <a:pt x="2176" y="530"/>
                    <a:pt x="2220" y="522"/>
                    <a:pt x="2236" y="500"/>
                  </a:cubicBezTo>
                  <a:cubicBezTo>
                    <a:pt x="2369" y="400"/>
                    <a:pt x="2269" y="67"/>
                    <a:pt x="2269" y="67"/>
                  </a:cubicBezTo>
                  <a:cubicBezTo>
                    <a:pt x="2269" y="67"/>
                    <a:pt x="868" y="0"/>
                    <a:pt x="701" y="0"/>
                  </a:cubicBezTo>
                  <a:close/>
                </a:path>
              </a:pathLst>
            </a:custGeom>
            <a:solidFill>
              <a:srgbClr val="935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75" name="Google Shape;6975;p77"/>
            <p:cNvSpPr/>
            <p:nvPr/>
          </p:nvSpPr>
          <p:spPr>
            <a:xfrm>
              <a:off x="2664975" y="2075763"/>
              <a:ext cx="40684" cy="23171"/>
            </a:xfrm>
            <a:custGeom>
              <a:avLst/>
              <a:gdLst/>
              <a:ahLst/>
              <a:cxnLst/>
              <a:rect l="l" t="t" r="r" b="b"/>
              <a:pathLst>
                <a:path w="2670" h="1417" extrusionOk="0">
                  <a:moveTo>
                    <a:pt x="1001" y="1"/>
                  </a:moveTo>
                  <a:cubicBezTo>
                    <a:pt x="801" y="34"/>
                    <a:pt x="601" y="34"/>
                    <a:pt x="434" y="134"/>
                  </a:cubicBezTo>
                  <a:cubicBezTo>
                    <a:pt x="1" y="368"/>
                    <a:pt x="1" y="1002"/>
                    <a:pt x="434" y="1202"/>
                  </a:cubicBezTo>
                  <a:cubicBezTo>
                    <a:pt x="695" y="1351"/>
                    <a:pt x="1018" y="1417"/>
                    <a:pt x="1340" y="1417"/>
                  </a:cubicBezTo>
                  <a:cubicBezTo>
                    <a:pt x="1595" y="1417"/>
                    <a:pt x="1848" y="1376"/>
                    <a:pt x="2069" y="1302"/>
                  </a:cubicBezTo>
                  <a:cubicBezTo>
                    <a:pt x="2202" y="1269"/>
                    <a:pt x="2369" y="1202"/>
                    <a:pt x="2469" y="1068"/>
                  </a:cubicBezTo>
                  <a:cubicBezTo>
                    <a:pt x="2603" y="968"/>
                    <a:pt x="2669" y="802"/>
                    <a:pt x="2669" y="668"/>
                  </a:cubicBezTo>
                  <a:cubicBezTo>
                    <a:pt x="2636" y="501"/>
                    <a:pt x="2536" y="368"/>
                    <a:pt x="2436" y="301"/>
                  </a:cubicBezTo>
                  <a:cubicBezTo>
                    <a:pt x="2302" y="201"/>
                    <a:pt x="2169" y="168"/>
                    <a:pt x="2036" y="134"/>
                  </a:cubicBezTo>
                  <a:cubicBezTo>
                    <a:pt x="1702" y="34"/>
                    <a:pt x="1335" y="1"/>
                    <a:pt x="1001" y="1"/>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76" name="Google Shape;6976;p77"/>
            <p:cNvSpPr/>
            <p:nvPr/>
          </p:nvSpPr>
          <p:spPr>
            <a:xfrm>
              <a:off x="2563325" y="2076319"/>
              <a:ext cx="28479" cy="20081"/>
            </a:xfrm>
            <a:custGeom>
              <a:avLst/>
              <a:gdLst/>
              <a:ahLst/>
              <a:cxnLst/>
              <a:rect l="l" t="t" r="r" b="b"/>
              <a:pathLst>
                <a:path w="1869" h="1228" extrusionOk="0">
                  <a:moveTo>
                    <a:pt x="768" y="0"/>
                  </a:moveTo>
                  <a:cubicBezTo>
                    <a:pt x="634" y="0"/>
                    <a:pt x="467" y="34"/>
                    <a:pt x="334" y="134"/>
                  </a:cubicBezTo>
                  <a:cubicBezTo>
                    <a:pt x="34" y="334"/>
                    <a:pt x="0" y="868"/>
                    <a:pt x="267" y="1068"/>
                  </a:cubicBezTo>
                  <a:cubicBezTo>
                    <a:pt x="451" y="1178"/>
                    <a:pt x="665" y="1227"/>
                    <a:pt x="881" y="1227"/>
                  </a:cubicBezTo>
                  <a:cubicBezTo>
                    <a:pt x="1058" y="1227"/>
                    <a:pt x="1236" y="1194"/>
                    <a:pt x="1401" y="1134"/>
                  </a:cubicBezTo>
                  <a:cubicBezTo>
                    <a:pt x="1501" y="1068"/>
                    <a:pt x="1635" y="1034"/>
                    <a:pt x="1702" y="934"/>
                  </a:cubicBezTo>
                  <a:cubicBezTo>
                    <a:pt x="1802" y="834"/>
                    <a:pt x="1868" y="701"/>
                    <a:pt x="1868" y="567"/>
                  </a:cubicBezTo>
                  <a:cubicBezTo>
                    <a:pt x="1868" y="434"/>
                    <a:pt x="1802" y="301"/>
                    <a:pt x="1735" y="234"/>
                  </a:cubicBezTo>
                  <a:cubicBezTo>
                    <a:pt x="1668" y="167"/>
                    <a:pt x="1568" y="134"/>
                    <a:pt x="1468" y="100"/>
                  </a:cubicBezTo>
                  <a:cubicBezTo>
                    <a:pt x="1235" y="34"/>
                    <a:pt x="1001" y="0"/>
                    <a:pt x="768" y="0"/>
                  </a:cubicBezTo>
                  <a:close/>
                </a:path>
              </a:pathLst>
            </a:custGeom>
            <a:solidFill>
              <a:srgbClr val="FF9B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77" name="Google Shape;6977;p77"/>
            <p:cNvSpPr/>
            <p:nvPr/>
          </p:nvSpPr>
          <p:spPr>
            <a:xfrm>
              <a:off x="2609068" y="2080129"/>
              <a:ext cx="24410" cy="29614"/>
            </a:xfrm>
            <a:custGeom>
              <a:avLst/>
              <a:gdLst/>
              <a:ahLst/>
              <a:cxnLst/>
              <a:rect l="l" t="t" r="r" b="b"/>
              <a:pathLst>
                <a:path w="1602" h="1811" extrusionOk="0">
                  <a:moveTo>
                    <a:pt x="334" y="1"/>
                  </a:moveTo>
                  <a:lnTo>
                    <a:pt x="334" y="1"/>
                  </a:lnTo>
                  <a:cubicBezTo>
                    <a:pt x="234" y="268"/>
                    <a:pt x="134" y="501"/>
                    <a:pt x="67" y="735"/>
                  </a:cubicBezTo>
                  <a:cubicBezTo>
                    <a:pt x="34" y="868"/>
                    <a:pt x="0" y="1002"/>
                    <a:pt x="0" y="1135"/>
                  </a:cubicBezTo>
                  <a:cubicBezTo>
                    <a:pt x="0" y="1268"/>
                    <a:pt x="34" y="1435"/>
                    <a:pt x="134" y="1569"/>
                  </a:cubicBezTo>
                  <a:cubicBezTo>
                    <a:pt x="330" y="1736"/>
                    <a:pt x="572" y="1810"/>
                    <a:pt x="802" y="1810"/>
                  </a:cubicBezTo>
                  <a:cubicBezTo>
                    <a:pt x="847" y="1810"/>
                    <a:pt x="891" y="1808"/>
                    <a:pt x="934" y="1802"/>
                  </a:cubicBezTo>
                  <a:cubicBezTo>
                    <a:pt x="1201" y="1769"/>
                    <a:pt x="1468" y="1635"/>
                    <a:pt x="1602" y="1402"/>
                  </a:cubicBezTo>
                  <a:lnTo>
                    <a:pt x="1602" y="1402"/>
                  </a:lnTo>
                  <a:cubicBezTo>
                    <a:pt x="1401" y="1569"/>
                    <a:pt x="1168" y="1669"/>
                    <a:pt x="934" y="1669"/>
                  </a:cubicBezTo>
                  <a:cubicBezTo>
                    <a:pt x="701" y="1635"/>
                    <a:pt x="434" y="1602"/>
                    <a:pt x="301" y="1435"/>
                  </a:cubicBezTo>
                  <a:cubicBezTo>
                    <a:pt x="134" y="1302"/>
                    <a:pt x="167" y="1002"/>
                    <a:pt x="201" y="768"/>
                  </a:cubicBezTo>
                  <a:cubicBezTo>
                    <a:pt x="234" y="535"/>
                    <a:pt x="334" y="268"/>
                    <a:pt x="334" y="1"/>
                  </a:cubicBezTo>
                  <a:close/>
                </a:path>
              </a:pathLst>
            </a:custGeom>
            <a:solidFill>
              <a:srgbClr val="935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78" name="Google Shape;6978;p77"/>
            <p:cNvSpPr/>
            <p:nvPr/>
          </p:nvSpPr>
          <p:spPr>
            <a:xfrm>
              <a:off x="2625845" y="2115598"/>
              <a:ext cx="34071" cy="7931"/>
            </a:xfrm>
            <a:custGeom>
              <a:avLst/>
              <a:gdLst/>
              <a:ahLst/>
              <a:cxnLst/>
              <a:rect l="l" t="t" r="r" b="b"/>
              <a:pathLst>
                <a:path w="2236" h="485" extrusionOk="0">
                  <a:moveTo>
                    <a:pt x="2235" y="0"/>
                  </a:moveTo>
                  <a:lnTo>
                    <a:pt x="2235" y="0"/>
                  </a:lnTo>
                  <a:cubicBezTo>
                    <a:pt x="1868" y="100"/>
                    <a:pt x="1501" y="234"/>
                    <a:pt x="1134" y="267"/>
                  </a:cubicBezTo>
                  <a:cubicBezTo>
                    <a:pt x="767" y="334"/>
                    <a:pt x="401" y="334"/>
                    <a:pt x="0" y="334"/>
                  </a:cubicBezTo>
                  <a:cubicBezTo>
                    <a:pt x="254" y="449"/>
                    <a:pt x="523" y="485"/>
                    <a:pt x="798" y="485"/>
                  </a:cubicBezTo>
                  <a:cubicBezTo>
                    <a:pt x="920" y="485"/>
                    <a:pt x="1044" y="477"/>
                    <a:pt x="1168" y="467"/>
                  </a:cubicBezTo>
                  <a:cubicBezTo>
                    <a:pt x="1568" y="400"/>
                    <a:pt x="1935" y="267"/>
                    <a:pt x="2235" y="0"/>
                  </a:cubicBezTo>
                  <a:close/>
                </a:path>
              </a:pathLst>
            </a:custGeom>
            <a:solidFill>
              <a:srgbClr val="935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79" name="Google Shape;6979;p77"/>
            <p:cNvSpPr/>
            <p:nvPr/>
          </p:nvSpPr>
          <p:spPr>
            <a:xfrm>
              <a:off x="2641082" y="2561661"/>
              <a:ext cx="125847" cy="183966"/>
            </a:xfrm>
            <a:custGeom>
              <a:avLst/>
              <a:gdLst/>
              <a:ahLst/>
              <a:cxnLst/>
              <a:rect l="l" t="t" r="r" b="b"/>
              <a:pathLst>
                <a:path w="8259" h="11250" extrusionOk="0">
                  <a:moveTo>
                    <a:pt x="2902" y="0"/>
                  </a:moveTo>
                  <a:cubicBezTo>
                    <a:pt x="2168" y="0"/>
                    <a:pt x="1426" y="274"/>
                    <a:pt x="735" y="909"/>
                  </a:cubicBezTo>
                  <a:cubicBezTo>
                    <a:pt x="735" y="909"/>
                    <a:pt x="1" y="7080"/>
                    <a:pt x="5138" y="11250"/>
                  </a:cubicBezTo>
                  <a:cubicBezTo>
                    <a:pt x="5138" y="11250"/>
                    <a:pt x="6973" y="10816"/>
                    <a:pt x="7706" y="6913"/>
                  </a:cubicBezTo>
                  <a:cubicBezTo>
                    <a:pt x="8259" y="3809"/>
                    <a:pt x="5638" y="0"/>
                    <a:pt x="2902" y="0"/>
                  </a:cubicBezTo>
                  <a:close/>
                </a:path>
              </a:pathLst>
            </a:custGeom>
            <a:solidFill>
              <a:srgbClr val="6F23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80" name="Google Shape;6980;p77"/>
            <p:cNvSpPr/>
            <p:nvPr/>
          </p:nvSpPr>
          <p:spPr>
            <a:xfrm>
              <a:off x="2637532" y="2549331"/>
              <a:ext cx="116415" cy="85017"/>
            </a:xfrm>
            <a:custGeom>
              <a:avLst/>
              <a:gdLst/>
              <a:ahLst/>
              <a:cxnLst/>
              <a:rect l="l" t="t" r="r" b="b"/>
              <a:pathLst>
                <a:path w="7640" h="5199" extrusionOk="0">
                  <a:moveTo>
                    <a:pt x="4140" y="1"/>
                  </a:moveTo>
                  <a:cubicBezTo>
                    <a:pt x="3434" y="1"/>
                    <a:pt x="2837" y="109"/>
                    <a:pt x="2602" y="429"/>
                  </a:cubicBezTo>
                  <a:cubicBezTo>
                    <a:pt x="1868" y="1463"/>
                    <a:pt x="834" y="1696"/>
                    <a:pt x="834" y="1696"/>
                  </a:cubicBezTo>
                  <a:cubicBezTo>
                    <a:pt x="834" y="1696"/>
                    <a:pt x="0" y="5099"/>
                    <a:pt x="3436" y="5199"/>
                  </a:cubicBezTo>
                  <a:lnTo>
                    <a:pt x="7639" y="495"/>
                  </a:lnTo>
                  <a:cubicBezTo>
                    <a:pt x="7639" y="495"/>
                    <a:pt x="5645" y="1"/>
                    <a:pt x="4140" y="1"/>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81" name="Google Shape;6981;p77"/>
            <p:cNvSpPr/>
            <p:nvPr/>
          </p:nvSpPr>
          <p:spPr>
            <a:xfrm>
              <a:off x="2482506" y="2537737"/>
              <a:ext cx="223153" cy="145521"/>
            </a:xfrm>
            <a:custGeom>
              <a:avLst/>
              <a:gdLst/>
              <a:ahLst/>
              <a:cxnLst/>
              <a:rect l="l" t="t" r="r" b="b"/>
              <a:pathLst>
                <a:path w="14645" h="8899" extrusionOk="0">
                  <a:moveTo>
                    <a:pt x="7200" y="1"/>
                  </a:moveTo>
                  <a:cubicBezTo>
                    <a:pt x="7146" y="1"/>
                    <a:pt x="7093" y="22"/>
                    <a:pt x="7039" y="70"/>
                  </a:cubicBezTo>
                  <a:cubicBezTo>
                    <a:pt x="6739" y="370"/>
                    <a:pt x="6572" y="1371"/>
                    <a:pt x="7172" y="1805"/>
                  </a:cubicBezTo>
                  <a:cubicBezTo>
                    <a:pt x="7773" y="2205"/>
                    <a:pt x="8673" y="2872"/>
                    <a:pt x="8940" y="3106"/>
                  </a:cubicBezTo>
                  <a:cubicBezTo>
                    <a:pt x="9240" y="3306"/>
                    <a:pt x="7873" y="3973"/>
                    <a:pt x="7606" y="4006"/>
                  </a:cubicBezTo>
                  <a:cubicBezTo>
                    <a:pt x="7586" y="4011"/>
                    <a:pt x="7558" y="4014"/>
                    <a:pt x="7524" y="4014"/>
                  </a:cubicBezTo>
                  <a:cubicBezTo>
                    <a:pt x="7096" y="4014"/>
                    <a:pt x="5634" y="3650"/>
                    <a:pt x="5171" y="3373"/>
                  </a:cubicBezTo>
                  <a:cubicBezTo>
                    <a:pt x="4659" y="3085"/>
                    <a:pt x="2950" y="1999"/>
                    <a:pt x="2370" y="1999"/>
                  </a:cubicBezTo>
                  <a:cubicBezTo>
                    <a:pt x="2345" y="1999"/>
                    <a:pt x="2323" y="2001"/>
                    <a:pt x="2302" y="2005"/>
                  </a:cubicBezTo>
                  <a:cubicBezTo>
                    <a:pt x="1768" y="2105"/>
                    <a:pt x="1635" y="2539"/>
                    <a:pt x="1702" y="2705"/>
                  </a:cubicBezTo>
                  <a:cubicBezTo>
                    <a:pt x="1735" y="2839"/>
                    <a:pt x="3737" y="4173"/>
                    <a:pt x="3870" y="4273"/>
                  </a:cubicBezTo>
                  <a:cubicBezTo>
                    <a:pt x="4003" y="4373"/>
                    <a:pt x="6205" y="5241"/>
                    <a:pt x="6205" y="5241"/>
                  </a:cubicBezTo>
                  <a:cubicBezTo>
                    <a:pt x="6205" y="5241"/>
                    <a:pt x="3803" y="5174"/>
                    <a:pt x="3069" y="4874"/>
                  </a:cubicBezTo>
                  <a:cubicBezTo>
                    <a:pt x="2376" y="4558"/>
                    <a:pt x="1116" y="4034"/>
                    <a:pt x="754" y="4034"/>
                  </a:cubicBezTo>
                  <a:cubicBezTo>
                    <a:pt x="734" y="4034"/>
                    <a:pt x="716" y="4036"/>
                    <a:pt x="701" y="4040"/>
                  </a:cubicBezTo>
                  <a:cubicBezTo>
                    <a:pt x="468" y="4140"/>
                    <a:pt x="1" y="4207"/>
                    <a:pt x="67" y="4440"/>
                  </a:cubicBezTo>
                  <a:cubicBezTo>
                    <a:pt x="167" y="4674"/>
                    <a:pt x="601" y="4840"/>
                    <a:pt x="601" y="4840"/>
                  </a:cubicBezTo>
                  <a:cubicBezTo>
                    <a:pt x="601" y="4840"/>
                    <a:pt x="1201" y="5874"/>
                    <a:pt x="1468" y="6075"/>
                  </a:cubicBezTo>
                  <a:cubicBezTo>
                    <a:pt x="1735" y="6241"/>
                    <a:pt x="4103" y="7375"/>
                    <a:pt x="4837" y="7375"/>
                  </a:cubicBezTo>
                  <a:cubicBezTo>
                    <a:pt x="4837" y="7375"/>
                    <a:pt x="4821" y="7378"/>
                    <a:pt x="4782" y="7378"/>
                  </a:cubicBezTo>
                  <a:cubicBezTo>
                    <a:pt x="4586" y="7378"/>
                    <a:pt x="3831" y="7309"/>
                    <a:pt x="1802" y="6475"/>
                  </a:cubicBezTo>
                  <a:cubicBezTo>
                    <a:pt x="1802" y="6475"/>
                    <a:pt x="1789" y="6471"/>
                    <a:pt x="1768" y="6471"/>
                  </a:cubicBezTo>
                  <a:cubicBezTo>
                    <a:pt x="1706" y="6471"/>
                    <a:pt x="1568" y="6508"/>
                    <a:pt x="1468" y="6808"/>
                  </a:cubicBezTo>
                  <a:cubicBezTo>
                    <a:pt x="1368" y="7175"/>
                    <a:pt x="2302" y="7576"/>
                    <a:pt x="2669" y="7709"/>
                  </a:cubicBezTo>
                  <a:cubicBezTo>
                    <a:pt x="3009" y="7833"/>
                    <a:pt x="4433" y="8898"/>
                    <a:pt x="5516" y="8898"/>
                  </a:cubicBezTo>
                  <a:cubicBezTo>
                    <a:pt x="5604" y="8898"/>
                    <a:pt x="5689" y="8892"/>
                    <a:pt x="5771" y="8877"/>
                  </a:cubicBezTo>
                  <a:cubicBezTo>
                    <a:pt x="6905" y="8710"/>
                    <a:pt x="11075" y="8109"/>
                    <a:pt x="11509" y="7709"/>
                  </a:cubicBezTo>
                  <a:cubicBezTo>
                    <a:pt x="11976" y="7275"/>
                    <a:pt x="14644" y="6241"/>
                    <a:pt x="13143" y="4473"/>
                  </a:cubicBezTo>
                  <a:cubicBezTo>
                    <a:pt x="13143" y="4473"/>
                    <a:pt x="12309" y="3539"/>
                    <a:pt x="11942" y="3039"/>
                  </a:cubicBezTo>
                  <a:cubicBezTo>
                    <a:pt x="11609" y="2539"/>
                    <a:pt x="10341" y="1905"/>
                    <a:pt x="10041" y="1905"/>
                  </a:cubicBezTo>
                  <a:cubicBezTo>
                    <a:pt x="9707" y="1872"/>
                    <a:pt x="8407" y="1071"/>
                    <a:pt x="8006" y="704"/>
                  </a:cubicBezTo>
                  <a:cubicBezTo>
                    <a:pt x="7678" y="431"/>
                    <a:pt x="7440" y="1"/>
                    <a:pt x="7200" y="1"/>
                  </a:cubicBezTo>
                  <a:close/>
                </a:path>
              </a:pathLst>
            </a:custGeom>
            <a:solidFill>
              <a:srgbClr val="FFB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82" name="Google Shape;6982;p77"/>
            <p:cNvSpPr/>
            <p:nvPr/>
          </p:nvSpPr>
          <p:spPr>
            <a:xfrm>
              <a:off x="2652267" y="2432902"/>
              <a:ext cx="231122" cy="312725"/>
            </a:xfrm>
            <a:custGeom>
              <a:avLst/>
              <a:gdLst/>
              <a:ahLst/>
              <a:cxnLst/>
              <a:rect l="l" t="t" r="r" b="b"/>
              <a:pathLst>
                <a:path w="15168" h="19124" extrusionOk="0">
                  <a:moveTo>
                    <a:pt x="10470" y="0"/>
                  </a:moveTo>
                  <a:cubicBezTo>
                    <a:pt x="10415" y="0"/>
                    <a:pt x="10361" y="3"/>
                    <a:pt x="10308" y="10"/>
                  </a:cubicBezTo>
                  <a:cubicBezTo>
                    <a:pt x="4604" y="4713"/>
                    <a:pt x="5738" y="4080"/>
                    <a:pt x="1" y="8783"/>
                  </a:cubicBezTo>
                  <a:cubicBezTo>
                    <a:pt x="377" y="8645"/>
                    <a:pt x="691" y="8585"/>
                    <a:pt x="965" y="8585"/>
                  </a:cubicBezTo>
                  <a:cubicBezTo>
                    <a:pt x="1955" y="8585"/>
                    <a:pt x="2432" y="9374"/>
                    <a:pt x="3503" y="10184"/>
                  </a:cubicBezTo>
                  <a:cubicBezTo>
                    <a:pt x="4904" y="11251"/>
                    <a:pt x="4404" y="16422"/>
                    <a:pt x="4404" y="19124"/>
                  </a:cubicBezTo>
                  <a:cubicBezTo>
                    <a:pt x="6205" y="18223"/>
                    <a:pt x="11075" y="10851"/>
                    <a:pt x="13644" y="8716"/>
                  </a:cubicBezTo>
                  <a:cubicBezTo>
                    <a:pt x="14578" y="7916"/>
                    <a:pt x="14645" y="5514"/>
                    <a:pt x="14845" y="4313"/>
                  </a:cubicBezTo>
                  <a:cubicBezTo>
                    <a:pt x="15167" y="2796"/>
                    <a:pt x="12119" y="0"/>
                    <a:pt x="104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83" name="Google Shape;6983;p77"/>
            <p:cNvSpPr/>
            <p:nvPr/>
          </p:nvSpPr>
          <p:spPr>
            <a:xfrm>
              <a:off x="2714283" y="2473423"/>
              <a:ext cx="165708" cy="272204"/>
            </a:xfrm>
            <a:custGeom>
              <a:avLst/>
              <a:gdLst/>
              <a:ahLst/>
              <a:cxnLst/>
              <a:rect l="l" t="t" r="r" b="b"/>
              <a:pathLst>
                <a:path w="10875" h="16646" extrusionOk="0">
                  <a:moveTo>
                    <a:pt x="10108" y="0"/>
                  </a:moveTo>
                  <a:cubicBezTo>
                    <a:pt x="10008" y="201"/>
                    <a:pt x="9974" y="467"/>
                    <a:pt x="9941" y="801"/>
                  </a:cubicBezTo>
                  <a:cubicBezTo>
                    <a:pt x="9907" y="3136"/>
                    <a:pt x="9074" y="5338"/>
                    <a:pt x="7272" y="6839"/>
                  </a:cubicBezTo>
                  <a:cubicBezTo>
                    <a:pt x="7873" y="5004"/>
                    <a:pt x="7839" y="2969"/>
                    <a:pt x="7172" y="1168"/>
                  </a:cubicBezTo>
                  <a:cubicBezTo>
                    <a:pt x="6705" y="4270"/>
                    <a:pt x="5704" y="7272"/>
                    <a:pt x="4203" y="10008"/>
                  </a:cubicBezTo>
                  <a:cubicBezTo>
                    <a:pt x="4404" y="7372"/>
                    <a:pt x="2569" y="4704"/>
                    <a:pt x="0" y="3970"/>
                  </a:cubicBezTo>
                  <a:lnTo>
                    <a:pt x="0" y="3970"/>
                  </a:lnTo>
                  <a:cubicBezTo>
                    <a:pt x="2602" y="7005"/>
                    <a:pt x="2869" y="11775"/>
                    <a:pt x="634" y="15045"/>
                  </a:cubicBezTo>
                  <a:cubicBezTo>
                    <a:pt x="567" y="15178"/>
                    <a:pt x="467" y="15311"/>
                    <a:pt x="367" y="15445"/>
                  </a:cubicBezTo>
                  <a:cubicBezTo>
                    <a:pt x="334" y="15878"/>
                    <a:pt x="334" y="16279"/>
                    <a:pt x="334" y="16646"/>
                  </a:cubicBezTo>
                  <a:cubicBezTo>
                    <a:pt x="2135" y="15745"/>
                    <a:pt x="7005" y="8373"/>
                    <a:pt x="9574" y="6238"/>
                  </a:cubicBezTo>
                  <a:cubicBezTo>
                    <a:pt x="10508" y="5438"/>
                    <a:pt x="10575" y="3036"/>
                    <a:pt x="10775" y="1835"/>
                  </a:cubicBezTo>
                  <a:cubicBezTo>
                    <a:pt x="10875" y="1335"/>
                    <a:pt x="10608" y="668"/>
                    <a:pt x="10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84" name="Google Shape;6984;p77"/>
            <p:cNvSpPr/>
            <p:nvPr/>
          </p:nvSpPr>
          <p:spPr>
            <a:xfrm>
              <a:off x="2292403" y="1959039"/>
              <a:ext cx="165220" cy="201218"/>
            </a:xfrm>
            <a:custGeom>
              <a:avLst/>
              <a:gdLst/>
              <a:ahLst/>
              <a:cxnLst/>
              <a:rect l="l" t="t" r="r" b="b"/>
              <a:pathLst>
                <a:path w="10843" h="12305" extrusionOk="0">
                  <a:moveTo>
                    <a:pt x="3170" y="1"/>
                  </a:moveTo>
                  <a:cubicBezTo>
                    <a:pt x="2770" y="2869"/>
                    <a:pt x="1769" y="5538"/>
                    <a:pt x="1" y="7806"/>
                  </a:cubicBezTo>
                  <a:cubicBezTo>
                    <a:pt x="335" y="9774"/>
                    <a:pt x="1836" y="11509"/>
                    <a:pt x="3737" y="12109"/>
                  </a:cubicBezTo>
                  <a:cubicBezTo>
                    <a:pt x="3870" y="12143"/>
                    <a:pt x="4037" y="12176"/>
                    <a:pt x="4171" y="12209"/>
                  </a:cubicBezTo>
                  <a:cubicBezTo>
                    <a:pt x="4458" y="12274"/>
                    <a:pt x="4744" y="12305"/>
                    <a:pt x="5025" y="12305"/>
                  </a:cubicBezTo>
                  <a:cubicBezTo>
                    <a:pt x="7065" y="12305"/>
                    <a:pt x="8857" y="10680"/>
                    <a:pt x="8974" y="8540"/>
                  </a:cubicBezTo>
                  <a:cubicBezTo>
                    <a:pt x="9041" y="6672"/>
                    <a:pt x="9708" y="4804"/>
                    <a:pt x="10842" y="3303"/>
                  </a:cubicBezTo>
                  <a:cubicBezTo>
                    <a:pt x="8440" y="1969"/>
                    <a:pt x="5838" y="601"/>
                    <a:pt x="3170" y="1"/>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85" name="Google Shape;6985;p77"/>
            <p:cNvSpPr/>
            <p:nvPr/>
          </p:nvSpPr>
          <p:spPr>
            <a:xfrm>
              <a:off x="2292403" y="2083416"/>
              <a:ext cx="2057" cy="3826"/>
            </a:xfrm>
            <a:custGeom>
              <a:avLst/>
              <a:gdLst/>
              <a:ahLst/>
              <a:cxnLst/>
              <a:rect l="l" t="t" r="r" b="b"/>
              <a:pathLst>
                <a:path w="135" h="234" extrusionOk="0">
                  <a:moveTo>
                    <a:pt x="134" y="0"/>
                  </a:moveTo>
                  <a:cubicBezTo>
                    <a:pt x="101" y="67"/>
                    <a:pt x="68" y="133"/>
                    <a:pt x="1" y="200"/>
                  </a:cubicBezTo>
                  <a:cubicBezTo>
                    <a:pt x="1" y="200"/>
                    <a:pt x="1" y="233"/>
                    <a:pt x="1" y="233"/>
                  </a:cubicBezTo>
                  <a:cubicBezTo>
                    <a:pt x="68" y="167"/>
                    <a:pt x="101" y="67"/>
                    <a:pt x="134" y="0"/>
                  </a:cubicBezTo>
                  <a:close/>
                </a:path>
              </a:pathLst>
            </a:custGeom>
            <a:solidFill>
              <a:srgbClr val="FFD8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86" name="Google Shape;6986;p77"/>
            <p:cNvSpPr/>
            <p:nvPr/>
          </p:nvSpPr>
          <p:spPr>
            <a:xfrm>
              <a:off x="2337643" y="1959039"/>
              <a:ext cx="119980" cy="183295"/>
            </a:xfrm>
            <a:custGeom>
              <a:avLst/>
              <a:gdLst/>
              <a:ahLst/>
              <a:cxnLst/>
              <a:rect l="l" t="t" r="r" b="b"/>
              <a:pathLst>
                <a:path w="7874" h="11209" extrusionOk="0">
                  <a:moveTo>
                    <a:pt x="201" y="1"/>
                  </a:moveTo>
                  <a:cubicBezTo>
                    <a:pt x="168" y="367"/>
                    <a:pt x="101" y="768"/>
                    <a:pt x="1" y="1135"/>
                  </a:cubicBezTo>
                  <a:cubicBezTo>
                    <a:pt x="2369" y="1635"/>
                    <a:pt x="4671" y="2636"/>
                    <a:pt x="6806" y="3603"/>
                  </a:cubicBezTo>
                  <a:cubicBezTo>
                    <a:pt x="5805" y="5204"/>
                    <a:pt x="5305" y="7072"/>
                    <a:pt x="5371" y="8974"/>
                  </a:cubicBezTo>
                  <a:cubicBezTo>
                    <a:pt x="5405" y="9808"/>
                    <a:pt x="5171" y="10575"/>
                    <a:pt x="4737" y="11209"/>
                  </a:cubicBezTo>
                  <a:cubicBezTo>
                    <a:pt x="5471" y="10541"/>
                    <a:pt x="5938" y="9607"/>
                    <a:pt x="6005" y="8540"/>
                  </a:cubicBezTo>
                  <a:cubicBezTo>
                    <a:pt x="6072" y="6639"/>
                    <a:pt x="6739" y="4804"/>
                    <a:pt x="7873" y="3303"/>
                  </a:cubicBezTo>
                  <a:cubicBezTo>
                    <a:pt x="5471" y="1969"/>
                    <a:pt x="2869" y="601"/>
                    <a:pt x="201" y="1"/>
                  </a:cubicBezTo>
                  <a:close/>
                </a:path>
              </a:pathLst>
            </a:custGeom>
            <a:solidFill>
              <a:srgbClr val="FFD8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87" name="Google Shape;6987;p77"/>
            <p:cNvSpPr/>
            <p:nvPr/>
          </p:nvSpPr>
          <p:spPr>
            <a:xfrm>
              <a:off x="2332569" y="1959039"/>
              <a:ext cx="125054" cy="121663"/>
            </a:xfrm>
            <a:custGeom>
              <a:avLst/>
              <a:gdLst/>
              <a:ahLst/>
              <a:cxnLst/>
              <a:rect l="l" t="t" r="r" b="b"/>
              <a:pathLst>
                <a:path w="8207" h="7440" extrusionOk="0">
                  <a:moveTo>
                    <a:pt x="534" y="1"/>
                  </a:moveTo>
                  <a:cubicBezTo>
                    <a:pt x="434" y="868"/>
                    <a:pt x="234" y="1702"/>
                    <a:pt x="0" y="2536"/>
                  </a:cubicBezTo>
                  <a:cubicBezTo>
                    <a:pt x="200" y="2936"/>
                    <a:pt x="434" y="3303"/>
                    <a:pt x="701" y="3636"/>
                  </a:cubicBezTo>
                  <a:cubicBezTo>
                    <a:pt x="2502" y="6038"/>
                    <a:pt x="4670" y="7039"/>
                    <a:pt x="6438" y="7439"/>
                  </a:cubicBezTo>
                  <a:cubicBezTo>
                    <a:pt x="6705" y="5938"/>
                    <a:pt x="7305" y="4504"/>
                    <a:pt x="8206" y="3303"/>
                  </a:cubicBezTo>
                  <a:cubicBezTo>
                    <a:pt x="5804" y="1969"/>
                    <a:pt x="3202" y="601"/>
                    <a:pt x="534" y="1"/>
                  </a:cubicBezTo>
                  <a:close/>
                </a:path>
              </a:pathLst>
            </a:custGeom>
            <a:solidFill>
              <a:srgbClr val="D99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88" name="Google Shape;6988;p77"/>
            <p:cNvSpPr/>
            <p:nvPr/>
          </p:nvSpPr>
          <p:spPr>
            <a:xfrm>
              <a:off x="2275123" y="1586889"/>
              <a:ext cx="364969" cy="444477"/>
            </a:xfrm>
            <a:custGeom>
              <a:avLst/>
              <a:gdLst/>
              <a:ahLst/>
              <a:cxnLst/>
              <a:rect l="l" t="t" r="r" b="b"/>
              <a:pathLst>
                <a:path w="23952" h="27181" extrusionOk="0">
                  <a:moveTo>
                    <a:pt x="11794" y="1"/>
                  </a:moveTo>
                  <a:cubicBezTo>
                    <a:pt x="4871" y="1"/>
                    <a:pt x="1609" y="4805"/>
                    <a:pt x="1035" y="7348"/>
                  </a:cubicBezTo>
                  <a:cubicBezTo>
                    <a:pt x="368" y="10483"/>
                    <a:pt x="1" y="19156"/>
                    <a:pt x="3036" y="23125"/>
                  </a:cubicBezTo>
                  <a:cubicBezTo>
                    <a:pt x="5711" y="26663"/>
                    <a:pt x="9234" y="27180"/>
                    <a:pt x="10914" y="27180"/>
                  </a:cubicBezTo>
                  <a:cubicBezTo>
                    <a:pt x="11119" y="27180"/>
                    <a:pt x="11297" y="27173"/>
                    <a:pt x="11442" y="27162"/>
                  </a:cubicBezTo>
                  <a:cubicBezTo>
                    <a:pt x="12810" y="27028"/>
                    <a:pt x="18381" y="23993"/>
                    <a:pt x="21183" y="12918"/>
                  </a:cubicBezTo>
                  <a:cubicBezTo>
                    <a:pt x="23951" y="1877"/>
                    <a:pt x="17146" y="843"/>
                    <a:pt x="16913" y="776"/>
                  </a:cubicBezTo>
                  <a:cubicBezTo>
                    <a:pt x="15022" y="234"/>
                    <a:pt x="13319" y="1"/>
                    <a:pt x="11794" y="1"/>
                  </a:cubicBezTo>
                  <a:close/>
                </a:path>
              </a:pathLst>
            </a:custGeom>
            <a:solidFill>
              <a:srgbClr val="FFB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89" name="Google Shape;6989;p77"/>
            <p:cNvSpPr/>
            <p:nvPr/>
          </p:nvSpPr>
          <p:spPr>
            <a:xfrm>
              <a:off x="2337140" y="1619217"/>
              <a:ext cx="287699" cy="412197"/>
            </a:xfrm>
            <a:custGeom>
              <a:avLst/>
              <a:gdLst/>
              <a:ahLst/>
              <a:cxnLst/>
              <a:rect l="l" t="t" r="r" b="b"/>
              <a:pathLst>
                <a:path w="18881" h="25207" extrusionOk="0">
                  <a:moveTo>
                    <a:pt x="15445" y="0"/>
                  </a:moveTo>
                  <a:lnTo>
                    <a:pt x="15445" y="0"/>
                  </a:lnTo>
                  <a:cubicBezTo>
                    <a:pt x="16912" y="1568"/>
                    <a:pt x="18080" y="4603"/>
                    <a:pt x="16646" y="10374"/>
                  </a:cubicBezTo>
                  <a:cubicBezTo>
                    <a:pt x="13844" y="21449"/>
                    <a:pt x="8273" y="24484"/>
                    <a:pt x="6905" y="24618"/>
                  </a:cubicBezTo>
                  <a:cubicBezTo>
                    <a:pt x="6752" y="24631"/>
                    <a:pt x="6563" y="24640"/>
                    <a:pt x="6345" y="24640"/>
                  </a:cubicBezTo>
                  <a:cubicBezTo>
                    <a:pt x="4954" y="24640"/>
                    <a:pt x="2365" y="24263"/>
                    <a:pt x="0" y="22216"/>
                  </a:cubicBezTo>
                  <a:lnTo>
                    <a:pt x="0" y="22216"/>
                  </a:lnTo>
                  <a:cubicBezTo>
                    <a:pt x="2506" y="24780"/>
                    <a:pt x="5445" y="25206"/>
                    <a:pt x="6949" y="25206"/>
                  </a:cubicBezTo>
                  <a:cubicBezTo>
                    <a:pt x="7166" y="25206"/>
                    <a:pt x="7354" y="25197"/>
                    <a:pt x="7506" y="25185"/>
                  </a:cubicBezTo>
                  <a:cubicBezTo>
                    <a:pt x="8873" y="25051"/>
                    <a:pt x="14444" y="21982"/>
                    <a:pt x="17213" y="10941"/>
                  </a:cubicBezTo>
                  <a:cubicBezTo>
                    <a:pt x="18881" y="4403"/>
                    <a:pt x="17146" y="1401"/>
                    <a:pt x="15445" y="0"/>
                  </a:cubicBezTo>
                  <a:close/>
                </a:path>
              </a:pathLst>
            </a:custGeom>
            <a:solidFill>
              <a:srgbClr val="FFD8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90" name="Google Shape;6990;p77"/>
            <p:cNvSpPr/>
            <p:nvPr/>
          </p:nvSpPr>
          <p:spPr>
            <a:xfrm>
              <a:off x="2202958" y="1575082"/>
              <a:ext cx="305481" cy="265614"/>
            </a:xfrm>
            <a:custGeom>
              <a:avLst/>
              <a:gdLst/>
              <a:ahLst/>
              <a:cxnLst/>
              <a:rect l="l" t="t" r="r" b="b"/>
              <a:pathLst>
                <a:path w="20048" h="16243" extrusionOk="0">
                  <a:moveTo>
                    <a:pt x="12424" y="1"/>
                  </a:moveTo>
                  <a:cubicBezTo>
                    <a:pt x="11886" y="1"/>
                    <a:pt x="11354" y="53"/>
                    <a:pt x="10841" y="164"/>
                  </a:cubicBezTo>
                  <a:cubicBezTo>
                    <a:pt x="8640" y="631"/>
                    <a:pt x="6672" y="1999"/>
                    <a:pt x="5404" y="3867"/>
                  </a:cubicBezTo>
                  <a:cubicBezTo>
                    <a:pt x="4203" y="5668"/>
                    <a:pt x="3703" y="7836"/>
                    <a:pt x="2569" y="9704"/>
                  </a:cubicBezTo>
                  <a:cubicBezTo>
                    <a:pt x="1901" y="10771"/>
                    <a:pt x="1034" y="11705"/>
                    <a:pt x="534" y="12840"/>
                  </a:cubicBezTo>
                  <a:cubicBezTo>
                    <a:pt x="0" y="14007"/>
                    <a:pt x="33" y="15341"/>
                    <a:pt x="934" y="16242"/>
                  </a:cubicBezTo>
                  <a:cubicBezTo>
                    <a:pt x="1201" y="15141"/>
                    <a:pt x="2368" y="14541"/>
                    <a:pt x="3469" y="14341"/>
                  </a:cubicBezTo>
                  <a:cubicBezTo>
                    <a:pt x="4570" y="14141"/>
                    <a:pt x="5704" y="14274"/>
                    <a:pt x="6805" y="14074"/>
                  </a:cubicBezTo>
                  <a:cubicBezTo>
                    <a:pt x="8873" y="13707"/>
                    <a:pt x="10641" y="12072"/>
                    <a:pt x="11241" y="10038"/>
                  </a:cubicBezTo>
                  <a:cubicBezTo>
                    <a:pt x="11408" y="9437"/>
                    <a:pt x="13576" y="9104"/>
                    <a:pt x="14410" y="8703"/>
                  </a:cubicBezTo>
                  <a:cubicBezTo>
                    <a:pt x="16112" y="7836"/>
                    <a:pt x="16845" y="7636"/>
                    <a:pt x="17946" y="7202"/>
                  </a:cubicBezTo>
                  <a:cubicBezTo>
                    <a:pt x="19047" y="6802"/>
                    <a:pt x="20048" y="5801"/>
                    <a:pt x="20014" y="4634"/>
                  </a:cubicBezTo>
                  <a:cubicBezTo>
                    <a:pt x="20014" y="3900"/>
                    <a:pt x="19647" y="3233"/>
                    <a:pt x="19147" y="2732"/>
                  </a:cubicBezTo>
                  <a:cubicBezTo>
                    <a:pt x="18647" y="2199"/>
                    <a:pt x="18046" y="1832"/>
                    <a:pt x="17413" y="1465"/>
                  </a:cubicBezTo>
                  <a:cubicBezTo>
                    <a:pt x="15961" y="548"/>
                    <a:pt x="14160" y="1"/>
                    <a:pt x="12424" y="1"/>
                  </a:cubicBezTo>
                  <a:close/>
                </a:path>
              </a:pathLst>
            </a:custGeom>
            <a:solidFill>
              <a:srgbClr val="6135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91" name="Google Shape;6991;p77"/>
            <p:cNvSpPr/>
            <p:nvPr/>
          </p:nvSpPr>
          <p:spPr>
            <a:xfrm>
              <a:off x="2441837" y="1576374"/>
              <a:ext cx="191139" cy="187858"/>
            </a:xfrm>
            <a:custGeom>
              <a:avLst/>
              <a:gdLst/>
              <a:ahLst/>
              <a:cxnLst/>
              <a:rect l="l" t="t" r="r" b="b"/>
              <a:pathLst>
                <a:path w="12544" h="11488" extrusionOk="0">
                  <a:moveTo>
                    <a:pt x="1410" y="0"/>
                  </a:moveTo>
                  <a:cubicBezTo>
                    <a:pt x="1263" y="0"/>
                    <a:pt x="1115" y="15"/>
                    <a:pt x="968" y="52"/>
                  </a:cubicBezTo>
                  <a:cubicBezTo>
                    <a:pt x="568" y="152"/>
                    <a:pt x="201" y="452"/>
                    <a:pt x="134" y="819"/>
                  </a:cubicBezTo>
                  <a:cubicBezTo>
                    <a:pt x="1" y="1319"/>
                    <a:pt x="368" y="1819"/>
                    <a:pt x="802" y="2053"/>
                  </a:cubicBezTo>
                  <a:cubicBezTo>
                    <a:pt x="1602" y="2520"/>
                    <a:pt x="2803" y="2320"/>
                    <a:pt x="3537" y="2954"/>
                  </a:cubicBezTo>
                  <a:cubicBezTo>
                    <a:pt x="4371" y="3587"/>
                    <a:pt x="4104" y="4822"/>
                    <a:pt x="4504" y="5689"/>
                  </a:cubicBezTo>
                  <a:cubicBezTo>
                    <a:pt x="4838" y="6423"/>
                    <a:pt x="5638" y="6890"/>
                    <a:pt x="6406" y="7123"/>
                  </a:cubicBezTo>
                  <a:cubicBezTo>
                    <a:pt x="7173" y="7390"/>
                    <a:pt x="8007" y="7524"/>
                    <a:pt x="8741" y="7857"/>
                  </a:cubicBezTo>
                  <a:cubicBezTo>
                    <a:pt x="9508" y="8191"/>
                    <a:pt x="10208" y="8791"/>
                    <a:pt x="10342" y="9592"/>
                  </a:cubicBezTo>
                  <a:cubicBezTo>
                    <a:pt x="10408" y="9992"/>
                    <a:pt x="10342" y="10426"/>
                    <a:pt x="10442" y="10826"/>
                  </a:cubicBezTo>
                  <a:cubicBezTo>
                    <a:pt x="10528" y="11169"/>
                    <a:pt x="10834" y="11488"/>
                    <a:pt x="11172" y="11488"/>
                  </a:cubicBezTo>
                  <a:cubicBezTo>
                    <a:pt x="11228" y="11488"/>
                    <a:pt x="11285" y="11479"/>
                    <a:pt x="11342" y="11460"/>
                  </a:cubicBezTo>
                  <a:cubicBezTo>
                    <a:pt x="11609" y="11326"/>
                    <a:pt x="11709" y="11026"/>
                    <a:pt x="11809" y="10759"/>
                  </a:cubicBezTo>
                  <a:cubicBezTo>
                    <a:pt x="12143" y="9692"/>
                    <a:pt x="12443" y="8558"/>
                    <a:pt x="12477" y="7423"/>
                  </a:cubicBezTo>
                  <a:cubicBezTo>
                    <a:pt x="12543" y="6289"/>
                    <a:pt x="12310" y="5122"/>
                    <a:pt x="11676" y="4188"/>
                  </a:cubicBezTo>
                  <a:cubicBezTo>
                    <a:pt x="10942" y="3154"/>
                    <a:pt x="9775" y="2487"/>
                    <a:pt x="8640" y="1986"/>
                  </a:cubicBezTo>
                  <a:cubicBezTo>
                    <a:pt x="6572" y="1052"/>
                    <a:pt x="4404" y="418"/>
                    <a:pt x="2169" y="85"/>
                  </a:cubicBezTo>
                  <a:cubicBezTo>
                    <a:pt x="1916" y="43"/>
                    <a:pt x="1663" y="0"/>
                    <a:pt x="1410" y="0"/>
                  </a:cubicBezTo>
                  <a:close/>
                </a:path>
              </a:pathLst>
            </a:custGeom>
            <a:solidFill>
              <a:srgbClr val="6135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92" name="Google Shape;6992;p77"/>
            <p:cNvSpPr/>
            <p:nvPr/>
          </p:nvSpPr>
          <p:spPr>
            <a:xfrm>
              <a:off x="2414912" y="1828677"/>
              <a:ext cx="31008" cy="17595"/>
            </a:xfrm>
            <a:custGeom>
              <a:avLst/>
              <a:gdLst/>
              <a:ahLst/>
              <a:cxnLst/>
              <a:rect l="l" t="t" r="r" b="b"/>
              <a:pathLst>
                <a:path w="2035" h="1076" extrusionOk="0">
                  <a:moveTo>
                    <a:pt x="100" y="0"/>
                  </a:moveTo>
                  <a:cubicBezTo>
                    <a:pt x="100" y="267"/>
                    <a:pt x="0" y="968"/>
                    <a:pt x="1001" y="1068"/>
                  </a:cubicBezTo>
                  <a:cubicBezTo>
                    <a:pt x="1057" y="1073"/>
                    <a:pt x="1111" y="1076"/>
                    <a:pt x="1162" y="1076"/>
                  </a:cubicBezTo>
                  <a:cubicBezTo>
                    <a:pt x="2005" y="1076"/>
                    <a:pt x="2035" y="334"/>
                    <a:pt x="2035" y="334"/>
                  </a:cubicBezTo>
                  <a:cubicBezTo>
                    <a:pt x="1701" y="100"/>
                    <a:pt x="100" y="0"/>
                    <a:pt x="100" y="0"/>
                  </a:cubicBezTo>
                  <a:close/>
                </a:path>
              </a:pathLst>
            </a:custGeom>
            <a:solidFill>
              <a:srgbClr val="6135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93" name="Google Shape;6993;p77"/>
            <p:cNvSpPr/>
            <p:nvPr/>
          </p:nvSpPr>
          <p:spPr>
            <a:xfrm>
              <a:off x="2443376" y="1817770"/>
              <a:ext cx="3063" cy="13098"/>
            </a:xfrm>
            <a:custGeom>
              <a:avLst/>
              <a:gdLst/>
              <a:ahLst/>
              <a:cxnLst/>
              <a:rect l="l" t="t" r="r" b="b"/>
              <a:pathLst>
                <a:path w="201" h="801" extrusionOk="0">
                  <a:moveTo>
                    <a:pt x="100" y="0"/>
                  </a:moveTo>
                  <a:cubicBezTo>
                    <a:pt x="0" y="133"/>
                    <a:pt x="33" y="267"/>
                    <a:pt x="33" y="400"/>
                  </a:cubicBezTo>
                  <a:cubicBezTo>
                    <a:pt x="67" y="567"/>
                    <a:pt x="100" y="701"/>
                    <a:pt x="167" y="801"/>
                  </a:cubicBezTo>
                  <a:cubicBezTo>
                    <a:pt x="200" y="667"/>
                    <a:pt x="167" y="534"/>
                    <a:pt x="167" y="400"/>
                  </a:cubicBezTo>
                  <a:lnTo>
                    <a:pt x="133" y="200"/>
                  </a:lnTo>
                  <a:cubicBezTo>
                    <a:pt x="100" y="133"/>
                    <a:pt x="100" y="67"/>
                    <a:pt x="100" y="0"/>
                  </a:cubicBezTo>
                  <a:close/>
                </a:path>
              </a:pathLst>
            </a:custGeom>
            <a:solidFill>
              <a:srgbClr val="935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94" name="Google Shape;6994;p77"/>
            <p:cNvSpPr/>
            <p:nvPr/>
          </p:nvSpPr>
          <p:spPr>
            <a:xfrm>
              <a:off x="2400162" y="1765392"/>
              <a:ext cx="74222" cy="15044"/>
            </a:xfrm>
            <a:custGeom>
              <a:avLst/>
              <a:gdLst/>
              <a:ahLst/>
              <a:cxnLst/>
              <a:rect l="l" t="t" r="r" b="b"/>
              <a:pathLst>
                <a:path w="4871" h="920" extrusionOk="0">
                  <a:moveTo>
                    <a:pt x="1468" y="1"/>
                  </a:moveTo>
                  <a:cubicBezTo>
                    <a:pt x="1135" y="1"/>
                    <a:pt x="1" y="601"/>
                    <a:pt x="67" y="735"/>
                  </a:cubicBezTo>
                  <a:cubicBezTo>
                    <a:pt x="92" y="775"/>
                    <a:pt x="147" y="792"/>
                    <a:pt x="226" y="792"/>
                  </a:cubicBezTo>
                  <a:cubicBezTo>
                    <a:pt x="473" y="792"/>
                    <a:pt x="947" y="627"/>
                    <a:pt x="1402" y="501"/>
                  </a:cubicBezTo>
                  <a:cubicBezTo>
                    <a:pt x="1457" y="489"/>
                    <a:pt x="1527" y="483"/>
                    <a:pt x="1609" y="483"/>
                  </a:cubicBezTo>
                  <a:cubicBezTo>
                    <a:pt x="2337" y="483"/>
                    <a:pt x="4005" y="919"/>
                    <a:pt x="4489" y="919"/>
                  </a:cubicBezTo>
                  <a:cubicBezTo>
                    <a:pt x="4543" y="919"/>
                    <a:pt x="4583" y="914"/>
                    <a:pt x="4604" y="901"/>
                  </a:cubicBezTo>
                  <a:cubicBezTo>
                    <a:pt x="4871" y="768"/>
                    <a:pt x="4671" y="401"/>
                    <a:pt x="4671" y="401"/>
                  </a:cubicBezTo>
                  <a:cubicBezTo>
                    <a:pt x="4671" y="401"/>
                    <a:pt x="1802" y="1"/>
                    <a:pt x="1468" y="1"/>
                  </a:cubicBezTo>
                  <a:close/>
                </a:path>
              </a:pathLst>
            </a:custGeom>
            <a:solidFill>
              <a:srgbClr val="935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95" name="Google Shape;6995;p77"/>
            <p:cNvSpPr/>
            <p:nvPr/>
          </p:nvSpPr>
          <p:spPr>
            <a:xfrm>
              <a:off x="2530290" y="1846664"/>
              <a:ext cx="31008" cy="18151"/>
            </a:xfrm>
            <a:custGeom>
              <a:avLst/>
              <a:gdLst/>
              <a:ahLst/>
              <a:cxnLst/>
              <a:rect l="l" t="t" r="r" b="b"/>
              <a:pathLst>
                <a:path w="2035" h="1110" extrusionOk="0">
                  <a:moveTo>
                    <a:pt x="100" y="1"/>
                  </a:moveTo>
                  <a:cubicBezTo>
                    <a:pt x="100" y="301"/>
                    <a:pt x="0" y="968"/>
                    <a:pt x="1001" y="1102"/>
                  </a:cubicBezTo>
                  <a:cubicBezTo>
                    <a:pt x="1055" y="1107"/>
                    <a:pt x="1107" y="1110"/>
                    <a:pt x="1156" y="1110"/>
                  </a:cubicBezTo>
                  <a:cubicBezTo>
                    <a:pt x="2005" y="1110"/>
                    <a:pt x="2035" y="335"/>
                    <a:pt x="2035" y="335"/>
                  </a:cubicBezTo>
                  <a:cubicBezTo>
                    <a:pt x="1701" y="134"/>
                    <a:pt x="100" y="1"/>
                    <a:pt x="100" y="1"/>
                  </a:cubicBezTo>
                  <a:close/>
                </a:path>
              </a:pathLst>
            </a:custGeom>
            <a:solidFill>
              <a:srgbClr val="6135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96" name="Google Shape;6996;p77"/>
            <p:cNvSpPr/>
            <p:nvPr/>
          </p:nvSpPr>
          <p:spPr>
            <a:xfrm>
              <a:off x="2559257" y="1835757"/>
              <a:ext cx="2560" cy="13654"/>
            </a:xfrm>
            <a:custGeom>
              <a:avLst/>
              <a:gdLst/>
              <a:ahLst/>
              <a:cxnLst/>
              <a:rect l="l" t="t" r="r" b="b"/>
              <a:pathLst>
                <a:path w="168" h="835" extrusionOk="0">
                  <a:moveTo>
                    <a:pt x="67" y="1"/>
                  </a:moveTo>
                  <a:cubicBezTo>
                    <a:pt x="0" y="134"/>
                    <a:pt x="0" y="301"/>
                    <a:pt x="0" y="434"/>
                  </a:cubicBezTo>
                  <a:cubicBezTo>
                    <a:pt x="34" y="568"/>
                    <a:pt x="67" y="701"/>
                    <a:pt x="167" y="835"/>
                  </a:cubicBezTo>
                  <a:cubicBezTo>
                    <a:pt x="167" y="668"/>
                    <a:pt x="134" y="535"/>
                    <a:pt x="134" y="401"/>
                  </a:cubicBezTo>
                  <a:lnTo>
                    <a:pt x="101" y="201"/>
                  </a:lnTo>
                  <a:cubicBezTo>
                    <a:pt x="101" y="134"/>
                    <a:pt x="67" y="101"/>
                    <a:pt x="67" y="1"/>
                  </a:cubicBezTo>
                  <a:close/>
                </a:path>
              </a:pathLst>
            </a:custGeom>
            <a:solidFill>
              <a:srgbClr val="935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97" name="Google Shape;6997;p77"/>
            <p:cNvSpPr/>
            <p:nvPr/>
          </p:nvSpPr>
          <p:spPr>
            <a:xfrm>
              <a:off x="2534344" y="1788858"/>
              <a:ext cx="54413" cy="29042"/>
            </a:xfrm>
            <a:custGeom>
              <a:avLst/>
              <a:gdLst/>
              <a:ahLst/>
              <a:cxnLst/>
              <a:rect l="l" t="t" r="r" b="b"/>
              <a:pathLst>
                <a:path w="3571" h="1776" extrusionOk="0">
                  <a:moveTo>
                    <a:pt x="268" y="0"/>
                  </a:moveTo>
                  <a:cubicBezTo>
                    <a:pt x="268" y="0"/>
                    <a:pt x="1" y="267"/>
                    <a:pt x="134" y="467"/>
                  </a:cubicBezTo>
                  <a:cubicBezTo>
                    <a:pt x="268" y="667"/>
                    <a:pt x="2203" y="801"/>
                    <a:pt x="2569" y="1134"/>
                  </a:cubicBezTo>
                  <a:cubicBezTo>
                    <a:pt x="2907" y="1441"/>
                    <a:pt x="3273" y="1776"/>
                    <a:pt x="3407" y="1776"/>
                  </a:cubicBezTo>
                  <a:cubicBezTo>
                    <a:pt x="3419" y="1776"/>
                    <a:pt x="3429" y="1773"/>
                    <a:pt x="3437" y="1768"/>
                  </a:cubicBezTo>
                  <a:cubicBezTo>
                    <a:pt x="3570" y="1668"/>
                    <a:pt x="2970" y="767"/>
                    <a:pt x="2703" y="667"/>
                  </a:cubicBezTo>
                  <a:cubicBezTo>
                    <a:pt x="2469" y="567"/>
                    <a:pt x="268" y="0"/>
                    <a:pt x="268" y="0"/>
                  </a:cubicBezTo>
                  <a:close/>
                </a:path>
              </a:pathLst>
            </a:custGeom>
            <a:solidFill>
              <a:srgbClr val="935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98" name="Google Shape;6998;p77"/>
            <p:cNvSpPr/>
            <p:nvPr/>
          </p:nvSpPr>
          <p:spPr>
            <a:xfrm>
              <a:off x="2469797" y="1793208"/>
              <a:ext cx="49827" cy="134025"/>
            </a:xfrm>
            <a:custGeom>
              <a:avLst/>
              <a:gdLst/>
              <a:ahLst/>
              <a:cxnLst/>
              <a:rect l="l" t="t" r="r" b="b"/>
              <a:pathLst>
                <a:path w="3270" h="8196" extrusionOk="0">
                  <a:moveTo>
                    <a:pt x="3270" y="1"/>
                  </a:moveTo>
                  <a:lnTo>
                    <a:pt x="3270" y="1"/>
                  </a:lnTo>
                  <a:cubicBezTo>
                    <a:pt x="2769" y="768"/>
                    <a:pt x="2436" y="1602"/>
                    <a:pt x="2202" y="2469"/>
                  </a:cubicBezTo>
                  <a:cubicBezTo>
                    <a:pt x="2069" y="2903"/>
                    <a:pt x="2035" y="3370"/>
                    <a:pt x="2002" y="3804"/>
                  </a:cubicBezTo>
                  <a:cubicBezTo>
                    <a:pt x="1969" y="4271"/>
                    <a:pt x="1935" y="4704"/>
                    <a:pt x="2002" y="5171"/>
                  </a:cubicBezTo>
                  <a:cubicBezTo>
                    <a:pt x="2102" y="5638"/>
                    <a:pt x="2236" y="6039"/>
                    <a:pt x="2336" y="6472"/>
                  </a:cubicBezTo>
                  <a:cubicBezTo>
                    <a:pt x="2436" y="6873"/>
                    <a:pt x="2502" y="7340"/>
                    <a:pt x="2336" y="7673"/>
                  </a:cubicBezTo>
                  <a:cubicBezTo>
                    <a:pt x="2236" y="7840"/>
                    <a:pt x="2035" y="7907"/>
                    <a:pt x="1835" y="7973"/>
                  </a:cubicBezTo>
                  <a:cubicBezTo>
                    <a:pt x="1635" y="8007"/>
                    <a:pt x="1402" y="8007"/>
                    <a:pt x="1201" y="8007"/>
                  </a:cubicBezTo>
                  <a:cubicBezTo>
                    <a:pt x="768" y="7973"/>
                    <a:pt x="368" y="7773"/>
                    <a:pt x="1" y="7506"/>
                  </a:cubicBezTo>
                  <a:lnTo>
                    <a:pt x="1" y="7506"/>
                  </a:lnTo>
                  <a:cubicBezTo>
                    <a:pt x="301" y="7840"/>
                    <a:pt x="734" y="8073"/>
                    <a:pt x="1168" y="8140"/>
                  </a:cubicBezTo>
                  <a:cubicBezTo>
                    <a:pt x="1305" y="8179"/>
                    <a:pt x="1442" y="8195"/>
                    <a:pt x="1578" y="8195"/>
                  </a:cubicBezTo>
                  <a:cubicBezTo>
                    <a:pt x="1675" y="8195"/>
                    <a:pt x="1772" y="8187"/>
                    <a:pt x="1869" y="8173"/>
                  </a:cubicBezTo>
                  <a:cubicBezTo>
                    <a:pt x="2102" y="8140"/>
                    <a:pt x="2369" y="8040"/>
                    <a:pt x="2536" y="7807"/>
                  </a:cubicBezTo>
                  <a:cubicBezTo>
                    <a:pt x="2669" y="7606"/>
                    <a:pt x="2736" y="7340"/>
                    <a:pt x="2703" y="7106"/>
                  </a:cubicBezTo>
                  <a:cubicBezTo>
                    <a:pt x="2703" y="6873"/>
                    <a:pt x="2669" y="6639"/>
                    <a:pt x="2636" y="6406"/>
                  </a:cubicBezTo>
                  <a:cubicBezTo>
                    <a:pt x="2536" y="5972"/>
                    <a:pt x="2402" y="5538"/>
                    <a:pt x="2336" y="5105"/>
                  </a:cubicBezTo>
                  <a:cubicBezTo>
                    <a:pt x="2202" y="4271"/>
                    <a:pt x="2269" y="3370"/>
                    <a:pt x="2436" y="2536"/>
                  </a:cubicBezTo>
                  <a:cubicBezTo>
                    <a:pt x="2602" y="1669"/>
                    <a:pt x="2903" y="802"/>
                    <a:pt x="3270" y="1"/>
                  </a:cubicBezTo>
                  <a:close/>
                </a:path>
              </a:pathLst>
            </a:custGeom>
            <a:solidFill>
              <a:srgbClr val="935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6999" name="Google Shape;6999;p77"/>
            <p:cNvSpPr/>
            <p:nvPr/>
          </p:nvSpPr>
          <p:spPr>
            <a:xfrm>
              <a:off x="2436763" y="1948606"/>
              <a:ext cx="55419" cy="14276"/>
            </a:xfrm>
            <a:custGeom>
              <a:avLst/>
              <a:gdLst/>
              <a:ahLst/>
              <a:cxnLst/>
              <a:rect l="l" t="t" r="r" b="b"/>
              <a:pathLst>
                <a:path w="3637" h="873" extrusionOk="0">
                  <a:moveTo>
                    <a:pt x="1587" y="0"/>
                  </a:moveTo>
                  <a:cubicBezTo>
                    <a:pt x="1131" y="0"/>
                    <a:pt x="0" y="138"/>
                    <a:pt x="0" y="138"/>
                  </a:cubicBezTo>
                  <a:cubicBezTo>
                    <a:pt x="0" y="138"/>
                    <a:pt x="1001" y="572"/>
                    <a:pt x="1535" y="705"/>
                  </a:cubicBezTo>
                  <a:cubicBezTo>
                    <a:pt x="2069" y="805"/>
                    <a:pt x="3636" y="872"/>
                    <a:pt x="3636" y="872"/>
                  </a:cubicBezTo>
                  <a:cubicBezTo>
                    <a:pt x="3636" y="872"/>
                    <a:pt x="3470" y="538"/>
                    <a:pt x="3203" y="305"/>
                  </a:cubicBezTo>
                  <a:cubicBezTo>
                    <a:pt x="3003" y="155"/>
                    <a:pt x="2746" y="136"/>
                    <a:pt x="2490" y="136"/>
                  </a:cubicBezTo>
                  <a:cubicBezTo>
                    <a:pt x="2404" y="136"/>
                    <a:pt x="2319" y="138"/>
                    <a:pt x="2235" y="138"/>
                  </a:cubicBezTo>
                  <a:cubicBezTo>
                    <a:pt x="1902" y="138"/>
                    <a:pt x="2035" y="38"/>
                    <a:pt x="1702" y="5"/>
                  </a:cubicBezTo>
                  <a:cubicBezTo>
                    <a:pt x="1671" y="2"/>
                    <a:pt x="1632" y="0"/>
                    <a:pt x="1587" y="0"/>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000" name="Google Shape;7000;p77"/>
            <p:cNvSpPr/>
            <p:nvPr/>
          </p:nvSpPr>
          <p:spPr>
            <a:xfrm>
              <a:off x="2436260" y="1950863"/>
              <a:ext cx="52356" cy="29026"/>
            </a:xfrm>
            <a:custGeom>
              <a:avLst/>
              <a:gdLst/>
              <a:ahLst/>
              <a:cxnLst/>
              <a:rect l="l" t="t" r="r" b="b"/>
              <a:pathLst>
                <a:path w="3436" h="1775" extrusionOk="0">
                  <a:moveTo>
                    <a:pt x="33" y="0"/>
                  </a:moveTo>
                  <a:cubicBezTo>
                    <a:pt x="33" y="0"/>
                    <a:pt x="0" y="1234"/>
                    <a:pt x="600" y="1568"/>
                  </a:cubicBezTo>
                  <a:cubicBezTo>
                    <a:pt x="849" y="1720"/>
                    <a:pt x="1178" y="1775"/>
                    <a:pt x="1514" y="1775"/>
                  </a:cubicBezTo>
                  <a:cubicBezTo>
                    <a:pt x="1988" y="1775"/>
                    <a:pt x="2476" y="1666"/>
                    <a:pt x="2769" y="1568"/>
                  </a:cubicBezTo>
                  <a:cubicBezTo>
                    <a:pt x="3302" y="1401"/>
                    <a:pt x="3436" y="701"/>
                    <a:pt x="3436" y="701"/>
                  </a:cubicBezTo>
                  <a:lnTo>
                    <a:pt x="3436" y="701"/>
                  </a:lnTo>
                  <a:cubicBezTo>
                    <a:pt x="3299" y="721"/>
                    <a:pt x="3156" y="730"/>
                    <a:pt x="3008" y="730"/>
                  </a:cubicBezTo>
                  <a:cubicBezTo>
                    <a:pt x="1682" y="730"/>
                    <a:pt x="34" y="0"/>
                    <a:pt x="33" y="0"/>
                  </a:cubicBezTo>
                  <a:close/>
                </a:path>
              </a:pathLst>
            </a:custGeom>
            <a:solidFill>
              <a:srgbClr val="FF9B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001" name="Google Shape;7001;p77"/>
            <p:cNvSpPr/>
            <p:nvPr/>
          </p:nvSpPr>
          <p:spPr>
            <a:xfrm>
              <a:off x="2435239" y="1944305"/>
              <a:ext cx="59990" cy="22517"/>
            </a:xfrm>
            <a:custGeom>
              <a:avLst/>
              <a:gdLst/>
              <a:ahLst/>
              <a:cxnLst/>
              <a:rect l="l" t="t" r="r" b="b"/>
              <a:pathLst>
                <a:path w="3937" h="1377" extrusionOk="0">
                  <a:moveTo>
                    <a:pt x="0" y="1"/>
                  </a:moveTo>
                  <a:lnTo>
                    <a:pt x="0" y="1"/>
                  </a:lnTo>
                  <a:cubicBezTo>
                    <a:pt x="134" y="334"/>
                    <a:pt x="467" y="568"/>
                    <a:pt x="768" y="768"/>
                  </a:cubicBezTo>
                  <a:cubicBezTo>
                    <a:pt x="1101" y="935"/>
                    <a:pt x="1435" y="1068"/>
                    <a:pt x="1768" y="1202"/>
                  </a:cubicBezTo>
                  <a:cubicBezTo>
                    <a:pt x="2135" y="1302"/>
                    <a:pt x="2502" y="1369"/>
                    <a:pt x="2869" y="1369"/>
                  </a:cubicBezTo>
                  <a:cubicBezTo>
                    <a:pt x="2930" y="1374"/>
                    <a:pt x="2991" y="1377"/>
                    <a:pt x="3052" y="1377"/>
                  </a:cubicBezTo>
                  <a:cubicBezTo>
                    <a:pt x="3357" y="1377"/>
                    <a:pt x="3658" y="1307"/>
                    <a:pt x="3936" y="1168"/>
                  </a:cubicBezTo>
                  <a:lnTo>
                    <a:pt x="3936" y="1168"/>
                  </a:lnTo>
                  <a:cubicBezTo>
                    <a:pt x="3829" y="1178"/>
                    <a:pt x="3724" y="1182"/>
                    <a:pt x="3621" y="1182"/>
                  </a:cubicBezTo>
                  <a:cubicBezTo>
                    <a:pt x="3371" y="1182"/>
                    <a:pt x="3129" y="1159"/>
                    <a:pt x="2869" y="1135"/>
                  </a:cubicBezTo>
                  <a:cubicBezTo>
                    <a:pt x="2535" y="1068"/>
                    <a:pt x="2202" y="1002"/>
                    <a:pt x="1868" y="902"/>
                  </a:cubicBezTo>
                  <a:cubicBezTo>
                    <a:pt x="1535" y="801"/>
                    <a:pt x="1201" y="668"/>
                    <a:pt x="901" y="535"/>
                  </a:cubicBezTo>
                  <a:cubicBezTo>
                    <a:pt x="567" y="401"/>
                    <a:pt x="234" y="268"/>
                    <a:pt x="0" y="1"/>
                  </a:cubicBezTo>
                  <a:close/>
                </a:path>
              </a:pathLst>
            </a:custGeom>
            <a:solidFill>
              <a:srgbClr val="9351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002" name="Google Shape;7002;p77"/>
            <p:cNvSpPr/>
            <p:nvPr/>
          </p:nvSpPr>
          <p:spPr>
            <a:xfrm>
              <a:off x="2359508" y="1850834"/>
              <a:ext cx="66588" cy="37431"/>
            </a:xfrm>
            <a:custGeom>
              <a:avLst/>
              <a:gdLst/>
              <a:ahLst/>
              <a:cxnLst/>
              <a:rect l="l" t="t" r="r" b="b"/>
              <a:pathLst>
                <a:path w="4370" h="2289" extrusionOk="0">
                  <a:moveTo>
                    <a:pt x="1640" y="0"/>
                  </a:moveTo>
                  <a:cubicBezTo>
                    <a:pt x="1503" y="0"/>
                    <a:pt x="1368" y="4"/>
                    <a:pt x="1234" y="13"/>
                  </a:cubicBezTo>
                  <a:cubicBezTo>
                    <a:pt x="1001" y="46"/>
                    <a:pt x="767" y="46"/>
                    <a:pt x="567" y="180"/>
                  </a:cubicBezTo>
                  <a:cubicBezTo>
                    <a:pt x="334" y="280"/>
                    <a:pt x="167" y="446"/>
                    <a:pt x="100" y="680"/>
                  </a:cubicBezTo>
                  <a:cubicBezTo>
                    <a:pt x="0" y="913"/>
                    <a:pt x="100" y="1180"/>
                    <a:pt x="267" y="1414"/>
                  </a:cubicBezTo>
                  <a:cubicBezTo>
                    <a:pt x="400" y="1614"/>
                    <a:pt x="634" y="1747"/>
                    <a:pt x="867" y="1881"/>
                  </a:cubicBezTo>
                  <a:cubicBezTo>
                    <a:pt x="1369" y="2132"/>
                    <a:pt x="2010" y="2289"/>
                    <a:pt x="2632" y="2289"/>
                  </a:cubicBezTo>
                  <a:cubicBezTo>
                    <a:pt x="2921" y="2289"/>
                    <a:pt x="3205" y="2255"/>
                    <a:pt x="3469" y="2181"/>
                  </a:cubicBezTo>
                  <a:cubicBezTo>
                    <a:pt x="4203" y="1948"/>
                    <a:pt x="4370" y="947"/>
                    <a:pt x="3769" y="480"/>
                  </a:cubicBezTo>
                  <a:cubicBezTo>
                    <a:pt x="3503" y="280"/>
                    <a:pt x="3169" y="180"/>
                    <a:pt x="2869" y="113"/>
                  </a:cubicBezTo>
                  <a:cubicBezTo>
                    <a:pt x="2469" y="38"/>
                    <a:pt x="2049" y="0"/>
                    <a:pt x="1640" y="0"/>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003" name="Google Shape;7003;p77"/>
            <p:cNvSpPr/>
            <p:nvPr/>
          </p:nvSpPr>
          <p:spPr>
            <a:xfrm>
              <a:off x="2528767" y="1874889"/>
              <a:ext cx="42193" cy="33866"/>
            </a:xfrm>
            <a:custGeom>
              <a:avLst/>
              <a:gdLst/>
              <a:ahLst/>
              <a:cxnLst/>
              <a:rect l="l" t="t" r="r" b="b"/>
              <a:pathLst>
                <a:path w="2769" h="2071" extrusionOk="0">
                  <a:moveTo>
                    <a:pt x="1732" y="1"/>
                  </a:moveTo>
                  <a:cubicBezTo>
                    <a:pt x="1411" y="1"/>
                    <a:pt x="1085" y="74"/>
                    <a:pt x="867" y="176"/>
                  </a:cubicBezTo>
                  <a:cubicBezTo>
                    <a:pt x="200" y="510"/>
                    <a:pt x="0" y="1511"/>
                    <a:pt x="701" y="1911"/>
                  </a:cubicBezTo>
                  <a:cubicBezTo>
                    <a:pt x="866" y="2021"/>
                    <a:pt x="1061" y="2071"/>
                    <a:pt x="1260" y="2071"/>
                  </a:cubicBezTo>
                  <a:cubicBezTo>
                    <a:pt x="1421" y="2071"/>
                    <a:pt x="1585" y="2038"/>
                    <a:pt x="1735" y="1978"/>
                  </a:cubicBezTo>
                  <a:cubicBezTo>
                    <a:pt x="2068" y="1878"/>
                    <a:pt x="2335" y="1611"/>
                    <a:pt x="2535" y="1344"/>
                  </a:cubicBezTo>
                  <a:cubicBezTo>
                    <a:pt x="2669" y="1144"/>
                    <a:pt x="2769" y="944"/>
                    <a:pt x="2769" y="743"/>
                  </a:cubicBezTo>
                  <a:cubicBezTo>
                    <a:pt x="2748" y="189"/>
                    <a:pt x="2247" y="1"/>
                    <a:pt x="1732" y="1"/>
                  </a:cubicBezTo>
                  <a:close/>
                </a:path>
              </a:pathLst>
            </a:custGeom>
            <a:solidFill>
              <a:srgbClr val="FFAD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004" name="Google Shape;7004;p77"/>
            <p:cNvSpPr/>
            <p:nvPr/>
          </p:nvSpPr>
          <p:spPr>
            <a:xfrm>
              <a:off x="2159242" y="1725885"/>
              <a:ext cx="223656" cy="560989"/>
            </a:xfrm>
            <a:custGeom>
              <a:avLst/>
              <a:gdLst/>
              <a:ahLst/>
              <a:cxnLst/>
              <a:rect l="l" t="t" r="r" b="b"/>
              <a:pathLst>
                <a:path w="14678" h="34306" extrusionOk="0">
                  <a:moveTo>
                    <a:pt x="13999" y="1"/>
                  </a:moveTo>
                  <a:cubicBezTo>
                    <a:pt x="13596" y="1"/>
                    <a:pt x="12336" y="1167"/>
                    <a:pt x="11466" y="1167"/>
                  </a:cubicBezTo>
                  <a:cubicBezTo>
                    <a:pt x="11337" y="1167"/>
                    <a:pt x="11216" y="1142"/>
                    <a:pt x="11108" y="1082"/>
                  </a:cubicBezTo>
                  <a:lnTo>
                    <a:pt x="11108" y="1082"/>
                  </a:lnTo>
                  <a:cubicBezTo>
                    <a:pt x="11509" y="2117"/>
                    <a:pt x="10475" y="3251"/>
                    <a:pt x="9474" y="3751"/>
                  </a:cubicBezTo>
                  <a:cubicBezTo>
                    <a:pt x="8473" y="4285"/>
                    <a:pt x="7306" y="4318"/>
                    <a:pt x="6171" y="4552"/>
                  </a:cubicBezTo>
                  <a:cubicBezTo>
                    <a:pt x="5071" y="4818"/>
                    <a:pt x="3903" y="5319"/>
                    <a:pt x="3470" y="6386"/>
                  </a:cubicBezTo>
                  <a:cubicBezTo>
                    <a:pt x="3036" y="7354"/>
                    <a:pt x="3369" y="8454"/>
                    <a:pt x="3836" y="9422"/>
                  </a:cubicBezTo>
                  <a:cubicBezTo>
                    <a:pt x="4270" y="10389"/>
                    <a:pt x="4837" y="11323"/>
                    <a:pt x="4904" y="12357"/>
                  </a:cubicBezTo>
                  <a:cubicBezTo>
                    <a:pt x="4971" y="13425"/>
                    <a:pt x="4303" y="14625"/>
                    <a:pt x="3236" y="14659"/>
                  </a:cubicBezTo>
                  <a:cubicBezTo>
                    <a:pt x="3336" y="15026"/>
                    <a:pt x="3369" y="15259"/>
                    <a:pt x="3703" y="15359"/>
                  </a:cubicBezTo>
                  <a:cubicBezTo>
                    <a:pt x="4070" y="15426"/>
                    <a:pt x="4437" y="15426"/>
                    <a:pt x="4770" y="15593"/>
                  </a:cubicBezTo>
                  <a:cubicBezTo>
                    <a:pt x="5404" y="15926"/>
                    <a:pt x="5604" y="16760"/>
                    <a:pt x="5371" y="17427"/>
                  </a:cubicBezTo>
                  <a:cubicBezTo>
                    <a:pt x="5104" y="18095"/>
                    <a:pt x="4537" y="18595"/>
                    <a:pt x="3937" y="18962"/>
                  </a:cubicBezTo>
                  <a:cubicBezTo>
                    <a:pt x="3336" y="19329"/>
                    <a:pt x="2669" y="19596"/>
                    <a:pt x="2069" y="19996"/>
                  </a:cubicBezTo>
                  <a:cubicBezTo>
                    <a:pt x="801" y="20897"/>
                    <a:pt x="0" y="22498"/>
                    <a:pt x="100" y="24066"/>
                  </a:cubicBezTo>
                  <a:cubicBezTo>
                    <a:pt x="167" y="25667"/>
                    <a:pt x="1101" y="27168"/>
                    <a:pt x="2469" y="27935"/>
                  </a:cubicBezTo>
                  <a:cubicBezTo>
                    <a:pt x="1902" y="29736"/>
                    <a:pt x="2402" y="31838"/>
                    <a:pt x="3836" y="33072"/>
                  </a:cubicBezTo>
                  <a:cubicBezTo>
                    <a:pt x="4727" y="33877"/>
                    <a:pt x="5940" y="34306"/>
                    <a:pt x="7151" y="34306"/>
                  </a:cubicBezTo>
                  <a:cubicBezTo>
                    <a:pt x="7846" y="34306"/>
                    <a:pt x="8541" y="34165"/>
                    <a:pt x="9174" y="33873"/>
                  </a:cubicBezTo>
                  <a:cubicBezTo>
                    <a:pt x="9667" y="34131"/>
                    <a:pt x="10197" y="34253"/>
                    <a:pt x="10726" y="34253"/>
                  </a:cubicBezTo>
                  <a:cubicBezTo>
                    <a:pt x="11698" y="34253"/>
                    <a:pt x="12663" y="33840"/>
                    <a:pt x="13377" y="33105"/>
                  </a:cubicBezTo>
                  <a:cubicBezTo>
                    <a:pt x="14444" y="31938"/>
                    <a:pt x="14678" y="30070"/>
                    <a:pt x="13877" y="28702"/>
                  </a:cubicBezTo>
                  <a:cubicBezTo>
                    <a:pt x="13744" y="28502"/>
                    <a:pt x="13577" y="28269"/>
                    <a:pt x="13377" y="28202"/>
                  </a:cubicBezTo>
                  <a:cubicBezTo>
                    <a:pt x="13316" y="28176"/>
                    <a:pt x="13248" y="28163"/>
                    <a:pt x="13180" y="28163"/>
                  </a:cubicBezTo>
                  <a:cubicBezTo>
                    <a:pt x="12989" y="28163"/>
                    <a:pt x="12801" y="28263"/>
                    <a:pt x="12776" y="28435"/>
                  </a:cubicBezTo>
                  <a:cubicBezTo>
                    <a:pt x="12709" y="28669"/>
                    <a:pt x="12876" y="28869"/>
                    <a:pt x="12943" y="29069"/>
                  </a:cubicBezTo>
                  <a:cubicBezTo>
                    <a:pt x="13076" y="29403"/>
                    <a:pt x="12976" y="29836"/>
                    <a:pt x="12709" y="30070"/>
                  </a:cubicBezTo>
                  <a:cubicBezTo>
                    <a:pt x="12518" y="30238"/>
                    <a:pt x="12223" y="30371"/>
                    <a:pt x="11948" y="30371"/>
                  </a:cubicBezTo>
                  <a:cubicBezTo>
                    <a:pt x="11841" y="30371"/>
                    <a:pt x="11736" y="30350"/>
                    <a:pt x="11642" y="30303"/>
                  </a:cubicBezTo>
                  <a:cubicBezTo>
                    <a:pt x="11624" y="30304"/>
                    <a:pt x="11607" y="30304"/>
                    <a:pt x="11589" y="30304"/>
                  </a:cubicBezTo>
                  <a:cubicBezTo>
                    <a:pt x="10244" y="30304"/>
                    <a:pt x="9070" y="29052"/>
                    <a:pt x="8807" y="27702"/>
                  </a:cubicBezTo>
                  <a:cubicBezTo>
                    <a:pt x="8540" y="26334"/>
                    <a:pt x="9007" y="24933"/>
                    <a:pt x="9674" y="23699"/>
                  </a:cubicBezTo>
                  <a:cubicBezTo>
                    <a:pt x="10374" y="22464"/>
                    <a:pt x="11242" y="21364"/>
                    <a:pt x="11909" y="20129"/>
                  </a:cubicBezTo>
                  <a:cubicBezTo>
                    <a:pt x="12543" y="18895"/>
                    <a:pt x="12976" y="17427"/>
                    <a:pt x="12609" y="16093"/>
                  </a:cubicBezTo>
                  <a:cubicBezTo>
                    <a:pt x="12109" y="14125"/>
                    <a:pt x="10108" y="12724"/>
                    <a:pt x="9874" y="10723"/>
                  </a:cubicBezTo>
                  <a:cubicBezTo>
                    <a:pt x="9741" y="9555"/>
                    <a:pt x="10241" y="8388"/>
                    <a:pt x="10808" y="7387"/>
                  </a:cubicBezTo>
                  <a:cubicBezTo>
                    <a:pt x="11375" y="6353"/>
                    <a:pt x="13910" y="1483"/>
                    <a:pt x="14110" y="315"/>
                  </a:cubicBezTo>
                  <a:cubicBezTo>
                    <a:pt x="14156" y="89"/>
                    <a:pt x="14110" y="1"/>
                    <a:pt x="13999" y="1"/>
                  </a:cubicBezTo>
                  <a:close/>
                </a:path>
              </a:pathLst>
            </a:custGeom>
            <a:solidFill>
              <a:srgbClr val="6135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005" name="Google Shape;7005;p77"/>
            <p:cNvSpPr/>
            <p:nvPr/>
          </p:nvSpPr>
          <p:spPr>
            <a:xfrm>
              <a:off x="2091130" y="1551551"/>
              <a:ext cx="508293" cy="614298"/>
            </a:xfrm>
            <a:custGeom>
              <a:avLst/>
              <a:gdLst/>
              <a:ahLst/>
              <a:cxnLst/>
              <a:rect l="l" t="t" r="r" b="b"/>
              <a:pathLst>
                <a:path w="33358" h="37566" extrusionOk="0">
                  <a:moveTo>
                    <a:pt x="26732" y="0"/>
                  </a:moveTo>
                  <a:cubicBezTo>
                    <a:pt x="26593" y="0"/>
                    <a:pt x="26466" y="22"/>
                    <a:pt x="26353" y="68"/>
                  </a:cubicBezTo>
                  <a:cubicBezTo>
                    <a:pt x="24685" y="736"/>
                    <a:pt x="15979" y="402"/>
                    <a:pt x="14611" y="1469"/>
                  </a:cubicBezTo>
                  <a:cubicBezTo>
                    <a:pt x="13243" y="2537"/>
                    <a:pt x="10008" y="7707"/>
                    <a:pt x="6438" y="13578"/>
                  </a:cubicBezTo>
                  <a:cubicBezTo>
                    <a:pt x="2869" y="19449"/>
                    <a:pt x="6605" y="24052"/>
                    <a:pt x="4570" y="28656"/>
                  </a:cubicBezTo>
                  <a:cubicBezTo>
                    <a:pt x="2502" y="33259"/>
                    <a:pt x="1" y="37562"/>
                    <a:pt x="1" y="37562"/>
                  </a:cubicBezTo>
                  <a:cubicBezTo>
                    <a:pt x="1" y="37562"/>
                    <a:pt x="85" y="37565"/>
                    <a:pt x="239" y="37565"/>
                  </a:cubicBezTo>
                  <a:cubicBezTo>
                    <a:pt x="1524" y="37565"/>
                    <a:pt x="7671" y="37352"/>
                    <a:pt x="10708" y="33392"/>
                  </a:cubicBezTo>
                  <a:cubicBezTo>
                    <a:pt x="14111" y="28989"/>
                    <a:pt x="11209" y="24553"/>
                    <a:pt x="11676" y="16947"/>
                  </a:cubicBezTo>
                  <a:cubicBezTo>
                    <a:pt x="12176" y="9308"/>
                    <a:pt x="22083" y="7207"/>
                    <a:pt x="23050" y="5372"/>
                  </a:cubicBezTo>
                  <a:cubicBezTo>
                    <a:pt x="23728" y="4087"/>
                    <a:pt x="26993" y="2572"/>
                    <a:pt x="29048" y="2572"/>
                  </a:cubicBezTo>
                  <a:cubicBezTo>
                    <a:pt x="29926" y="2572"/>
                    <a:pt x="30583" y="2849"/>
                    <a:pt x="30722" y="3538"/>
                  </a:cubicBezTo>
                  <a:cubicBezTo>
                    <a:pt x="31189" y="5839"/>
                    <a:pt x="33158" y="7174"/>
                    <a:pt x="33158" y="7174"/>
                  </a:cubicBezTo>
                  <a:cubicBezTo>
                    <a:pt x="33158" y="7174"/>
                    <a:pt x="33358" y="5372"/>
                    <a:pt x="33158" y="4839"/>
                  </a:cubicBezTo>
                  <a:cubicBezTo>
                    <a:pt x="32971" y="4309"/>
                    <a:pt x="28684" y="0"/>
                    <a:pt x="267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006" name="Google Shape;7006;p77"/>
            <p:cNvSpPr/>
            <p:nvPr/>
          </p:nvSpPr>
          <p:spPr>
            <a:xfrm>
              <a:off x="2091130" y="1583912"/>
              <a:ext cx="452386" cy="581397"/>
            </a:xfrm>
            <a:custGeom>
              <a:avLst/>
              <a:gdLst/>
              <a:ahLst/>
              <a:cxnLst/>
              <a:rect l="l" t="t" r="r" b="b"/>
              <a:pathLst>
                <a:path w="29689" h="35554" extrusionOk="0">
                  <a:moveTo>
                    <a:pt x="28141" y="0"/>
                  </a:moveTo>
                  <a:cubicBezTo>
                    <a:pt x="26100" y="0"/>
                    <a:pt x="22838" y="1514"/>
                    <a:pt x="22150" y="2793"/>
                  </a:cubicBezTo>
                  <a:cubicBezTo>
                    <a:pt x="21182" y="4627"/>
                    <a:pt x="11275" y="6729"/>
                    <a:pt x="10775" y="14368"/>
                  </a:cubicBezTo>
                  <a:cubicBezTo>
                    <a:pt x="10308" y="21973"/>
                    <a:pt x="13177" y="26376"/>
                    <a:pt x="9774" y="30813"/>
                  </a:cubicBezTo>
                  <a:cubicBezTo>
                    <a:pt x="7272" y="34115"/>
                    <a:pt x="2602" y="34782"/>
                    <a:pt x="367" y="34949"/>
                  </a:cubicBezTo>
                  <a:cubicBezTo>
                    <a:pt x="134" y="35349"/>
                    <a:pt x="1" y="35550"/>
                    <a:pt x="1" y="35550"/>
                  </a:cubicBezTo>
                  <a:cubicBezTo>
                    <a:pt x="1" y="35550"/>
                    <a:pt x="104" y="35554"/>
                    <a:pt x="293" y="35554"/>
                  </a:cubicBezTo>
                  <a:cubicBezTo>
                    <a:pt x="1687" y="35554"/>
                    <a:pt x="7711" y="35321"/>
                    <a:pt x="10708" y="31413"/>
                  </a:cubicBezTo>
                  <a:cubicBezTo>
                    <a:pt x="14111" y="26977"/>
                    <a:pt x="11209" y="22574"/>
                    <a:pt x="11676" y="14968"/>
                  </a:cubicBezTo>
                  <a:cubicBezTo>
                    <a:pt x="12176" y="7329"/>
                    <a:pt x="22083" y="5228"/>
                    <a:pt x="23050" y="3393"/>
                  </a:cubicBezTo>
                  <a:cubicBezTo>
                    <a:pt x="23736" y="2112"/>
                    <a:pt x="26978" y="590"/>
                    <a:pt x="29017" y="590"/>
                  </a:cubicBezTo>
                  <a:cubicBezTo>
                    <a:pt x="29260" y="590"/>
                    <a:pt x="29486" y="612"/>
                    <a:pt x="29688" y="658"/>
                  </a:cubicBezTo>
                  <a:cubicBezTo>
                    <a:pt x="29443" y="193"/>
                    <a:pt x="28870" y="0"/>
                    <a:pt x="281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007" name="Google Shape;7007;p77"/>
            <p:cNvSpPr/>
            <p:nvPr/>
          </p:nvSpPr>
          <p:spPr>
            <a:xfrm>
              <a:off x="2524698" y="1561935"/>
              <a:ext cx="74725" cy="106929"/>
            </a:xfrm>
            <a:custGeom>
              <a:avLst/>
              <a:gdLst/>
              <a:ahLst/>
              <a:cxnLst/>
              <a:rect l="l" t="t" r="r" b="b"/>
              <a:pathLst>
                <a:path w="4904" h="6539" extrusionOk="0">
                  <a:moveTo>
                    <a:pt x="0" y="0"/>
                  </a:moveTo>
                  <a:lnTo>
                    <a:pt x="0" y="0"/>
                  </a:lnTo>
                  <a:cubicBezTo>
                    <a:pt x="1801" y="1301"/>
                    <a:pt x="3669" y="3236"/>
                    <a:pt x="3803" y="3570"/>
                  </a:cubicBezTo>
                  <a:cubicBezTo>
                    <a:pt x="3970" y="4037"/>
                    <a:pt x="3870" y="5271"/>
                    <a:pt x="3836" y="5771"/>
                  </a:cubicBezTo>
                  <a:cubicBezTo>
                    <a:pt x="4303" y="6272"/>
                    <a:pt x="4704" y="6539"/>
                    <a:pt x="4704" y="6539"/>
                  </a:cubicBezTo>
                  <a:cubicBezTo>
                    <a:pt x="4704" y="6539"/>
                    <a:pt x="4904" y="4737"/>
                    <a:pt x="4704" y="4170"/>
                  </a:cubicBezTo>
                  <a:cubicBezTo>
                    <a:pt x="4570" y="3770"/>
                    <a:pt x="2035" y="1201"/>
                    <a:pt x="0" y="0"/>
                  </a:cubicBezTo>
                  <a:close/>
                </a:path>
              </a:pathLst>
            </a:custGeom>
            <a:solidFill>
              <a:srgbClr val="FFFA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008" name="Google Shape;7008;p77"/>
            <p:cNvSpPr/>
            <p:nvPr/>
          </p:nvSpPr>
          <p:spPr>
            <a:xfrm>
              <a:off x="2360514" y="1664007"/>
              <a:ext cx="143857" cy="87224"/>
            </a:xfrm>
            <a:custGeom>
              <a:avLst/>
              <a:gdLst/>
              <a:ahLst/>
              <a:cxnLst/>
              <a:rect l="l" t="t" r="r" b="b"/>
              <a:pathLst>
                <a:path w="9441" h="5334" extrusionOk="0">
                  <a:moveTo>
                    <a:pt x="9300" y="0"/>
                  </a:moveTo>
                  <a:cubicBezTo>
                    <a:pt x="9211" y="0"/>
                    <a:pt x="9107" y="297"/>
                    <a:pt x="9107" y="297"/>
                  </a:cubicBezTo>
                  <a:cubicBezTo>
                    <a:pt x="9107" y="297"/>
                    <a:pt x="8207" y="3499"/>
                    <a:pt x="6706" y="4066"/>
                  </a:cubicBezTo>
                  <a:cubicBezTo>
                    <a:pt x="5205" y="4633"/>
                    <a:pt x="1" y="5267"/>
                    <a:pt x="1" y="5267"/>
                  </a:cubicBezTo>
                  <a:lnTo>
                    <a:pt x="301" y="5333"/>
                  </a:lnTo>
                  <a:cubicBezTo>
                    <a:pt x="301" y="5333"/>
                    <a:pt x="5538" y="5000"/>
                    <a:pt x="7006" y="4099"/>
                  </a:cubicBezTo>
                  <a:cubicBezTo>
                    <a:pt x="8840" y="2932"/>
                    <a:pt x="9441" y="964"/>
                    <a:pt x="9408" y="297"/>
                  </a:cubicBezTo>
                  <a:cubicBezTo>
                    <a:pt x="9385" y="74"/>
                    <a:pt x="9345" y="0"/>
                    <a:pt x="9300" y="0"/>
                  </a:cubicBezTo>
                  <a:close/>
                </a:path>
              </a:pathLst>
            </a:custGeom>
            <a:solidFill>
              <a:srgbClr val="6135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009" name="Google Shape;7009;p77"/>
            <p:cNvSpPr/>
            <p:nvPr/>
          </p:nvSpPr>
          <p:spPr>
            <a:xfrm>
              <a:off x="2371196" y="1679754"/>
              <a:ext cx="120986" cy="68746"/>
            </a:xfrm>
            <a:custGeom>
              <a:avLst/>
              <a:gdLst/>
              <a:ahLst/>
              <a:cxnLst/>
              <a:rect l="l" t="t" r="r" b="b"/>
              <a:pathLst>
                <a:path w="7940" h="4204" extrusionOk="0">
                  <a:moveTo>
                    <a:pt x="7939" y="1"/>
                  </a:moveTo>
                  <a:cubicBezTo>
                    <a:pt x="7939" y="1"/>
                    <a:pt x="7139" y="101"/>
                    <a:pt x="6705" y="568"/>
                  </a:cubicBezTo>
                  <a:cubicBezTo>
                    <a:pt x="6705" y="568"/>
                    <a:pt x="4570" y="3270"/>
                    <a:pt x="0" y="4204"/>
                  </a:cubicBezTo>
                  <a:cubicBezTo>
                    <a:pt x="0" y="4204"/>
                    <a:pt x="6338" y="3870"/>
                    <a:pt x="7939" y="1"/>
                  </a:cubicBezTo>
                  <a:close/>
                </a:path>
              </a:pathLst>
            </a:custGeom>
            <a:solidFill>
              <a:srgbClr val="6135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010" name="Google Shape;7010;p77"/>
            <p:cNvSpPr/>
            <p:nvPr/>
          </p:nvSpPr>
          <p:spPr>
            <a:xfrm>
              <a:off x="2300036" y="2031039"/>
              <a:ext cx="45255" cy="171505"/>
            </a:xfrm>
            <a:custGeom>
              <a:avLst/>
              <a:gdLst/>
              <a:ahLst/>
              <a:cxnLst/>
              <a:rect l="l" t="t" r="r" b="b"/>
              <a:pathLst>
                <a:path w="2970" h="10488" extrusionOk="0">
                  <a:moveTo>
                    <a:pt x="2902" y="1"/>
                  </a:moveTo>
                  <a:cubicBezTo>
                    <a:pt x="2902" y="501"/>
                    <a:pt x="2736" y="1001"/>
                    <a:pt x="2569" y="1468"/>
                  </a:cubicBezTo>
                  <a:cubicBezTo>
                    <a:pt x="2402" y="1935"/>
                    <a:pt x="2202" y="2402"/>
                    <a:pt x="2002" y="2869"/>
                  </a:cubicBezTo>
                  <a:cubicBezTo>
                    <a:pt x="1768" y="3303"/>
                    <a:pt x="1568" y="3737"/>
                    <a:pt x="1335" y="4204"/>
                  </a:cubicBezTo>
                  <a:cubicBezTo>
                    <a:pt x="1068" y="4637"/>
                    <a:pt x="834" y="5071"/>
                    <a:pt x="634" y="5538"/>
                  </a:cubicBezTo>
                  <a:cubicBezTo>
                    <a:pt x="434" y="6005"/>
                    <a:pt x="234" y="6505"/>
                    <a:pt x="167" y="7006"/>
                  </a:cubicBezTo>
                  <a:cubicBezTo>
                    <a:pt x="67" y="7506"/>
                    <a:pt x="0" y="8040"/>
                    <a:pt x="100" y="8540"/>
                  </a:cubicBezTo>
                  <a:cubicBezTo>
                    <a:pt x="167" y="9074"/>
                    <a:pt x="367" y="9574"/>
                    <a:pt x="734" y="9941"/>
                  </a:cubicBezTo>
                  <a:cubicBezTo>
                    <a:pt x="1055" y="10291"/>
                    <a:pt x="1502" y="10488"/>
                    <a:pt x="1943" y="10488"/>
                  </a:cubicBezTo>
                  <a:cubicBezTo>
                    <a:pt x="2008" y="10488"/>
                    <a:pt x="2072" y="10483"/>
                    <a:pt x="2135" y="10475"/>
                  </a:cubicBezTo>
                  <a:cubicBezTo>
                    <a:pt x="1635" y="10442"/>
                    <a:pt x="1168" y="10208"/>
                    <a:pt x="868" y="9841"/>
                  </a:cubicBezTo>
                  <a:cubicBezTo>
                    <a:pt x="567" y="9474"/>
                    <a:pt x="401" y="9007"/>
                    <a:pt x="334" y="8507"/>
                  </a:cubicBezTo>
                  <a:cubicBezTo>
                    <a:pt x="234" y="7539"/>
                    <a:pt x="534" y="6572"/>
                    <a:pt x="934" y="5671"/>
                  </a:cubicBezTo>
                  <a:cubicBezTo>
                    <a:pt x="1301" y="4771"/>
                    <a:pt x="1868" y="3903"/>
                    <a:pt x="2235" y="2936"/>
                  </a:cubicBezTo>
                  <a:cubicBezTo>
                    <a:pt x="2402" y="2469"/>
                    <a:pt x="2569" y="2002"/>
                    <a:pt x="2736" y="1502"/>
                  </a:cubicBezTo>
                  <a:cubicBezTo>
                    <a:pt x="2836" y="1035"/>
                    <a:pt x="2969" y="534"/>
                    <a:pt x="2902" y="1"/>
                  </a:cubicBezTo>
                  <a:close/>
                </a:path>
              </a:pathLst>
            </a:custGeom>
            <a:solidFill>
              <a:srgbClr val="6135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011" name="Google Shape;7011;p77"/>
            <p:cNvSpPr/>
            <p:nvPr/>
          </p:nvSpPr>
          <p:spPr>
            <a:xfrm>
              <a:off x="2147037" y="1621392"/>
              <a:ext cx="246543" cy="501106"/>
            </a:xfrm>
            <a:custGeom>
              <a:avLst/>
              <a:gdLst/>
              <a:ahLst/>
              <a:cxnLst/>
              <a:rect l="l" t="t" r="r" b="b"/>
              <a:pathLst>
                <a:path w="16180" h="30644" extrusionOk="0">
                  <a:moveTo>
                    <a:pt x="16179" y="0"/>
                  </a:moveTo>
                  <a:cubicBezTo>
                    <a:pt x="11009" y="2769"/>
                    <a:pt x="4704" y="5738"/>
                    <a:pt x="3303" y="11409"/>
                  </a:cubicBezTo>
                  <a:cubicBezTo>
                    <a:pt x="2769" y="13610"/>
                    <a:pt x="2936" y="15912"/>
                    <a:pt x="3136" y="18147"/>
                  </a:cubicBezTo>
                  <a:cubicBezTo>
                    <a:pt x="3337" y="20415"/>
                    <a:pt x="3603" y="22683"/>
                    <a:pt x="3270" y="24918"/>
                  </a:cubicBezTo>
                  <a:cubicBezTo>
                    <a:pt x="2936" y="27120"/>
                    <a:pt x="1902" y="29355"/>
                    <a:pt x="1" y="30622"/>
                  </a:cubicBezTo>
                  <a:cubicBezTo>
                    <a:pt x="145" y="30636"/>
                    <a:pt x="289" y="30643"/>
                    <a:pt x="434" y="30643"/>
                  </a:cubicBezTo>
                  <a:cubicBezTo>
                    <a:pt x="2357" y="30643"/>
                    <a:pt x="4240" y="29429"/>
                    <a:pt x="5171" y="27754"/>
                  </a:cubicBezTo>
                  <a:cubicBezTo>
                    <a:pt x="6205" y="25952"/>
                    <a:pt x="6439" y="23817"/>
                    <a:pt x="6405" y="21749"/>
                  </a:cubicBezTo>
                  <a:cubicBezTo>
                    <a:pt x="6339" y="19681"/>
                    <a:pt x="6072" y="17613"/>
                    <a:pt x="6139" y="15545"/>
                  </a:cubicBezTo>
                  <a:cubicBezTo>
                    <a:pt x="6305" y="12309"/>
                    <a:pt x="7406" y="9140"/>
                    <a:pt x="9274" y="6538"/>
                  </a:cubicBezTo>
                  <a:cubicBezTo>
                    <a:pt x="11142" y="3937"/>
                    <a:pt x="13677" y="1969"/>
                    <a:pt x="16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012" name="Google Shape;7012;p77"/>
            <p:cNvSpPr/>
            <p:nvPr/>
          </p:nvSpPr>
          <p:spPr>
            <a:xfrm>
              <a:off x="2275123" y="1452160"/>
              <a:ext cx="396983" cy="219238"/>
            </a:xfrm>
            <a:custGeom>
              <a:avLst/>
              <a:gdLst/>
              <a:ahLst/>
              <a:cxnLst/>
              <a:rect l="l" t="t" r="r" b="b"/>
              <a:pathLst>
                <a:path w="26053" h="13407" extrusionOk="0">
                  <a:moveTo>
                    <a:pt x="160" y="1"/>
                  </a:moveTo>
                  <a:cubicBezTo>
                    <a:pt x="107" y="1"/>
                    <a:pt x="54" y="3"/>
                    <a:pt x="1" y="9"/>
                  </a:cubicBezTo>
                  <a:cubicBezTo>
                    <a:pt x="868" y="2277"/>
                    <a:pt x="1068" y="6180"/>
                    <a:pt x="801" y="8582"/>
                  </a:cubicBezTo>
                  <a:cubicBezTo>
                    <a:pt x="1802" y="10116"/>
                    <a:pt x="3703" y="10783"/>
                    <a:pt x="5471" y="11250"/>
                  </a:cubicBezTo>
                  <a:cubicBezTo>
                    <a:pt x="10108" y="12451"/>
                    <a:pt x="14878" y="13185"/>
                    <a:pt x="19648" y="13352"/>
                  </a:cubicBezTo>
                  <a:cubicBezTo>
                    <a:pt x="20086" y="13371"/>
                    <a:pt x="20678" y="13406"/>
                    <a:pt x="21295" y="13406"/>
                  </a:cubicBezTo>
                  <a:cubicBezTo>
                    <a:pt x="22744" y="13406"/>
                    <a:pt x="24328" y="13214"/>
                    <a:pt x="24352" y="12184"/>
                  </a:cubicBezTo>
                  <a:cubicBezTo>
                    <a:pt x="24418" y="10216"/>
                    <a:pt x="26053" y="1877"/>
                    <a:pt x="26019" y="1877"/>
                  </a:cubicBezTo>
                  <a:lnTo>
                    <a:pt x="26019" y="1877"/>
                  </a:lnTo>
                  <a:cubicBezTo>
                    <a:pt x="24552" y="2043"/>
                    <a:pt x="24385" y="4378"/>
                    <a:pt x="24385" y="4378"/>
                  </a:cubicBezTo>
                  <a:cubicBezTo>
                    <a:pt x="24294" y="4365"/>
                    <a:pt x="24210" y="4359"/>
                    <a:pt x="24132" y="4359"/>
                  </a:cubicBezTo>
                  <a:cubicBezTo>
                    <a:pt x="23047" y="4359"/>
                    <a:pt x="23251" y="5579"/>
                    <a:pt x="23251" y="5579"/>
                  </a:cubicBezTo>
                  <a:cubicBezTo>
                    <a:pt x="23818" y="5713"/>
                    <a:pt x="24085" y="6580"/>
                    <a:pt x="23885" y="7714"/>
                  </a:cubicBezTo>
                  <a:cubicBezTo>
                    <a:pt x="23663" y="8792"/>
                    <a:pt x="22839" y="9959"/>
                    <a:pt x="22071" y="9959"/>
                  </a:cubicBezTo>
                  <a:cubicBezTo>
                    <a:pt x="22030" y="9959"/>
                    <a:pt x="21990" y="9956"/>
                    <a:pt x="21950" y="9949"/>
                  </a:cubicBezTo>
                  <a:cubicBezTo>
                    <a:pt x="21183" y="9782"/>
                    <a:pt x="21483" y="8848"/>
                    <a:pt x="21483" y="8848"/>
                  </a:cubicBezTo>
                  <a:cubicBezTo>
                    <a:pt x="21483" y="8848"/>
                    <a:pt x="21650" y="8648"/>
                    <a:pt x="21950" y="7848"/>
                  </a:cubicBezTo>
                  <a:cubicBezTo>
                    <a:pt x="22190" y="7248"/>
                    <a:pt x="21843" y="6856"/>
                    <a:pt x="21444" y="6856"/>
                  </a:cubicBezTo>
                  <a:cubicBezTo>
                    <a:pt x="21288" y="6856"/>
                    <a:pt x="21123" y="6916"/>
                    <a:pt x="20982" y="7047"/>
                  </a:cubicBezTo>
                  <a:cubicBezTo>
                    <a:pt x="20482" y="7514"/>
                    <a:pt x="20949" y="8181"/>
                    <a:pt x="20916" y="8782"/>
                  </a:cubicBezTo>
                  <a:cubicBezTo>
                    <a:pt x="20886" y="9316"/>
                    <a:pt x="20487" y="10087"/>
                    <a:pt x="19390" y="10087"/>
                  </a:cubicBezTo>
                  <a:cubicBezTo>
                    <a:pt x="19254" y="10087"/>
                    <a:pt x="19106" y="10075"/>
                    <a:pt x="18948" y="10049"/>
                  </a:cubicBezTo>
                  <a:cubicBezTo>
                    <a:pt x="17480" y="9816"/>
                    <a:pt x="18281" y="8281"/>
                    <a:pt x="18281" y="8281"/>
                  </a:cubicBezTo>
                  <a:cubicBezTo>
                    <a:pt x="19915" y="8281"/>
                    <a:pt x="19548" y="6814"/>
                    <a:pt x="18948" y="6547"/>
                  </a:cubicBezTo>
                  <a:cubicBezTo>
                    <a:pt x="18736" y="6458"/>
                    <a:pt x="18555" y="6428"/>
                    <a:pt x="18407" y="6428"/>
                  </a:cubicBezTo>
                  <a:cubicBezTo>
                    <a:pt x="18110" y="6428"/>
                    <a:pt x="17947" y="6547"/>
                    <a:pt x="17947" y="6547"/>
                  </a:cubicBezTo>
                  <a:cubicBezTo>
                    <a:pt x="17947" y="6547"/>
                    <a:pt x="19615" y="2611"/>
                    <a:pt x="17613" y="2510"/>
                  </a:cubicBezTo>
                  <a:cubicBezTo>
                    <a:pt x="17587" y="2509"/>
                    <a:pt x="17561" y="2509"/>
                    <a:pt x="17536" y="2509"/>
                  </a:cubicBezTo>
                  <a:cubicBezTo>
                    <a:pt x="15636" y="2509"/>
                    <a:pt x="16546" y="6180"/>
                    <a:pt x="16546" y="6180"/>
                  </a:cubicBezTo>
                  <a:cubicBezTo>
                    <a:pt x="16546" y="6180"/>
                    <a:pt x="16154" y="5968"/>
                    <a:pt x="15782" y="5968"/>
                  </a:cubicBezTo>
                  <a:cubicBezTo>
                    <a:pt x="15494" y="5968"/>
                    <a:pt x="15218" y="6095"/>
                    <a:pt x="15145" y="6547"/>
                  </a:cubicBezTo>
                  <a:cubicBezTo>
                    <a:pt x="14978" y="7581"/>
                    <a:pt x="16179" y="7781"/>
                    <a:pt x="16179" y="7781"/>
                  </a:cubicBezTo>
                  <a:cubicBezTo>
                    <a:pt x="16179" y="7781"/>
                    <a:pt x="15626" y="9468"/>
                    <a:pt x="14331" y="9468"/>
                  </a:cubicBezTo>
                  <a:cubicBezTo>
                    <a:pt x="14169" y="9468"/>
                    <a:pt x="13996" y="9441"/>
                    <a:pt x="13811" y="9382"/>
                  </a:cubicBezTo>
                  <a:cubicBezTo>
                    <a:pt x="12143" y="8815"/>
                    <a:pt x="12710" y="7447"/>
                    <a:pt x="12710" y="7447"/>
                  </a:cubicBezTo>
                  <a:lnTo>
                    <a:pt x="12710" y="7447"/>
                  </a:lnTo>
                  <a:cubicBezTo>
                    <a:pt x="12710" y="7447"/>
                    <a:pt x="12728" y="7451"/>
                    <a:pt x="12758" y="7451"/>
                  </a:cubicBezTo>
                  <a:cubicBezTo>
                    <a:pt x="12894" y="7451"/>
                    <a:pt x="13286" y="7384"/>
                    <a:pt x="13477" y="6647"/>
                  </a:cubicBezTo>
                  <a:cubicBezTo>
                    <a:pt x="13615" y="6028"/>
                    <a:pt x="12917" y="5377"/>
                    <a:pt x="12327" y="5377"/>
                  </a:cubicBezTo>
                  <a:cubicBezTo>
                    <a:pt x="12058" y="5377"/>
                    <a:pt x="11811" y="5512"/>
                    <a:pt x="11676" y="5846"/>
                  </a:cubicBezTo>
                  <a:cubicBezTo>
                    <a:pt x="11242" y="6880"/>
                    <a:pt x="11943" y="7381"/>
                    <a:pt x="11943" y="7381"/>
                  </a:cubicBezTo>
                  <a:cubicBezTo>
                    <a:pt x="11943" y="7381"/>
                    <a:pt x="11781" y="8702"/>
                    <a:pt x="10342" y="8702"/>
                  </a:cubicBezTo>
                  <a:cubicBezTo>
                    <a:pt x="10181" y="8702"/>
                    <a:pt x="10003" y="8685"/>
                    <a:pt x="9808" y="8648"/>
                  </a:cubicBezTo>
                  <a:cubicBezTo>
                    <a:pt x="7873" y="8281"/>
                    <a:pt x="8307" y="6547"/>
                    <a:pt x="8307" y="6547"/>
                  </a:cubicBezTo>
                  <a:lnTo>
                    <a:pt x="8307" y="6547"/>
                  </a:lnTo>
                  <a:cubicBezTo>
                    <a:pt x="8641" y="6634"/>
                    <a:pt x="8920" y="6673"/>
                    <a:pt x="9150" y="6673"/>
                  </a:cubicBezTo>
                  <a:cubicBezTo>
                    <a:pt x="10318" y="6673"/>
                    <a:pt x="10226" y="5686"/>
                    <a:pt x="9808" y="5212"/>
                  </a:cubicBezTo>
                  <a:cubicBezTo>
                    <a:pt x="9578" y="4952"/>
                    <a:pt x="9264" y="4881"/>
                    <a:pt x="8991" y="4881"/>
                  </a:cubicBezTo>
                  <a:cubicBezTo>
                    <a:pt x="8670" y="4881"/>
                    <a:pt x="8407" y="4979"/>
                    <a:pt x="8407" y="4979"/>
                  </a:cubicBezTo>
                  <a:cubicBezTo>
                    <a:pt x="8407" y="4979"/>
                    <a:pt x="9541" y="2944"/>
                    <a:pt x="9408" y="2177"/>
                  </a:cubicBezTo>
                  <a:cubicBezTo>
                    <a:pt x="9318" y="1639"/>
                    <a:pt x="8866" y="1055"/>
                    <a:pt x="8326" y="1055"/>
                  </a:cubicBezTo>
                  <a:cubicBezTo>
                    <a:pt x="8063" y="1055"/>
                    <a:pt x="7779" y="1193"/>
                    <a:pt x="7506" y="1543"/>
                  </a:cubicBezTo>
                  <a:cubicBezTo>
                    <a:pt x="6639" y="2611"/>
                    <a:pt x="7439" y="4779"/>
                    <a:pt x="7439" y="4779"/>
                  </a:cubicBezTo>
                  <a:cubicBezTo>
                    <a:pt x="7439" y="4779"/>
                    <a:pt x="7050" y="4627"/>
                    <a:pt x="6637" y="4627"/>
                  </a:cubicBezTo>
                  <a:cubicBezTo>
                    <a:pt x="6275" y="4627"/>
                    <a:pt x="5894" y="4743"/>
                    <a:pt x="5738" y="5179"/>
                  </a:cubicBezTo>
                  <a:cubicBezTo>
                    <a:pt x="5405" y="6080"/>
                    <a:pt x="7106" y="6547"/>
                    <a:pt x="7106" y="6547"/>
                  </a:cubicBezTo>
                  <a:cubicBezTo>
                    <a:pt x="7106" y="6547"/>
                    <a:pt x="7196" y="8026"/>
                    <a:pt x="6544" y="8026"/>
                  </a:cubicBezTo>
                  <a:cubicBezTo>
                    <a:pt x="6511" y="8026"/>
                    <a:pt x="6476" y="8023"/>
                    <a:pt x="6439" y="8014"/>
                  </a:cubicBezTo>
                  <a:cubicBezTo>
                    <a:pt x="5672" y="7848"/>
                    <a:pt x="4704" y="7381"/>
                    <a:pt x="4704" y="7381"/>
                  </a:cubicBezTo>
                  <a:cubicBezTo>
                    <a:pt x="4704" y="7381"/>
                    <a:pt x="4204" y="6413"/>
                    <a:pt x="4704" y="5579"/>
                  </a:cubicBezTo>
                  <a:cubicBezTo>
                    <a:pt x="5171" y="4745"/>
                    <a:pt x="4237" y="4378"/>
                    <a:pt x="4237" y="4378"/>
                  </a:cubicBezTo>
                  <a:cubicBezTo>
                    <a:pt x="3036" y="4812"/>
                    <a:pt x="3904" y="5846"/>
                    <a:pt x="3904" y="5846"/>
                  </a:cubicBezTo>
                  <a:lnTo>
                    <a:pt x="3970" y="7247"/>
                  </a:lnTo>
                  <a:lnTo>
                    <a:pt x="3170" y="7047"/>
                  </a:lnTo>
                  <a:cubicBezTo>
                    <a:pt x="2102" y="6647"/>
                    <a:pt x="2169" y="5346"/>
                    <a:pt x="2169" y="5346"/>
                  </a:cubicBezTo>
                  <a:cubicBezTo>
                    <a:pt x="2036" y="4946"/>
                    <a:pt x="1902" y="4579"/>
                    <a:pt x="1969" y="4178"/>
                  </a:cubicBezTo>
                  <a:cubicBezTo>
                    <a:pt x="2061" y="3657"/>
                    <a:pt x="2576" y="3474"/>
                    <a:pt x="3022" y="3474"/>
                  </a:cubicBezTo>
                  <a:cubicBezTo>
                    <a:pt x="3061" y="3474"/>
                    <a:pt x="3099" y="3475"/>
                    <a:pt x="3136" y="3478"/>
                  </a:cubicBezTo>
                  <a:cubicBezTo>
                    <a:pt x="3463" y="2465"/>
                    <a:pt x="1807" y="1709"/>
                    <a:pt x="1738" y="1709"/>
                  </a:cubicBezTo>
                  <a:cubicBezTo>
                    <a:pt x="1736" y="1709"/>
                    <a:pt x="1736" y="1709"/>
                    <a:pt x="1735" y="1710"/>
                  </a:cubicBezTo>
                  <a:lnTo>
                    <a:pt x="1735" y="1710"/>
                  </a:lnTo>
                  <a:cubicBezTo>
                    <a:pt x="1893" y="795"/>
                    <a:pt x="1067" y="1"/>
                    <a:pt x="1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013" name="Google Shape;7013;p77"/>
            <p:cNvSpPr/>
            <p:nvPr/>
          </p:nvSpPr>
          <p:spPr>
            <a:xfrm>
              <a:off x="1146741" y="3714709"/>
              <a:ext cx="1400844" cy="704433"/>
            </a:xfrm>
            <a:custGeom>
              <a:avLst/>
              <a:gdLst/>
              <a:ahLst/>
              <a:cxnLst/>
              <a:rect l="l" t="t" r="r" b="b"/>
              <a:pathLst>
                <a:path w="91934" h="43078" extrusionOk="0">
                  <a:moveTo>
                    <a:pt x="49064" y="1"/>
                  </a:moveTo>
                  <a:cubicBezTo>
                    <a:pt x="46766" y="1"/>
                    <a:pt x="44470" y="609"/>
                    <a:pt x="42531" y="1848"/>
                  </a:cubicBezTo>
                  <a:cubicBezTo>
                    <a:pt x="38095" y="4717"/>
                    <a:pt x="35960" y="10654"/>
                    <a:pt x="37528" y="15691"/>
                  </a:cubicBezTo>
                  <a:cubicBezTo>
                    <a:pt x="36196" y="14571"/>
                    <a:pt x="34235" y="13879"/>
                    <a:pt x="32374" y="13879"/>
                  </a:cubicBezTo>
                  <a:cubicBezTo>
                    <a:pt x="31299" y="13879"/>
                    <a:pt x="30256" y="14111"/>
                    <a:pt x="29389" y="14624"/>
                  </a:cubicBezTo>
                  <a:cubicBezTo>
                    <a:pt x="27020" y="15992"/>
                    <a:pt x="25653" y="18927"/>
                    <a:pt x="26153" y="21629"/>
                  </a:cubicBezTo>
                  <a:cubicBezTo>
                    <a:pt x="23946" y="20390"/>
                    <a:pt x="21339" y="19778"/>
                    <a:pt x="18720" y="19778"/>
                  </a:cubicBezTo>
                  <a:cubicBezTo>
                    <a:pt x="15201" y="19778"/>
                    <a:pt x="11660" y="20883"/>
                    <a:pt x="9041" y="23063"/>
                  </a:cubicBezTo>
                  <a:cubicBezTo>
                    <a:pt x="4471" y="26833"/>
                    <a:pt x="2569" y="33537"/>
                    <a:pt x="4471" y="39141"/>
                  </a:cubicBezTo>
                  <a:cubicBezTo>
                    <a:pt x="4146" y="38998"/>
                    <a:pt x="3785" y="38931"/>
                    <a:pt x="3414" y="38931"/>
                  </a:cubicBezTo>
                  <a:cubicBezTo>
                    <a:pt x="2146" y="38931"/>
                    <a:pt x="758" y="39707"/>
                    <a:pt x="268" y="40843"/>
                  </a:cubicBezTo>
                  <a:cubicBezTo>
                    <a:pt x="1" y="41577"/>
                    <a:pt x="34" y="42344"/>
                    <a:pt x="301" y="43078"/>
                  </a:cubicBezTo>
                  <a:lnTo>
                    <a:pt x="90699" y="43078"/>
                  </a:lnTo>
                  <a:cubicBezTo>
                    <a:pt x="91933" y="39675"/>
                    <a:pt x="91500" y="35706"/>
                    <a:pt x="89465" y="32703"/>
                  </a:cubicBezTo>
                  <a:cubicBezTo>
                    <a:pt x="87372" y="29579"/>
                    <a:pt x="83735" y="27641"/>
                    <a:pt x="80008" y="27641"/>
                  </a:cubicBezTo>
                  <a:cubicBezTo>
                    <a:pt x="79636" y="27641"/>
                    <a:pt x="79263" y="27661"/>
                    <a:pt x="78891" y="27700"/>
                  </a:cubicBezTo>
                  <a:cubicBezTo>
                    <a:pt x="79391" y="26366"/>
                    <a:pt x="78957" y="24731"/>
                    <a:pt x="77890" y="23797"/>
                  </a:cubicBezTo>
                  <a:cubicBezTo>
                    <a:pt x="77340" y="23347"/>
                    <a:pt x="76581" y="23147"/>
                    <a:pt x="75805" y="23147"/>
                  </a:cubicBezTo>
                  <a:cubicBezTo>
                    <a:pt x="75030" y="23147"/>
                    <a:pt x="74237" y="23347"/>
                    <a:pt x="73620" y="23697"/>
                  </a:cubicBezTo>
                  <a:cubicBezTo>
                    <a:pt x="74354" y="20361"/>
                    <a:pt x="72486" y="16625"/>
                    <a:pt x="69350" y="15191"/>
                  </a:cubicBezTo>
                  <a:cubicBezTo>
                    <a:pt x="68357" y="14747"/>
                    <a:pt x="67259" y="14531"/>
                    <a:pt x="66158" y="14531"/>
                  </a:cubicBezTo>
                  <a:cubicBezTo>
                    <a:pt x="63786" y="14531"/>
                    <a:pt x="61400" y="15535"/>
                    <a:pt x="60010" y="17426"/>
                  </a:cubicBezTo>
                  <a:cubicBezTo>
                    <a:pt x="62345" y="12723"/>
                    <a:pt x="61145" y="6485"/>
                    <a:pt x="57208" y="2982"/>
                  </a:cubicBezTo>
                  <a:cubicBezTo>
                    <a:pt x="54992" y="1010"/>
                    <a:pt x="52026" y="1"/>
                    <a:pt x="490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014" name="Google Shape;7014;p77"/>
            <p:cNvSpPr/>
            <p:nvPr/>
          </p:nvSpPr>
          <p:spPr>
            <a:xfrm>
              <a:off x="2222782" y="3694088"/>
              <a:ext cx="1442504" cy="725053"/>
            </a:xfrm>
            <a:custGeom>
              <a:avLst/>
              <a:gdLst/>
              <a:ahLst/>
              <a:cxnLst/>
              <a:rect l="l" t="t" r="r" b="b"/>
              <a:pathLst>
                <a:path w="94668" h="44339" extrusionOk="0">
                  <a:moveTo>
                    <a:pt x="50510" y="0"/>
                  </a:moveTo>
                  <a:cubicBezTo>
                    <a:pt x="48149" y="0"/>
                    <a:pt x="45792" y="627"/>
                    <a:pt x="43798" y="1908"/>
                  </a:cubicBezTo>
                  <a:cubicBezTo>
                    <a:pt x="39228" y="4844"/>
                    <a:pt x="37026" y="10981"/>
                    <a:pt x="38628" y="16152"/>
                  </a:cubicBezTo>
                  <a:cubicBezTo>
                    <a:pt x="37256" y="14992"/>
                    <a:pt x="35258" y="14285"/>
                    <a:pt x="33350" y="14285"/>
                  </a:cubicBezTo>
                  <a:cubicBezTo>
                    <a:pt x="32241" y="14285"/>
                    <a:pt x="31162" y="14524"/>
                    <a:pt x="30255" y="15051"/>
                  </a:cubicBezTo>
                  <a:cubicBezTo>
                    <a:pt x="27820" y="16452"/>
                    <a:pt x="26419" y="19487"/>
                    <a:pt x="26953" y="22289"/>
                  </a:cubicBezTo>
                  <a:cubicBezTo>
                    <a:pt x="24664" y="21002"/>
                    <a:pt x="21958" y="20365"/>
                    <a:pt x="19245" y="20365"/>
                  </a:cubicBezTo>
                  <a:cubicBezTo>
                    <a:pt x="15632" y="20365"/>
                    <a:pt x="12007" y="21495"/>
                    <a:pt x="9340" y="23724"/>
                  </a:cubicBezTo>
                  <a:cubicBezTo>
                    <a:pt x="4637" y="27627"/>
                    <a:pt x="2669" y="34532"/>
                    <a:pt x="4637" y="40302"/>
                  </a:cubicBezTo>
                  <a:cubicBezTo>
                    <a:pt x="4294" y="40150"/>
                    <a:pt x="3915" y="40079"/>
                    <a:pt x="3526" y="40079"/>
                  </a:cubicBezTo>
                  <a:cubicBezTo>
                    <a:pt x="2212" y="40079"/>
                    <a:pt x="789" y="40886"/>
                    <a:pt x="300" y="42070"/>
                  </a:cubicBezTo>
                  <a:cubicBezTo>
                    <a:pt x="0" y="42804"/>
                    <a:pt x="33" y="43605"/>
                    <a:pt x="334" y="44339"/>
                  </a:cubicBezTo>
                  <a:lnTo>
                    <a:pt x="93400" y="44339"/>
                  </a:lnTo>
                  <a:cubicBezTo>
                    <a:pt x="94668" y="40836"/>
                    <a:pt x="94201" y="36733"/>
                    <a:pt x="92099" y="33631"/>
                  </a:cubicBezTo>
                  <a:cubicBezTo>
                    <a:pt x="89940" y="30438"/>
                    <a:pt x="86201" y="28437"/>
                    <a:pt x="82347" y="28437"/>
                  </a:cubicBezTo>
                  <a:cubicBezTo>
                    <a:pt x="81973" y="28437"/>
                    <a:pt x="81599" y="28456"/>
                    <a:pt x="81225" y="28494"/>
                  </a:cubicBezTo>
                  <a:cubicBezTo>
                    <a:pt x="81758" y="27126"/>
                    <a:pt x="81325" y="25458"/>
                    <a:pt x="80191" y="24491"/>
                  </a:cubicBezTo>
                  <a:cubicBezTo>
                    <a:pt x="79624" y="24024"/>
                    <a:pt x="78840" y="23816"/>
                    <a:pt x="78039" y="23816"/>
                  </a:cubicBezTo>
                  <a:cubicBezTo>
                    <a:pt x="77239" y="23816"/>
                    <a:pt x="76421" y="24024"/>
                    <a:pt x="75787" y="24391"/>
                  </a:cubicBezTo>
                  <a:cubicBezTo>
                    <a:pt x="76555" y="20955"/>
                    <a:pt x="74620" y="17086"/>
                    <a:pt x="71418" y="15651"/>
                  </a:cubicBezTo>
                  <a:cubicBezTo>
                    <a:pt x="70387" y="15184"/>
                    <a:pt x="69249" y="14957"/>
                    <a:pt x="68109" y="14957"/>
                  </a:cubicBezTo>
                  <a:cubicBezTo>
                    <a:pt x="65668" y="14957"/>
                    <a:pt x="63220" y="15998"/>
                    <a:pt x="61811" y="17953"/>
                  </a:cubicBezTo>
                  <a:cubicBezTo>
                    <a:pt x="64213" y="13083"/>
                    <a:pt x="62945" y="6678"/>
                    <a:pt x="58909" y="3076"/>
                  </a:cubicBezTo>
                  <a:cubicBezTo>
                    <a:pt x="56615" y="1045"/>
                    <a:pt x="53559" y="0"/>
                    <a:pt x="505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015" name="Google Shape;7015;p77"/>
            <p:cNvSpPr/>
            <p:nvPr/>
          </p:nvSpPr>
          <p:spPr>
            <a:xfrm>
              <a:off x="2345277" y="3869649"/>
              <a:ext cx="1092803" cy="549493"/>
            </a:xfrm>
            <a:custGeom>
              <a:avLst/>
              <a:gdLst/>
              <a:ahLst/>
              <a:cxnLst/>
              <a:rect l="l" t="t" r="r" b="b"/>
              <a:pathLst>
                <a:path w="71718" h="33603" extrusionOk="0">
                  <a:moveTo>
                    <a:pt x="38247" y="1"/>
                  </a:moveTo>
                  <a:cubicBezTo>
                    <a:pt x="36462" y="1"/>
                    <a:pt x="34684" y="474"/>
                    <a:pt x="33190" y="1446"/>
                  </a:cubicBezTo>
                  <a:cubicBezTo>
                    <a:pt x="29721" y="3681"/>
                    <a:pt x="28053" y="8318"/>
                    <a:pt x="29288" y="12254"/>
                  </a:cubicBezTo>
                  <a:cubicBezTo>
                    <a:pt x="28235" y="11369"/>
                    <a:pt x="26716" y="10831"/>
                    <a:pt x="25270" y="10831"/>
                  </a:cubicBezTo>
                  <a:cubicBezTo>
                    <a:pt x="24425" y="10831"/>
                    <a:pt x="23605" y="11014"/>
                    <a:pt x="22916" y="11420"/>
                  </a:cubicBezTo>
                  <a:cubicBezTo>
                    <a:pt x="21082" y="12487"/>
                    <a:pt x="20014" y="14789"/>
                    <a:pt x="20415" y="16891"/>
                  </a:cubicBezTo>
                  <a:cubicBezTo>
                    <a:pt x="18685" y="15919"/>
                    <a:pt x="16644" y="15437"/>
                    <a:pt x="14594" y="15437"/>
                  </a:cubicBezTo>
                  <a:cubicBezTo>
                    <a:pt x="11860" y="15437"/>
                    <a:pt x="9112" y="16295"/>
                    <a:pt x="7072" y="17991"/>
                  </a:cubicBezTo>
                  <a:cubicBezTo>
                    <a:pt x="3503" y="20927"/>
                    <a:pt x="2035" y="26164"/>
                    <a:pt x="3503" y="30534"/>
                  </a:cubicBezTo>
                  <a:cubicBezTo>
                    <a:pt x="3248" y="30421"/>
                    <a:pt x="2967" y="30370"/>
                    <a:pt x="2678" y="30370"/>
                  </a:cubicBezTo>
                  <a:cubicBezTo>
                    <a:pt x="1680" y="30370"/>
                    <a:pt x="596" y="30988"/>
                    <a:pt x="234" y="31868"/>
                  </a:cubicBezTo>
                  <a:cubicBezTo>
                    <a:pt x="0" y="32435"/>
                    <a:pt x="33" y="33036"/>
                    <a:pt x="234" y="33603"/>
                  </a:cubicBezTo>
                  <a:lnTo>
                    <a:pt x="70751" y="33603"/>
                  </a:lnTo>
                  <a:cubicBezTo>
                    <a:pt x="71718" y="30967"/>
                    <a:pt x="71351" y="27832"/>
                    <a:pt x="69783" y="25497"/>
                  </a:cubicBezTo>
                  <a:cubicBezTo>
                    <a:pt x="68141" y="23093"/>
                    <a:pt x="65305" y="21550"/>
                    <a:pt x="62389" y="21550"/>
                  </a:cubicBezTo>
                  <a:cubicBezTo>
                    <a:pt x="62108" y="21550"/>
                    <a:pt x="61826" y="21565"/>
                    <a:pt x="61544" y="21594"/>
                  </a:cubicBezTo>
                  <a:cubicBezTo>
                    <a:pt x="61944" y="20560"/>
                    <a:pt x="61611" y="19292"/>
                    <a:pt x="60743" y="18558"/>
                  </a:cubicBezTo>
                  <a:cubicBezTo>
                    <a:pt x="60327" y="18208"/>
                    <a:pt x="59734" y="18050"/>
                    <a:pt x="59130" y="18050"/>
                  </a:cubicBezTo>
                  <a:cubicBezTo>
                    <a:pt x="58525" y="18050"/>
                    <a:pt x="57908" y="18208"/>
                    <a:pt x="57441" y="18492"/>
                  </a:cubicBezTo>
                  <a:cubicBezTo>
                    <a:pt x="58008" y="15890"/>
                    <a:pt x="56540" y="12954"/>
                    <a:pt x="54105" y="11854"/>
                  </a:cubicBezTo>
                  <a:cubicBezTo>
                    <a:pt x="53339" y="11507"/>
                    <a:pt x="52490" y="11339"/>
                    <a:pt x="51637" y="11339"/>
                  </a:cubicBezTo>
                  <a:cubicBezTo>
                    <a:pt x="49781" y="11339"/>
                    <a:pt x="47908" y="12136"/>
                    <a:pt x="46834" y="13622"/>
                  </a:cubicBezTo>
                  <a:cubicBezTo>
                    <a:pt x="48635" y="9919"/>
                    <a:pt x="47701" y="5082"/>
                    <a:pt x="44632" y="2347"/>
                  </a:cubicBezTo>
                  <a:cubicBezTo>
                    <a:pt x="42898" y="801"/>
                    <a:pt x="40566" y="1"/>
                    <a:pt x="38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7016" name="Google Shape;7016;p77"/>
            <p:cNvSpPr/>
            <p:nvPr/>
          </p:nvSpPr>
          <p:spPr>
            <a:xfrm>
              <a:off x="1573695" y="3869649"/>
              <a:ext cx="1092818" cy="549493"/>
            </a:xfrm>
            <a:custGeom>
              <a:avLst/>
              <a:gdLst/>
              <a:ahLst/>
              <a:cxnLst/>
              <a:rect l="l" t="t" r="r" b="b"/>
              <a:pathLst>
                <a:path w="71719" h="33603" extrusionOk="0">
                  <a:moveTo>
                    <a:pt x="38248" y="1"/>
                  </a:moveTo>
                  <a:cubicBezTo>
                    <a:pt x="36463" y="1"/>
                    <a:pt x="34685" y="474"/>
                    <a:pt x="33191" y="1446"/>
                  </a:cubicBezTo>
                  <a:cubicBezTo>
                    <a:pt x="29722" y="3681"/>
                    <a:pt x="28054" y="8318"/>
                    <a:pt x="29255" y="12254"/>
                  </a:cubicBezTo>
                  <a:cubicBezTo>
                    <a:pt x="28223" y="11369"/>
                    <a:pt x="26713" y="10831"/>
                    <a:pt x="25269" y="10831"/>
                  </a:cubicBezTo>
                  <a:cubicBezTo>
                    <a:pt x="24426" y="10831"/>
                    <a:pt x="23606" y="11014"/>
                    <a:pt x="22917" y="11420"/>
                  </a:cubicBezTo>
                  <a:cubicBezTo>
                    <a:pt x="21083" y="12487"/>
                    <a:pt x="20015" y="14789"/>
                    <a:pt x="20416" y="16891"/>
                  </a:cubicBezTo>
                  <a:cubicBezTo>
                    <a:pt x="18686" y="15919"/>
                    <a:pt x="16639" y="15437"/>
                    <a:pt x="14585" y="15437"/>
                  </a:cubicBezTo>
                  <a:cubicBezTo>
                    <a:pt x="11845" y="15437"/>
                    <a:pt x="9094" y="16295"/>
                    <a:pt x="7073" y="17991"/>
                  </a:cubicBezTo>
                  <a:cubicBezTo>
                    <a:pt x="3503" y="20927"/>
                    <a:pt x="2002" y="26164"/>
                    <a:pt x="3503" y="30534"/>
                  </a:cubicBezTo>
                  <a:cubicBezTo>
                    <a:pt x="3249" y="30421"/>
                    <a:pt x="2968" y="30370"/>
                    <a:pt x="2679" y="30370"/>
                  </a:cubicBezTo>
                  <a:cubicBezTo>
                    <a:pt x="1681" y="30370"/>
                    <a:pt x="597" y="30988"/>
                    <a:pt x="234" y="31868"/>
                  </a:cubicBezTo>
                  <a:cubicBezTo>
                    <a:pt x="1" y="32435"/>
                    <a:pt x="34" y="33036"/>
                    <a:pt x="234" y="33603"/>
                  </a:cubicBezTo>
                  <a:lnTo>
                    <a:pt x="70751" y="33603"/>
                  </a:lnTo>
                  <a:cubicBezTo>
                    <a:pt x="71719" y="30967"/>
                    <a:pt x="71352" y="27832"/>
                    <a:pt x="69784" y="25497"/>
                  </a:cubicBezTo>
                  <a:cubicBezTo>
                    <a:pt x="68141" y="23093"/>
                    <a:pt x="65306" y="21550"/>
                    <a:pt x="62390" y="21550"/>
                  </a:cubicBezTo>
                  <a:cubicBezTo>
                    <a:pt x="62109" y="21550"/>
                    <a:pt x="61827" y="21565"/>
                    <a:pt x="61545" y="21594"/>
                  </a:cubicBezTo>
                  <a:cubicBezTo>
                    <a:pt x="61945" y="20560"/>
                    <a:pt x="61612" y="19292"/>
                    <a:pt x="60744" y="18558"/>
                  </a:cubicBezTo>
                  <a:cubicBezTo>
                    <a:pt x="60327" y="18208"/>
                    <a:pt x="59735" y="18050"/>
                    <a:pt x="59131" y="18050"/>
                  </a:cubicBezTo>
                  <a:cubicBezTo>
                    <a:pt x="58526" y="18050"/>
                    <a:pt x="57909" y="18208"/>
                    <a:pt x="57442" y="18492"/>
                  </a:cubicBezTo>
                  <a:cubicBezTo>
                    <a:pt x="58009" y="15890"/>
                    <a:pt x="56541" y="12954"/>
                    <a:pt x="54106" y="11854"/>
                  </a:cubicBezTo>
                  <a:cubicBezTo>
                    <a:pt x="53329" y="11507"/>
                    <a:pt x="52476" y="11339"/>
                    <a:pt x="51623" y="11339"/>
                  </a:cubicBezTo>
                  <a:cubicBezTo>
                    <a:pt x="49763" y="11339"/>
                    <a:pt x="47898" y="12136"/>
                    <a:pt x="46801" y="13622"/>
                  </a:cubicBezTo>
                  <a:cubicBezTo>
                    <a:pt x="48636" y="9919"/>
                    <a:pt x="47702" y="5082"/>
                    <a:pt x="44633" y="2347"/>
                  </a:cubicBezTo>
                  <a:cubicBezTo>
                    <a:pt x="42898" y="801"/>
                    <a:pt x="40567" y="1"/>
                    <a:pt x="382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sp>
        <p:nvSpPr>
          <p:cNvPr id="209" name="Snip Diagonal Corner Rectangle 208"/>
          <p:cNvSpPr/>
          <p:nvPr/>
        </p:nvSpPr>
        <p:spPr>
          <a:xfrm>
            <a:off x="0" y="161429"/>
            <a:ext cx="8758989" cy="1240680"/>
          </a:xfrm>
          <a:prstGeom prst="snip2Diag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7393" tIns="38696" rIns="77393" bIns="38696" rtlCol="0" anchor="ctr"/>
          <a:lstStyle/>
          <a:p>
            <a:pPr algn="just" defTabSz="792194"/>
            <a:r>
              <a:rPr lang="en-US" sz="4100" b="1" dirty="0">
                <a:solidFill>
                  <a:schemeClr val="bg2">
                    <a:lumMod val="50000"/>
                  </a:schemeClr>
                </a:solidFill>
                <a:effectLst>
                  <a:outerShdw blurRad="38100" dist="38100" dir="2700000" algn="tl">
                    <a:srgbClr val="000000">
                      <a:alpha val="43137"/>
                    </a:srgbClr>
                  </a:outerShdw>
                </a:effectLst>
                <a:latin typeface="Times New Roman" panose="02020603050405020304" pitchFamily="18" charset="0"/>
                <a:cs typeface="Times New Roman" pitchFamily="18" charset="0"/>
              </a:rPr>
              <a:t>5</a:t>
            </a:r>
            <a:r>
              <a:rPr lang="en-US" sz="4100" b="1" dirty="0" smtClean="0">
                <a:solidFill>
                  <a:schemeClr val="bg2">
                    <a:lumMod val="50000"/>
                  </a:schemeClr>
                </a:solidFill>
                <a:effectLst>
                  <a:outerShdw blurRad="38100" dist="38100" dir="2700000" algn="tl">
                    <a:srgbClr val="000000">
                      <a:alpha val="43137"/>
                    </a:srgbClr>
                  </a:outerShdw>
                </a:effectLst>
                <a:latin typeface="Times New Roman" panose="02020603050405020304" pitchFamily="18" charset="0"/>
                <a:cs typeface="Times New Roman" pitchFamily="18" charset="0"/>
              </a:rPr>
              <a:t>. </a:t>
            </a:r>
            <a:r>
              <a:rPr lang="en-US" sz="3600" b="1" dirty="0" err="1">
                <a:solidFill>
                  <a:schemeClr val="bg2">
                    <a:lumMod val="50000"/>
                  </a:schemeClr>
                </a:solidFill>
                <a:latin typeface="Times New Roman" panose="02020603050405020304" pitchFamily="18" charset="0"/>
                <a:cs typeface="Times New Roman" panose="02020603050405020304" pitchFamily="18" charset="0"/>
              </a:rPr>
              <a:t>Câu</a:t>
            </a:r>
            <a:r>
              <a:rPr lang="en-US" sz="3600" b="1" dirty="0">
                <a:solidFill>
                  <a:schemeClr val="bg2">
                    <a:lumMod val="50000"/>
                  </a:schemeClr>
                </a:solidFill>
                <a:latin typeface="Times New Roman" panose="02020603050405020304" pitchFamily="18" charset="0"/>
                <a:cs typeface="Times New Roman" panose="02020603050405020304" pitchFamily="18" charset="0"/>
              </a:rPr>
              <a:t> </a:t>
            </a:r>
            <a:r>
              <a:rPr lang="en-US" sz="3600" b="1" dirty="0" err="1">
                <a:solidFill>
                  <a:schemeClr val="bg2">
                    <a:lumMod val="50000"/>
                  </a:schemeClr>
                </a:solidFill>
                <a:latin typeface="Times New Roman" panose="02020603050405020304" pitchFamily="18" charset="0"/>
                <a:cs typeface="Times New Roman" panose="02020603050405020304" pitchFamily="18" charset="0"/>
              </a:rPr>
              <a:t>kể</a:t>
            </a:r>
            <a:r>
              <a:rPr lang="en-US" sz="3600" b="1" dirty="0">
                <a:solidFill>
                  <a:schemeClr val="bg2">
                    <a:lumMod val="50000"/>
                  </a:schemeClr>
                </a:solidFill>
                <a:latin typeface="Times New Roman" panose="02020603050405020304" pitchFamily="18" charset="0"/>
                <a:cs typeface="Times New Roman" panose="02020603050405020304" pitchFamily="18" charset="0"/>
              </a:rPr>
              <a:t> </a:t>
            </a:r>
            <a:r>
              <a:rPr lang="en-US" sz="3600" b="1" i="1" dirty="0">
                <a:solidFill>
                  <a:schemeClr val="bg2">
                    <a:lumMod val="50000"/>
                  </a:schemeClr>
                </a:solidFill>
                <a:latin typeface="Times New Roman" panose="02020603050405020304" pitchFamily="18" charset="0"/>
                <a:cs typeface="Times New Roman" panose="02020603050405020304" pitchFamily="18" charset="0"/>
              </a:rPr>
              <a:t>Ai </a:t>
            </a:r>
            <a:r>
              <a:rPr lang="en-US" sz="3600" b="1" i="1" dirty="0" err="1">
                <a:solidFill>
                  <a:schemeClr val="bg2">
                    <a:lumMod val="50000"/>
                  </a:schemeClr>
                </a:solidFill>
                <a:latin typeface="Times New Roman" panose="02020603050405020304" pitchFamily="18" charset="0"/>
                <a:cs typeface="Times New Roman" panose="02020603050405020304" pitchFamily="18" charset="0"/>
              </a:rPr>
              <a:t>là</a:t>
            </a:r>
            <a:r>
              <a:rPr lang="en-US" sz="3600" b="1" i="1" dirty="0">
                <a:solidFill>
                  <a:schemeClr val="bg2">
                    <a:lumMod val="50000"/>
                  </a:schemeClr>
                </a:solidFill>
                <a:latin typeface="Times New Roman" panose="02020603050405020304" pitchFamily="18" charset="0"/>
                <a:cs typeface="Times New Roman" panose="02020603050405020304" pitchFamily="18" charset="0"/>
              </a:rPr>
              <a:t> </a:t>
            </a:r>
            <a:r>
              <a:rPr lang="en-US" sz="3600" b="1" i="1" dirty="0" err="1">
                <a:solidFill>
                  <a:schemeClr val="bg2">
                    <a:lumMod val="50000"/>
                  </a:schemeClr>
                </a:solidFill>
                <a:latin typeface="Times New Roman" panose="02020603050405020304" pitchFamily="18" charset="0"/>
                <a:cs typeface="Times New Roman" panose="02020603050405020304" pitchFamily="18" charset="0"/>
              </a:rPr>
              <a:t>gì</a:t>
            </a:r>
            <a:r>
              <a:rPr lang="en-US" sz="3600" b="1" i="1" dirty="0">
                <a:solidFill>
                  <a:schemeClr val="bg2">
                    <a:lumMod val="50000"/>
                  </a:schemeClr>
                </a:solidFill>
                <a:latin typeface="Times New Roman" panose="02020603050405020304" pitchFamily="18" charset="0"/>
                <a:cs typeface="Times New Roman" panose="02020603050405020304" pitchFamily="18" charset="0"/>
              </a:rPr>
              <a:t>? </a:t>
            </a:r>
            <a:r>
              <a:rPr lang="en-US" sz="3600" b="1" dirty="0" err="1">
                <a:solidFill>
                  <a:schemeClr val="bg2">
                    <a:lumMod val="50000"/>
                  </a:schemeClr>
                </a:solidFill>
                <a:latin typeface="Times New Roman" panose="02020603050405020304" pitchFamily="18" charset="0"/>
                <a:cs typeface="Times New Roman" panose="02020603050405020304" pitchFamily="18" charset="0"/>
              </a:rPr>
              <a:t>gồm</a:t>
            </a:r>
            <a:r>
              <a:rPr lang="en-US" sz="3600" b="1" dirty="0">
                <a:solidFill>
                  <a:schemeClr val="bg2">
                    <a:lumMod val="50000"/>
                  </a:schemeClr>
                </a:solidFill>
                <a:latin typeface="Times New Roman" panose="02020603050405020304" pitchFamily="18" charset="0"/>
                <a:cs typeface="Times New Roman" panose="02020603050405020304" pitchFamily="18" charset="0"/>
              </a:rPr>
              <a:t> </a:t>
            </a:r>
            <a:r>
              <a:rPr lang="en-US" sz="3600" b="1" dirty="0" err="1" smtClean="0">
                <a:solidFill>
                  <a:schemeClr val="bg2">
                    <a:lumMod val="50000"/>
                  </a:schemeClr>
                </a:solidFill>
                <a:latin typeface="Times New Roman" panose="02020603050405020304" pitchFamily="18" charset="0"/>
                <a:cs typeface="Times New Roman" panose="02020603050405020304" pitchFamily="18" charset="0"/>
              </a:rPr>
              <a:t>mấy</a:t>
            </a:r>
            <a:r>
              <a:rPr lang="en-US" sz="3600" b="1" dirty="0" smtClean="0">
                <a:solidFill>
                  <a:schemeClr val="bg2">
                    <a:lumMod val="50000"/>
                  </a:schemeClr>
                </a:solidFill>
                <a:latin typeface="Times New Roman" panose="02020603050405020304" pitchFamily="18" charset="0"/>
                <a:cs typeface="Times New Roman" panose="02020603050405020304" pitchFamily="18" charset="0"/>
              </a:rPr>
              <a:t> </a:t>
            </a:r>
            <a:r>
              <a:rPr lang="en-US" sz="3600" b="1" dirty="0" err="1">
                <a:solidFill>
                  <a:schemeClr val="bg2">
                    <a:lumMod val="50000"/>
                  </a:schemeClr>
                </a:solidFill>
                <a:latin typeface="Times New Roman" panose="02020603050405020304" pitchFamily="18" charset="0"/>
                <a:cs typeface="Times New Roman" panose="02020603050405020304" pitchFamily="18" charset="0"/>
              </a:rPr>
              <a:t>bộ</a:t>
            </a:r>
            <a:r>
              <a:rPr lang="en-US" sz="3600" b="1" dirty="0">
                <a:solidFill>
                  <a:schemeClr val="bg2">
                    <a:lumMod val="50000"/>
                  </a:schemeClr>
                </a:solidFill>
                <a:latin typeface="Times New Roman" panose="02020603050405020304" pitchFamily="18" charset="0"/>
                <a:cs typeface="Times New Roman" panose="02020603050405020304" pitchFamily="18" charset="0"/>
              </a:rPr>
              <a:t> </a:t>
            </a:r>
            <a:r>
              <a:rPr lang="en-US" sz="3600" b="1" dirty="0" err="1" smtClean="0">
                <a:solidFill>
                  <a:schemeClr val="bg2">
                    <a:lumMod val="50000"/>
                  </a:schemeClr>
                </a:solidFill>
                <a:latin typeface="Times New Roman" panose="02020603050405020304" pitchFamily="18" charset="0"/>
                <a:cs typeface="Times New Roman" panose="02020603050405020304" pitchFamily="18" charset="0"/>
              </a:rPr>
              <a:t>phận</a:t>
            </a:r>
            <a:r>
              <a:rPr lang="en-US" sz="3600" b="1" dirty="0" smtClean="0">
                <a:solidFill>
                  <a:schemeClr val="bg2">
                    <a:lumMod val="50000"/>
                  </a:schemeClr>
                </a:solidFill>
                <a:latin typeface="Times New Roman" panose="02020603050405020304" pitchFamily="18" charset="0"/>
                <a:cs typeface="Times New Roman" panose="02020603050405020304" pitchFamily="18" charset="0"/>
              </a:rPr>
              <a:t>?</a:t>
            </a:r>
            <a:endParaRPr lang="en-US" sz="3600" b="1" dirty="0">
              <a:solidFill>
                <a:schemeClr val="bg2">
                  <a:lumMod val="50000"/>
                </a:schemeClr>
              </a:solidFill>
              <a:latin typeface="Times New Roman" pitchFamily="18" charset="0"/>
              <a:cs typeface="Times New Roman" pitchFamily="18" charset="0"/>
            </a:endParaRPr>
          </a:p>
        </p:txBody>
      </p:sp>
      <p:sp>
        <p:nvSpPr>
          <p:cNvPr id="210" name="Snip Diagonal Corner Rectangle 209"/>
          <p:cNvSpPr/>
          <p:nvPr/>
        </p:nvSpPr>
        <p:spPr>
          <a:xfrm>
            <a:off x="2369298" y="1664899"/>
            <a:ext cx="6096000" cy="2286000"/>
          </a:xfrm>
          <a:prstGeom prst="snip2DiagRect">
            <a:avLst>
              <a:gd name="adj1" fmla="val 0"/>
              <a:gd name="adj2" fmla="val 20978"/>
            </a:avLst>
          </a:prstGeom>
          <a:solidFill>
            <a:schemeClr val="accent3">
              <a:lumMod val="20000"/>
              <a:lumOff val="80000"/>
            </a:schemeClr>
          </a:solidFill>
        </p:spPr>
        <p:style>
          <a:lnRef idx="2">
            <a:schemeClr val="accent6"/>
          </a:lnRef>
          <a:fillRef idx="1">
            <a:schemeClr val="lt1"/>
          </a:fillRef>
          <a:effectRef idx="0">
            <a:schemeClr val="accent6"/>
          </a:effectRef>
          <a:fontRef idx="minor">
            <a:schemeClr val="dk1"/>
          </a:fontRef>
        </p:style>
        <p:txBody>
          <a:bodyPr lIns="77393" tIns="38696" rIns="77393" bIns="38696" rtlCol="0" anchor="ctr"/>
          <a:lstStyle/>
          <a:p>
            <a:pPr algn="just"/>
            <a:r>
              <a:rPr lang="en-US" sz="2400" b="1" dirty="0" err="1" smtClean="0">
                <a:solidFill>
                  <a:srgbClr val="FF0000"/>
                </a:solidFill>
                <a:latin typeface="Times New Roman" panose="02020603050405020304" pitchFamily="18" charset="0"/>
                <a:cs typeface="Times New Roman" panose="02020603050405020304" pitchFamily="18" charset="0"/>
              </a:rPr>
              <a:t>Câu</a:t>
            </a:r>
            <a:r>
              <a:rPr lang="en-US" sz="2400" b="1" dirty="0" smtClean="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kể</a:t>
            </a:r>
            <a:r>
              <a:rPr lang="en-US" sz="2400" b="1" dirty="0">
                <a:solidFill>
                  <a:srgbClr val="FF0000"/>
                </a:solidFill>
                <a:latin typeface="Times New Roman" panose="02020603050405020304" pitchFamily="18" charset="0"/>
                <a:cs typeface="Times New Roman" panose="02020603050405020304" pitchFamily="18" charset="0"/>
              </a:rPr>
              <a:t> Ai </a:t>
            </a:r>
            <a:r>
              <a:rPr lang="en-US" sz="2400" b="1" dirty="0" err="1">
                <a:solidFill>
                  <a:srgbClr val="FF0000"/>
                </a:solidFill>
                <a:latin typeface="Times New Roman" panose="02020603050405020304" pitchFamily="18" charset="0"/>
                <a:cs typeface="Times New Roman" panose="02020603050405020304" pitchFamily="18" charset="0"/>
              </a:rPr>
              <a:t>là</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gì</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gồm</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hai</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bộ</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phận</a:t>
            </a:r>
            <a:r>
              <a:rPr lang="en-US" sz="2400" b="1" dirty="0">
                <a:solidFill>
                  <a:srgbClr val="0000FF"/>
                </a:solidFill>
                <a:latin typeface="Times New Roman" panose="02020603050405020304" pitchFamily="18" charset="0"/>
                <a:cs typeface="Times New Roman" panose="02020603050405020304" pitchFamily="18" charset="0"/>
              </a:rPr>
              <a:t>:</a:t>
            </a:r>
          </a:p>
          <a:p>
            <a:pPr algn="just"/>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Bộ</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phận</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thứ</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nhất</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là</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chủ</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ngữ</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trả</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lời</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cho</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câu</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hỏi</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a:solidFill>
                  <a:srgbClr val="FF0000"/>
                </a:solidFill>
                <a:latin typeface="Times New Roman" panose="02020603050405020304" pitchFamily="18" charset="0"/>
                <a:cs typeface="Times New Roman" panose="02020603050405020304" pitchFamily="18" charset="0"/>
              </a:rPr>
              <a:t>Ai (</a:t>
            </a:r>
            <a:r>
              <a:rPr lang="en-US" sz="2400" b="1" dirty="0" err="1">
                <a:solidFill>
                  <a:srgbClr val="FF0000"/>
                </a:solidFill>
                <a:latin typeface="Times New Roman" panose="02020603050405020304" pitchFamily="18" charset="0"/>
                <a:cs typeface="Times New Roman" panose="02020603050405020304" pitchFamily="18" charset="0"/>
              </a:rPr>
              <a:t>cái</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gì</a:t>
            </a:r>
            <a:r>
              <a:rPr lang="en-US" sz="2400" b="1" dirty="0">
                <a:solidFill>
                  <a:srgbClr val="FF0000"/>
                </a:solidFill>
                <a:latin typeface="Times New Roman" panose="02020603050405020304" pitchFamily="18" charset="0"/>
                <a:cs typeface="Times New Roman" panose="02020603050405020304" pitchFamily="18" charset="0"/>
              </a:rPr>
              <a:t>, con </a:t>
            </a:r>
            <a:r>
              <a:rPr lang="en-US" sz="2400" b="1" dirty="0" err="1">
                <a:solidFill>
                  <a:srgbClr val="FF0000"/>
                </a:solidFill>
                <a:latin typeface="Times New Roman" panose="02020603050405020304" pitchFamily="18" charset="0"/>
                <a:cs typeface="Times New Roman" panose="02020603050405020304" pitchFamily="18" charset="0"/>
              </a:rPr>
              <a:t>gì</a:t>
            </a:r>
            <a:r>
              <a:rPr lang="en-US" sz="2400" b="1" dirty="0">
                <a:solidFill>
                  <a:srgbClr val="FF0000"/>
                </a:solidFill>
                <a:latin typeface="Times New Roman" panose="02020603050405020304" pitchFamily="18" charset="0"/>
                <a:cs typeface="Times New Roman" panose="02020603050405020304" pitchFamily="18" charset="0"/>
              </a:rPr>
              <a:t>)?</a:t>
            </a:r>
          </a:p>
          <a:p>
            <a:pPr algn="just"/>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Bộ</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phận</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thứ</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hai</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là</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vị</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ngữ</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trả</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lời</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cho</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câu</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0000FF"/>
                </a:solidFill>
                <a:latin typeface="Times New Roman" panose="02020603050405020304" pitchFamily="18" charset="0"/>
                <a:cs typeface="Times New Roman" panose="02020603050405020304" pitchFamily="18" charset="0"/>
              </a:rPr>
              <a:t>hỏi</a:t>
            </a:r>
            <a:r>
              <a:rPr lang="en-US" sz="2400" b="1" dirty="0">
                <a:solidFill>
                  <a:srgbClr val="0000FF"/>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Là</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gì</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Là</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ai</a:t>
            </a:r>
            <a:r>
              <a:rPr lang="en-US" sz="2400" b="1" dirty="0">
                <a:solidFill>
                  <a:srgbClr val="FF0000"/>
                </a:solidFill>
                <a:latin typeface="Times New Roman" panose="02020603050405020304" pitchFamily="18" charset="0"/>
                <a:cs typeface="Times New Roman" panose="02020603050405020304" pitchFamily="18" charset="0"/>
              </a:rPr>
              <a:t>, </a:t>
            </a:r>
            <a:r>
              <a:rPr lang="en-US" sz="2400" b="1" dirty="0" err="1">
                <a:solidFill>
                  <a:srgbClr val="FF0000"/>
                </a:solidFill>
                <a:latin typeface="Times New Roman" panose="02020603050405020304" pitchFamily="18" charset="0"/>
                <a:cs typeface="Times New Roman" panose="02020603050405020304" pitchFamily="18" charset="0"/>
              </a:rPr>
              <a:t>là</a:t>
            </a:r>
            <a:r>
              <a:rPr lang="en-US" sz="2400" b="1" dirty="0">
                <a:solidFill>
                  <a:srgbClr val="FF0000"/>
                </a:solidFill>
                <a:latin typeface="Times New Roman" panose="02020603050405020304" pitchFamily="18" charset="0"/>
                <a:cs typeface="Times New Roman" panose="02020603050405020304" pitchFamily="18" charset="0"/>
              </a:rPr>
              <a:t> con </a:t>
            </a:r>
            <a:r>
              <a:rPr lang="en-US" sz="2400" b="1" dirty="0" err="1">
                <a:solidFill>
                  <a:srgbClr val="FF0000"/>
                </a:solidFill>
                <a:latin typeface="Times New Roman" panose="02020603050405020304" pitchFamily="18" charset="0"/>
                <a:cs typeface="Times New Roman" panose="02020603050405020304" pitchFamily="18" charset="0"/>
              </a:rPr>
              <a:t>gì</a:t>
            </a:r>
            <a:r>
              <a:rPr lang="en-US" sz="2400" b="1" dirty="0">
                <a:solidFill>
                  <a:srgbClr val="FF0000"/>
                </a:solidFill>
                <a:latin typeface="Times New Roman" panose="02020603050405020304" pitchFamily="18" charset="0"/>
                <a:cs typeface="Times New Roman" panose="02020603050405020304" pitchFamily="18" charset="0"/>
              </a:rPr>
              <a:t>?).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6874"/>
                                        </p:tgtEl>
                                        <p:attrNameLst>
                                          <p:attrName>style.visibility</p:attrName>
                                        </p:attrNameLst>
                                      </p:cBhvr>
                                      <p:to>
                                        <p:strVal val="visible"/>
                                      </p:to>
                                    </p:set>
                                    <p:animEffect transition="in" filter="wipe(down)">
                                      <p:cBhvr>
                                        <p:cTn id="7" dur="1000"/>
                                        <p:tgtEl>
                                          <p:spTgt spid="687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09"/>
                                        </p:tgtEl>
                                        <p:attrNameLst>
                                          <p:attrName>style.visibility</p:attrName>
                                        </p:attrNameLst>
                                      </p:cBhvr>
                                      <p:to>
                                        <p:strVal val="visible"/>
                                      </p:to>
                                    </p:set>
                                    <p:animEffect transition="in" filter="barn(inVertical)">
                                      <p:cBhvr>
                                        <p:cTn id="10" dur="500"/>
                                        <p:tgtEl>
                                          <p:spTgt spid="209"/>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210"/>
                                        </p:tgtEl>
                                        <p:attrNameLst>
                                          <p:attrName>style.visibility</p:attrName>
                                        </p:attrNameLst>
                                      </p:cBhvr>
                                      <p:to>
                                        <p:strVal val="visible"/>
                                      </p:to>
                                    </p:set>
                                    <p:animEffect transition="in" filter="circle(in)">
                                      <p:cBhvr>
                                        <p:cTn id="15" dur="20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 grpId="0"/>
      <p:bldP spid="210"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696"/>
        <p:cNvGrpSpPr/>
        <p:nvPr/>
      </p:nvGrpSpPr>
      <p:grpSpPr>
        <a:xfrm>
          <a:off x="0" y="0"/>
          <a:ext cx="0" cy="0"/>
          <a:chOff x="0" y="0"/>
          <a:chExt cx="0" cy="0"/>
        </a:xfrm>
      </p:grpSpPr>
      <p:sp>
        <p:nvSpPr>
          <p:cNvPr id="5697" name="Google Shape;5697;p45"/>
          <p:cNvSpPr txBox="1">
            <a:spLocks noGrp="1"/>
          </p:cNvSpPr>
          <p:nvPr>
            <p:ph type="subTitle" idx="1"/>
          </p:nvPr>
        </p:nvSpPr>
        <p:spPr>
          <a:xfrm>
            <a:off x="900402" y="2395311"/>
            <a:ext cx="5908862" cy="11556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s" sz="5400" dirty="0" smtClean="0">
                <a:solidFill>
                  <a:schemeClr val="accent2">
                    <a:lumMod val="50000"/>
                  </a:schemeClr>
                </a:solidFill>
                <a:latin typeface="Broadway" panose="04040905080B02020502" pitchFamily="82" charset="0"/>
              </a:rPr>
              <a:t>AI NHỚ NHẤT?</a:t>
            </a:r>
            <a:endParaRPr sz="5400" dirty="0">
              <a:solidFill>
                <a:schemeClr val="accent2">
                  <a:lumMod val="50000"/>
                </a:schemeClr>
              </a:solidFill>
              <a:latin typeface="Broadway" panose="04040905080B02020502" pitchFamily="82" charset="0"/>
            </a:endParaRPr>
          </a:p>
        </p:txBody>
      </p:sp>
      <p:sp>
        <p:nvSpPr>
          <p:cNvPr id="5698" name="Google Shape;5698;p45"/>
          <p:cNvSpPr txBox="1">
            <a:spLocks noGrp="1"/>
          </p:cNvSpPr>
          <p:nvPr>
            <p:ph type="title"/>
          </p:nvPr>
        </p:nvSpPr>
        <p:spPr>
          <a:xfrm>
            <a:off x="1780262" y="1501350"/>
            <a:ext cx="2808000" cy="75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smtClean="0"/>
              <a:t>Trò chơi</a:t>
            </a:r>
            <a:endParaRPr dirty="0"/>
          </a:p>
        </p:txBody>
      </p:sp>
      <p:grpSp>
        <p:nvGrpSpPr>
          <p:cNvPr id="5699" name="Google Shape;5699;p45"/>
          <p:cNvGrpSpPr/>
          <p:nvPr/>
        </p:nvGrpSpPr>
        <p:grpSpPr>
          <a:xfrm>
            <a:off x="-38305" y="4160204"/>
            <a:ext cx="2729160" cy="1049935"/>
            <a:chOff x="6572441" y="3068152"/>
            <a:chExt cx="1932833" cy="1049935"/>
          </a:xfrm>
        </p:grpSpPr>
        <p:sp>
          <p:nvSpPr>
            <p:cNvPr id="5700" name="Google Shape;5700;p45"/>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45"/>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45"/>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45"/>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45"/>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45"/>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45"/>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45"/>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45"/>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45"/>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45"/>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45"/>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45"/>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45"/>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45"/>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45"/>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45"/>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45"/>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45"/>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45"/>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45"/>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45"/>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45"/>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45"/>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45"/>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5" name="Google Shape;5725;p45"/>
          <p:cNvGrpSpPr/>
          <p:nvPr/>
        </p:nvGrpSpPr>
        <p:grpSpPr>
          <a:xfrm rot="5400000">
            <a:off x="-943555" y="752616"/>
            <a:ext cx="2729160" cy="1049935"/>
            <a:chOff x="6572441" y="3068152"/>
            <a:chExt cx="1932833" cy="1049935"/>
          </a:xfrm>
        </p:grpSpPr>
        <p:sp>
          <p:nvSpPr>
            <p:cNvPr id="5726" name="Google Shape;5726;p45"/>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45"/>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45"/>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45"/>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45"/>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45"/>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45"/>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45"/>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45"/>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45"/>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45"/>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45"/>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45"/>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45"/>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45"/>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45"/>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45"/>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45"/>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45"/>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45"/>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45"/>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45"/>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45"/>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45"/>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45"/>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1" name="Google Shape;5751;p45"/>
          <p:cNvGrpSpPr/>
          <p:nvPr/>
        </p:nvGrpSpPr>
        <p:grpSpPr>
          <a:xfrm>
            <a:off x="6736465" y="1206065"/>
            <a:ext cx="2275462" cy="3365438"/>
            <a:chOff x="5443289" y="889032"/>
            <a:chExt cx="2275462" cy="3365438"/>
          </a:xfrm>
        </p:grpSpPr>
        <p:grpSp>
          <p:nvGrpSpPr>
            <p:cNvPr id="5752" name="Google Shape;5752;p45"/>
            <p:cNvGrpSpPr/>
            <p:nvPr/>
          </p:nvGrpSpPr>
          <p:grpSpPr>
            <a:xfrm>
              <a:off x="5767386" y="889032"/>
              <a:ext cx="1555160" cy="3365438"/>
              <a:chOff x="5767386" y="889032"/>
              <a:chExt cx="1555160" cy="3365438"/>
            </a:xfrm>
          </p:grpSpPr>
          <p:sp>
            <p:nvSpPr>
              <p:cNvPr id="5753" name="Google Shape;5753;p45"/>
              <p:cNvSpPr/>
              <p:nvPr/>
            </p:nvSpPr>
            <p:spPr>
              <a:xfrm>
                <a:off x="6066657" y="1986440"/>
                <a:ext cx="955682" cy="2232796"/>
              </a:xfrm>
              <a:custGeom>
                <a:avLst/>
                <a:gdLst/>
                <a:ahLst/>
                <a:cxnLst/>
                <a:rect l="l" t="t" r="r" b="b"/>
                <a:pathLst>
                  <a:path w="12205" h="28515" extrusionOk="0">
                    <a:moveTo>
                      <a:pt x="2539" y="1"/>
                    </a:moveTo>
                    <a:cubicBezTo>
                      <a:pt x="2499" y="1"/>
                      <a:pt x="2458" y="8"/>
                      <a:pt x="2417" y="23"/>
                    </a:cubicBezTo>
                    <a:lnTo>
                      <a:pt x="2310" y="59"/>
                    </a:lnTo>
                    <a:cubicBezTo>
                      <a:pt x="2215" y="83"/>
                      <a:pt x="2144" y="154"/>
                      <a:pt x="2096" y="237"/>
                    </a:cubicBezTo>
                    <a:cubicBezTo>
                      <a:pt x="2048" y="321"/>
                      <a:pt x="2048" y="428"/>
                      <a:pt x="2072" y="511"/>
                    </a:cubicBezTo>
                    <a:lnTo>
                      <a:pt x="5656" y="11203"/>
                    </a:lnTo>
                    <a:lnTo>
                      <a:pt x="36" y="28003"/>
                    </a:lnTo>
                    <a:cubicBezTo>
                      <a:pt x="0" y="28098"/>
                      <a:pt x="12" y="28193"/>
                      <a:pt x="48" y="28277"/>
                    </a:cubicBezTo>
                    <a:cubicBezTo>
                      <a:pt x="96" y="28360"/>
                      <a:pt x="167" y="28431"/>
                      <a:pt x="262" y="28455"/>
                    </a:cubicBezTo>
                    <a:lnTo>
                      <a:pt x="369" y="28503"/>
                    </a:lnTo>
                    <a:cubicBezTo>
                      <a:pt x="405" y="28515"/>
                      <a:pt x="441" y="28515"/>
                      <a:pt x="489" y="28515"/>
                    </a:cubicBezTo>
                    <a:cubicBezTo>
                      <a:pt x="536" y="28515"/>
                      <a:pt x="596" y="28503"/>
                      <a:pt x="643" y="28479"/>
                    </a:cubicBezTo>
                    <a:cubicBezTo>
                      <a:pt x="727" y="28431"/>
                      <a:pt x="798" y="28360"/>
                      <a:pt x="822" y="28265"/>
                    </a:cubicBezTo>
                    <a:lnTo>
                      <a:pt x="6096" y="12525"/>
                    </a:lnTo>
                    <a:lnTo>
                      <a:pt x="11383" y="28265"/>
                    </a:lnTo>
                    <a:cubicBezTo>
                      <a:pt x="11407" y="28360"/>
                      <a:pt x="11478" y="28431"/>
                      <a:pt x="11561" y="28479"/>
                    </a:cubicBezTo>
                    <a:cubicBezTo>
                      <a:pt x="11609" y="28503"/>
                      <a:pt x="11669" y="28515"/>
                      <a:pt x="11716" y="28515"/>
                    </a:cubicBezTo>
                    <a:cubicBezTo>
                      <a:pt x="11764" y="28515"/>
                      <a:pt x="11799" y="28515"/>
                      <a:pt x="11835" y="28503"/>
                    </a:cubicBezTo>
                    <a:lnTo>
                      <a:pt x="11942" y="28455"/>
                    </a:lnTo>
                    <a:cubicBezTo>
                      <a:pt x="12038" y="28431"/>
                      <a:pt x="12109" y="28360"/>
                      <a:pt x="12157" y="28277"/>
                    </a:cubicBezTo>
                    <a:cubicBezTo>
                      <a:pt x="12192" y="28193"/>
                      <a:pt x="12204" y="28098"/>
                      <a:pt x="12169" y="28003"/>
                    </a:cubicBezTo>
                    <a:lnTo>
                      <a:pt x="6549" y="11203"/>
                    </a:lnTo>
                    <a:lnTo>
                      <a:pt x="10133" y="511"/>
                    </a:lnTo>
                    <a:cubicBezTo>
                      <a:pt x="10156" y="428"/>
                      <a:pt x="10156" y="333"/>
                      <a:pt x="10109" y="237"/>
                    </a:cubicBezTo>
                    <a:cubicBezTo>
                      <a:pt x="10061" y="154"/>
                      <a:pt x="9990" y="95"/>
                      <a:pt x="9894" y="59"/>
                    </a:cubicBezTo>
                    <a:lnTo>
                      <a:pt x="9787" y="23"/>
                    </a:lnTo>
                    <a:cubicBezTo>
                      <a:pt x="9747" y="8"/>
                      <a:pt x="9706" y="1"/>
                      <a:pt x="9666" y="1"/>
                    </a:cubicBezTo>
                    <a:cubicBezTo>
                      <a:pt x="9517" y="1"/>
                      <a:pt x="9382" y="99"/>
                      <a:pt x="9335" y="249"/>
                    </a:cubicBezTo>
                    <a:lnTo>
                      <a:pt x="6096" y="9882"/>
                    </a:lnTo>
                    <a:lnTo>
                      <a:pt x="2870" y="249"/>
                    </a:lnTo>
                    <a:cubicBezTo>
                      <a:pt x="2823" y="99"/>
                      <a:pt x="2687" y="1"/>
                      <a:pt x="253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45"/>
              <p:cNvSpPr/>
              <p:nvPr/>
            </p:nvSpPr>
            <p:spPr>
              <a:xfrm>
                <a:off x="5767386" y="919804"/>
                <a:ext cx="456895" cy="1135621"/>
              </a:xfrm>
              <a:custGeom>
                <a:avLst/>
                <a:gdLst/>
                <a:ahLst/>
                <a:cxnLst/>
                <a:rect l="l" t="t" r="r" b="b"/>
                <a:pathLst>
                  <a:path w="5835" h="14503" extrusionOk="0">
                    <a:moveTo>
                      <a:pt x="965" y="1"/>
                    </a:moveTo>
                    <a:cubicBezTo>
                      <a:pt x="298" y="489"/>
                      <a:pt x="0" y="1370"/>
                      <a:pt x="274" y="2191"/>
                    </a:cubicBezTo>
                    <a:lnTo>
                      <a:pt x="3013" y="10371"/>
                    </a:lnTo>
                    <a:cubicBezTo>
                      <a:pt x="3287" y="11192"/>
                      <a:pt x="4739" y="13729"/>
                      <a:pt x="5835" y="14502"/>
                    </a:cubicBezTo>
                    <a:lnTo>
                      <a:pt x="965" y="1"/>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45"/>
              <p:cNvSpPr/>
              <p:nvPr/>
            </p:nvSpPr>
            <p:spPr>
              <a:xfrm>
                <a:off x="5842869" y="889032"/>
                <a:ext cx="470911" cy="1185030"/>
              </a:xfrm>
              <a:custGeom>
                <a:avLst/>
                <a:gdLst/>
                <a:ahLst/>
                <a:cxnLst/>
                <a:rect l="l" t="t" r="r" b="b"/>
                <a:pathLst>
                  <a:path w="6014" h="15134" extrusionOk="0">
                    <a:moveTo>
                      <a:pt x="1156" y="1"/>
                    </a:moveTo>
                    <a:cubicBezTo>
                      <a:pt x="953" y="1"/>
                      <a:pt x="751" y="36"/>
                      <a:pt x="549" y="108"/>
                    </a:cubicBezTo>
                    <a:cubicBezTo>
                      <a:pt x="346" y="167"/>
                      <a:pt x="168" y="275"/>
                      <a:pt x="1" y="394"/>
                    </a:cubicBezTo>
                    <a:lnTo>
                      <a:pt x="4859" y="14895"/>
                    </a:lnTo>
                    <a:cubicBezTo>
                      <a:pt x="5071" y="15043"/>
                      <a:pt x="5262" y="15133"/>
                      <a:pt x="5431" y="15133"/>
                    </a:cubicBezTo>
                    <a:cubicBezTo>
                      <a:pt x="5480" y="15133"/>
                      <a:pt x="5527" y="15126"/>
                      <a:pt x="5573" y="15110"/>
                    </a:cubicBezTo>
                    <a:cubicBezTo>
                      <a:pt x="5775" y="15050"/>
                      <a:pt x="5918" y="14824"/>
                      <a:pt x="6014" y="14514"/>
                    </a:cubicBezTo>
                    <a:lnTo>
                      <a:pt x="1156"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45"/>
              <p:cNvSpPr/>
              <p:nvPr/>
            </p:nvSpPr>
            <p:spPr>
              <a:xfrm>
                <a:off x="5933308" y="889032"/>
                <a:ext cx="411245" cy="1136561"/>
              </a:xfrm>
              <a:custGeom>
                <a:avLst/>
                <a:gdLst/>
                <a:ahLst/>
                <a:cxnLst/>
                <a:rect l="l" t="t" r="r" b="b"/>
                <a:pathLst>
                  <a:path w="5252" h="14515" extrusionOk="0">
                    <a:moveTo>
                      <a:pt x="1" y="1"/>
                    </a:moveTo>
                    <a:lnTo>
                      <a:pt x="4859" y="14514"/>
                    </a:lnTo>
                    <a:cubicBezTo>
                      <a:pt x="5251" y="13240"/>
                      <a:pt x="4882" y="10347"/>
                      <a:pt x="4609" y="9526"/>
                    </a:cubicBezTo>
                    <a:lnTo>
                      <a:pt x="1870" y="1346"/>
                    </a:lnTo>
                    <a:cubicBezTo>
                      <a:pt x="1596" y="525"/>
                      <a:pt x="822" y="1"/>
                      <a:pt x="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45"/>
              <p:cNvSpPr/>
              <p:nvPr/>
            </p:nvSpPr>
            <p:spPr>
              <a:xfrm>
                <a:off x="6917800" y="4160663"/>
                <a:ext cx="154882" cy="93806"/>
              </a:xfrm>
              <a:custGeom>
                <a:avLst/>
                <a:gdLst/>
                <a:ahLst/>
                <a:cxnLst/>
                <a:rect l="l" t="t" r="r" b="b"/>
                <a:pathLst>
                  <a:path w="1978" h="1198" extrusionOk="0">
                    <a:moveTo>
                      <a:pt x="1491" y="1"/>
                    </a:moveTo>
                    <a:cubicBezTo>
                      <a:pt x="1447" y="1"/>
                      <a:pt x="1402" y="8"/>
                      <a:pt x="1358" y="21"/>
                    </a:cubicBezTo>
                    <a:lnTo>
                      <a:pt x="346" y="367"/>
                    </a:lnTo>
                    <a:cubicBezTo>
                      <a:pt x="120" y="438"/>
                      <a:pt x="1" y="688"/>
                      <a:pt x="72" y="903"/>
                    </a:cubicBezTo>
                    <a:cubicBezTo>
                      <a:pt x="130" y="1084"/>
                      <a:pt x="303" y="1197"/>
                      <a:pt x="480" y="1197"/>
                    </a:cubicBezTo>
                    <a:cubicBezTo>
                      <a:pt x="523" y="1197"/>
                      <a:pt x="566" y="1190"/>
                      <a:pt x="608" y="1176"/>
                    </a:cubicBezTo>
                    <a:lnTo>
                      <a:pt x="1632" y="831"/>
                    </a:lnTo>
                    <a:cubicBezTo>
                      <a:pt x="1846" y="760"/>
                      <a:pt x="1977" y="522"/>
                      <a:pt x="1894" y="295"/>
                    </a:cubicBezTo>
                    <a:cubicBezTo>
                      <a:pt x="1836" y="113"/>
                      <a:pt x="1671" y="1"/>
                      <a:pt x="1491"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45"/>
              <p:cNvSpPr/>
              <p:nvPr/>
            </p:nvSpPr>
            <p:spPr>
              <a:xfrm>
                <a:off x="6865651" y="919804"/>
                <a:ext cx="456895" cy="1135621"/>
              </a:xfrm>
              <a:custGeom>
                <a:avLst/>
                <a:gdLst/>
                <a:ahLst/>
                <a:cxnLst/>
                <a:rect l="l" t="t" r="r" b="b"/>
                <a:pathLst>
                  <a:path w="5835" h="14503" extrusionOk="0">
                    <a:moveTo>
                      <a:pt x="4858" y="1"/>
                    </a:moveTo>
                    <a:lnTo>
                      <a:pt x="0" y="14502"/>
                    </a:lnTo>
                    <a:cubicBezTo>
                      <a:pt x="1084" y="13729"/>
                      <a:pt x="2536" y="11192"/>
                      <a:pt x="2810" y="10371"/>
                    </a:cubicBezTo>
                    <a:lnTo>
                      <a:pt x="5548" y="2191"/>
                    </a:lnTo>
                    <a:cubicBezTo>
                      <a:pt x="5834" y="1370"/>
                      <a:pt x="5525" y="489"/>
                      <a:pt x="4858"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45"/>
              <p:cNvSpPr/>
              <p:nvPr/>
            </p:nvSpPr>
            <p:spPr>
              <a:xfrm>
                <a:off x="6775212" y="889032"/>
                <a:ext cx="470833" cy="1185030"/>
              </a:xfrm>
              <a:custGeom>
                <a:avLst/>
                <a:gdLst/>
                <a:ahLst/>
                <a:cxnLst/>
                <a:rect l="l" t="t" r="r" b="b"/>
                <a:pathLst>
                  <a:path w="6013" h="15134" extrusionOk="0">
                    <a:moveTo>
                      <a:pt x="4870" y="1"/>
                    </a:moveTo>
                    <a:lnTo>
                      <a:pt x="0" y="14514"/>
                    </a:lnTo>
                    <a:cubicBezTo>
                      <a:pt x="95" y="14824"/>
                      <a:pt x="238" y="15050"/>
                      <a:pt x="441" y="15110"/>
                    </a:cubicBezTo>
                    <a:cubicBezTo>
                      <a:pt x="486" y="15126"/>
                      <a:pt x="534" y="15133"/>
                      <a:pt x="584" y="15133"/>
                    </a:cubicBezTo>
                    <a:cubicBezTo>
                      <a:pt x="756" y="15133"/>
                      <a:pt x="952" y="15043"/>
                      <a:pt x="1155" y="14895"/>
                    </a:cubicBezTo>
                    <a:lnTo>
                      <a:pt x="6013" y="394"/>
                    </a:lnTo>
                    <a:cubicBezTo>
                      <a:pt x="5858" y="275"/>
                      <a:pt x="5668" y="167"/>
                      <a:pt x="5477" y="108"/>
                    </a:cubicBezTo>
                    <a:cubicBezTo>
                      <a:pt x="5275" y="36"/>
                      <a:pt x="5072" y="1"/>
                      <a:pt x="4870"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45"/>
              <p:cNvSpPr/>
              <p:nvPr/>
            </p:nvSpPr>
            <p:spPr>
              <a:xfrm>
                <a:off x="6744440" y="889032"/>
                <a:ext cx="412106" cy="1136561"/>
              </a:xfrm>
              <a:custGeom>
                <a:avLst/>
                <a:gdLst/>
                <a:ahLst/>
                <a:cxnLst/>
                <a:rect l="l" t="t" r="r" b="b"/>
                <a:pathLst>
                  <a:path w="5263" h="14515" extrusionOk="0">
                    <a:moveTo>
                      <a:pt x="5263" y="1"/>
                    </a:moveTo>
                    <a:cubicBezTo>
                      <a:pt x="4429" y="1"/>
                      <a:pt x="3655" y="525"/>
                      <a:pt x="3382" y="1346"/>
                    </a:cubicBezTo>
                    <a:lnTo>
                      <a:pt x="643" y="9526"/>
                    </a:lnTo>
                    <a:cubicBezTo>
                      <a:pt x="369" y="10347"/>
                      <a:pt x="0" y="13240"/>
                      <a:pt x="393" y="14514"/>
                    </a:cubicBezTo>
                    <a:lnTo>
                      <a:pt x="5263" y="1"/>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45"/>
              <p:cNvSpPr/>
              <p:nvPr/>
            </p:nvSpPr>
            <p:spPr>
              <a:xfrm>
                <a:off x="6732303" y="2025748"/>
                <a:ext cx="154804" cy="93728"/>
              </a:xfrm>
              <a:custGeom>
                <a:avLst/>
                <a:gdLst/>
                <a:ahLst/>
                <a:cxnLst/>
                <a:rect l="l" t="t" r="r" b="b"/>
                <a:pathLst>
                  <a:path w="1977" h="1197" extrusionOk="0">
                    <a:moveTo>
                      <a:pt x="487" y="1"/>
                    </a:moveTo>
                    <a:cubicBezTo>
                      <a:pt x="306" y="1"/>
                      <a:pt x="139" y="113"/>
                      <a:pt x="72" y="295"/>
                    </a:cubicBezTo>
                    <a:cubicBezTo>
                      <a:pt x="0" y="509"/>
                      <a:pt x="120" y="759"/>
                      <a:pt x="346" y="831"/>
                    </a:cubicBezTo>
                    <a:lnTo>
                      <a:pt x="1358" y="1176"/>
                    </a:lnTo>
                    <a:cubicBezTo>
                      <a:pt x="1402" y="1190"/>
                      <a:pt x="1447" y="1197"/>
                      <a:pt x="1491" y="1197"/>
                    </a:cubicBezTo>
                    <a:cubicBezTo>
                      <a:pt x="1671" y="1197"/>
                      <a:pt x="1838" y="1084"/>
                      <a:pt x="1905" y="902"/>
                    </a:cubicBezTo>
                    <a:cubicBezTo>
                      <a:pt x="1977" y="676"/>
                      <a:pt x="1858" y="438"/>
                      <a:pt x="1632" y="367"/>
                    </a:cubicBezTo>
                    <a:lnTo>
                      <a:pt x="620" y="21"/>
                    </a:lnTo>
                    <a:cubicBezTo>
                      <a:pt x="575" y="7"/>
                      <a:pt x="530" y="1"/>
                      <a:pt x="487"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45"/>
              <p:cNvSpPr/>
              <p:nvPr/>
            </p:nvSpPr>
            <p:spPr>
              <a:xfrm>
                <a:off x="6017248" y="4160663"/>
                <a:ext cx="153864" cy="93806"/>
              </a:xfrm>
              <a:custGeom>
                <a:avLst/>
                <a:gdLst/>
                <a:ahLst/>
                <a:cxnLst/>
                <a:rect l="l" t="t" r="r" b="b"/>
                <a:pathLst>
                  <a:path w="1965" h="1198" extrusionOk="0">
                    <a:moveTo>
                      <a:pt x="479" y="1"/>
                    </a:moveTo>
                    <a:cubicBezTo>
                      <a:pt x="302" y="1"/>
                      <a:pt x="129" y="113"/>
                      <a:pt x="72" y="295"/>
                    </a:cubicBezTo>
                    <a:cubicBezTo>
                      <a:pt x="0" y="522"/>
                      <a:pt x="119" y="760"/>
                      <a:pt x="346" y="831"/>
                    </a:cubicBezTo>
                    <a:lnTo>
                      <a:pt x="1358" y="1176"/>
                    </a:lnTo>
                    <a:cubicBezTo>
                      <a:pt x="1400" y="1190"/>
                      <a:pt x="1443" y="1197"/>
                      <a:pt x="1486" y="1197"/>
                    </a:cubicBezTo>
                    <a:cubicBezTo>
                      <a:pt x="1663" y="1197"/>
                      <a:pt x="1836" y="1084"/>
                      <a:pt x="1893" y="903"/>
                    </a:cubicBezTo>
                    <a:cubicBezTo>
                      <a:pt x="1965" y="688"/>
                      <a:pt x="1846" y="438"/>
                      <a:pt x="1632" y="367"/>
                    </a:cubicBezTo>
                    <a:lnTo>
                      <a:pt x="608" y="21"/>
                    </a:lnTo>
                    <a:cubicBezTo>
                      <a:pt x="566" y="8"/>
                      <a:pt x="522" y="1"/>
                      <a:pt x="479"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45"/>
              <p:cNvSpPr/>
              <p:nvPr/>
            </p:nvSpPr>
            <p:spPr>
              <a:xfrm>
                <a:off x="6201806" y="2025748"/>
                <a:ext cx="154882" cy="93728"/>
              </a:xfrm>
              <a:custGeom>
                <a:avLst/>
                <a:gdLst/>
                <a:ahLst/>
                <a:cxnLst/>
                <a:rect l="l" t="t" r="r" b="b"/>
                <a:pathLst>
                  <a:path w="1978" h="1197" extrusionOk="0">
                    <a:moveTo>
                      <a:pt x="1492" y="1"/>
                    </a:moveTo>
                    <a:cubicBezTo>
                      <a:pt x="1448" y="1"/>
                      <a:pt x="1402" y="7"/>
                      <a:pt x="1358" y="21"/>
                    </a:cubicBezTo>
                    <a:lnTo>
                      <a:pt x="346" y="367"/>
                    </a:lnTo>
                    <a:cubicBezTo>
                      <a:pt x="120" y="438"/>
                      <a:pt x="1" y="676"/>
                      <a:pt x="84" y="902"/>
                    </a:cubicBezTo>
                    <a:cubicBezTo>
                      <a:pt x="142" y="1084"/>
                      <a:pt x="307" y="1197"/>
                      <a:pt x="487" y="1197"/>
                    </a:cubicBezTo>
                    <a:cubicBezTo>
                      <a:pt x="531" y="1197"/>
                      <a:pt x="576" y="1190"/>
                      <a:pt x="620" y="1176"/>
                    </a:cubicBezTo>
                    <a:lnTo>
                      <a:pt x="1632" y="831"/>
                    </a:lnTo>
                    <a:cubicBezTo>
                      <a:pt x="1858" y="759"/>
                      <a:pt x="1977" y="509"/>
                      <a:pt x="1906" y="295"/>
                    </a:cubicBezTo>
                    <a:cubicBezTo>
                      <a:pt x="1848" y="113"/>
                      <a:pt x="1675" y="1"/>
                      <a:pt x="1492"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4" name="Google Shape;5764;p45"/>
            <p:cNvGrpSpPr/>
            <p:nvPr/>
          </p:nvGrpSpPr>
          <p:grpSpPr>
            <a:xfrm>
              <a:off x="5443289" y="2175540"/>
              <a:ext cx="712144" cy="1095535"/>
              <a:chOff x="2462783" y="3535803"/>
              <a:chExt cx="781288" cy="1201903"/>
            </a:xfrm>
          </p:grpSpPr>
          <p:sp>
            <p:nvSpPr>
              <p:cNvPr id="5765" name="Google Shape;5765;p45"/>
              <p:cNvSpPr/>
              <p:nvPr/>
            </p:nvSpPr>
            <p:spPr>
              <a:xfrm>
                <a:off x="2793508" y="3902165"/>
                <a:ext cx="450563" cy="229413"/>
              </a:xfrm>
              <a:custGeom>
                <a:avLst/>
                <a:gdLst/>
                <a:ahLst/>
                <a:cxnLst/>
                <a:rect l="l" t="t" r="r" b="b"/>
                <a:pathLst>
                  <a:path w="13414" h="6830" extrusionOk="0">
                    <a:moveTo>
                      <a:pt x="12633" y="1"/>
                    </a:moveTo>
                    <a:cubicBezTo>
                      <a:pt x="12465" y="1"/>
                      <a:pt x="12293" y="70"/>
                      <a:pt x="12169" y="237"/>
                    </a:cubicBezTo>
                    <a:cubicBezTo>
                      <a:pt x="9299" y="4071"/>
                      <a:pt x="4894" y="6523"/>
                      <a:pt x="60" y="6690"/>
                    </a:cubicBezTo>
                    <a:cubicBezTo>
                      <a:pt x="1" y="6690"/>
                      <a:pt x="1" y="6773"/>
                      <a:pt x="60" y="6773"/>
                    </a:cubicBezTo>
                    <a:cubicBezTo>
                      <a:pt x="477" y="6811"/>
                      <a:pt x="895" y="6830"/>
                      <a:pt x="1313" y="6830"/>
                    </a:cubicBezTo>
                    <a:cubicBezTo>
                      <a:pt x="5888" y="6830"/>
                      <a:pt x="10459" y="4593"/>
                      <a:pt x="13121" y="796"/>
                    </a:cubicBezTo>
                    <a:cubicBezTo>
                      <a:pt x="13414" y="387"/>
                      <a:pt x="13031" y="1"/>
                      <a:pt x="12633"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45"/>
              <p:cNvSpPr/>
              <p:nvPr/>
            </p:nvSpPr>
            <p:spPr>
              <a:xfrm>
                <a:off x="2776310" y="3821181"/>
                <a:ext cx="226222" cy="258299"/>
              </a:xfrm>
              <a:custGeom>
                <a:avLst/>
                <a:gdLst/>
                <a:ahLst/>
                <a:cxnLst/>
                <a:rect l="l" t="t" r="r" b="b"/>
                <a:pathLst>
                  <a:path w="6735" h="7690" extrusionOk="0">
                    <a:moveTo>
                      <a:pt x="6139" y="1"/>
                    </a:moveTo>
                    <a:cubicBezTo>
                      <a:pt x="6121" y="1"/>
                      <a:pt x="6103" y="2"/>
                      <a:pt x="6085" y="5"/>
                    </a:cubicBezTo>
                    <a:cubicBezTo>
                      <a:pt x="5287" y="124"/>
                      <a:pt x="4465" y="791"/>
                      <a:pt x="3846" y="1267"/>
                    </a:cubicBezTo>
                    <a:cubicBezTo>
                      <a:pt x="3156" y="1803"/>
                      <a:pt x="2549" y="2410"/>
                      <a:pt x="2013" y="3088"/>
                    </a:cubicBezTo>
                    <a:cubicBezTo>
                      <a:pt x="1084" y="4255"/>
                      <a:pt x="1" y="6065"/>
                      <a:pt x="251" y="7625"/>
                    </a:cubicBezTo>
                    <a:cubicBezTo>
                      <a:pt x="261" y="7670"/>
                      <a:pt x="296" y="7689"/>
                      <a:pt x="333" y="7689"/>
                    </a:cubicBezTo>
                    <a:cubicBezTo>
                      <a:pt x="385" y="7689"/>
                      <a:pt x="441" y="7651"/>
                      <a:pt x="441" y="7589"/>
                    </a:cubicBezTo>
                    <a:cubicBezTo>
                      <a:pt x="584" y="5910"/>
                      <a:pt x="1751" y="4339"/>
                      <a:pt x="2882" y="3160"/>
                    </a:cubicBezTo>
                    <a:cubicBezTo>
                      <a:pt x="3406" y="2612"/>
                      <a:pt x="3989" y="2112"/>
                      <a:pt x="4620" y="1695"/>
                    </a:cubicBezTo>
                    <a:cubicBezTo>
                      <a:pt x="5204" y="1302"/>
                      <a:pt x="5918" y="1064"/>
                      <a:pt x="6442" y="612"/>
                    </a:cubicBezTo>
                    <a:cubicBezTo>
                      <a:pt x="6734" y="365"/>
                      <a:pt x="6443" y="1"/>
                      <a:pt x="6139"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45"/>
              <p:cNvSpPr/>
              <p:nvPr/>
            </p:nvSpPr>
            <p:spPr>
              <a:xfrm>
                <a:off x="2548740" y="3825682"/>
                <a:ext cx="197201" cy="270425"/>
              </a:xfrm>
              <a:custGeom>
                <a:avLst/>
                <a:gdLst/>
                <a:ahLst/>
                <a:cxnLst/>
                <a:rect l="l" t="t" r="r" b="b"/>
                <a:pathLst>
                  <a:path w="5871" h="8051" extrusionOk="0">
                    <a:moveTo>
                      <a:pt x="704" y="1"/>
                    </a:moveTo>
                    <a:cubicBezTo>
                      <a:pt x="507" y="1"/>
                      <a:pt x="318" y="104"/>
                      <a:pt x="287" y="335"/>
                    </a:cubicBezTo>
                    <a:cubicBezTo>
                      <a:pt x="1" y="2169"/>
                      <a:pt x="525" y="4074"/>
                      <a:pt x="1668" y="5538"/>
                    </a:cubicBezTo>
                    <a:cubicBezTo>
                      <a:pt x="2608" y="6729"/>
                      <a:pt x="4132" y="7967"/>
                      <a:pt x="5716" y="8050"/>
                    </a:cubicBezTo>
                    <a:cubicBezTo>
                      <a:pt x="5835" y="8050"/>
                      <a:pt x="5871" y="7895"/>
                      <a:pt x="5776" y="7848"/>
                    </a:cubicBezTo>
                    <a:cubicBezTo>
                      <a:pt x="4406" y="7098"/>
                      <a:pt x="3132" y="6502"/>
                      <a:pt x="2239" y="5145"/>
                    </a:cubicBezTo>
                    <a:cubicBezTo>
                      <a:pt x="1323" y="3728"/>
                      <a:pt x="1061" y="2109"/>
                      <a:pt x="1192" y="454"/>
                    </a:cubicBezTo>
                    <a:cubicBezTo>
                      <a:pt x="1218" y="168"/>
                      <a:pt x="954" y="1"/>
                      <a:pt x="70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45"/>
              <p:cNvSpPr/>
              <p:nvPr/>
            </p:nvSpPr>
            <p:spPr>
              <a:xfrm>
                <a:off x="2462783" y="4151905"/>
                <a:ext cx="284230" cy="65028"/>
              </a:xfrm>
              <a:custGeom>
                <a:avLst/>
                <a:gdLst/>
                <a:ahLst/>
                <a:cxnLst/>
                <a:rect l="l" t="t" r="r" b="b"/>
                <a:pathLst>
                  <a:path w="8462" h="1936" extrusionOk="0">
                    <a:moveTo>
                      <a:pt x="8391" y="1"/>
                    </a:moveTo>
                    <a:cubicBezTo>
                      <a:pt x="8384" y="1"/>
                      <a:pt x="8377" y="2"/>
                      <a:pt x="8370" y="5"/>
                    </a:cubicBezTo>
                    <a:cubicBezTo>
                      <a:pt x="7001" y="422"/>
                      <a:pt x="5739" y="850"/>
                      <a:pt x="4298" y="970"/>
                    </a:cubicBezTo>
                    <a:cubicBezTo>
                      <a:pt x="4041" y="988"/>
                      <a:pt x="3785" y="997"/>
                      <a:pt x="3529" y="997"/>
                    </a:cubicBezTo>
                    <a:cubicBezTo>
                      <a:pt x="3120" y="997"/>
                      <a:pt x="2713" y="973"/>
                      <a:pt x="2310" y="922"/>
                    </a:cubicBezTo>
                    <a:cubicBezTo>
                      <a:pt x="1785" y="863"/>
                      <a:pt x="1236" y="655"/>
                      <a:pt x="704" y="655"/>
                    </a:cubicBezTo>
                    <a:cubicBezTo>
                      <a:pt x="595" y="655"/>
                      <a:pt x="488" y="664"/>
                      <a:pt x="381" y="684"/>
                    </a:cubicBezTo>
                    <a:cubicBezTo>
                      <a:pt x="95" y="743"/>
                      <a:pt x="0" y="1160"/>
                      <a:pt x="203" y="1351"/>
                    </a:cubicBezTo>
                    <a:cubicBezTo>
                      <a:pt x="715" y="1803"/>
                      <a:pt x="1524" y="1839"/>
                      <a:pt x="2191" y="1898"/>
                    </a:cubicBezTo>
                    <a:cubicBezTo>
                      <a:pt x="2461" y="1924"/>
                      <a:pt x="2731" y="1935"/>
                      <a:pt x="3001" y="1935"/>
                    </a:cubicBezTo>
                    <a:cubicBezTo>
                      <a:pt x="3493" y="1935"/>
                      <a:pt x="3985" y="1896"/>
                      <a:pt x="4477" y="1827"/>
                    </a:cubicBezTo>
                    <a:cubicBezTo>
                      <a:pt x="5858" y="1636"/>
                      <a:pt x="7394" y="1077"/>
                      <a:pt x="8430" y="100"/>
                    </a:cubicBezTo>
                    <a:cubicBezTo>
                      <a:pt x="8461" y="69"/>
                      <a:pt x="8437" y="1"/>
                      <a:pt x="839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45"/>
              <p:cNvSpPr/>
              <p:nvPr/>
            </p:nvSpPr>
            <p:spPr>
              <a:xfrm>
                <a:off x="2727135" y="4178978"/>
                <a:ext cx="108761" cy="323395"/>
              </a:xfrm>
              <a:custGeom>
                <a:avLst/>
                <a:gdLst/>
                <a:ahLst/>
                <a:cxnLst/>
                <a:rect l="l" t="t" r="r" b="b"/>
                <a:pathLst>
                  <a:path w="3238" h="9628" extrusionOk="0">
                    <a:moveTo>
                      <a:pt x="1264" y="0"/>
                    </a:moveTo>
                    <a:cubicBezTo>
                      <a:pt x="1225" y="0"/>
                      <a:pt x="1186" y="21"/>
                      <a:pt x="1167" y="68"/>
                    </a:cubicBezTo>
                    <a:cubicBezTo>
                      <a:pt x="476" y="1759"/>
                      <a:pt x="0" y="3473"/>
                      <a:pt x="226" y="5307"/>
                    </a:cubicBezTo>
                    <a:cubicBezTo>
                      <a:pt x="405" y="6772"/>
                      <a:pt x="1012" y="8557"/>
                      <a:pt x="2191" y="9510"/>
                    </a:cubicBezTo>
                    <a:cubicBezTo>
                      <a:pt x="2290" y="9592"/>
                      <a:pt x="2409" y="9628"/>
                      <a:pt x="2527" y="9628"/>
                    </a:cubicBezTo>
                    <a:cubicBezTo>
                      <a:pt x="2888" y="9628"/>
                      <a:pt x="3237" y="9289"/>
                      <a:pt x="2977" y="8903"/>
                    </a:cubicBezTo>
                    <a:cubicBezTo>
                      <a:pt x="2584" y="8343"/>
                      <a:pt x="2143" y="7843"/>
                      <a:pt x="1822" y="7224"/>
                    </a:cubicBezTo>
                    <a:cubicBezTo>
                      <a:pt x="1477" y="6557"/>
                      <a:pt x="1250" y="5807"/>
                      <a:pt x="1107" y="5069"/>
                    </a:cubicBezTo>
                    <a:cubicBezTo>
                      <a:pt x="810" y="3450"/>
                      <a:pt x="917" y="1711"/>
                      <a:pt x="1357" y="128"/>
                    </a:cubicBezTo>
                    <a:cubicBezTo>
                      <a:pt x="1379" y="49"/>
                      <a:pt x="1323" y="0"/>
                      <a:pt x="126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45"/>
              <p:cNvSpPr/>
              <p:nvPr/>
            </p:nvSpPr>
            <p:spPr>
              <a:xfrm>
                <a:off x="2819339" y="4182303"/>
                <a:ext cx="334546" cy="137648"/>
              </a:xfrm>
              <a:custGeom>
                <a:avLst/>
                <a:gdLst/>
                <a:ahLst/>
                <a:cxnLst/>
                <a:rect l="l" t="t" r="r" b="b"/>
                <a:pathLst>
                  <a:path w="9960" h="4098" extrusionOk="0">
                    <a:moveTo>
                      <a:pt x="154" y="1"/>
                    </a:moveTo>
                    <a:cubicBezTo>
                      <a:pt x="77" y="1"/>
                      <a:pt x="0" y="93"/>
                      <a:pt x="53" y="172"/>
                    </a:cubicBezTo>
                    <a:cubicBezTo>
                      <a:pt x="1916" y="3037"/>
                      <a:pt x="5299" y="4097"/>
                      <a:pt x="8568" y="4097"/>
                    </a:cubicBezTo>
                    <a:cubicBezTo>
                      <a:pt x="8830" y="4097"/>
                      <a:pt x="9092" y="4090"/>
                      <a:pt x="9352" y="4077"/>
                    </a:cubicBezTo>
                    <a:cubicBezTo>
                      <a:pt x="9953" y="4042"/>
                      <a:pt x="9959" y="3110"/>
                      <a:pt x="9404" y="3110"/>
                    </a:cubicBezTo>
                    <a:cubicBezTo>
                      <a:pt x="9387" y="3110"/>
                      <a:pt x="9370" y="3111"/>
                      <a:pt x="9352" y="3113"/>
                    </a:cubicBezTo>
                    <a:cubicBezTo>
                      <a:pt x="8858" y="3158"/>
                      <a:pt x="8361" y="3182"/>
                      <a:pt x="7865" y="3182"/>
                    </a:cubicBezTo>
                    <a:cubicBezTo>
                      <a:pt x="4985" y="3182"/>
                      <a:pt x="2162" y="2357"/>
                      <a:pt x="232" y="41"/>
                    </a:cubicBezTo>
                    <a:cubicBezTo>
                      <a:pt x="210" y="13"/>
                      <a:pt x="182" y="1"/>
                      <a:pt x="1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45"/>
              <p:cNvSpPr/>
              <p:nvPr/>
            </p:nvSpPr>
            <p:spPr>
              <a:xfrm>
                <a:off x="2690321" y="3825111"/>
                <a:ext cx="66573" cy="203986"/>
              </a:xfrm>
              <a:custGeom>
                <a:avLst/>
                <a:gdLst/>
                <a:ahLst/>
                <a:cxnLst/>
                <a:rect l="l" t="t" r="r" b="b"/>
                <a:pathLst>
                  <a:path w="1982" h="6073" extrusionOk="0">
                    <a:moveTo>
                      <a:pt x="1457" y="0"/>
                    </a:moveTo>
                    <a:cubicBezTo>
                      <a:pt x="1344" y="0"/>
                      <a:pt x="1231" y="51"/>
                      <a:pt x="1156" y="173"/>
                    </a:cubicBezTo>
                    <a:cubicBezTo>
                      <a:pt x="1" y="1995"/>
                      <a:pt x="227" y="4412"/>
                      <a:pt x="1608" y="6055"/>
                    </a:cubicBezTo>
                    <a:cubicBezTo>
                      <a:pt x="1617" y="6067"/>
                      <a:pt x="1629" y="6073"/>
                      <a:pt x="1641" y="6073"/>
                    </a:cubicBezTo>
                    <a:cubicBezTo>
                      <a:pt x="1674" y="6073"/>
                      <a:pt x="1706" y="6031"/>
                      <a:pt x="1680" y="5996"/>
                    </a:cubicBezTo>
                    <a:cubicBezTo>
                      <a:pt x="584" y="4317"/>
                      <a:pt x="679" y="2198"/>
                      <a:pt x="1799" y="543"/>
                    </a:cubicBezTo>
                    <a:cubicBezTo>
                      <a:pt x="1981" y="269"/>
                      <a:pt x="1718" y="0"/>
                      <a:pt x="145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45"/>
              <p:cNvSpPr/>
              <p:nvPr/>
            </p:nvSpPr>
            <p:spPr>
              <a:xfrm>
                <a:off x="2604264" y="4223215"/>
                <a:ext cx="109131" cy="235694"/>
              </a:xfrm>
              <a:custGeom>
                <a:avLst/>
                <a:gdLst/>
                <a:ahLst/>
                <a:cxnLst/>
                <a:rect l="l" t="t" r="r" b="b"/>
                <a:pathLst>
                  <a:path w="3249" h="7017" extrusionOk="0">
                    <a:moveTo>
                      <a:pt x="3067" y="0"/>
                    </a:moveTo>
                    <a:cubicBezTo>
                      <a:pt x="3049" y="0"/>
                      <a:pt x="3032" y="4"/>
                      <a:pt x="3015" y="13"/>
                    </a:cubicBezTo>
                    <a:cubicBezTo>
                      <a:pt x="2027" y="502"/>
                      <a:pt x="1467" y="1347"/>
                      <a:pt x="1086" y="2359"/>
                    </a:cubicBezTo>
                    <a:cubicBezTo>
                      <a:pt x="586" y="3680"/>
                      <a:pt x="277" y="5169"/>
                      <a:pt x="51" y="6562"/>
                    </a:cubicBezTo>
                    <a:cubicBezTo>
                      <a:pt x="0" y="6834"/>
                      <a:pt x="227" y="7016"/>
                      <a:pt x="438" y="7016"/>
                    </a:cubicBezTo>
                    <a:cubicBezTo>
                      <a:pt x="577" y="7016"/>
                      <a:pt x="710" y="6937"/>
                      <a:pt x="753" y="6752"/>
                    </a:cubicBezTo>
                    <a:cubicBezTo>
                      <a:pt x="1039" y="5526"/>
                      <a:pt x="1265" y="4288"/>
                      <a:pt x="1598" y="3073"/>
                    </a:cubicBezTo>
                    <a:cubicBezTo>
                      <a:pt x="1884" y="2014"/>
                      <a:pt x="2289" y="918"/>
                      <a:pt x="3158" y="192"/>
                    </a:cubicBezTo>
                    <a:cubicBezTo>
                      <a:pt x="3249" y="122"/>
                      <a:pt x="3161" y="0"/>
                      <a:pt x="30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45"/>
              <p:cNvSpPr/>
              <p:nvPr/>
            </p:nvSpPr>
            <p:spPr>
              <a:xfrm>
                <a:off x="2796968" y="4251095"/>
                <a:ext cx="147288" cy="146851"/>
              </a:xfrm>
              <a:custGeom>
                <a:avLst/>
                <a:gdLst/>
                <a:ahLst/>
                <a:cxnLst/>
                <a:rect l="l" t="t" r="r" b="b"/>
                <a:pathLst>
                  <a:path w="4385" h="4372" extrusionOk="0">
                    <a:moveTo>
                      <a:pt x="180" y="1"/>
                    </a:moveTo>
                    <a:cubicBezTo>
                      <a:pt x="90" y="1"/>
                      <a:pt x="0" y="75"/>
                      <a:pt x="29" y="195"/>
                    </a:cubicBezTo>
                    <a:cubicBezTo>
                      <a:pt x="493" y="2124"/>
                      <a:pt x="1957" y="3863"/>
                      <a:pt x="3922" y="4363"/>
                    </a:cubicBezTo>
                    <a:cubicBezTo>
                      <a:pt x="3948" y="4369"/>
                      <a:pt x="3973" y="4372"/>
                      <a:pt x="3997" y="4372"/>
                    </a:cubicBezTo>
                    <a:cubicBezTo>
                      <a:pt x="4286" y="4372"/>
                      <a:pt x="4385" y="3937"/>
                      <a:pt x="4077" y="3827"/>
                    </a:cubicBezTo>
                    <a:cubicBezTo>
                      <a:pt x="2279" y="3220"/>
                      <a:pt x="862" y="1969"/>
                      <a:pt x="326" y="112"/>
                    </a:cubicBezTo>
                    <a:cubicBezTo>
                      <a:pt x="302" y="35"/>
                      <a:pt x="241" y="1"/>
                      <a:pt x="18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45"/>
              <p:cNvSpPr/>
              <p:nvPr/>
            </p:nvSpPr>
            <p:spPr>
              <a:xfrm>
                <a:off x="2909796" y="4185528"/>
                <a:ext cx="162369" cy="34362"/>
              </a:xfrm>
              <a:custGeom>
                <a:avLst/>
                <a:gdLst/>
                <a:ahLst/>
                <a:cxnLst/>
                <a:rect l="l" t="t" r="r" b="b"/>
                <a:pathLst>
                  <a:path w="4834" h="1023" extrusionOk="0">
                    <a:moveTo>
                      <a:pt x="89" y="0"/>
                    </a:moveTo>
                    <a:cubicBezTo>
                      <a:pt x="38" y="0"/>
                      <a:pt x="0" y="68"/>
                      <a:pt x="63" y="100"/>
                    </a:cubicBezTo>
                    <a:cubicBezTo>
                      <a:pt x="1202" y="641"/>
                      <a:pt x="2417" y="1023"/>
                      <a:pt x="3665" y="1023"/>
                    </a:cubicBezTo>
                    <a:cubicBezTo>
                      <a:pt x="3982" y="1023"/>
                      <a:pt x="4302" y="998"/>
                      <a:pt x="4623" y="945"/>
                    </a:cubicBezTo>
                    <a:cubicBezTo>
                      <a:pt x="4834" y="910"/>
                      <a:pt x="4791" y="575"/>
                      <a:pt x="4586" y="575"/>
                    </a:cubicBezTo>
                    <a:cubicBezTo>
                      <a:pt x="4583" y="575"/>
                      <a:pt x="4579" y="576"/>
                      <a:pt x="4575" y="576"/>
                    </a:cubicBezTo>
                    <a:cubicBezTo>
                      <a:pt x="4183" y="603"/>
                      <a:pt x="3792" y="620"/>
                      <a:pt x="3405" y="620"/>
                    </a:cubicBezTo>
                    <a:cubicBezTo>
                      <a:pt x="2277" y="620"/>
                      <a:pt x="1174" y="474"/>
                      <a:pt x="110" y="4"/>
                    </a:cubicBezTo>
                    <a:cubicBezTo>
                      <a:pt x="103" y="1"/>
                      <a:pt x="96" y="0"/>
                      <a:pt x="8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45"/>
              <p:cNvSpPr/>
              <p:nvPr/>
            </p:nvSpPr>
            <p:spPr>
              <a:xfrm>
                <a:off x="2869892" y="3971293"/>
                <a:ext cx="56262" cy="86928"/>
              </a:xfrm>
              <a:custGeom>
                <a:avLst/>
                <a:gdLst/>
                <a:ahLst/>
                <a:cxnLst/>
                <a:rect l="l" t="t" r="r" b="b"/>
                <a:pathLst>
                  <a:path w="1675" h="2588" extrusionOk="0">
                    <a:moveTo>
                      <a:pt x="1390" y="1"/>
                    </a:moveTo>
                    <a:cubicBezTo>
                      <a:pt x="1348" y="1"/>
                      <a:pt x="1304" y="15"/>
                      <a:pt x="1263" y="48"/>
                    </a:cubicBezTo>
                    <a:cubicBezTo>
                      <a:pt x="572" y="608"/>
                      <a:pt x="1" y="1536"/>
                      <a:pt x="60" y="2465"/>
                    </a:cubicBezTo>
                    <a:cubicBezTo>
                      <a:pt x="67" y="2540"/>
                      <a:pt x="137" y="2588"/>
                      <a:pt x="199" y="2588"/>
                    </a:cubicBezTo>
                    <a:cubicBezTo>
                      <a:pt x="246" y="2588"/>
                      <a:pt x="288" y="2562"/>
                      <a:pt x="298" y="2501"/>
                    </a:cubicBezTo>
                    <a:cubicBezTo>
                      <a:pt x="513" y="1620"/>
                      <a:pt x="798" y="894"/>
                      <a:pt x="1525" y="310"/>
                    </a:cubicBezTo>
                    <a:cubicBezTo>
                      <a:pt x="1674" y="189"/>
                      <a:pt x="1545" y="1"/>
                      <a:pt x="139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45"/>
              <p:cNvSpPr/>
              <p:nvPr/>
            </p:nvSpPr>
            <p:spPr>
              <a:xfrm>
                <a:off x="2883899" y="4466673"/>
                <a:ext cx="181280" cy="168113"/>
              </a:xfrm>
              <a:custGeom>
                <a:avLst/>
                <a:gdLst/>
                <a:ahLst/>
                <a:cxnLst/>
                <a:rect l="l" t="t" r="r" b="b"/>
                <a:pathLst>
                  <a:path w="5397" h="5005" extrusionOk="0">
                    <a:moveTo>
                      <a:pt x="5291" y="0"/>
                    </a:moveTo>
                    <a:cubicBezTo>
                      <a:pt x="5255" y="0"/>
                      <a:pt x="5218" y="20"/>
                      <a:pt x="5203" y="64"/>
                    </a:cubicBezTo>
                    <a:cubicBezTo>
                      <a:pt x="4822" y="1088"/>
                      <a:pt x="4013" y="2016"/>
                      <a:pt x="3191" y="2719"/>
                    </a:cubicBezTo>
                    <a:cubicBezTo>
                      <a:pt x="2798" y="3064"/>
                      <a:pt x="2346" y="3350"/>
                      <a:pt x="1882" y="3576"/>
                    </a:cubicBezTo>
                    <a:cubicBezTo>
                      <a:pt x="1405" y="3814"/>
                      <a:pt x="881" y="3910"/>
                      <a:pt x="417" y="4148"/>
                    </a:cubicBezTo>
                    <a:cubicBezTo>
                      <a:pt x="0" y="4362"/>
                      <a:pt x="203" y="5005"/>
                      <a:pt x="643" y="5005"/>
                    </a:cubicBezTo>
                    <a:cubicBezTo>
                      <a:pt x="1786" y="5005"/>
                      <a:pt x="3025" y="4100"/>
                      <a:pt x="3799" y="3326"/>
                    </a:cubicBezTo>
                    <a:cubicBezTo>
                      <a:pt x="4715" y="2409"/>
                      <a:pt x="5120" y="1338"/>
                      <a:pt x="5382" y="112"/>
                    </a:cubicBezTo>
                    <a:cubicBezTo>
                      <a:pt x="5396" y="41"/>
                      <a:pt x="5344" y="0"/>
                      <a:pt x="52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45"/>
              <p:cNvSpPr/>
              <p:nvPr/>
            </p:nvSpPr>
            <p:spPr>
              <a:xfrm>
                <a:off x="2550419" y="3535803"/>
                <a:ext cx="508168" cy="161328"/>
              </a:xfrm>
              <a:custGeom>
                <a:avLst/>
                <a:gdLst/>
                <a:ahLst/>
                <a:cxnLst/>
                <a:rect l="l" t="t" r="r" b="b"/>
                <a:pathLst>
                  <a:path w="15129" h="4803" extrusionOk="0">
                    <a:moveTo>
                      <a:pt x="5356" y="1488"/>
                    </a:moveTo>
                    <a:cubicBezTo>
                      <a:pt x="6118" y="1750"/>
                      <a:pt x="6845" y="2274"/>
                      <a:pt x="6273" y="3143"/>
                    </a:cubicBezTo>
                    <a:cubicBezTo>
                      <a:pt x="6060" y="3468"/>
                      <a:pt x="5665" y="3766"/>
                      <a:pt x="5266" y="3766"/>
                    </a:cubicBezTo>
                    <a:cubicBezTo>
                      <a:pt x="5197" y="3766"/>
                      <a:pt x="5127" y="3758"/>
                      <a:pt x="5059" y="3738"/>
                    </a:cubicBezTo>
                    <a:cubicBezTo>
                      <a:pt x="4523" y="3595"/>
                      <a:pt x="4416" y="2929"/>
                      <a:pt x="4571" y="2476"/>
                    </a:cubicBezTo>
                    <a:cubicBezTo>
                      <a:pt x="4713" y="2048"/>
                      <a:pt x="4987" y="1738"/>
                      <a:pt x="5356" y="1488"/>
                    </a:cubicBezTo>
                    <a:close/>
                    <a:moveTo>
                      <a:pt x="9511" y="1"/>
                    </a:moveTo>
                    <a:cubicBezTo>
                      <a:pt x="9086" y="1"/>
                      <a:pt x="8661" y="17"/>
                      <a:pt x="8238" y="47"/>
                    </a:cubicBezTo>
                    <a:cubicBezTo>
                      <a:pt x="7535" y="107"/>
                      <a:pt x="6678" y="190"/>
                      <a:pt x="5892" y="416"/>
                    </a:cubicBezTo>
                    <a:cubicBezTo>
                      <a:pt x="5265" y="161"/>
                      <a:pt x="4582" y="34"/>
                      <a:pt x="3899" y="34"/>
                    </a:cubicBezTo>
                    <a:cubicBezTo>
                      <a:pt x="2573" y="34"/>
                      <a:pt x="1243" y="513"/>
                      <a:pt x="308" y="1464"/>
                    </a:cubicBezTo>
                    <a:cubicBezTo>
                      <a:pt x="0" y="1772"/>
                      <a:pt x="280" y="2253"/>
                      <a:pt x="644" y="2253"/>
                    </a:cubicBezTo>
                    <a:cubicBezTo>
                      <a:pt x="716" y="2253"/>
                      <a:pt x="792" y="2234"/>
                      <a:pt x="868" y="2190"/>
                    </a:cubicBezTo>
                    <a:cubicBezTo>
                      <a:pt x="1822" y="1638"/>
                      <a:pt x="2874" y="1263"/>
                      <a:pt x="3953" y="1263"/>
                    </a:cubicBezTo>
                    <a:cubicBezTo>
                      <a:pt x="4060" y="1263"/>
                      <a:pt x="4166" y="1266"/>
                      <a:pt x="4273" y="1274"/>
                    </a:cubicBezTo>
                    <a:cubicBezTo>
                      <a:pt x="3951" y="1583"/>
                      <a:pt x="3713" y="1976"/>
                      <a:pt x="3594" y="2464"/>
                    </a:cubicBezTo>
                    <a:cubicBezTo>
                      <a:pt x="3416" y="3214"/>
                      <a:pt x="3690" y="4012"/>
                      <a:pt x="4297" y="4476"/>
                    </a:cubicBezTo>
                    <a:cubicBezTo>
                      <a:pt x="4600" y="4704"/>
                      <a:pt x="4933" y="4803"/>
                      <a:pt x="5269" y="4803"/>
                    </a:cubicBezTo>
                    <a:cubicBezTo>
                      <a:pt x="5723" y="4803"/>
                      <a:pt x="6180" y="4621"/>
                      <a:pt x="6571" y="4334"/>
                    </a:cubicBezTo>
                    <a:cubicBezTo>
                      <a:pt x="7857" y="3393"/>
                      <a:pt x="7821" y="1857"/>
                      <a:pt x="6797" y="940"/>
                    </a:cubicBezTo>
                    <a:cubicBezTo>
                      <a:pt x="7690" y="750"/>
                      <a:pt x="8678" y="714"/>
                      <a:pt x="9345" y="690"/>
                    </a:cubicBezTo>
                    <a:cubicBezTo>
                      <a:pt x="9645" y="678"/>
                      <a:pt x="9949" y="672"/>
                      <a:pt x="10256" y="672"/>
                    </a:cubicBezTo>
                    <a:cubicBezTo>
                      <a:pt x="11814" y="672"/>
                      <a:pt x="13443" y="834"/>
                      <a:pt x="14905" y="1262"/>
                    </a:cubicBezTo>
                    <a:cubicBezTo>
                      <a:pt x="14920" y="1266"/>
                      <a:pt x="14933" y="1268"/>
                      <a:pt x="14946" y="1268"/>
                    </a:cubicBezTo>
                    <a:cubicBezTo>
                      <a:pt x="15082" y="1268"/>
                      <a:pt x="15129" y="1055"/>
                      <a:pt x="14977" y="1012"/>
                    </a:cubicBezTo>
                    <a:cubicBezTo>
                      <a:pt x="13893" y="666"/>
                      <a:pt x="12834" y="309"/>
                      <a:pt x="11702" y="154"/>
                    </a:cubicBezTo>
                    <a:cubicBezTo>
                      <a:pt x="10978" y="49"/>
                      <a:pt x="10245" y="1"/>
                      <a:pt x="951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45"/>
              <p:cNvSpPr/>
              <p:nvPr/>
            </p:nvSpPr>
            <p:spPr>
              <a:xfrm>
                <a:off x="3020676" y="3797332"/>
                <a:ext cx="27207" cy="21228"/>
              </a:xfrm>
              <a:custGeom>
                <a:avLst/>
                <a:gdLst/>
                <a:ahLst/>
                <a:cxnLst/>
                <a:rect l="l" t="t" r="r" b="b"/>
                <a:pathLst>
                  <a:path w="810" h="632" extrusionOk="0">
                    <a:moveTo>
                      <a:pt x="405" y="0"/>
                    </a:moveTo>
                    <a:cubicBezTo>
                      <a:pt x="0" y="0"/>
                      <a:pt x="0" y="631"/>
                      <a:pt x="405" y="631"/>
                    </a:cubicBezTo>
                    <a:cubicBezTo>
                      <a:pt x="810" y="631"/>
                      <a:pt x="810" y="0"/>
                      <a:pt x="40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45"/>
              <p:cNvSpPr/>
              <p:nvPr/>
            </p:nvSpPr>
            <p:spPr>
              <a:xfrm>
                <a:off x="2721794" y="4612217"/>
                <a:ext cx="122936" cy="125488"/>
              </a:xfrm>
              <a:custGeom>
                <a:avLst/>
                <a:gdLst/>
                <a:ahLst/>
                <a:cxnLst/>
                <a:rect l="l" t="t" r="r" b="b"/>
                <a:pathLst>
                  <a:path w="3660" h="3736" extrusionOk="0">
                    <a:moveTo>
                      <a:pt x="963" y="1"/>
                    </a:moveTo>
                    <a:cubicBezTo>
                      <a:pt x="809" y="1"/>
                      <a:pt x="669" y="167"/>
                      <a:pt x="707" y="327"/>
                    </a:cubicBezTo>
                    <a:cubicBezTo>
                      <a:pt x="790" y="648"/>
                      <a:pt x="885" y="958"/>
                      <a:pt x="993" y="1267"/>
                    </a:cubicBezTo>
                    <a:cubicBezTo>
                      <a:pt x="683" y="1565"/>
                      <a:pt x="397" y="1898"/>
                      <a:pt x="135" y="2244"/>
                    </a:cubicBezTo>
                    <a:cubicBezTo>
                      <a:pt x="0" y="2424"/>
                      <a:pt x="217" y="2615"/>
                      <a:pt x="392" y="2615"/>
                    </a:cubicBezTo>
                    <a:cubicBezTo>
                      <a:pt x="402" y="2615"/>
                      <a:pt x="411" y="2614"/>
                      <a:pt x="421" y="2613"/>
                    </a:cubicBezTo>
                    <a:cubicBezTo>
                      <a:pt x="778" y="2553"/>
                      <a:pt x="1124" y="2506"/>
                      <a:pt x="1469" y="2446"/>
                    </a:cubicBezTo>
                    <a:cubicBezTo>
                      <a:pt x="1647" y="2839"/>
                      <a:pt x="1850" y="3232"/>
                      <a:pt x="2064" y="3613"/>
                    </a:cubicBezTo>
                    <a:cubicBezTo>
                      <a:pt x="2116" y="3700"/>
                      <a:pt x="2189" y="3736"/>
                      <a:pt x="2262" y="3736"/>
                    </a:cubicBezTo>
                    <a:cubicBezTo>
                      <a:pt x="2389" y="3736"/>
                      <a:pt x="2518" y="3626"/>
                      <a:pt x="2540" y="3482"/>
                    </a:cubicBezTo>
                    <a:cubicBezTo>
                      <a:pt x="2600" y="3077"/>
                      <a:pt x="2636" y="2672"/>
                      <a:pt x="2659" y="2267"/>
                    </a:cubicBezTo>
                    <a:cubicBezTo>
                      <a:pt x="2910" y="2232"/>
                      <a:pt x="3171" y="2184"/>
                      <a:pt x="3421" y="2148"/>
                    </a:cubicBezTo>
                    <a:cubicBezTo>
                      <a:pt x="3660" y="2113"/>
                      <a:pt x="3648" y="1791"/>
                      <a:pt x="3481" y="1684"/>
                    </a:cubicBezTo>
                    <a:lnTo>
                      <a:pt x="2683" y="1136"/>
                    </a:lnTo>
                    <a:cubicBezTo>
                      <a:pt x="2671" y="922"/>
                      <a:pt x="2671" y="708"/>
                      <a:pt x="2659" y="481"/>
                    </a:cubicBezTo>
                    <a:cubicBezTo>
                      <a:pt x="2659" y="434"/>
                      <a:pt x="2636" y="386"/>
                      <a:pt x="2612" y="350"/>
                    </a:cubicBezTo>
                    <a:cubicBezTo>
                      <a:pt x="2624" y="350"/>
                      <a:pt x="2624" y="339"/>
                      <a:pt x="2636" y="339"/>
                    </a:cubicBezTo>
                    <a:cubicBezTo>
                      <a:pt x="2734" y="250"/>
                      <a:pt x="2637" y="89"/>
                      <a:pt x="2527" y="89"/>
                    </a:cubicBezTo>
                    <a:cubicBezTo>
                      <a:pt x="2504" y="89"/>
                      <a:pt x="2480" y="96"/>
                      <a:pt x="2457" y="112"/>
                    </a:cubicBezTo>
                    <a:cubicBezTo>
                      <a:pt x="2243" y="243"/>
                      <a:pt x="2028" y="386"/>
                      <a:pt x="1826" y="553"/>
                    </a:cubicBezTo>
                    <a:lnTo>
                      <a:pt x="1088" y="41"/>
                    </a:lnTo>
                    <a:cubicBezTo>
                      <a:pt x="1047" y="13"/>
                      <a:pt x="1004" y="1"/>
                      <a:pt x="963"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45"/>
              <p:cNvSpPr/>
              <p:nvPr/>
            </p:nvSpPr>
            <p:spPr>
              <a:xfrm>
                <a:off x="3119061" y="3677350"/>
                <a:ext cx="43632" cy="34026"/>
              </a:xfrm>
              <a:custGeom>
                <a:avLst/>
                <a:gdLst/>
                <a:ahLst/>
                <a:cxnLst/>
                <a:rect l="l" t="t" r="r" b="b"/>
                <a:pathLst>
                  <a:path w="1299" h="1013" extrusionOk="0">
                    <a:moveTo>
                      <a:pt x="643" y="0"/>
                    </a:moveTo>
                    <a:cubicBezTo>
                      <a:pt x="0" y="0"/>
                      <a:pt x="0" y="1012"/>
                      <a:pt x="643" y="1012"/>
                    </a:cubicBezTo>
                    <a:cubicBezTo>
                      <a:pt x="1298" y="1012"/>
                      <a:pt x="1298" y="0"/>
                      <a:pt x="64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45"/>
              <p:cNvSpPr/>
              <p:nvPr/>
            </p:nvSpPr>
            <p:spPr>
              <a:xfrm>
                <a:off x="3034280" y="3645339"/>
                <a:ext cx="22001" cy="17231"/>
              </a:xfrm>
              <a:custGeom>
                <a:avLst/>
                <a:gdLst/>
                <a:ahLst/>
                <a:cxnLst/>
                <a:rect l="l" t="t" r="r" b="b"/>
                <a:pathLst>
                  <a:path w="655" h="513" extrusionOk="0">
                    <a:moveTo>
                      <a:pt x="322" y="1"/>
                    </a:moveTo>
                    <a:cubicBezTo>
                      <a:pt x="0" y="1"/>
                      <a:pt x="0" y="513"/>
                      <a:pt x="322" y="513"/>
                    </a:cubicBezTo>
                    <a:cubicBezTo>
                      <a:pt x="655" y="513"/>
                      <a:pt x="655" y="1"/>
                      <a:pt x="3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2" name="Google Shape;5782;p45"/>
            <p:cNvGrpSpPr/>
            <p:nvPr/>
          </p:nvGrpSpPr>
          <p:grpSpPr>
            <a:xfrm>
              <a:off x="6911992" y="2463787"/>
              <a:ext cx="806760" cy="1141431"/>
              <a:chOff x="3945302" y="3495025"/>
              <a:chExt cx="885090" cy="1252256"/>
            </a:xfrm>
          </p:grpSpPr>
          <p:sp>
            <p:nvSpPr>
              <p:cNvPr id="5783" name="Google Shape;5783;p45"/>
              <p:cNvSpPr/>
              <p:nvPr/>
            </p:nvSpPr>
            <p:spPr>
              <a:xfrm>
                <a:off x="3979832" y="3892592"/>
                <a:ext cx="393428" cy="221553"/>
              </a:xfrm>
              <a:custGeom>
                <a:avLst/>
                <a:gdLst/>
                <a:ahLst/>
                <a:cxnLst/>
                <a:rect l="l" t="t" r="r" b="b"/>
                <a:pathLst>
                  <a:path w="11713" h="6596" extrusionOk="0">
                    <a:moveTo>
                      <a:pt x="813" y="0"/>
                    </a:moveTo>
                    <a:cubicBezTo>
                      <a:pt x="405" y="0"/>
                      <a:pt x="1" y="416"/>
                      <a:pt x="282" y="855"/>
                    </a:cubicBezTo>
                    <a:cubicBezTo>
                      <a:pt x="2652" y="4466"/>
                      <a:pt x="6667" y="6595"/>
                      <a:pt x="10952" y="6595"/>
                    </a:cubicBezTo>
                    <a:cubicBezTo>
                      <a:pt x="11145" y="6595"/>
                      <a:pt x="11339" y="6591"/>
                      <a:pt x="11534" y="6582"/>
                    </a:cubicBezTo>
                    <a:cubicBezTo>
                      <a:pt x="11712" y="6582"/>
                      <a:pt x="11712" y="6320"/>
                      <a:pt x="11534" y="6308"/>
                    </a:cubicBezTo>
                    <a:cubicBezTo>
                      <a:pt x="7438" y="6046"/>
                      <a:pt x="3533" y="3713"/>
                      <a:pt x="1294" y="272"/>
                    </a:cubicBezTo>
                    <a:cubicBezTo>
                      <a:pt x="1171" y="80"/>
                      <a:pt x="992" y="0"/>
                      <a:pt x="813"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45"/>
              <p:cNvSpPr/>
              <p:nvPr/>
            </p:nvSpPr>
            <p:spPr>
              <a:xfrm>
                <a:off x="4093265" y="4148008"/>
                <a:ext cx="288798" cy="181213"/>
              </a:xfrm>
              <a:custGeom>
                <a:avLst/>
                <a:gdLst/>
                <a:ahLst/>
                <a:cxnLst/>
                <a:rect l="l" t="t" r="r" b="b"/>
                <a:pathLst>
                  <a:path w="8598" h="5395" extrusionOk="0">
                    <a:moveTo>
                      <a:pt x="8281" y="1"/>
                    </a:moveTo>
                    <a:cubicBezTo>
                      <a:pt x="8222" y="1"/>
                      <a:pt x="8165" y="33"/>
                      <a:pt x="8145" y="109"/>
                    </a:cubicBezTo>
                    <a:cubicBezTo>
                      <a:pt x="7800" y="1693"/>
                      <a:pt x="6597" y="2598"/>
                      <a:pt x="5180" y="3241"/>
                    </a:cubicBezTo>
                    <a:cubicBezTo>
                      <a:pt x="4478" y="3562"/>
                      <a:pt x="3739" y="3788"/>
                      <a:pt x="2989" y="3931"/>
                    </a:cubicBezTo>
                    <a:cubicBezTo>
                      <a:pt x="2180" y="4098"/>
                      <a:pt x="1370" y="4062"/>
                      <a:pt x="561" y="4181"/>
                    </a:cubicBezTo>
                    <a:cubicBezTo>
                      <a:pt x="1" y="4276"/>
                      <a:pt x="25" y="5193"/>
                      <a:pt x="561" y="5300"/>
                    </a:cubicBezTo>
                    <a:cubicBezTo>
                      <a:pt x="870" y="5365"/>
                      <a:pt x="1193" y="5394"/>
                      <a:pt x="1523" y="5394"/>
                    </a:cubicBezTo>
                    <a:cubicBezTo>
                      <a:pt x="3088" y="5394"/>
                      <a:pt x="4818" y="4730"/>
                      <a:pt x="6037" y="3943"/>
                    </a:cubicBezTo>
                    <a:cubicBezTo>
                      <a:pt x="7299" y="3133"/>
                      <a:pt x="8597" y="1764"/>
                      <a:pt x="8454" y="157"/>
                    </a:cubicBezTo>
                    <a:cubicBezTo>
                      <a:pt x="8447" y="61"/>
                      <a:pt x="8362" y="1"/>
                      <a:pt x="828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45"/>
              <p:cNvSpPr/>
              <p:nvPr/>
            </p:nvSpPr>
            <p:spPr>
              <a:xfrm>
                <a:off x="4421370" y="4144078"/>
                <a:ext cx="153065" cy="336696"/>
              </a:xfrm>
              <a:custGeom>
                <a:avLst/>
                <a:gdLst/>
                <a:ahLst/>
                <a:cxnLst/>
                <a:rect l="l" t="t" r="r" b="b"/>
                <a:pathLst>
                  <a:path w="4557" h="10024" extrusionOk="0">
                    <a:moveTo>
                      <a:pt x="116" y="0"/>
                    </a:moveTo>
                    <a:cubicBezTo>
                      <a:pt x="51" y="0"/>
                      <a:pt x="1" y="79"/>
                      <a:pt x="56" y="143"/>
                    </a:cubicBezTo>
                    <a:cubicBezTo>
                      <a:pt x="2484" y="2667"/>
                      <a:pt x="3127" y="6215"/>
                      <a:pt x="2901" y="9573"/>
                    </a:cubicBezTo>
                    <a:cubicBezTo>
                      <a:pt x="2881" y="9860"/>
                      <a:pt x="3135" y="10023"/>
                      <a:pt x="3380" y="10023"/>
                    </a:cubicBezTo>
                    <a:cubicBezTo>
                      <a:pt x="3572" y="10023"/>
                      <a:pt x="3759" y="9923"/>
                      <a:pt x="3806" y="9704"/>
                    </a:cubicBezTo>
                    <a:cubicBezTo>
                      <a:pt x="4556" y="6036"/>
                      <a:pt x="2782" y="2477"/>
                      <a:pt x="175" y="24"/>
                    </a:cubicBezTo>
                    <a:cubicBezTo>
                      <a:pt x="155" y="7"/>
                      <a:pt x="135" y="0"/>
                      <a:pt x="116"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45"/>
              <p:cNvSpPr/>
              <p:nvPr/>
            </p:nvSpPr>
            <p:spPr>
              <a:xfrm>
                <a:off x="4215902" y="3842208"/>
                <a:ext cx="194547" cy="234417"/>
              </a:xfrm>
              <a:custGeom>
                <a:avLst/>
                <a:gdLst/>
                <a:ahLst/>
                <a:cxnLst/>
                <a:rect l="l" t="t" r="r" b="b"/>
                <a:pathLst>
                  <a:path w="5792" h="6979" extrusionOk="0">
                    <a:moveTo>
                      <a:pt x="699" y="0"/>
                    </a:moveTo>
                    <a:cubicBezTo>
                      <a:pt x="273" y="0"/>
                      <a:pt x="1" y="597"/>
                      <a:pt x="446" y="819"/>
                    </a:cubicBezTo>
                    <a:cubicBezTo>
                      <a:pt x="1684" y="1462"/>
                      <a:pt x="2791" y="2010"/>
                      <a:pt x="3696" y="3105"/>
                    </a:cubicBezTo>
                    <a:cubicBezTo>
                      <a:pt x="4613" y="4213"/>
                      <a:pt x="5053" y="5498"/>
                      <a:pt x="5315" y="6892"/>
                    </a:cubicBezTo>
                    <a:cubicBezTo>
                      <a:pt x="5331" y="6952"/>
                      <a:pt x="5376" y="6979"/>
                      <a:pt x="5424" y="6979"/>
                    </a:cubicBezTo>
                    <a:cubicBezTo>
                      <a:pt x="5489" y="6979"/>
                      <a:pt x="5559" y="6931"/>
                      <a:pt x="5565" y="6856"/>
                    </a:cubicBezTo>
                    <a:cubicBezTo>
                      <a:pt x="5792" y="4105"/>
                      <a:pt x="3577" y="605"/>
                      <a:pt x="791" y="10"/>
                    </a:cubicBezTo>
                    <a:cubicBezTo>
                      <a:pt x="760" y="3"/>
                      <a:pt x="729" y="0"/>
                      <a:pt x="69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45"/>
              <p:cNvSpPr/>
              <p:nvPr/>
            </p:nvSpPr>
            <p:spPr>
              <a:xfrm>
                <a:off x="4432556" y="3786751"/>
                <a:ext cx="177047" cy="293534"/>
              </a:xfrm>
              <a:custGeom>
                <a:avLst/>
                <a:gdLst/>
                <a:ahLst/>
                <a:cxnLst/>
                <a:rect l="l" t="t" r="r" b="b"/>
                <a:pathLst>
                  <a:path w="5271" h="8739" extrusionOk="0">
                    <a:moveTo>
                      <a:pt x="3687" y="1"/>
                    </a:moveTo>
                    <a:cubicBezTo>
                      <a:pt x="3453" y="1"/>
                      <a:pt x="3226" y="198"/>
                      <a:pt x="3283" y="518"/>
                    </a:cubicBezTo>
                    <a:cubicBezTo>
                      <a:pt x="3783" y="3411"/>
                      <a:pt x="2020" y="6316"/>
                      <a:pt x="139" y="8400"/>
                    </a:cubicBezTo>
                    <a:cubicBezTo>
                      <a:pt x="1" y="8548"/>
                      <a:pt x="128" y="8739"/>
                      <a:pt x="280" y="8739"/>
                    </a:cubicBezTo>
                    <a:cubicBezTo>
                      <a:pt x="324" y="8739"/>
                      <a:pt x="371" y="8723"/>
                      <a:pt x="413" y="8685"/>
                    </a:cubicBezTo>
                    <a:cubicBezTo>
                      <a:pt x="2461" y="6733"/>
                      <a:pt x="5271" y="3375"/>
                      <a:pt x="4080" y="292"/>
                    </a:cubicBezTo>
                    <a:cubicBezTo>
                      <a:pt x="4004" y="90"/>
                      <a:pt x="3844" y="1"/>
                      <a:pt x="368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45"/>
              <p:cNvSpPr/>
              <p:nvPr/>
            </p:nvSpPr>
            <p:spPr>
              <a:xfrm>
                <a:off x="4502658" y="4001087"/>
                <a:ext cx="285876" cy="137681"/>
              </a:xfrm>
              <a:custGeom>
                <a:avLst/>
                <a:gdLst/>
                <a:ahLst/>
                <a:cxnLst/>
                <a:rect l="l" t="t" r="r" b="b"/>
                <a:pathLst>
                  <a:path w="8511" h="4099" extrusionOk="0">
                    <a:moveTo>
                      <a:pt x="8039" y="0"/>
                    </a:moveTo>
                    <a:cubicBezTo>
                      <a:pt x="7931" y="0"/>
                      <a:pt x="7822" y="51"/>
                      <a:pt x="7744" y="173"/>
                    </a:cubicBezTo>
                    <a:cubicBezTo>
                      <a:pt x="6982" y="1352"/>
                      <a:pt x="6101" y="2340"/>
                      <a:pt x="4815" y="2971"/>
                    </a:cubicBezTo>
                    <a:cubicBezTo>
                      <a:pt x="3835" y="3453"/>
                      <a:pt x="2657" y="3742"/>
                      <a:pt x="1511" y="3742"/>
                    </a:cubicBezTo>
                    <a:cubicBezTo>
                      <a:pt x="1042" y="3742"/>
                      <a:pt x="578" y="3694"/>
                      <a:pt x="136" y="3590"/>
                    </a:cubicBezTo>
                    <a:cubicBezTo>
                      <a:pt x="129" y="3589"/>
                      <a:pt x="123" y="3588"/>
                      <a:pt x="116" y="3588"/>
                    </a:cubicBezTo>
                    <a:cubicBezTo>
                      <a:pt x="35" y="3588"/>
                      <a:pt x="1" y="3723"/>
                      <a:pt x="100" y="3745"/>
                    </a:cubicBezTo>
                    <a:cubicBezTo>
                      <a:pt x="901" y="3967"/>
                      <a:pt x="1680" y="4099"/>
                      <a:pt x="2453" y="4099"/>
                    </a:cubicBezTo>
                    <a:cubicBezTo>
                      <a:pt x="3301" y="4099"/>
                      <a:pt x="4141" y="3940"/>
                      <a:pt x="4994" y="3566"/>
                    </a:cubicBezTo>
                    <a:cubicBezTo>
                      <a:pt x="6363" y="2959"/>
                      <a:pt x="7661" y="1876"/>
                      <a:pt x="8363" y="530"/>
                    </a:cubicBezTo>
                    <a:cubicBezTo>
                      <a:pt x="8511" y="251"/>
                      <a:pt x="8279" y="0"/>
                      <a:pt x="8039"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45"/>
              <p:cNvSpPr/>
              <p:nvPr/>
            </p:nvSpPr>
            <p:spPr>
              <a:xfrm>
                <a:off x="4055342" y="4153752"/>
                <a:ext cx="222023" cy="43095"/>
              </a:xfrm>
              <a:custGeom>
                <a:avLst/>
                <a:gdLst/>
                <a:ahLst/>
                <a:cxnLst/>
                <a:rect l="l" t="t" r="r" b="b"/>
                <a:pathLst>
                  <a:path w="6610" h="1283" extrusionOk="0">
                    <a:moveTo>
                      <a:pt x="505" y="0"/>
                    </a:moveTo>
                    <a:cubicBezTo>
                      <a:pt x="188" y="0"/>
                      <a:pt x="1" y="516"/>
                      <a:pt x="332" y="676"/>
                    </a:cubicBezTo>
                    <a:cubicBezTo>
                      <a:pt x="1211" y="1092"/>
                      <a:pt x="2171" y="1282"/>
                      <a:pt x="3134" y="1282"/>
                    </a:cubicBezTo>
                    <a:cubicBezTo>
                      <a:pt x="4297" y="1282"/>
                      <a:pt x="5464" y="1005"/>
                      <a:pt x="6500" y="510"/>
                    </a:cubicBezTo>
                    <a:cubicBezTo>
                      <a:pt x="6609" y="455"/>
                      <a:pt x="6547" y="279"/>
                      <a:pt x="6435" y="279"/>
                    </a:cubicBezTo>
                    <a:cubicBezTo>
                      <a:pt x="6425" y="279"/>
                      <a:pt x="6415" y="281"/>
                      <a:pt x="6404" y="284"/>
                    </a:cubicBezTo>
                    <a:cubicBezTo>
                      <a:pt x="5583" y="549"/>
                      <a:pt x="4783" y="668"/>
                      <a:pt x="3990" y="668"/>
                    </a:cubicBezTo>
                    <a:cubicBezTo>
                      <a:pt x="2862" y="668"/>
                      <a:pt x="1750" y="427"/>
                      <a:pt x="618" y="22"/>
                    </a:cubicBezTo>
                    <a:cubicBezTo>
                      <a:pt x="579" y="7"/>
                      <a:pt x="541" y="0"/>
                      <a:pt x="50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45"/>
              <p:cNvSpPr/>
              <p:nvPr/>
            </p:nvSpPr>
            <p:spPr>
              <a:xfrm>
                <a:off x="4355333" y="4225936"/>
                <a:ext cx="112322" cy="271197"/>
              </a:xfrm>
              <a:custGeom>
                <a:avLst/>
                <a:gdLst/>
                <a:ahLst/>
                <a:cxnLst/>
                <a:rect l="l" t="t" r="r" b="b"/>
                <a:pathLst>
                  <a:path w="3344" h="8074" extrusionOk="0">
                    <a:moveTo>
                      <a:pt x="1929" y="0"/>
                    </a:moveTo>
                    <a:cubicBezTo>
                      <a:pt x="1858" y="0"/>
                      <a:pt x="1781" y="60"/>
                      <a:pt x="1795" y="147"/>
                    </a:cubicBezTo>
                    <a:cubicBezTo>
                      <a:pt x="2153" y="2647"/>
                      <a:pt x="2081" y="5278"/>
                      <a:pt x="331" y="7231"/>
                    </a:cubicBezTo>
                    <a:cubicBezTo>
                      <a:pt x="1" y="7607"/>
                      <a:pt x="313" y="8074"/>
                      <a:pt x="697" y="8074"/>
                    </a:cubicBezTo>
                    <a:cubicBezTo>
                      <a:pt x="811" y="8074"/>
                      <a:pt x="933" y="8032"/>
                      <a:pt x="1045" y="7933"/>
                    </a:cubicBezTo>
                    <a:cubicBezTo>
                      <a:pt x="3343" y="5945"/>
                      <a:pt x="2510" y="2635"/>
                      <a:pt x="2033" y="87"/>
                    </a:cubicBezTo>
                    <a:cubicBezTo>
                      <a:pt x="2019" y="26"/>
                      <a:pt x="1975" y="0"/>
                      <a:pt x="192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45"/>
              <p:cNvSpPr/>
              <p:nvPr/>
            </p:nvSpPr>
            <p:spPr>
              <a:xfrm>
                <a:off x="4543839" y="4195873"/>
                <a:ext cx="104361" cy="185109"/>
              </a:xfrm>
              <a:custGeom>
                <a:avLst/>
                <a:gdLst/>
                <a:ahLst/>
                <a:cxnLst/>
                <a:rect l="l" t="t" r="r" b="b"/>
                <a:pathLst>
                  <a:path w="3107" h="5511" extrusionOk="0">
                    <a:moveTo>
                      <a:pt x="221" y="1"/>
                    </a:moveTo>
                    <a:cubicBezTo>
                      <a:pt x="107" y="1"/>
                      <a:pt x="1" y="154"/>
                      <a:pt x="112" y="256"/>
                    </a:cubicBezTo>
                    <a:cubicBezTo>
                      <a:pt x="1446" y="1566"/>
                      <a:pt x="2160" y="3351"/>
                      <a:pt x="2387" y="5185"/>
                    </a:cubicBezTo>
                    <a:cubicBezTo>
                      <a:pt x="2416" y="5401"/>
                      <a:pt x="2606" y="5511"/>
                      <a:pt x="2780" y="5511"/>
                    </a:cubicBezTo>
                    <a:cubicBezTo>
                      <a:pt x="2951" y="5511"/>
                      <a:pt x="3107" y="5404"/>
                      <a:pt x="3077" y="5185"/>
                    </a:cubicBezTo>
                    <a:cubicBezTo>
                      <a:pt x="2815" y="3149"/>
                      <a:pt x="1779" y="1446"/>
                      <a:pt x="315" y="42"/>
                    </a:cubicBezTo>
                    <a:cubicBezTo>
                      <a:pt x="286" y="13"/>
                      <a:pt x="253" y="1"/>
                      <a:pt x="221"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45"/>
              <p:cNvSpPr/>
              <p:nvPr/>
            </p:nvSpPr>
            <p:spPr>
              <a:xfrm>
                <a:off x="4526909" y="3913821"/>
                <a:ext cx="177618" cy="154711"/>
              </a:xfrm>
              <a:custGeom>
                <a:avLst/>
                <a:gdLst/>
                <a:ahLst/>
                <a:cxnLst/>
                <a:rect l="l" t="t" r="r" b="b"/>
                <a:pathLst>
                  <a:path w="5288" h="4606" extrusionOk="0">
                    <a:moveTo>
                      <a:pt x="4842" y="0"/>
                    </a:moveTo>
                    <a:cubicBezTo>
                      <a:pt x="4701" y="0"/>
                      <a:pt x="4561" y="74"/>
                      <a:pt x="4510" y="247"/>
                    </a:cubicBezTo>
                    <a:cubicBezTo>
                      <a:pt x="3891" y="2378"/>
                      <a:pt x="2236" y="3747"/>
                      <a:pt x="140" y="4331"/>
                    </a:cubicBezTo>
                    <a:cubicBezTo>
                      <a:pt x="1" y="4366"/>
                      <a:pt x="20" y="4605"/>
                      <a:pt x="165" y="4605"/>
                    </a:cubicBezTo>
                    <a:cubicBezTo>
                      <a:pt x="169" y="4605"/>
                      <a:pt x="172" y="4605"/>
                      <a:pt x="176" y="4605"/>
                    </a:cubicBezTo>
                    <a:cubicBezTo>
                      <a:pt x="2486" y="4426"/>
                      <a:pt x="4486" y="2605"/>
                      <a:pt x="5200" y="438"/>
                    </a:cubicBezTo>
                    <a:cubicBezTo>
                      <a:pt x="5287" y="177"/>
                      <a:pt x="5062" y="0"/>
                      <a:pt x="484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45"/>
              <p:cNvSpPr/>
              <p:nvPr/>
            </p:nvSpPr>
            <p:spPr>
              <a:xfrm>
                <a:off x="4397824" y="3845600"/>
                <a:ext cx="56228" cy="149370"/>
              </a:xfrm>
              <a:custGeom>
                <a:avLst/>
                <a:gdLst/>
                <a:ahLst/>
                <a:cxnLst/>
                <a:rect l="l" t="t" r="r" b="b"/>
                <a:pathLst>
                  <a:path w="1674" h="4447" extrusionOk="0">
                    <a:moveTo>
                      <a:pt x="353" y="0"/>
                    </a:moveTo>
                    <a:cubicBezTo>
                      <a:pt x="173" y="0"/>
                      <a:pt x="0" y="178"/>
                      <a:pt x="126" y="361"/>
                    </a:cubicBezTo>
                    <a:cubicBezTo>
                      <a:pt x="935" y="1516"/>
                      <a:pt x="1376" y="2897"/>
                      <a:pt x="1161" y="4314"/>
                    </a:cubicBezTo>
                    <a:cubicBezTo>
                      <a:pt x="1147" y="4394"/>
                      <a:pt x="1212" y="4447"/>
                      <a:pt x="1270" y="4447"/>
                    </a:cubicBezTo>
                    <a:cubicBezTo>
                      <a:pt x="1308" y="4447"/>
                      <a:pt x="1343" y="4425"/>
                      <a:pt x="1352" y="4374"/>
                    </a:cubicBezTo>
                    <a:cubicBezTo>
                      <a:pt x="1673" y="2873"/>
                      <a:pt x="1483" y="1373"/>
                      <a:pt x="566" y="111"/>
                    </a:cubicBezTo>
                    <a:cubicBezTo>
                      <a:pt x="509" y="33"/>
                      <a:pt x="431" y="0"/>
                      <a:pt x="353"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45"/>
              <p:cNvSpPr/>
              <p:nvPr/>
            </p:nvSpPr>
            <p:spPr>
              <a:xfrm>
                <a:off x="4288220" y="4325597"/>
                <a:ext cx="66506" cy="86189"/>
              </a:xfrm>
              <a:custGeom>
                <a:avLst/>
                <a:gdLst/>
                <a:ahLst/>
                <a:cxnLst/>
                <a:rect l="l" t="t" r="r" b="b"/>
                <a:pathLst>
                  <a:path w="1980" h="2566" extrusionOk="0">
                    <a:moveTo>
                      <a:pt x="1948" y="0"/>
                    </a:moveTo>
                    <a:cubicBezTo>
                      <a:pt x="1938" y="0"/>
                      <a:pt x="1929" y="4"/>
                      <a:pt x="1924" y="13"/>
                    </a:cubicBezTo>
                    <a:cubicBezTo>
                      <a:pt x="1519" y="978"/>
                      <a:pt x="876" y="1680"/>
                      <a:pt x="91" y="2347"/>
                    </a:cubicBezTo>
                    <a:cubicBezTo>
                      <a:pt x="0" y="2427"/>
                      <a:pt x="87" y="2566"/>
                      <a:pt x="187" y="2566"/>
                    </a:cubicBezTo>
                    <a:cubicBezTo>
                      <a:pt x="207" y="2566"/>
                      <a:pt x="226" y="2561"/>
                      <a:pt x="245" y="2549"/>
                    </a:cubicBezTo>
                    <a:cubicBezTo>
                      <a:pt x="1126" y="1990"/>
                      <a:pt x="1710" y="1013"/>
                      <a:pt x="1972" y="25"/>
                    </a:cubicBezTo>
                    <a:cubicBezTo>
                      <a:pt x="1979" y="11"/>
                      <a:pt x="1964" y="0"/>
                      <a:pt x="1948"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45"/>
              <p:cNvSpPr/>
              <p:nvPr/>
            </p:nvSpPr>
            <p:spPr>
              <a:xfrm>
                <a:off x="4633187" y="4171588"/>
                <a:ext cx="83200" cy="29760"/>
              </a:xfrm>
              <a:custGeom>
                <a:avLst/>
                <a:gdLst/>
                <a:ahLst/>
                <a:cxnLst/>
                <a:rect l="l" t="t" r="r" b="b"/>
                <a:pathLst>
                  <a:path w="2477" h="886" extrusionOk="0">
                    <a:moveTo>
                      <a:pt x="2345" y="0"/>
                    </a:moveTo>
                    <a:cubicBezTo>
                      <a:pt x="2330" y="0"/>
                      <a:pt x="2314" y="5"/>
                      <a:pt x="2298" y="14"/>
                    </a:cubicBezTo>
                    <a:cubicBezTo>
                      <a:pt x="1669" y="489"/>
                      <a:pt x="1029" y="770"/>
                      <a:pt x="246" y="770"/>
                    </a:cubicBezTo>
                    <a:cubicBezTo>
                      <a:pt x="185" y="770"/>
                      <a:pt x="123" y="768"/>
                      <a:pt x="60" y="765"/>
                    </a:cubicBezTo>
                    <a:cubicBezTo>
                      <a:pt x="0" y="765"/>
                      <a:pt x="0" y="860"/>
                      <a:pt x="60" y="872"/>
                    </a:cubicBezTo>
                    <a:cubicBezTo>
                      <a:pt x="166" y="881"/>
                      <a:pt x="274" y="885"/>
                      <a:pt x="381" y="885"/>
                    </a:cubicBezTo>
                    <a:cubicBezTo>
                      <a:pt x="1117" y="885"/>
                      <a:pt x="1867" y="668"/>
                      <a:pt x="2417" y="169"/>
                    </a:cubicBezTo>
                    <a:cubicBezTo>
                      <a:pt x="2477" y="110"/>
                      <a:pt x="2420" y="0"/>
                      <a:pt x="2345"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45"/>
              <p:cNvSpPr/>
              <p:nvPr/>
            </p:nvSpPr>
            <p:spPr>
              <a:xfrm>
                <a:off x="4144288" y="3495025"/>
                <a:ext cx="362257" cy="136270"/>
              </a:xfrm>
              <a:custGeom>
                <a:avLst/>
                <a:gdLst/>
                <a:ahLst/>
                <a:cxnLst/>
                <a:rect l="l" t="t" r="r" b="b"/>
                <a:pathLst>
                  <a:path w="10785" h="4057" extrusionOk="0">
                    <a:moveTo>
                      <a:pt x="4316" y="1809"/>
                    </a:moveTo>
                    <a:cubicBezTo>
                      <a:pt x="4328" y="1845"/>
                      <a:pt x="4340" y="1880"/>
                      <a:pt x="4340" y="1916"/>
                    </a:cubicBezTo>
                    <a:cubicBezTo>
                      <a:pt x="4394" y="2156"/>
                      <a:pt x="4429" y="3157"/>
                      <a:pt x="3930" y="3157"/>
                    </a:cubicBezTo>
                    <a:cubicBezTo>
                      <a:pt x="3885" y="3157"/>
                      <a:pt x="3835" y="3148"/>
                      <a:pt x="3780" y="3131"/>
                    </a:cubicBezTo>
                    <a:cubicBezTo>
                      <a:pt x="3090" y="2904"/>
                      <a:pt x="3995" y="1999"/>
                      <a:pt x="4256" y="1845"/>
                    </a:cubicBezTo>
                    <a:cubicBezTo>
                      <a:pt x="4268" y="1833"/>
                      <a:pt x="4292" y="1821"/>
                      <a:pt x="4316" y="1809"/>
                    </a:cubicBezTo>
                    <a:close/>
                    <a:moveTo>
                      <a:pt x="2226" y="1"/>
                    </a:moveTo>
                    <a:cubicBezTo>
                      <a:pt x="1322" y="1"/>
                      <a:pt x="446" y="398"/>
                      <a:pt x="18" y="1261"/>
                    </a:cubicBezTo>
                    <a:cubicBezTo>
                      <a:pt x="1" y="1295"/>
                      <a:pt x="32" y="1329"/>
                      <a:pt x="60" y="1329"/>
                    </a:cubicBezTo>
                    <a:cubicBezTo>
                      <a:pt x="71" y="1329"/>
                      <a:pt x="82" y="1323"/>
                      <a:pt x="89" y="1309"/>
                    </a:cubicBezTo>
                    <a:cubicBezTo>
                      <a:pt x="503" y="634"/>
                      <a:pt x="1293" y="297"/>
                      <a:pt x="2082" y="297"/>
                    </a:cubicBezTo>
                    <a:cubicBezTo>
                      <a:pt x="2700" y="297"/>
                      <a:pt x="3317" y="503"/>
                      <a:pt x="3756" y="916"/>
                    </a:cubicBezTo>
                    <a:cubicBezTo>
                      <a:pt x="3483" y="1071"/>
                      <a:pt x="3244" y="1261"/>
                      <a:pt x="3042" y="1476"/>
                    </a:cubicBezTo>
                    <a:cubicBezTo>
                      <a:pt x="2494" y="2083"/>
                      <a:pt x="2351" y="3059"/>
                      <a:pt x="2947" y="3690"/>
                    </a:cubicBezTo>
                    <a:cubicBezTo>
                      <a:pt x="3182" y="3941"/>
                      <a:pt x="3477" y="4056"/>
                      <a:pt x="3771" y="4056"/>
                    </a:cubicBezTo>
                    <a:cubicBezTo>
                      <a:pt x="4176" y="4056"/>
                      <a:pt x="4580" y="3838"/>
                      <a:pt x="4828" y="3452"/>
                    </a:cubicBezTo>
                    <a:cubicBezTo>
                      <a:pt x="5197" y="2881"/>
                      <a:pt x="5126" y="2142"/>
                      <a:pt x="4840" y="1547"/>
                    </a:cubicBezTo>
                    <a:cubicBezTo>
                      <a:pt x="5396" y="1320"/>
                      <a:pt x="6010" y="1201"/>
                      <a:pt x="6617" y="1201"/>
                    </a:cubicBezTo>
                    <a:cubicBezTo>
                      <a:pt x="6997" y="1201"/>
                      <a:pt x="7375" y="1248"/>
                      <a:pt x="7733" y="1345"/>
                    </a:cubicBezTo>
                    <a:cubicBezTo>
                      <a:pt x="8912" y="1666"/>
                      <a:pt x="9602" y="2440"/>
                      <a:pt x="10198" y="3464"/>
                    </a:cubicBezTo>
                    <a:cubicBezTo>
                      <a:pt x="10257" y="3568"/>
                      <a:pt x="10345" y="3611"/>
                      <a:pt x="10434" y="3611"/>
                    </a:cubicBezTo>
                    <a:cubicBezTo>
                      <a:pt x="10609" y="3611"/>
                      <a:pt x="10785" y="3440"/>
                      <a:pt x="10745" y="3226"/>
                    </a:cubicBezTo>
                    <a:cubicBezTo>
                      <a:pt x="10420" y="1265"/>
                      <a:pt x="8311" y="181"/>
                      <a:pt x="6463" y="181"/>
                    </a:cubicBezTo>
                    <a:cubicBezTo>
                      <a:pt x="6280" y="181"/>
                      <a:pt x="6099" y="192"/>
                      <a:pt x="5923" y="214"/>
                    </a:cubicBezTo>
                    <a:cubicBezTo>
                      <a:pt x="5352" y="285"/>
                      <a:pt x="4733" y="440"/>
                      <a:pt x="4185" y="690"/>
                    </a:cubicBezTo>
                    <a:cubicBezTo>
                      <a:pt x="3648" y="242"/>
                      <a:pt x="2929" y="1"/>
                      <a:pt x="2226"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45"/>
              <p:cNvSpPr/>
              <p:nvPr/>
            </p:nvSpPr>
            <p:spPr>
              <a:xfrm>
                <a:off x="3945302" y="4221200"/>
                <a:ext cx="444953" cy="446868"/>
              </a:xfrm>
              <a:custGeom>
                <a:avLst/>
                <a:gdLst/>
                <a:ahLst/>
                <a:cxnLst/>
                <a:rect l="l" t="t" r="r" b="b"/>
                <a:pathLst>
                  <a:path w="13247" h="13304" extrusionOk="0">
                    <a:moveTo>
                      <a:pt x="6487" y="7517"/>
                    </a:moveTo>
                    <a:cubicBezTo>
                      <a:pt x="6661" y="7517"/>
                      <a:pt x="6822" y="7596"/>
                      <a:pt x="6942" y="7801"/>
                    </a:cubicBezTo>
                    <a:cubicBezTo>
                      <a:pt x="7287" y="8408"/>
                      <a:pt x="6585" y="8991"/>
                      <a:pt x="6085" y="9170"/>
                    </a:cubicBezTo>
                    <a:cubicBezTo>
                      <a:pt x="5855" y="9256"/>
                      <a:pt x="5618" y="9296"/>
                      <a:pt x="5373" y="9296"/>
                    </a:cubicBezTo>
                    <a:cubicBezTo>
                      <a:pt x="5313" y="9296"/>
                      <a:pt x="5252" y="9293"/>
                      <a:pt x="5192" y="9289"/>
                    </a:cubicBezTo>
                    <a:cubicBezTo>
                      <a:pt x="5192" y="9277"/>
                      <a:pt x="5192" y="9265"/>
                      <a:pt x="5192" y="9253"/>
                    </a:cubicBezTo>
                    <a:cubicBezTo>
                      <a:pt x="5192" y="8872"/>
                      <a:pt x="5299" y="8467"/>
                      <a:pt x="5513" y="8146"/>
                    </a:cubicBezTo>
                    <a:cubicBezTo>
                      <a:pt x="5706" y="7864"/>
                      <a:pt x="6123" y="7517"/>
                      <a:pt x="6487" y="7517"/>
                    </a:cubicBezTo>
                    <a:close/>
                    <a:moveTo>
                      <a:pt x="47" y="0"/>
                    </a:moveTo>
                    <a:cubicBezTo>
                      <a:pt x="25" y="0"/>
                      <a:pt x="1" y="12"/>
                      <a:pt x="1" y="38"/>
                    </a:cubicBezTo>
                    <a:cubicBezTo>
                      <a:pt x="346" y="2633"/>
                      <a:pt x="941" y="5562"/>
                      <a:pt x="2322" y="7836"/>
                    </a:cubicBezTo>
                    <a:cubicBezTo>
                      <a:pt x="2703" y="8467"/>
                      <a:pt x="3299" y="9063"/>
                      <a:pt x="3989" y="9467"/>
                    </a:cubicBezTo>
                    <a:cubicBezTo>
                      <a:pt x="4096" y="10551"/>
                      <a:pt x="4751" y="11622"/>
                      <a:pt x="5668" y="12265"/>
                    </a:cubicBezTo>
                    <a:cubicBezTo>
                      <a:pt x="6672" y="12958"/>
                      <a:pt x="7944" y="13304"/>
                      <a:pt x="9217" y="13304"/>
                    </a:cubicBezTo>
                    <a:cubicBezTo>
                      <a:pt x="10615" y="13304"/>
                      <a:pt x="12015" y="12886"/>
                      <a:pt x="13062" y="12051"/>
                    </a:cubicBezTo>
                    <a:cubicBezTo>
                      <a:pt x="13247" y="11907"/>
                      <a:pt x="13077" y="11701"/>
                      <a:pt x="12897" y="11701"/>
                    </a:cubicBezTo>
                    <a:cubicBezTo>
                      <a:pt x="12868" y="11701"/>
                      <a:pt x="12839" y="11706"/>
                      <a:pt x="12812" y="11718"/>
                    </a:cubicBezTo>
                    <a:cubicBezTo>
                      <a:pt x="11808" y="12151"/>
                      <a:pt x="10743" y="12422"/>
                      <a:pt x="9691" y="12422"/>
                    </a:cubicBezTo>
                    <a:cubicBezTo>
                      <a:pt x="8632" y="12422"/>
                      <a:pt x="7587" y="12148"/>
                      <a:pt x="6632" y="11491"/>
                    </a:cubicBezTo>
                    <a:cubicBezTo>
                      <a:pt x="6085" y="11122"/>
                      <a:pt x="5561" y="10587"/>
                      <a:pt x="5323" y="9956"/>
                    </a:cubicBezTo>
                    <a:lnTo>
                      <a:pt x="5323" y="9956"/>
                    </a:lnTo>
                    <a:cubicBezTo>
                      <a:pt x="5427" y="9968"/>
                      <a:pt x="5532" y="9975"/>
                      <a:pt x="5636" y="9975"/>
                    </a:cubicBezTo>
                    <a:cubicBezTo>
                      <a:pt x="6212" y="9975"/>
                      <a:pt x="6785" y="9774"/>
                      <a:pt x="7299" y="9301"/>
                    </a:cubicBezTo>
                    <a:cubicBezTo>
                      <a:pt x="7966" y="8682"/>
                      <a:pt x="8156" y="7586"/>
                      <a:pt x="7478" y="6884"/>
                    </a:cubicBezTo>
                    <a:cubicBezTo>
                      <a:pt x="7180" y="6571"/>
                      <a:pt x="6794" y="6439"/>
                      <a:pt x="6396" y="6439"/>
                    </a:cubicBezTo>
                    <a:cubicBezTo>
                      <a:pt x="5870" y="6439"/>
                      <a:pt x="5323" y="6669"/>
                      <a:pt x="4930" y="7015"/>
                    </a:cubicBezTo>
                    <a:cubicBezTo>
                      <a:pt x="4323" y="7550"/>
                      <a:pt x="4025" y="8217"/>
                      <a:pt x="3977" y="8920"/>
                    </a:cubicBezTo>
                    <a:cubicBezTo>
                      <a:pt x="3156" y="8455"/>
                      <a:pt x="2584" y="7634"/>
                      <a:pt x="2156" y="6788"/>
                    </a:cubicBezTo>
                    <a:cubicBezTo>
                      <a:pt x="1084" y="4705"/>
                      <a:pt x="465" y="2336"/>
                      <a:pt x="84" y="26"/>
                    </a:cubicBezTo>
                    <a:cubicBezTo>
                      <a:pt x="84" y="9"/>
                      <a:pt x="66" y="0"/>
                      <a:pt x="4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45"/>
              <p:cNvSpPr/>
              <p:nvPr/>
            </p:nvSpPr>
            <p:spPr>
              <a:xfrm>
                <a:off x="4062497" y="4289219"/>
                <a:ext cx="22001" cy="25259"/>
              </a:xfrm>
              <a:custGeom>
                <a:avLst/>
                <a:gdLst/>
                <a:ahLst/>
                <a:cxnLst/>
                <a:rect l="l" t="t" r="r" b="b"/>
                <a:pathLst>
                  <a:path w="655" h="752" extrusionOk="0">
                    <a:moveTo>
                      <a:pt x="322" y="1"/>
                    </a:moveTo>
                    <a:cubicBezTo>
                      <a:pt x="155" y="13"/>
                      <a:pt x="0" y="144"/>
                      <a:pt x="0" y="322"/>
                    </a:cubicBezTo>
                    <a:lnTo>
                      <a:pt x="12" y="430"/>
                    </a:lnTo>
                    <a:cubicBezTo>
                      <a:pt x="12" y="591"/>
                      <a:pt x="145" y="752"/>
                      <a:pt x="315" y="752"/>
                    </a:cubicBezTo>
                    <a:cubicBezTo>
                      <a:pt x="321" y="752"/>
                      <a:pt x="327" y="751"/>
                      <a:pt x="334" y="751"/>
                    </a:cubicBezTo>
                    <a:cubicBezTo>
                      <a:pt x="512" y="751"/>
                      <a:pt x="643" y="608"/>
                      <a:pt x="643" y="430"/>
                    </a:cubicBezTo>
                    <a:lnTo>
                      <a:pt x="655" y="322"/>
                    </a:lnTo>
                    <a:cubicBezTo>
                      <a:pt x="655" y="156"/>
                      <a:pt x="500" y="1"/>
                      <a:pt x="322"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45"/>
              <p:cNvSpPr/>
              <p:nvPr/>
            </p:nvSpPr>
            <p:spPr>
              <a:xfrm>
                <a:off x="4157657" y="3832534"/>
                <a:ext cx="22437" cy="17231"/>
              </a:xfrm>
              <a:custGeom>
                <a:avLst/>
                <a:gdLst/>
                <a:ahLst/>
                <a:cxnLst/>
                <a:rect l="l" t="t" r="r" b="b"/>
                <a:pathLst>
                  <a:path w="668" h="513" extrusionOk="0">
                    <a:moveTo>
                      <a:pt x="334" y="0"/>
                    </a:moveTo>
                    <a:cubicBezTo>
                      <a:pt x="1" y="0"/>
                      <a:pt x="1" y="512"/>
                      <a:pt x="334" y="512"/>
                    </a:cubicBezTo>
                    <a:cubicBezTo>
                      <a:pt x="668" y="512"/>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45"/>
              <p:cNvSpPr/>
              <p:nvPr/>
            </p:nvSpPr>
            <p:spPr>
              <a:xfrm>
                <a:off x="4807552" y="3949695"/>
                <a:ext cx="22841" cy="18037"/>
              </a:xfrm>
              <a:custGeom>
                <a:avLst/>
                <a:gdLst/>
                <a:ahLst/>
                <a:cxnLst/>
                <a:rect l="l" t="t" r="r" b="b"/>
                <a:pathLst>
                  <a:path w="680" h="537" extrusionOk="0">
                    <a:moveTo>
                      <a:pt x="346" y="1"/>
                    </a:moveTo>
                    <a:cubicBezTo>
                      <a:pt x="0" y="1"/>
                      <a:pt x="0" y="536"/>
                      <a:pt x="346" y="536"/>
                    </a:cubicBezTo>
                    <a:cubicBezTo>
                      <a:pt x="679" y="536"/>
                      <a:pt x="679" y="1"/>
                      <a:pt x="346"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45"/>
              <p:cNvSpPr/>
              <p:nvPr/>
            </p:nvSpPr>
            <p:spPr>
              <a:xfrm>
                <a:off x="4526809" y="4518771"/>
                <a:ext cx="18810" cy="21665"/>
              </a:xfrm>
              <a:custGeom>
                <a:avLst/>
                <a:gdLst/>
                <a:ahLst/>
                <a:cxnLst/>
                <a:rect l="l" t="t" r="r" b="b"/>
                <a:pathLst>
                  <a:path w="560" h="645" extrusionOk="0">
                    <a:moveTo>
                      <a:pt x="291" y="0"/>
                    </a:moveTo>
                    <a:cubicBezTo>
                      <a:pt x="285" y="0"/>
                      <a:pt x="280" y="1"/>
                      <a:pt x="274" y="1"/>
                    </a:cubicBezTo>
                    <a:cubicBezTo>
                      <a:pt x="143" y="1"/>
                      <a:pt x="0" y="120"/>
                      <a:pt x="12" y="275"/>
                    </a:cubicBezTo>
                    <a:cubicBezTo>
                      <a:pt x="12" y="311"/>
                      <a:pt x="12" y="346"/>
                      <a:pt x="12" y="382"/>
                    </a:cubicBezTo>
                    <a:cubicBezTo>
                      <a:pt x="24" y="508"/>
                      <a:pt x="123" y="645"/>
                      <a:pt x="257" y="645"/>
                    </a:cubicBezTo>
                    <a:cubicBezTo>
                      <a:pt x="263" y="645"/>
                      <a:pt x="269" y="645"/>
                      <a:pt x="274" y="644"/>
                    </a:cubicBezTo>
                    <a:cubicBezTo>
                      <a:pt x="429" y="632"/>
                      <a:pt x="536" y="525"/>
                      <a:pt x="548" y="382"/>
                    </a:cubicBezTo>
                    <a:cubicBezTo>
                      <a:pt x="548" y="346"/>
                      <a:pt x="548" y="311"/>
                      <a:pt x="548" y="275"/>
                    </a:cubicBezTo>
                    <a:cubicBezTo>
                      <a:pt x="559" y="138"/>
                      <a:pt x="428" y="0"/>
                      <a:pt x="291"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45"/>
              <p:cNvSpPr/>
              <p:nvPr/>
            </p:nvSpPr>
            <p:spPr>
              <a:xfrm>
                <a:off x="4418280" y="4554342"/>
                <a:ext cx="83233" cy="69798"/>
              </a:xfrm>
              <a:custGeom>
                <a:avLst/>
                <a:gdLst/>
                <a:ahLst/>
                <a:cxnLst/>
                <a:rect l="l" t="t" r="r" b="b"/>
                <a:pathLst>
                  <a:path w="2478" h="2078" extrusionOk="0">
                    <a:moveTo>
                      <a:pt x="982" y="0"/>
                    </a:moveTo>
                    <a:cubicBezTo>
                      <a:pt x="887" y="0"/>
                      <a:pt x="791" y="70"/>
                      <a:pt x="791" y="180"/>
                    </a:cubicBezTo>
                    <a:cubicBezTo>
                      <a:pt x="791" y="252"/>
                      <a:pt x="791" y="323"/>
                      <a:pt x="791" y="395"/>
                    </a:cubicBezTo>
                    <a:lnTo>
                      <a:pt x="457" y="395"/>
                    </a:lnTo>
                    <a:cubicBezTo>
                      <a:pt x="421" y="383"/>
                      <a:pt x="386" y="383"/>
                      <a:pt x="362" y="371"/>
                    </a:cubicBezTo>
                    <a:cubicBezTo>
                      <a:pt x="340" y="364"/>
                      <a:pt x="319" y="361"/>
                      <a:pt x="299" y="361"/>
                    </a:cubicBezTo>
                    <a:cubicBezTo>
                      <a:pt x="100" y="361"/>
                      <a:pt x="1" y="656"/>
                      <a:pt x="195" y="764"/>
                    </a:cubicBezTo>
                    <a:cubicBezTo>
                      <a:pt x="398" y="883"/>
                      <a:pt x="600" y="1002"/>
                      <a:pt x="802" y="1121"/>
                    </a:cubicBezTo>
                    <a:cubicBezTo>
                      <a:pt x="802" y="1383"/>
                      <a:pt x="814" y="1645"/>
                      <a:pt x="814" y="1907"/>
                    </a:cubicBezTo>
                    <a:cubicBezTo>
                      <a:pt x="823" y="1998"/>
                      <a:pt x="911" y="2077"/>
                      <a:pt x="1001" y="2077"/>
                    </a:cubicBezTo>
                    <a:cubicBezTo>
                      <a:pt x="1040" y="2077"/>
                      <a:pt x="1079" y="2062"/>
                      <a:pt x="1112" y="2026"/>
                    </a:cubicBezTo>
                    <a:cubicBezTo>
                      <a:pt x="1243" y="1859"/>
                      <a:pt x="1386" y="1704"/>
                      <a:pt x="1517" y="1538"/>
                    </a:cubicBezTo>
                    <a:cubicBezTo>
                      <a:pt x="1695" y="1645"/>
                      <a:pt x="1886" y="1752"/>
                      <a:pt x="2064" y="1859"/>
                    </a:cubicBezTo>
                    <a:cubicBezTo>
                      <a:pt x="2096" y="1876"/>
                      <a:pt x="2129" y="1883"/>
                      <a:pt x="2160" y="1883"/>
                    </a:cubicBezTo>
                    <a:cubicBezTo>
                      <a:pt x="2331" y="1883"/>
                      <a:pt x="2477" y="1666"/>
                      <a:pt x="2326" y="1526"/>
                    </a:cubicBezTo>
                    <a:cubicBezTo>
                      <a:pt x="2172" y="1395"/>
                      <a:pt x="2029" y="1252"/>
                      <a:pt x="1898" y="1097"/>
                    </a:cubicBezTo>
                    <a:cubicBezTo>
                      <a:pt x="2017" y="954"/>
                      <a:pt x="2148" y="800"/>
                      <a:pt x="2279" y="645"/>
                    </a:cubicBezTo>
                    <a:cubicBezTo>
                      <a:pt x="2362" y="549"/>
                      <a:pt x="2315" y="371"/>
                      <a:pt x="2160" y="371"/>
                    </a:cubicBezTo>
                    <a:cubicBezTo>
                      <a:pt x="1886" y="371"/>
                      <a:pt x="1600" y="383"/>
                      <a:pt x="1326" y="383"/>
                    </a:cubicBezTo>
                    <a:cubicBezTo>
                      <a:pt x="1255" y="288"/>
                      <a:pt x="1195" y="192"/>
                      <a:pt x="1136" y="85"/>
                    </a:cubicBezTo>
                    <a:cubicBezTo>
                      <a:pt x="1100" y="26"/>
                      <a:pt x="1041" y="0"/>
                      <a:pt x="98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45"/>
              <p:cNvSpPr/>
              <p:nvPr/>
            </p:nvSpPr>
            <p:spPr>
              <a:xfrm>
                <a:off x="4504942" y="3619441"/>
                <a:ext cx="107888" cy="88876"/>
              </a:xfrm>
              <a:custGeom>
                <a:avLst/>
                <a:gdLst/>
                <a:ahLst/>
                <a:cxnLst/>
                <a:rect l="l" t="t" r="r" b="b"/>
                <a:pathLst>
                  <a:path w="3212" h="2646" extrusionOk="0">
                    <a:moveTo>
                      <a:pt x="1187" y="1796"/>
                    </a:moveTo>
                    <a:cubicBezTo>
                      <a:pt x="1223" y="1820"/>
                      <a:pt x="1259" y="1844"/>
                      <a:pt x="1282" y="1855"/>
                    </a:cubicBezTo>
                    <a:cubicBezTo>
                      <a:pt x="1223" y="1879"/>
                      <a:pt x="1163" y="1903"/>
                      <a:pt x="1104" y="1915"/>
                    </a:cubicBezTo>
                    <a:cubicBezTo>
                      <a:pt x="1139" y="1879"/>
                      <a:pt x="1163" y="1832"/>
                      <a:pt x="1187" y="1796"/>
                    </a:cubicBezTo>
                    <a:close/>
                    <a:moveTo>
                      <a:pt x="1891" y="0"/>
                    </a:moveTo>
                    <a:cubicBezTo>
                      <a:pt x="1809" y="0"/>
                      <a:pt x="1727" y="38"/>
                      <a:pt x="1675" y="117"/>
                    </a:cubicBezTo>
                    <a:cubicBezTo>
                      <a:pt x="1509" y="379"/>
                      <a:pt x="1330" y="653"/>
                      <a:pt x="1163" y="915"/>
                    </a:cubicBezTo>
                    <a:cubicBezTo>
                      <a:pt x="925" y="879"/>
                      <a:pt x="687" y="831"/>
                      <a:pt x="449" y="796"/>
                    </a:cubicBezTo>
                    <a:cubicBezTo>
                      <a:pt x="434" y="793"/>
                      <a:pt x="420" y="792"/>
                      <a:pt x="406" y="792"/>
                    </a:cubicBezTo>
                    <a:cubicBezTo>
                      <a:pt x="176" y="792"/>
                      <a:pt x="0" y="1136"/>
                      <a:pt x="258" y="1248"/>
                    </a:cubicBezTo>
                    <a:cubicBezTo>
                      <a:pt x="354" y="1284"/>
                      <a:pt x="449" y="1332"/>
                      <a:pt x="544" y="1367"/>
                    </a:cubicBezTo>
                    <a:cubicBezTo>
                      <a:pt x="616" y="1415"/>
                      <a:pt x="699" y="1474"/>
                      <a:pt x="770" y="1522"/>
                    </a:cubicBezTo>
                    <a:cubicBezTo>
                      <a:pt x="627" y="1748"/>
                      <a:pt x="473" y="1974"/>
                      <a:pt x="330" y="2201"/>
                    </a:cubicBezTo>
                    <a:cubicBezTo>
                      <a:pt x="209" y="2377"/>
                      <a:pt x="383" y="2574"/>
                      <a:pt x="570" y="2574"/>
                    </a:cubicBezTo>
                    <a:cubicBezTo>
                      <a:pt x="585" y="2574"/>
                      <a:pt x="600" y="2572"/>
                      <a:pt x="616" y="2570"/>
                    </a:cubicBezTo>
                    <a:cubicBezTo>
                      <a:pt x="1020" y="2475"/>
                      <a:pt x="1425" y="2355"/>
                      <a:pt x="1806" y="2201"/>
                    </a:cubicBezTo>
                    <a:cubicBezTo>
                      <a:pt x="2009" y="2332"/>
                      <a:pt x="2199" y="2463"/>
                      <a:pt x="2402" y="2606"/>
                    </a:cubicBezTo>
                    <a:cubicBezTo>
                      <a:pt x="2441" y="2633"/>
                      <a:pt x="2481" y="2645"/>
                      <a:pt x="2520" y="2645"/>
                    </a:cubicBezTo>
                    <a:cubicBezTo>
                      <a:pt x="2683" y="2645"/>
                      <a:pt x="2819" y="2435"/>
                      <a:pt x="2723" y="2272"/>
                    </a:cubicBezTo>
                    <a:cubicBezTo>
                      <a:pt x="2652" y="2141"/>
                      <a:pt x="2580" y="2010"/>
                      <a:pt x="2521" y="1879"/>
                    </a:cubicBezTo>
                    <a:cubicBezTo>
                      <a:pt x="2675" y="1796"/>
                      <a:pt x="2842" y="1701"/>
                      <a:pt x="2997" y="1605"/>
                    </a:cubicBezTo>
                    <a:cubicBezTo>
                      <a:pt x="3211" y="1463"/>
                      <a:pt x="3104" y="1165"/>
                      <a:pt x="2866" y="1141"/>
                    </a:cubicBezTo>
                    <a:cubicBezTo>
                      <a:pt x="2663" y="1117"/>
                      <a:pt x="2449" y="1093"/>
                      <a:pt x="2247" y="1070"/>
                    </a:cubicBezTo>
                    <a:cubicBezTo>
                      <a:pt x="2187" y="808"/>
                      <a:pt x="2151" y="534"/>
                      <a:pt x="2140" y="248"/>
                    </a:cubicBezTo>
                    <a:cubicBezTo>
                      <a:pt x="2140" y="89"/>
                      <a:pt x="2017" y="0"/>
                      <a:pt x="1891"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45"/>
              <p:cNvSpPr/>
              <p:nvPr/>
            </p:nvSpPr>
            <p:spPr>
              <a:xfrm>
                <a:off x="4719580" y="3528984"/>
                <a:ext cx="44405" cy="44841"/>
              </a:xfrm>
              <a:custGeom>
                <a:avLst/>
                <a:gdLst/>
                <a:ahLst/>
                <a:cxnLst/>
                <a:rect l="l" t="t" r="r" b="b"/>
                <a:pathLst>
                  <a:path w="1322" h="1335" extrusionOk="0">
                    <a:moveTo>
                      <a:pt x="667" y="0"/>
                    </a:moveTo>
                    <a:cubicBezTo>
                      <a:pt x="488" y="12"/>
                      <a:pt x="322" y="60"/>
                      <a:pt x="203" y="191"/>
                    </a:cubicBezTo>
                    <a:cubicBezTo>
                      <a:pt x="83" y="322"/>
                      <a:pt x="0" y="488"/>
                      <a:pt x="12" y="655"/>
                    </a:cubicBezTo>
                    <a:lnTo>
                      <a:pt x="12" y="679"/>
                    </a:lnTo>
                    <a:cubicBezTo>
                      <a:pt x="24" y="857"/>
                      <a:pt x="72" y="1024"/>
                      <a:pt x="203" y="1143"/>
                    </a:cubicBezTo>
                    <a:cubicBezTo>
                      <a:pt x="303" y="1255"/>
                      <a:pt x="476" y="1335"/>
                      <a:pt x="635" y="1335"/>
                    </a:cubicBezTo>
                    <a:cubicBezTo>
                      <a:pt x="645" y="1335"/>
                      <a:pt x="656" y="1335"/>
                      <a:pt x="667" y="1334"/>
                    </a:cubicBezTo>
                    <a:cubicBezTo>
                      <a:pt x="834" y="1334"/>
                      <a:pt x="1000" y="1274"/>
                      <a:pt x="1119" y="1143"/>
                    </a:cubicBezTo>
                    <a:cubicBezTo>
                      <a:pt x="1238" y="1012"/>
                      <a:pt x="1298" y="869"/>
                      <a:pt x="1310" y="679"/>
                    </a:cubicBezTo>
                    <a:lnTo>
                      <a:pt x="1310" y="655"/>
                    </a:lnTo>
                    <a:cubicBezTo>
                      <a:pt x="1322" y="500"/>
                      <a:pt x="1238" y="310"/>
                      <a:pt x="1131" y="191"/>
                    </a:cubicBezTo>
                    <a:cubicBezTo>
                      <a:pt x="1012" y="84"/>
                      <a:pt x="822" y="0"/>
                      <a:pt x="667"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45"/>
              <p:cNvSpPr/>
              <p:nvPr/>
            </p:nvSpPr>
            <p:spPr>
              <a:xfrm>
                <a:off x="4077276" y="3677215"/>
                <a:ext cx="33085" cy="24083"/>
              </a:xfrm>
              <a:custGeom>
                <a:avLst/>
                <a:gdLst/>
                <a:ahLst/>
                <a:cxnLst/>
                <a:rect l="l" t="t" r="r" b="b"/>
                <a:pathLst>
                  <a:path w="985" h="717" extrusionOk="0">
                    <a:moveTo>
                      <a:pt x="460" y="1"/>
                    </a:moveTo>
                    <a:cubicBezTo>
                      <a:pt x="384" y="1"/>
                      <a:pt x="310" y="33"/>
                      <a:pt x="251" y="112"/>
                    </a:cubicBezTo>
                    <a:lnTo>
                      <a:pt x="203" y="171"/>
                    </a:lnTo>
                    <a:cubicBezTo>
                      <a:pt x="0" y="429"/>
                      <a:pt x="190" y="716"/>
                      <a:pt x="441" y="716"/>
                    </a:cubicBezTo>
                    <a:cubicBezTo>
                      <a:pt x="514" y="716"/>
                      <a:pt x="592" y="692"/>
                      <a:pt x="667" y="635"/>
                    </a:cubicBezTo>
                    <a:lnTo>
                      <a:pt x="727" y="588"/>
                    </a:lnTo>
                    <a:cubicBezTo>
                      <a:pt x="985" y="376"/>
                      <a:pt x="716" y="1"/>
                      <a:pt x="460"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45"/>
              <p:cNvSpPr/>
              <p:nvPr/>
            </p:nvSpPr>
            <p:spPr>
              <a:xfrm>
                <a:off x="4654786" y="4704959"/>
                <a:ext cx="44002" cy="42322"/>
              </a:xfrm>
              <a:custGeom>
                <a:avLst/>
                <a:gdLst/>
                <a:ahLst/>
                <a:cxnLst/>
                <a:rect l="l" t="t" r="r" b="b"/>
                <a:pathLst>
                  <a:path w="1310" h="1260" extrusionOk="0">
                    <a:moveTo>
                      <a:pt x="679" y="1"/>
                    </a:moveTo>
                    <a:cubicBezTo>
                      <a:pt x="622" y="1"/>
                      <a:pt x="566" y="6"/>
                      <a:pt x="512" y="18"/>
                    </a:cubicBezTo>
                    <a:cubicBezTo>
                      <a:pt x="488" y="30"/>
                      <a:pt x="477" y="30"/>
                      <a:pt x="453" y="30"/>
                    </a:cubicBezTo>
                    <a:cubicBezTo>
                      <a:pt x="405" y="54"/>
                      <a:pt x="357" y="66"/>
                      <a:pt x="310" y="90"/>
                    </a:cubicBezTo>
                    <a:cubicBezTo>
                      <a:pt x="238" y="126"/>
                      <a:pt x="179" y="185"/>
                      <a:pt x="131" y="256"/>
                    </a:cubicBezTo>
                    <a:cubicBezTo>
                      <a:pt x="60" y="364"/>
                      <a:pt x="0" y="495"/>
                      <a:pt x="0" y="626"/>
                    </a:cubicBezTo>
                    <a:cubicBezTo>
                      <a:pt x="0" y="745"/>
                      <a:pt x="36" y="840"/>
                      <a:pt x="84" y="947"/>
                    </a:cubicBezTo>
                    <a:cubicBezTo>
                      <a:pt x="155" y="1066"/>
                      <a:pt x="322" y="1209"/>
                      <a:pt x="465" y="1233"/>
                    </a:cubicBezTo>
                    <a:lnTo>
                      <a:pt x="512" y="1233"/>
                    </a:lnTo>
                    <a:cubicBezTo>
                      <a:pt x="566" y="1251"/>
                      <a:pt x="622" y="1260"/>
                      <a:pt x="679" y="1260"/>
                    </a:cubicBezTo>
                    <a:cubicBezTo>
                      <a:pt x="735" y="1260"/>
                      <a:pt x="792" y="1251"/>
                      <a:pt x="846" y="1233"/>
                    </a:cubicBezTo>
                    <a:cubicBezTo>
                      <a:pt x="953" y="1209"/>
                      <a:pt x="1048" y="1149"/>
                      <a:pt x="1119" y="1078"/>
                    </a:cubicBezTo>
                    <a:cubicBezTo>
                      <a:pt x="1239" y="947"/>
                      <a:pt x="1310" y="804"/>
                      <a:pt x="1310" y="626"/>
                    </a:cubicBezTo>
                    <a:cubicBezTo>
                      <a:pt x="1310" y="471"/>
                      <a:pt x="1239" y="304"/>
                      <a:pt x="1119" y="185"/>
                    </a:cubicBezTo>
                    <a:cubicBezTo>
                      <a:pt x="1048" y="114"/>
                      <a:pt x="953" y="54"/>
                      <a:pt x="846" y="18"/>
                    </a:cubicBezTo>
                    <a:cubicBezTo>
                      <a:pt x="792" y="6"/>
                      <a:pt x="735" y="1"/>
                      <a:pt x="679" y="1"/>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45"/>
              <p:cNvSpPr/>
              <p:nvPr/>
            </p:nvSpPr>
            <p:spPr>
              <a:xfrm>
                <a:off x="3997702" y="4677180"/>
                <a:ext cx="41617" cy="32010"/>
              </a:xfrm>
              <a:custGeom>
                <a:avLst/>
                <a:gdLst/>
                <a:ahLst/>
                <a:cxnLst/>
                <a:rect l="l" t="t" r="r" b="b"/>
                <a:pathLst>
                  <a:path w="1239" h="953" extrusionOk="0">
                    <a:moveTo>
                      <a:pt x="619" y="0"/>
                    </a:moveTo>
                    <a:cubicBezTo>
                      <a:pt x="0" y="0"/>
                      <a:pt x="0" y="953"/>
                      <a:pt x="619" y="953"/>
                    </a:cubicBezTo>
                    <a:cubicBezTo>
                      <a:pt x="1227" y="953"/>
                      <a:pt x="1239" y="0"/>
                      <a:pt x="619"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45"/>
              <p:cNvSpPr/>
              <p:nvPr/>
            </p:nvSpPr>
            <p:spPr>
              <a:xfrm>
                <a:off x="4737954" y="4544803"/>
                <a:ext cx="22437" cy="17601"/>
              </a:xfrm>
              <a:custGeom>
                <a:avLst/>
                <a:gdLst/>
                <a:ahLst/>
                <a:cxnLst/>
                <a:rect l="l" t="t" r="r" b="b"/>
                <a:pathLst>
                  <a:path w="668" h="524" extrusionOk="0">
                    <a:moveTo>
                      <a:pt x="334" y="0"/>
                    </a:moveTo>
                    <a:cubicBezTo>
                      <a:pt x="1" y="0"/>
                      <a:pt x="1" y="524"/>
                      <a:pt x="334" y="524"/>
                    </a:cubicBezTo>
                    <a:cubicBezTo>
                      <a:pt x="668" y="524"/>
                      <a:pt x="668" y="0"/>
                      <a:pt x="334"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45"/>
              <p:cNvSpPr/>
              <p:nvPr/>
            </p:nvSpPr>
            <p:spPr>
              <a:xfrm>
                <a:off x="4735569" y="3690147"/>
                <a:ext cx="20019" cy="15619"/>
              </a:xfrm>
              <a:custGeom>
                <a:avLst/>
                <a:gdLst/>
                <a:ahLst/>
                <a:cxnLst/>
                <a:rect l="l" t="t" r="r" b="b"/>
                <a:pathLst>
                  <a:path w="596" h="465" extrusionOk="0">
                    <a:moveTo>
                      <a:pt x="298" y="0"/>
                    </a:moveTo>
                    <a:cubicBezTo>
                      <a:pt x="0" y="0"/>
                      <a:pt x="0" y="465"/>
                      <a:pt x="298" y="465"/>
                    </a:cubicBezTo>
                    <a:cubicBezTo>
                      <a:pt x="596" y="465"/>
                      <a:pt x="596" y="0"/>
                      <a:pt x="298"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5751"/>
                                        </p:tgtEl>
                                        <p:attrNameLst>
                                          <p:attrName>style.visibility</p:attrName>
                                        </p:attrNameLst>
                                      </p:cBhvr>
                                      <p:to>
                                        <p:strVal val="visible"/>
                                      </p:to>
                                    </p:set>
                                    <p:animEffect transition="in" filter="wipe(down)">
                                      <p:cBhvr>
                                        <p:cTn id="7" dur="500"/>
                                        <p:tgtEl>
                                          <p:spTgt spid="5751"/>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725"/>
                                        </p:tgtEl>
                                        <p:attrNameLst>
                                          <p:attrName>style.visibility</p:attrName>
                                        </p:attrNameLst>
                                      </p:cBhvr>
                                      <p:to>
                                        <p:strVal val="visible"/>
                                      </p:to>
                                    </p:set>
                                    <p:anim calcmode="lin" valueType="num">
                                      <p:cBhvr additive="base">
                                        <p:cTn id="11" dur="500" fill="hold"/>
                                        <p:tgtEl>
                                          <p:spTgt spid="5725"/>
                                        </p:tgtEl>
                                        <p:attrNameLst>
                                          <p:attrName>ppt_x</p:attrName>
                                        </p:attrNameLst>
                                      </p:cBhvr>
                                      <p:tavLst>
                                        <p:tav tm="0">
                                          <p:val>
                                            <p:strVal val="0-#ppt_w/2"/>
                                          </p:val>
                                        </p:tav>
                                        <p:tav tm="100000">
                                          <p:val>
                                            <p:strVal val="#ppt_x"/>
                                          </p:val>
                                        </p:tav>
                                      </p:tavLst>
                                    </p:anim>
                                    <p:anim calcmode="lin" valueType="num">
                                      <p:cBhvr additive="base">
                                        <p:cTn id="12" dur="500" fill="hold"/>
                                        <p:tgtEl>
                                          <p:spTgt spid="5725"/>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5699"/>
                                        </p:tgtEl>
                                        <p:attrNameLst>
                                          <p:attrName>style.visibility</p:attrName>
                                        </p:attrNameLst>
                                      </p:cBhvr>
                                      <p:to>
                                        <p:strVal val="visible"/>
                                      </p:to>
                                    </p:set>
                                    <p:anim calcmode="lin" valueType="num">
                                      <p:cBhvr additive="base">
                                        <p:cTn id="15" dur="500" fill="hold"/>
                                        <p:tgtEl>
                                          <p:spTgt spid="5699"/>
                                        </p:tgtEl>
                                        <p:attrNameLst>
                                          <p:attrName>ppt_x</p:attrName>
                                        </p:attrNameLst>
                                      </p:cBhvr>
                                      <p:tavLst>
                                        <p:tav tm="0">
                                          <p:val>
                                            <p:strVal val="0-#ppt_w/2"/>
                                          </p:val>
                                        </p:tav>
                                        <p:tav tm="100000">
                                          <p:val>
                                            <p:strVal val="#ppt_x"/>
                                          </p:val>
                                        </p:tav>
                                      </p:tavLst>
                                    </p:anim>
                                    <p:anim calcmode="lin" valueType="num">
                                      <p:cBhvr additive="base">
                                        <p:cTn id="16" dur="500" fill="hold"/>
                                        <p:tgtEl>
                                          <p:spTgt spid="5699"/>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38" presetClass="entr" presetSubtype="0" accel="50000" fill="hold" grpId="0" nodeType="clickEffect">
                                  <p:stCondLst>
                                    <p:cond delay="0"/>
                                  </p:stCondLst>
                                  <p:iterate type="lt">
                                    <p:tmPct val="16667"/>
                                  </p:iterate>
                                  <p:childTnLst>
                                    <p:set>
                                      <p:cBhvr>
                                        <p:cTn id="20" dur="1" fill="hold">
                                          <p:stCondLst>
                                            <p:cond delay="0"/>
                                          </p:stCondLst>
                                        </p:cTn>
                                        <p:tgtEl>
                                          <p:spTgt spid="5698"/>
                                        </p:tgtEl>
                                        <p:attrNameLst>
                                          <p:attrName>style.visibility</p:attrName>
                                        </p:attrNameLst>
                                      </p:cBhvr>
                                      <p:to>
                                        <p:strVal val="visible"/>
                                      </p:to>
                                    </p:set>
                                    <p:set>
                                      <p:cBhvr>
                                        <p:cTn id="21" dur="455" fill="hold">
                                          <p:stCondLst>
                                            <p:cond delay="0"/>
                                          </p:stCondLst>
                                        </p:cTn>
                                        <p:tgtEl>
                                          <p:spTgt spid="5698"/>
                                        </p:tgtEl>
                                        <p:attrNameLst>
                                          <p:attrName>style.rotation</p:attrName>
                                        </p:attrNameLst>
                                      </p:cBhvr>
                                      <p:to>
                                        <p:strVal val="-45.0"/>
                                      </p:to>
                                    </p:set>
                                    <p:anim calcmode="lin" valueType="num">
                                      <p:cBhvr>
                                        <p:cTn id="22" dur="455" fill="hold">
                                          <p:stCondLst>
                                            <p:cond delay="455"/>
                                          </p:stCondLst>
                                        </p:cTn>
                                        <p:tgtEl>
                                          <p:spTgt spid="5698"/>
                                        </p:tgtEl>
                                        <p:attrNameLst>
                                          <p:attrName>style.rotation</p:attrName>
                                        </p:attrNameLst>
                                      </p:cBhvr>
                                      <p:tavLst>
                                        <p:tav tm="0">
                                          <p:val>
                                            <p:fltVal val="-45"/>
                                          </p:val>
                                        </p:tav>
                                        <p:tav tm="69900">
                                          <p:val>
                                            <p:fltVal val="45"/>
                                          </p:val>
                                        </p:tav>
                                        <p:tav tm="100000">
                                          <p:val>
                                            <p:fltVal val="0"/>
                                          </p:val>
                                        </p:tav>
                                      </p:tavLst>
                                    </p:anim>
                                    <p:anim calcmode="lin" valueType="num">
                                      <p:cBhvr>
                                        <p:cTn id="23" dur="455" fill="hold">
                                          <p:stCondLst>
                                            <p:cond delay="0"/>
                                          </p:stCondLst>
                                        </p:cTn>
                                        <p:tgtEl>
                                          <p:spTgt spid="5698"/>
                                        </p:tgtEl>
                                        <p:attrNameLst>
                                          <p:attrName>ppt_y</p:attrName>
                                        </p:attrNameLst>
                                      </p:cBhvr>
                                      <p:tavLst>
                                        <p:tav tm="0">
                                          <p:val>
                                            <p:strVal val="#ppt_y-1"/>
                                          </p:val>
                                        </p:tav>
                                        <p:tav tm="100000">
                                          <p:val>
                                            <p:strVal val="#ppt_y-(0.354*#ppt_w-0.172*#ppt_h)"/>
                                          </p:val>
                                        </p:tav>
                                      </p:tavLst>
                                    </p:anim>
                                    <p:anim calcmode="lin" valueType="num">
                                      <p:cBhvr>
                                        <p:cTn id="24" dur="156" decel="50000" autoRev="1" fill="hold">
                                          <p:stCondLst>
                                            <p:cond delay="455"/>
                                          </p:stCondLst>
                                        </p:cTn>
                                        <p:tgtEl>
                                          <p:spTgt spid="5698"/>
                                        </p:tgtEl>
                                        <p:attrNameLst>
                                          <p:attrName>ppt_y</p:attrName>
                                        </p:attrNameLst>
                                      </p:cBhvr>
                                      <p:tavLst>
                                        <p:tav tm="0">
                                          <p:val>
                                            <p:strVal val="#ppt_y-(0.354*#ppt_w-0.172*#ppt_h)"/>
                                          </p:val>
                                        </p:tav>
                                        <p:tav tm="100000">
                                          <p:val>
                                            <p:strVal val="#ppt_y-(0.354*#ppt_w-0.172*#ppt_h)-#ppt_h/2"/>
                                          </p:val>
                                        </p:tav>
                                      </p:tavLst>
                                    </p:anim>
                                    <p:anim calcmode="lin" valueType="num">
                                      <p:cBhvr>
                                        <p:cTn id="25" dur="136" fill="hold">
                                          <p:stCondLst>
                                            <p:cond delay="864"/>
                                          </p:stCondLst>
                                        </p:cTn>
                                        <p:tgtEl>
                                          <p:spTgt spid="5698"/>
                                        </p:tgtEl>
                                        <p:attrNameLst>
                                          <p:attrName>ppt_y</p:attrName>
                                        </p:attrNameLst>
                                      </p:cBhvr>
                                      <p:tavLst>
                                        <p:tav tm="0">
                                          <p:val>
                                            <p:strVal val="#ppt_y-(0.354*#ppt_w-0.172*#ppt_h)"/>
                                          </p:val>
                                        </p:tav>
                                        <p:tav tm="100000">
                                          <p:val>
                                            <p:strVal val="#ppt_y"/>
                                          </p:val>
                                        </p:tav>
                                      </p:tavLst>
                                    </p:anim>
                                  </p:childTnLst>
                                </p:cTn>
                              </p:par>
                            </p:childTnLst>
                          </p:cTn>
                        </p:par>
                        <p:par>
                          <p:cTn id="26" fill="hold">
                            <p:stCondLst>
                              <p:cond delay="2000"/>
                            </p:stCondLst>
                            <p:childTnLst>
                              <p:par>
                                <p:cTn id="27" presetID="38" presetClass="entr" presetSubtype="0" accel="50000" fill="hold" grpId="0" nodeType="afterEffect">
                                  <p:stCondLst>
                                    <p:cond delay="0"/>
                                  </p:stCondLst>
                                  <p:iterate type="lt">
                                    <p:tmPct val="12222"/>
                                  </p:iterate>
                                  <p:childTnLst>
                                    <p:set>
                                      <p:cBhvr>
                                        <p:cTn id="28" dur="1" fill="hold">
                                          <p:stCondLst>
                                            <p:cond delay="0"/>
                                          </p:stCondLst>
                                        </p:cTn>
                                        <p:tgtEl>
                                          <p:spTgt spid="5697">
                                            <p:txEl>
                                              <p:pRg st="0" end="0"/>
                                            </p:txEl>
                                          </p:spTgt>
                                        </p:tgtEl>
                                        <p:attrNameLst>
                                          <p:attrName>style.visibility</p:attrName>
                                        </p:attrNameLst>
                                      </p:cBhvr>
                                      <p:to>
                                        <p:strVal val="visible"/>
                                      </p:to>
                                    </p:set>
                                    <p:set>
                                      <p:cBhvr>
                                        <p:cTn id="29" dur="455" fill="hold">
                                          <p:stCondLst>
                                            <p:cond delay="0"/>
                                          </p:stCondLst>
                                        </p:cTn>
                                        <p:tgtEl>
                                          <p:spTgt spid="5697">
                                            <p:txEl>
                                              <p:pRg st="0" end="0"/>
                                            </p:txEl>
                                          </p:spTgt>
                                        </p:tgtEl>
                                        <p:attrNameLst>
                                          <p:attrName>style.rotation</p:attrName>
                                        </p:attrNameLst>
                                      </p:cBhvr>
                                      <p:to>
                                        <p:strVal val="-45.0"/>
                                      </p:to>
                                    </p:set>
                                    <p:anim calcmode="lin" valueType="num">
                                      <p:cBhvr>
                                        <p:cTn id="30" dur="455" fill="hold">
                                          <p:stCondLst>
                                            <p:cond delay="455"/>
                                          </p:stCondLst>
                                        </p:cTn>
                                        <p:tgtEl>
                                          <p:spTgt spid="5697">
                                            <p:txEl>
                                              <p:pRg st="0" end="0"/>
                                            </p:txEl>
                                          </p:spTgt>
                                        </p:tgtEl>
                                        <p:attrNameLst>
                                          <p:attrName>style.rotation</p:attrName>
                                        </p:attrNameLst>
                                      </p:cBhvr>
                                      <p:tavLst>
                                        <p:tav tm="0">
                                          <p:val>
                                            <p:fltVal val="-45"/>
                                          </p:val>
                                        </p:tav>
                                        <p:tav tm="69900">
                                          <p:val>
                                            <p:fltVal val="45"/>
                                          </p:val>
                                        </p:tav>
                                        <p:tav tm="100000">
                                          <p:val>
                                            <p:fltVal val="0"/>
                                          </p:val>
                                        </p:tav>
                                      </p:tavLst>
                                    </p:anim>
                                    <p:anim calcmode="lin" valueType="num">
                                      <p:cBhvr>
                                        <p:cTn id="31" dur="455" fill="hold">
                                          <p:stCondLst>
                                            <p:cond delay="0"/>
                                          </p:stCondLst>
                                        </p:cTn>
                                        <p:tgtEl>
                                          <p:spTgt spid="5697">
                                            <p:txEl>
                                              <p:pRg st="0" end="0"/>
                                            </p:txEl>
                                          </p:spTgt>
                                        </p:tgtEl>
                                        <p:attrNameLst>
                                          <p:attrName>ppt_y</p:attrName>
                                        </p:attrNameLst>
                                      </p:cBhvr>
                                      <p:tavLst>
                                        <p:tav tm="0">
                                          <p:val>
                                            <p:strVal val="#ppt_y-1"/>
                                          </p:val>
                                        </p:tav>
                                        <p:tav tm="100000">
                                          <p:val>
                                            <p:strVal val="#ppt_y-(0.354*#ppt_w-0.172*#ppt_h)"/>
                                          </p:val>
                                        </p:tav>
                                      </p:tavLst>
                                    </p:anim>
                                    <p:anim calcmode="lin" valueType="num">
                                      <p:cBhvr>
                                        <p:cTn id="32" dur="156" decel="50000" autoRev="1" fill="hold">
                                          <p:stCondLst>
                                            <p:cond delay="455"/>
                                          </p:stCondLst>
                                        </p:cTn>
                                        <p:tgtEl>
                                          <p:spTgt spid="5697">
                                            <p:txEl>
                                              <p:pRg st="0" end="0"/>
                                            </p:txEl>
                                          </p:spTgt>
                                        </p:tgtEl>
                                        <p:attrNameLst>
                                          <p:attrName>ppt_y</p:attrName>
                                        </p:attrNameLst>
                                      </p:cBhvr>
                                      <p:tavLst>
                                        <p:tav tm="0">
                                          <p:val>
                                            <p:strVal val="#ppt_y-(0.354*#ppt_w-0.172*#ppt_h)"/>
                                          </p:val>
                                        </p:tav>
                                        <p:tav tm="100000">
                                          <p:val>
                                            <p:strVal val="#ppt_y-(0.354*#ppt_w-0.172*#ppt_h)-#ppt_h/2"/>
                                          </p:val>
                                        </p:tav>
                                      </p:tavLst>
                                    </p:anim>
                                    <p:anim calcmode="lin" valueType="num">
                                      <p:cBhvr>
                                        <p:cTn id="33" dur="136" fill="hold">
                                          <p:stCondLst>
                                            <p:cond delay="864"/>
                                          </p:stCondLst>
                                        </p:cTn>
                                        <p:tgtEl>
                                          <p:spTgt spid="5697">
                                            <p:txEl>
                                              <p:pRg st="0" end="0"/>
                                            </p:txEl>
                                          </p:spTgt>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97" grpId="0" build="p"/>
      <p:bldP spid="569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020"/>
        <p:cNvGrpSpPr/>
        <p:nvPr/>
      </p:nvGrpSpPr>
      <p:grpSpPr>
        <a:xfrm>
          <a:off x="0" y="0"/>
          <a:ext cx="0" cy="0"/>
          <a:chOff x="0" y="0"/>
          <a:chExt cx="0" cy="0"/>
        </a:xfrm>
      </p:grpSpPr>
      <p:sp>
        <p:nvSpPr>
          <p:cNvPr id="7021" name="Google Shape;7021;p78"/>
          <p:cNvSpPr txBox="1">
            <a:spLocks noGrp="1"/>
          </p:cNvSpPr>
          <p:nvPr>
            <p:ph type="title"/>
          </p:nvPr>
        </p:nvSpPr>
        <p:spPr>
          <a:xfrm>
            <a:off x="1730295" y="1783013"/>
            <a:ext cx="3028800" cy="589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smtClean="0"/>
              <a:t>Hoàn thành BTVN.</a:t>
            </a:r>
            <a:endParaRPr dirty="0"/>
          </a:p>
        </p:txBody>
      </p:sp>
      <p:sp>
        <p:nvSpPr>
          <p:cNvPr id="7023" name="Google Shape;7023;p78"/>
          <p:cNvSpPr txBox="1">
            <a:spLocks noGrp="1"/>
          </p:cNvSpPr>
          <p:nvPr>
            <p:ph type="title" idx="2"/>
          </p:nvPr>
        </p:nvSpPr>
        <p:spPr>
          <a:xfrm>
            <a:off x="3244695" y="2673415"/>
            <a:ext cx="3028800" cy="589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dirty="0" smtClean="0"/>
              <a:t>Chuẩn bị bài sau.</a:t>
            </a:r>
            <a:endParaRPr dirty="0"/>
          </a:p>
        </p:txBody>
      </p:sp>
      <p:sp>
        <p:nvSpPr>
          <p:cNvPr id="7025" name="Google Shape;7025;p78"/>
          <p:cNvSpPr txBox="1">
            <a:spLocks noGrp="1"/>
          </p:cNvSpPr>
          <p:nvPr>
            <p:ph type="title" idx="4"/>
          </p:nvPr>
        </p:nvSpPr>
        <p:spPr>
          <a:xfrm>
            <a:off x="713225" y="445025"/>
            <a:ext cx="77175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smtClean="0"/>
              <a:t>D</a:t>
            </a:r>
            <a:r>
              <a:rPr lang="es" dirty="0" smtClean="0"/>
              <a:t>ặn dò:</a:t>
            </a:r>
            <a:endParaRPr dirty="0"/>
          </a:p>
        </p:txBody>
      </p:sp>
      <p:grpSp>
        <p:nvGrpSpPr>
          <p:cNvPr id="9" name="Google Shape;6813;p77"/>
          <p:cNvGrpSpPr/>
          <p:nvPr/>
        </p:nvGrpSpPr>
        <p:grpSpPr>
          <a:xfrm>
            <a:off x="2724931" y="275388"/>
            <a:ext cx="868501" cy="911973"/>
            <a:chOff x="3963812" y="1385902"/>
            <a:chExt cx="989442" cy="1184689"/>
          </a:xfrm>
        </p:grpSpPr>
        <p:sp>
          <p:nvSpPr>
            <p:cNvPr id="10" name="Google Shape;6814;p77"/>
            <p:cNvSpPr/>
            <p:nvPr/>
          </p:nvSpPr>
          <p:spPr>
            <a:xfrm>
              <a:off x="4486010" y="1385902"/>
              <a:ext cx="262364" cy="236895"/>
            </a:xfrm>
            <a:custGeom>
              <a:avLst/>
              <a:gdLst/>
              <a:ahLst/>
              <a:cxnLst/>
              <a:rect l="l" t="t" r="r" b="b"/>
              <a:pathLst>
                <a:path w="3751" h="3387" extrusionOk="0">
                  <a:moveTo>
                    <a:pt x="1881" y="556"/>
                  </a:moveTo>
                  <a:cubicBezTo>
                    <a:pt x="1975" y="556"/>
                    <a:pt x="2071" y="568"/>
                    <a:pt x="2167" y="592"/>
                  </a:cubicBezTo>
                  <a:cubicBezTo>
                    <a:pt x="2774" y="759"/>
                    <a:pt x="3131" y="1378"/>
                    <a:pt x="2965" y="1974"/>
                  </a:cubicBezTo>
                  <a:cubicBezTo>
                    <a:pt x="2834" y="2485"/>
                    <a:pt x="2374" y="2819"/>
                    <a:pt x="1870" y="2819"/>
                  </a:cubicBezTo>
                  <a:cubicBezTo>
                    <a:pt x="1775" y="2819"/>
                    <a:pt x="1679" y="2808"/>
                    <a:pt x="1584" y="2783"/>
                  </a:cubicBezTo>
                  <a:cubicBezTo>
                    <a:pt x="988" y="2628"/>
                    <a:pt x="619" y="2009"/>
                    <a:pt x="786" y="1402"/>
                  </a:cubicBezTo>
                  <a:cubicBezTo>
                    <a:pt x="916" y="890"/>
                    <a:pt x="1376" y="556"/>
                    <a:pt x="1881" y="556"/>
                  </a:cubicBezTo>
                  <a:close/>
                  <a:moveTo>
                    <a:pt x="1875" y="0"/>
                  </a:moveTo>
                  <a:cubicBezTo>
                    <a:pt x="1125" y="0"/>
                    <a:pt x="438" y="500"/>
                    <a:pt x="238" y="1259"/>
                  </a:cubicBezTo>
                  <a:cubicBezTo>
                    <a:pt x="0" y="2164"/>
                    <a:pt x="548" y="3093"/>
                    <a:pt x="1453" y="3331"/>
                  </a:cubicBezTo>
                  <a:cubicBezTo>
                    <a:pt x="1594" y="3369"/>
                    <a:pt x="1736" y="3387"/>
                    <a:pt x="1877" y="3387"/>
                  </a:cubicBezTo>
                  <a:cubicBezTo>
                    <a:pt x="2622" y="3387"/>
                    <a:pt x="3312" y="2878"/>
                    <a:pt x="3512" y="2116"/>
                  </a:cubicBezTo>
                  <a:cubicBezTo>
                    <a:pt x="3751" y="1223"/>
                    <a:pt x="3215" y="295"/>
                    <a:pt x="2310" y="57"/>
                  </a:cubicBezTo>
                  <a:cubicBezTo>
                    <a:pt x="2165" y="18"/>
                    <a:pt x="2019" y="0"/>
                    <a:pt x="18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1" name="Google Shape;6815;p77"/>
            <p:cNvSpPr/>
            <p:nvPr/>
          </p:nvSpPr>
          <p:spPr>
            <a:xfrm>
              <a:off x="4504335" y="1513758"/>
              <a:ext cx="169896" cy="191782"/>
            </a:xfrm>
            <a:custGeom>
              <a:avLst/>
              <a:gdLst/>
              <a:ahLst/>
              <a:cxnLst/>
              <a:rect l="l" t="t" r="r" b="b"/>
              <a:pathLst>
                <a:path w="2429" h="2742" extrusionOk="0">
                  <a:moveTo>
                    <a:pt x="724" y="1"/>
                  </a:moveTo>
                  <a:cubicBezTo>
                    <a:pt x="650" y="1"/>
                    <a:pt x="581" y="46"/>
                    <a:pt x="560" y="110"/>
                  </a:cubicBezTo>
                  <a:lnTo>
                    <a:pt x="0" y="2253"/>
                  </a:lnTo>
                  <a:lnTo>
                    <a:pt x="1846" y="2741"/>
                  </a:lnTo>
                  <a:lnTo>
                    <a:pt x="2405" y="598"/>
                  </a:lnTo>
                  <a:cubicBezTo>
                    <a:pt x="2429" y="515"/>
                    <a:pt x="2381" y="443"/>
                    <a:pt x="2298" y="419"/>
                  </a:cubicBezTo>
                  <a:lnTo>
                    <a:pt x="750" y="3"/>
                  </a:lnTo>
                  <a:cubicBezTo>
                    <a:pt x="742" y="1"/>
                    <a:pt x="733" y="1"/>
                    <a:pt x="7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2" name="Google Shape;6816;p77"/>
            <p:cNvSpPr/>
            <p:nvPr/>
          </p:nvSpPr>
          <p:spPr>
            <a:xfrm>
              <a:off x="3963812" y="1640495"/>
              <a:ext cx="989442" cy="930095"/>
            </a:xfrm>
            <a:custGeom>
              <a:avLst/>
              <a:gdLst/>
              <a:ahLst/>
              <a:cxnLst/>
              <a:rect l="l" t="t" r="r" b="b"/>
              <a:pathLst>
                <a:path w="14146" h="13298" extrusionOk="0">
                  <a:moveTo>
                    <a:pt x="7053" y="0"/>
                  </a:moveTo>
                  <a:cubicBezTo>
                    <a:pt x="3780" y="0"/>
                    <a:pt x="926" y="2431"/>
                    <a:pt x="489" y="5775"/>
                  </a:cubicBezTo>
                  <a:cubicBezTo>
                    <a:pt x="1" y="9406"/>
                    <a:pt x="2561" y="12752"/>
                    <a:pt x="6204" y="13240"/>
                  </a:cubicBezTo>
                  <a:cubicBezTo>
                    <a:pt x="6497" y="13279"/>
                    <a:pt x="6789" y="13297"/>
                    <a:pt x="7077" y="13297"/>
                  </a:cubicBezTo>
                  <a:cubicBezTo>
                    <a:pt x="10366" y="13297"/>
                    <a:pt x="13220" y="10863"/>
                    <a:pt x="13669" y="7513"/>
                  </a:cubicBezTo>
                  <a:cubicBezTo>
                    <a:pt x="14146" y="3882"/>
                    <a:pt x="11586" y="536"/>
                    <a:pt x="7942" y="60"/>
                  </a:cubicBezTo>
                  <a:cubicBezTo>
                    <a:pt x="7644" y="20"/>
                    <a:pt x="7347" y="0"/>
                    <a:pt x="70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3" name="Google Shape;6817;p77"/>
            <p:cNvSpPr/>
            <p:nvPr/>
          </p:nvSpPr>
          <p:spPr>
            <a:xfrm>
              <a:off x="4027950" y="1696870"/>
              <a:ext cx="862842" cy="816649"/>
            </a:xfrm>
            <a:custGeom>
              <a:avLst/>
              <a:gdLst/>
              <a:ahLst/>
              <a:cxnLst/>
              <a:rect l="l" t="t" r="r" b="b"/>
              <a:pathLst>
                <a:path w="12336" h="11676" extrusionOk="0">
                  <a:moveTo>
                    <a:pt x="6157" y="1"/>
                  </a:moveTo>
                  <a:cubicBezTo>
                    <a:pt x="3233" y="1"/>
                    <a:pt x="713" y="2185"/>
                    <a:pt x="370" y="5159"/>
                  </a:cubicBezTo>
                  <a:cubicBezTo>
                    <a:pt x="1" y="8362"/>
                    <a:pt x="2299" y="11255"/>
                    <a:pt x="5501" y="11636"/>
                  </a:cubicBezTo>
                  <a:cubicBezTo>
                    <a:pt x="5727" y="11663"/>
                    <a:pt x="5952" y="11675"/>
                    <a:pt x="6175" y="11675"/>
                  </a:cubicBezTo>
                  <a:cubicBezTo>
                    <a:pt x="9091" y="11675"/>
                    <a:pt x="11624" y="9481"/>
                    <a:pt x="11966" y="6505"/>
                  </a:cubicBezTo>
                  <a:cubicBezTo>
                    <a:pt x="12336" y="3302"/>
                    <a:pt x="10038" y="409"/>
                    <a:pt x="6835" y="40"/>
                  </a:cubicBezTo>
                  <a:cubicBezTo>
                    <a:pt x="6607" y="14"/>
                    <a:pt x="6381" y="1"/>
                    <a:pt x="61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4" name="Google Shape;6818;p77"/>
            <p:cNvSpPr/>
            <p:nvPr/>
          </p:nvSpPr>
          <p:spPr>
            <a:xfrm>
              <a:off x="4108735" y="1778774"/>
              <a:ext cx="701269" cy="652004"/>
            </a:xfrm>
            <a:custGeom>
              <a:avLst/>
              <a:gdLst/>
              <a:ahLst/>
              <a:cxnLst/>
              <a:rect l="l" t="t" r="r" b="b"/>
              <a:pathLst>
                <a:path w="10026" h="9322" extrusionOk="0">
                  <a:moveTo>
                    <a:pt x="5009" y="0"/>
                  </a:moveTo>
                  <a:cubicBezTo>
                    <a:pt x="4763" y="0"/>
                    <a:pt x="4514" y="20"/>
                    <a:pt x="4263" y="59"/>
                  </a:cubicBezTo>
                  <a:cubicBezTo>
                    <a:pt x="1727" y="476"/>
                    <a:pt x="1" y="2869"/>
                    <a:pt x="417" y="5405"/>
                  </a:cubicBezTo>
                  <a:cubicBezTo>
                    <a:pt x="782" y="7693"/>
                    <a:pt x="2766" y="9322"/>
                    <a:pt x="5021" y="9322"/>
                  </a:cubicBezTo>
                  <a:cubicBezTo>
                    <a:pt x="5266" y="9322"/>
                    <a:pt x="5514" y="9303"/>
                    <a:pt x="5763" y="9263"/>
                  </a:cubicBezTo>
                  <a:cubicBezTo>
                    <a:pt x="8299" y="8846"/>
                    <a:pt x="10026" y="6453"/>
                    <a:pt x="9609" y="3917"/>
                  </a:cubicBezTo>
                  <a:cubicBezTo>
                    <a:pt x="9244" y="1620"/>
                    <a:pt x="7263" y="0"/>
                    <a:pt x="500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5" name="Google Shape;6819;p77"/>
            <p:cNvSpPr/>
            <p:nvPr/>
          </p:nvSpPr>
          <p:spPr>
            <a:xfrm>
              <a:off x="4502657" y="1825775"/>
              <a:ext cx="38330" cy="81413"/>
            </a:xfrm>
            <a:custGeom>
              <a:avLst/>
              <a:gdLst/>
              <a:ahLst/>
              <a:cxnLst/>
              <a:rect l="l" t="t" r="r" b="b"/>
              <a:pathLst>
                <a:path w="548" h="1164" extrusionOk="0">
                  <a:moveTo>
                    <a:pt x="390" y="0"/>
                  </a:moveTo>
                  <a:cubicBezTo>
                    <a:pt x="330" y="0"/>
                    <a:pt x="270" y="43"/>
                    <a:pt x="250" y="102"/>
                  </a:cubicBezTo>
                  <a:lnTo>
                    <a:pt x="24" y="983"/>
                  </a:lnTo>
                  <a:cubicBezTo>
                    <a:pt x="0" y="1066"/>
                    <a:pt x="48" y="1138"/>
                    <a:pt x="119" y="1161"/>
                  </a:cubicBezTo>
                  <a:cubicBezTo>
                    <a:pt x="130" y="1163"/>
                    <a:pt x="140" y="1164"/>
                    <a:pt x="150" y="1164"/>
                  </a:cubicBezTo>
                  <a:cubicBezTo>
                    <a:pt x="220" y="1164"/>
                    <a:pt x="277" y="1127"/>
                    <a:pt x="298" y="1054"/>
                  </a:cubicBezTo>
                  <a:lnTo>
                    <a:pt x="524" y="173"/>
                  </a:lnTo>
                  <a:cubicBezTo>
                    <a:pt x="548" y="102"/>
                    <a:pt x="500" y="30"/>
                    <a:pt x="429" y="7"/>
                  </a:cubicBezTo>
                  <a:cubicBezTo>
                    <a:pt x="416" y="2"/>
                    <a:pt x="403"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 name="Google Shape;6820;p77"/>
            <p:cNvSpPr/>
            <p:nvPr/>
          </p:nvSpPr>
          <p:spPr>
            <a:xfrm>
              <a:off x="4307794" y="1854452"/>
              <a:ext cx="54207" cy="74559"/>
            </a:xfrm>
            <a:custGeom>
              <a:avLst/>
              <a:gdLst/>
              <a:ahLst/>
              <a:cxnLst/>
              <a:rect l="l" t="t" r="r" b="b"/>
              <a:pathLst>
                <a:path w="775" h="1066" extrusionOk="0">
                  <a:moveTo>
                    <a:pt x="161" y="0"/>
                  </a:moveTo>
                  <a:cubicBezTo>
                    <a:pt x="136" y="0"/>
                    <a:pt x="109" y="8"/>
                    <a:pt x="84" y="25"/>
                  </a:cubicBezTo>
                  <a:cubicBezTo>
                    <a:pt x="24" y="61"/>
                    <a:pt x="0" y="144"/>
                    <a:pt x="36" y="216"/>
                  </a:cubicBezTo>
                  <a:lnTo>
                    <a:pt x="488" y="1001"/>
                  </a:lnTo>
                  <a:cubicBezTo>
                    <a:pt x="521" y="1042"/>
                    <a:pt x="570" y="1066"/>
                    <a:pt x="620" y="1066"/>
                  </a:cubicBezTo>
                  <a:cubicBezTo>
                    <a:pt x="644" y="1066"/>
                    <a:pt x="668" y="1061"/>
                    <a:pt x="691" y="1049"/>
                  </a:cubicBezTo>
                  <a:cubicBezTo>
                    <a:pt x="750" y="1013"/>
                    <a:pt x="774" y="930"/>
                    <a:pt x="738" y="859"/>
                  </a:cubicBezTo>
                  <a:lnTo>
                    <a:pt x="274" y="73"/>
                  </a:lnTo>
                  <a:cubicBezTo>
                    <a:pt x="251" y="27"/>
                    <a:pt x="208" y="0"/>
                    <a:pt x="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 name="Google Shape;6821;p77"/>
            <p:cNvSpPr/>
            <p:nvPr/>
          </p:nvSpPr>
          <p:spPr>
            <a:xfrm>
              <a:off x="4178679" y="2024205"/>
              <a:ext cx="83374" cy="36160"/>
            </a:xfrm>
            <a:custGeom>
              <a:avLst/>
              <a:gdLst/>
              <a:ahLst/>
              <a:cxnLst/>
              <a:rect l="l" t="t" r="r" b="b"/>
              <a:pathLst>
                <a:path w="1192" h="517" extrusionOk="0">
                  <a:moveTo>
                    <a:pt x="164" y="1"/>
                  </a:moveTo>
                  <a:cubicBezTo>
                    <a:pt x="100" y="1"/>
                    <a:pt x="35" y="37"/>
                    <a:pt x="25" y="110"/>
                  </a:cubicBezTo>
                  <a:cubicBezTo>
                    <a:pt x="1" y="182"/>
                    <a:pt x="48" y="253"/>
                    <a:pt x="120" y="277"/>
                  </a:cubicBezTo>
                  <a:lnTo>
                    <a:pt x="1001" y="515"/>
                  </a:lnTo>
                  <a:cubicBezTo>
                    <a:pt x="1008" y="516"/>
                    <a:pt x="1016" y="517"/>
                    <a:pt x="1023" y="517"/>
                  </a:cubicBezTo>
                  <a:cubicBezTo>
                    <a:pt x="1089" y="517"/>
                    <a:pt x="1157" y="472"/>
                    <a:pt x="1168" y="408"/>
                  </a:cubicBezTo>
                  <a:cubicBezTo>
                    <a:pt x="1191" y="337"/>
                    <a:pt x="1144" y="253"/>
                    <a:pt x="1072" y="241"/>
                  </a:cubicBezTo>
                  <a:lnTo>
                    <a:pt x="191" y="3"/>
                  </a:lnTo>
                  <a:cubicBezTo>
                    <a:pt x="182" y="2"/>
                    <a:pt x="173" y="1"/>
                    <a:pt x="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 name="Google Shape;6822;p77"/>
            <p:cNvSpPr/>
            <p:nvPr/>
          </p:nvSpPr>
          <p:spPr>
            <a:xfrm>
              <a:off x="4207006" y="2203400"/>
              <a:ext cx="77499" cy="52037"/>
            </a:xfrm>
            <a:custGeom>
              <a:avLst/>
              <a:gdLst/>
              <a:ahLst/>
              <a:cxnLst/>
              <a:rect l="l" t="t" r="r" b="b"/>
              <a:pathLst>
                <a:path w="1108" h="744" extrusionOk="0">
                  <a:moveTo>
                    <a:pt x="954" y="0"/>
                  </a:moveTo>
                  <a:cubicBezTo>
                    <a:pt x="928" y="0"/>
                    <a:pt x="903" y="8"/>
                    <a:pt x="882" y="25"/>
                  </a:cubicBezTo>
                  <a:lnTo>
                    <a:pt x="96" y="477"/>
                  </a:lnTo>
                  <a:cubicBezTo>
                    <a:pt x="24" y="525"/>
                    <a:pt x="1" y="608"/>
                    <a:pt x="36" y="668"/>
                  </a:cubicBezTo>
                  <a:cubicBezTo>
                    <a:pt x="69" y="717"/>
                    <a:pt x="119" y="744"/>
                    <a:pt x="170" y="744"/>
                  </a:cubicBezTo>
                  <a:cubicBezTo>
                    <a:pt x="193" y="744"/>
                    <a:pt x="217" y="738"/>
                    <a:pt x="239" y="727"/>
                  </a:cubicBezTo>
                  <a:lnTo>
                    <a:pt x="1013" y="263"/>
                  </a:lnTo>
                  <a:cubicBezTo>
                    <a:pt x="1084" y="227"/>
                    <a:pt x="1108" y="144"/>
                    <a:pt x="1072" y="72"/>
                  </a:cubicBezTo>
                  <a:cubicBezTo>
                    <a:pt x="1049" y="26"/>
                    <a:pt x="1001" y="0"/>
                    <a:pt x="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 name="Google Shape;6823;p77"/>
            <p:cNvSpPr/>
            <p:nvPr/>
          </p:nvSpPr>
          <p:spPr>
            <a:xfrm>
              <a:off x="4376898" y="2302929"/>
              <a:ext cx="38400" cy="81413"/>
            </a:xfrm>
            <a:custGeom>
              <a:avLst/>
              <a:gdLst/>
              <a:ahLst/>
              <a:cxnLst/>
              <a:rect l="l" t="t" r="r" b="b"/>
              <a:pathLst>
                <a:path w="549" h="1164" extrusionOk="0">
                  <a:moveTo>
                    <a:pt x="390" y="1"/>
                  </a:moveTo>
                  <a:cubicBezTo>
                    <a:pt x="330" y="1"/>
                    <a:pt x="272" y="43"/>
                    <a:pt x="262" y="102"/>
                  </a:cubicBezTo>
                  <a:lnTo>
                    <a:pt x="24" y="983"/>
                  </a:lnTo>
                  <a:cubicBezTo>
                    <a:pt x="0" y="1055"/>
                    <a:pt x="48" y="1138"/>
                    <a:pt x="119" y="1162"/>
                  </a:cubicBezTo>
                  <a:cubicBezTo>
                    <a:pt x="128" y="1163"/>
                    <a:pt x="137" y="1164"/>
                    <a:pt x="145" y="1164"/>
                  </a:cubicBezTo>
                  <a:cubicBezTo>
                    <a:pt x="217" y="1164"/>
                    <a:pt x="277" y="1119"/>
                    <a:pt x="298" y="1055"/>
                  </a:cubicBezTo>
                  <a:lnTo>
                    <a:pt x="524" y="173"/>
                  </a:lnTo>
                  <a:cubicBezTo>
                    <a:pt x="548" y="102"/>
                    <a:pt x="500" y="31"/>
                    <a:pt x="429" y="7"/>
                  </a:cubicBezTo>
                  <a:cubicBezTo>
                    <a:pt x="416" y="3"/>
                    <a:pt x="403" y="1"/>
                    <a:pt x="3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 name="Google Shape;6824;p77"/>
            <p:cNvSpPr/>
            <p:nvPr/>
          </p:nvSpPr>
          <p:spPr>
            <a:xfrm>
              <a:off x="4555954" y="2280827"/>
              <a:ext cx="55047" cy="74559"/>
            </a:xfrm>
            <a:custGeom>
              <a:avLst/>
              <a:gdLst/>
              <a:ahLst/>
              <a:cxnLst/>
              <a:rect l="l" t="t" r="r" b="b"/>
              <a:pathLst>
                <a:path w="787" h="1066" extrusionOk="0">
                  <a:moveTo>
                    <a:pt x="165" y="0"/>
                  </a:moveTo>
                  <a:cubicBezTo>
                    <a:pt x="141" y="0"/>
                    <a:pt x="117" y="8"/>
                    <a:pt x="96" y="25"/>
                  </a:cubicBezTo>
                  <a:cubicBezTo>
                    <a:pt x="24" y="61"/>
                    <a:pt x="0" y="144"/>
                    <a:pt x="36" y="216"/>
                  </a:cubicBezTo>
                  <a:lnTo>
                    <a:pt x="500" y="1001"/>
                  </a:lnTo>
                  <a:cubicBezTo>
                    <a:pt x="525" y="1042"/>
                    <a:pt x="571" y="1066"/>
                    <a:pt x="620" y="1066"/>
                  </a:cubicBezTo>
                  <a:cubicBezTo>
                    <a:pt x="644" y="1066"/>
                    <a:pt x="668" y="1061"/>
                    <a:pt x="691" y="1049"/>
                  </a:cubicBezTo>
                  <a:cubicBezTo>
                    <a:pt x="762" y="1013"/>
                    <a:pt x="786" y="930"/>
                    <a:pt x="738" y="859"/>
                  </a:cubicBezTo>
                  <a:lnTo>
                    <a:pt x="286" y="73"/>
                  </a:lnTo>
                  <a:cubicBezTo>
                    <a:pt x="255" y="27"/>
                    <a:pt x="210"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 name="Google Shape;6825;p77"/>
            <p:cNvSpPr/>
            <p:nvPr/>
          </p:nvSpPr>
          <p:spPr>
            <a:xfrm>
              <a:off x="4655903" y="2149963"/>
              <a:ext cx="83304" cy="35671"/>
            </a:xfrm>
            <a:custGeom>
              <a:avLst/>
              <a:gdLst/>
              <a:ahLst/>
              <a:cxnLst/>
              <a:rect l="l" t="t" r="r" b="b"/>
              <a:pathLst>
                <a:path w="1191" h="510" extrusionOk="0">
                  <a:moveTo>
                    <a:pt x="163" y="1"/>
                  </a:moveTo>
                  <a:cubicBezTo>
                    <a:pt x="99" y="1"/>
                    <a:pt x="34" y="37"/>
                    <a:pt x="24" y="110"/>
                  </a:cubicBezTo>
                  <a:cubicBezTo>
                    <a:pt x="0" y="182"/>
                    <a:pt x="48" y="253"/>
                    <a:pt x="119" y="277"/>
                  </a:cubicBezTo>
                  <a:lnTo>
                    <a:pt x="1000" y="503"/>
                  </a:lnTo>
                  <a:cubicBezTo>
                    <a:pt x="1013" y="507"/>
                    <a:pt x="1026" y="509"/>
                    <a:pt x="1039" y="509"/>
                  </a:cubicBezTo>
                  <a:cubicBezTo>
                    <a:pt x="1099" y="509"/>
                    <a:pt x="1157" y="467"/>
                    <a:pt x="1167" y="408"/>
                  </a:cubicBezTo>
                  <a:cubicBezTo>
                    <a:pt x="1191" y="336"/>
                    <a:pt x="1143" y="253"/>
                    <a:pt x="1072" y="241"/>
                  </a:cubicBezTo>
                  <a:lnTo>
                    <a:pt x="191" y="3"/>
                  </a:lnTo>
                  <a:cubicBezTo>
                    <a:pt x="182" y="2"/>
                    <a:pt x="172"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 name="Google Shape;6826;p77"/>
            <p:cNvSpPr/>
            <p:nvPr/>
          </p:nvSpPr>
          <p:spPr>
            <a:xfrm>
              <a:off x="4633381" y="1954961"/>
              <a:ext cx="77499" cy="51548"/>
            </a:xfrm>
            <a:custGeom>
              <a:avLst/>
              <a:gdLst/>
              <a:ahLst/>
              <a:cxnLst/>
              <a:rect l="l" t="t" r="r" b="b"/>
              <a:pathLst>
                <a:path w="1108" h="737" extrusionOk="0">
                  <a:moveTo>
                    <a:pt x="944" y="0"/>
                  </a:moveTo>
                  <a:cubicBezTo>
                    <a:pt x="922" y="0"/>
                    <a:pt x="901" y="5"/>
                    <a:pt x="882" y="17"/>
                  </a:cubicBezTo>
                  <a:lnTo>
                    <a:pt x="96" y="481"/>
                  </a:lnTo>
                  <a:cubicBezTo>
                    <a:pt x="24" y="517"/>
                    <a:pt x="1" y="600"/>
                    <a:pt x="36" y="672"/>
                  </a:cubicBezTo>
                  <a:cubicBezTo>
                    <a:pt x="69" y="712"/>
                    <a:pt x="117" y="736"/>
                    <a:pt x="168" y="736"/>
                  </a:cubicBezTo>
                  <a:cubicBezTo>
                    <a:pt x="192" y="736"/>
                    <a:pt x="216" y="731"/>
                    <a:pt x="239" y="719"/>
                  </a:cubicBezTo>
                  <a:lnTo>
                    <a:pt x="1024" y="267"/>
                  </a:lnTo>
                  <a:cubicBezTo>
                    <a:pt x="1084" y="219"/>
                    <a:pt x="1108" y="136"/>
                    <a:pt x="1072" y="65"/>
                  </a:cubicBezTo>
                  <a:cubicBezTo>
                    <a:pt x="1040" y="24"/>
                    <a:pt x="991" y="0"/>
                    <a:pt x="9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 name="Google Shape;6827;p77"/>
            <p:cNvSpPr/>
            <p:nvPr/>
          </p:nvSpPr>
          <p:spPr>
            <a:xfrm>
              <a:off x="4416836" y="1946148"/>
              <a:ext cx="84214" cy="318168"/>
            </a:xfrm>
            <a:custGeom>
              <a:avLst/>
              <a:gdLst/>
              <a:ahLst/>
              <a:cxnLst/>
              <a:rect l="l" t="t" r="r" b="b"/>
              <a:pathLst>
                <a:path w="1204" h="4549" extrusionOk="0">
                  <a:moveTo>
                    <a:pt x="1203" y="0"/>
                  </a:moveTo>
                  <a:lnTo>
                    <a:pt x="72" y="2131"/>
                  </a:lnTo>
                  <a:lnTo>
                    <a:pt x="1" y="4548"/>
                  </a:lnTo>
                  <a:lnTo>
                    <a:pt x="1132" y="2417"/>
                  </a:lnTo>
                  <a:lnTo>
                    <a:pt x="12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 name="Google Shape;6828;p77"/>
            <p:cNvSpPr/>
            <p:nvPr/>
          </p:nvSpPr>
          <p:spPr>
            <a:xfrm>
              <a:off x="4416836" y="1946148"/>
              <a:ext cx="84214" cy="318168"/>
            </a:xfrm>
            <a:custGeom>
              <a:avLst/>
              <a:gdLst/>
              <a:ahLst/>
              <a:cxnLst/>
              <a:rect l="l" t="t" r="r" b="b"/>
              <a:pathLst>
                <a:path w="1204" h="4549" extrusionOk="0">
                  <a:moveTo>
                    <a:pt x="1203" y="0"/>
                  </a:moveTo>
                  <a:lnTo>
                    <a:pt x="1" y="4548"/>
                  </a:lnTo>
                  <a:lnTo>
                    <a:pt x="1132" y="2417"/>
                  </a:lnTo>
                  <a:lnTo>
                    <a:pt x="1203" y="0"/>
                  </a:lnTo>
                  <a:close/>
                </a:path>
              </a:pathLst>
            </a:custGeom>
            <a:solidFill>
              <a:srgbClr val="23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 name="Google Shape;6829;p77"/>
            <p:cNvSpPr/>
            <p:nvPr/>
          </p:nvSpPr>
          <p:spPr>
            <a:xfrm>
              <a:off x="4299471" y="2062674"/>
              <a:ext cx="319019" cy="84211"/>
            </a:xfrm>
            <a:custGeom>
              <a:avLst/>
              <a:gdLst/>
              <a:ahLst/>
              <a:cxnLst/>
              <a:rect l="l" t="t" r="r" b="b"/>
              <a:pathLst>
                <a:path w="4561" h="1204" extrusionOk="0">
                  <a:moveTo>
                    <a:pt x="0" y="1"/>
                  </a:moveTo>
                  <a:lnTo>
                    <a:pt x="2143" y="1144"/>
                  </a:lnTo>
                  <a:lnTo>
                    <a:pt x="4560" y="1203"/>
                  </a:lnTo>
                  <a:lnTo>
                    <a:pt x="4560" y="1203"/>
                  </a:lnTo>
                  <a:lnTo>
                    <a:pt x="2417" y="72"/>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 name="Google Shape;6830;p77"/>
            <p:cNvSpPr/>
            <p:nvPr/>
          </p:nvSpPr>
          <p:spPr>
            <a:xfrm>
              <a:off x="4299471" y="2062674"/>
              <a:ext cx="319019" cy="84211"/>
            </a:xfrm>
            <a:custGeom>
              <a:avLst/>
              <a:gdLst/>
              <a:ahLst/>
              <a:cxnLst/>
              <a:rect l="l" t="t" r="r" b="b"/>
              <a:pathLst>
                <a:path w="4561" h="1204" extrusionOk="0">
                  <a:moveTo>
                    <a:pt x="0" y="1"/>
                  </a:moveTo>
                  <a:lnTo>
                    <a:pt x="2143" y="1144"/>
                  </a:lnTo>
                  <a:lnTo>
                    <a:pt x="4560" y="120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 name="Google Shape;6831;p77"/>
            <p:cNvSpPr/>
            <p:nvPr/>
          </p:nvSpPr>
          <p:spPr>
            <a:xfrm>
              <a:off x="4441876" y="2089532"/>
              <a:ext cx="34203" cy="31334"/>
            </a:xfrm>
            <a:custGeom>
              <a:avLst/>
              <a:gdLst/>
              <a:ahLst/>
              <a:cxnLst/>
              <a:rect l="l" t="t" r="r" b="b"/>
              <a:pathLst>
                <a:path w="489" h="448" extrusionOk="0">
                  <a:moveTo>
                    <a:pt x="236" y="1"/>
                  </a:moveTo>
                  <a:cubicBezTo>
                    <a:pt x="140" y="1"/>
                    <a:pt x="53" y="66"/>
                    <a:pt x="24" y="165"/>
                  </a:cubicBezTo>
                  <a:cubicBezTo>
                    <a:pt x="0" y="284"/>
                    <a:pt x="72" y="403"/>
                    <a:pt x="191" y="438"/>
                  </a:cubicBezTo>
                  <a:cubicBezTo>
                    <a:pt x="211" y="445"/>
                    <a:pt x="232" y="448"/>
                    <a:pt x="253" y="448"/>
                  </a:cubicBezTo>
                  <a:cubicBezTo>
                    <a:pt x="349" y="448"/>
                    <a:pt x="435" y="382"/>
                    <a:pt x="464" y="284"/>
                  </a:cubicBezTo>
                  <a:cubicBezTo>
                    <a:pt x="488" y="165"/>
                    <a:pt x="417" y="34"/>
                    <a:pt x="298" y="10"/>
                  </a:cubicBezTo>
                  <a:cubicBezTo>
                    <a:pt x="277" y="4"/>
                    <a:pt x="256" y="1"/>
                    <a:pt x="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7025"/>
                                        </p:tgtEl>
                                        <p:attrNameLst>
                                          <p:attrName>style.visibility</p:attrName>
                                        </p:attrNameLst>
                                      </p:cBhvr>
                                      <p:to>
                                        <p:strVal val="visible"/>
                                      </p:to>
                                    </p:set>
                                    <p:anim calcmode="lin" valueType="num">
                                      <p:cBhvr additive="base">
                                        <p:cTn id="12" dur="500" fill="hold"/>
                                        <p:tgtEl>
                                          <p:spTgt spid="7025"/>
                                        </p:tgtEl>
                                        <p:attrNameLst>
                                          <p:attrName>ppt_x</p:attrName>
                                        </p:attrNameLst>
                                      </p:cBhvr>
                                      <p:tavLst>
                                        <p:tav tm="0">
                                          <p:val>
                                            <p:strVal val="#ppt_x"/>
                                          </p:val>
                                        </p:tav>
                                        <p:tav tm="100000">
                                          <p:val>
                                            <p:strVal val="#ppt_x"/>
                                          </p:val>
                                        </p:tav>
                                      </p:tavLst>
                                    </p:anim>
                                    <p:anim calcmode="lin" valueType="num">
                                      <p:cBhvr additive="base">
                                        <p:cTn id="13" dur="500" fill="hold"/>
                                        <p:tgtEl>
                                          <p:spTgt spid="7025"/>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6" presetClass="entr" presetSubtype="16" fill="hold" grpId="0" nodeType="afterEffect">
                                  <p:stCondLst>
                                    <p:cond delay="0"/>
                                  </p:stCondLst>
                                  <p:childTnLst>
                                    <p:set>
                                      <p:cBhvr>
                                        <p:cTn id="16" dur="1" fill="hold">
                                          <p:stCondLst>
                                            <p:cond delay="0"/>
                                          </p:stCondLst>
                                        </p:cTn>
                                        <p:tgtEl>
                                          <p:spTgt spid="7021"/>
                                        </p:tgtEl>
                                        <p:attrNameLst>
                                          <p:attrName>style.visibility</p:attrName>
                                        </p:attrNameLst>
                                      </p:cBhvr>
                                      <p:to>
                                        <p:strVal val="visible"/>
                                      </p:to>
                                    </p:set>
                                    <p:animEffect transition="in" filter="circle(in)">
                                      <p:cBhvr>
                                        <p:cTn id="17" dur="2000"/>
                                        <p:tgtEl>
                                          <p:spTgt spid="7021"/>
                                        </p:tgtEl>
                                      </p:cBhvr>
                                    </p:animEffect>
                                  </p:childTnLst>
                                </p:cTn>
                              </p:par>
                            </p:childTnLst>
                          </p:cTn>
                        </p:par>
                        <p:par>
                          <p:cTn id="18" fill="hold">
                            <p:stCondLst>
                              <p:cond delay="3000"/>
                            </p:stCondLst>
                            <p:childTnLst>
                              <p:par>
                                <p:cTn id="19" presetID="21" presetClass="entr" presetSubtype="1" fill="hold" grpId="0" nodeType="afterEffect">
                                  <p:stCondLst>
                                    <p:cond delay="0"/>
                                  </p:stCondLst>
                                  <p:childTnLst>
                                    <p:set>
                                      <p:cBhvr>
                                        <p:cTn id="20" dur="1" fill="hold">
                                          <p:stCondLst>
                                            <p:cond delay="0"/>
                                          </p:stCondLst>
                                        </p:cTn>
                                        <p:tgtEl>
                                          <p:spTgt spid="7023"/>
                                        </p:tgtEl>
                                        <p:attrNameLst>
                                          <p:attrName>style.visibility</p:attrName>
                                        </p:attrNameLst>
                                      </p:cBhvr>
                                      <p:to>
                                        <p:strVal val="visible"/>
                                      </p:to>
                                    </p:set>
                                    <p:animEffect transition="in" filter="wheel(1)">
                                      <p:cBhvr>
                                        <p:cTn id="21" dur="2000"/>
                                        <p:tgtEl>
                                          <p:spTgt spid="70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21" grpId="0"/>
      <p:bldP spid="7023" grpId="0"/>
      <p:bldP spid="702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p:cNvSpPr>
            <a:spLocks noGrp="1"/>
          </p:cNvSpPr>
          <p:nvPr>
            <p:ph type="title" idx="2"/>
          </p:nvPr>
        </p:nvSpPr>
        <p:spPr>
          <a:xfrm>
            <a:off x="1911293" y="2629018"/>
            <a:ext cx="5131192" cy="946800"/>
          </a:xfrm>
        </p:spPr>
        <p:txBody>
          <a:bodyPr/>
          <a:lstStyle/>
          <a:p>
            <a:r>
              <a:rPr lang="en-US" dirty="0" smtClean="0"/>
              <a:t>Bye </a:t>
            </a:r>
            <a:r>
              <a:rPr lang="en-US" dirty="0" err="1" smtClean="0"/>
              <a:t>bye</a:t>
            </a:r>
            <a:endParaRPr lang="en-US" dirty="0"/>
          </a:p>
        </p:txBody>
      </p:sp>
      <p:grpSp>
        <p:nvGrpSpPr>
          <p:cNvPr id="13" name="Google Shape;6856;p77"/>
          <p:cNvGrpSpPr/>
          <p:nvPr/>
        </p:nvGrpSpPr>
        <p:grpSpPr>
          <a:xfrm>
            <a:off x="3311440" y="3719018"/>
            <a:ext cx="1880531" cy="1039450"/>
            <a:chOff x="6318878" y="3289107"/>
            <a:chExt cx="1880531" cy="1039450"/>
          </a:xfrm>
        </p:grpSpPr>
        <p:sp>
          <p:nvSpPr>
            <p:cNvPr id="14" name="Google Shape;6857;p77"/>
            <p:cNvSpPr/>
            <p:nvPr/>
          </p:nvSpPr>
          <p:spPr>
            <a:xfrm>
              <a:off x="6601493" y="3502706"/>
              <a:ext cx="1393515" cy="739779"/>
            </a:xfrm>
            <a:custGeom>
              <a:avLst/>
              <a:gdLst/>
              <a:ahLst/>
              <a:cxnLst/>
              <a:rect l="l" t="t" r="r" b="b"/>
              <a:pathLst>
                <a:path w="12741" h="6764" extrusionOk="0">
                  <a:moveTo>
                    <a:pt x="5799" y="465"/>
                  </a:moveTo>
                  <a:cubicBezTo>
                    <a:pt x="8168" y="1"/>
                    <a:pt x="10490" y="524"/>
                    <a:pt x="12347" y="1751"/>
                  </a:cubicBezTo>
                  <a:cubicBezTo>
                    <a:pt x="12657" y="1953"/>
                    <a:pt x="12740" y="2358"/>
                    <a:pt x="12526" y="2656"/>
                  </a:cubicBezTo>
                  <a:cubicBezTo>
                    <a:pt x="11252" y="4489"/>
                    <a:pt x="9299" y="5847"/>
                    <a:pt x="6930" y="6311"/>
                  </a:cubicBezTo>
                  <a:cubicBezTo>
                    <a:pt x="4573" y="6763"/>
                    <a:pt x="2239" y="6239"/>
                    <a:pt x="382" y="5013"/>
                  </a:cubicBezTo>
                  <a:cubicBezTo>
                    <a:pt x="72" y="4811"/>
                    <a:pt x="1" y="4406"/>
                    <a:pt x="203" y="4108"/>
                  </a:cubicBezTo>
                  <a:cubicBezTo>
                    <a:pt x="1477" y="2275"/>
                    <a:pt x="3442" y="917"/>
                    <a:pt x="5799" y="465"/>
                  </a:cubicBezTo>
                  <a:close/>
                </a:path>
              </a:pathLst>
            </a:custGeom>
            <a:solidFill>
              <a:srgbClr val="62BB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5" name="Google Shape;6858;p77"/>
            <p:cNvSpPr/>
            <p:nvPr/>
          </p:nvSpPr>
          <p:spPr>
            <a:xfrm>
              <a:off x="6318878" y="3854439"/>
              <a:ext cx="412991" cy="371092"/>
            </a:xfrm>
            <a:custGeom>
              <a:avLst/>
              <a:gdLst/>
              <a:ahLst/>
              <a:cxnLst/>
              <a:rect l="l" t="t" r="r" b="b"/>
              <a:pathLst>
                <a:path w="3776" h="3393" extrusionOk="0">
                  <a:moveTo>
                    <a:pt x="975" y="0"/>
                  </a:moveTo>
                  <a:cubicBezTo>
                    <a:pt x="826" y="0"/>
                    <a:pt x="699" y="29"/>
                    <a:pt x="608" y="95"/>
                  </a:cubicBezTo>
                  <a:cubicBezTo>
                    <a:pt x="1" y="535"/>
                    <a:pt x="846" y="1011"/>
                    <a:pt x="1049" y="1749"/>
                  </a:cubicBezTo>
                  <a:cubicBezTo>
                    <a:pt x="1239" y="2488"/>
                    <a:pt x="275" y="2714"/>
                    <a:pt x="870" y="3345"/>
                  </a:cubicBezTo>
                  <a:cubicBezTo>
                    <a:pt x="901" y="3378"/>
                    <a:pt x="955" y="3393"/>
                    <a:pt x="1027" y="3393"/>
                  </a:cubicBezTo>
                  <a:cubicBezTo>
                    <a:pt x="1608" y="3393"/>
                    <a:pt x="3348" y="2403"/>
                    <a:pt x="3549" y="1809"/>
                  </a:cubicBezTo>
                  <a:cubicBezTo>
                    <a:pt x="3775" y="1130"/>
                    <a:pt x="3406" y="904"/>
                    <a:pt x="3406" y="904"/>
                  </a:cubicBezTo>
                  <a:cubicBezTo>
                    <a:pt x="3406" y="904"/>
                    <a:pt x="1823" y="0"/>
                    <a:pt x="9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6" name="Google Shape;6859;p77"/>
            <p:cNvSpPr/>
            <p:nvPr/>
          </p:nvSpPr>
          <p:spPr>
            <a:xfrm>
              <a:off x="6601493" y="3622466"/>
              <a:ext cx="1393515" cy="588082"/>
            </a:xfrm>
            <a:custGeom>
              <a:avLst/>
              <a:gdLst/>
              <a:ahLst/>
              <a:cxnLst/>
              <a:rect l="l" t="t" r="r" b="b"/>
              <a:pathLst>
                <a:path w="12741" h="5377" extrusionOk="0">
                  <a:moveTo>
                    <a:pt x="11145" y="1"/>
                  </a:moveTo>
                  <a:cubicBezTo>
                    <a:pt x="9930" y="1251"/>
                    <a:pt x="8335" y="2156"/>
                    <a:pt x="6478" y="2513"/>
                  </a:cubicBezTo>
                  <a:cubicBezTo>
                    <a:pt x="5910" y="2625"/>
                    <a:pt x="5343" y="2679"/>
                    <a:pt x="4784" y="2679"/>
                  </a:cubicBezTo>
                  <a:cubicBezTo>
                    <a:pt x="3502" y="2679"/>
                    <a:pt x="2259" y="2396"/>
                    <a:pt x="1132" y="1882"/>
                  </a:cubicBezTo>
                  <a:cubicBezTo>
                    <a:pt x="798" y="2239"/>
                    <a:pt x="477" y="2608"/>
                    <a:pt x="203" y="3013"/>
                  </a:cubicBezTo>
                  <a:cubicBezTo>
                    <a:pt x="1" y="3311"/>
                    <a:pt x="72" y="3716"/>
                    <a:pt x="382" y="3918"/>
                  </a:cubicBezTo>
                  <a:cubicBezTo>
                    <a:pt x="1794" y="4850"/>
                    <a:pt x="3481" y="5377"/>
                    <a:pt x="5245" y="5377"/>
                  </a:cubicBezTo>
                  <a:cubicBezTo>
                    <a:pt x="5801" y="5377"/>
                    <a:pt x="6365" y="5324"/>
                    <a:pt x="6930" y="5216"/>
                  </a:cubicBezTo>
                  <a:cubicBezTo>
                    <a:pt x="9299" y="4752"/>
                    <a:pt x="11252" y="3394"/>
                    <a:pt x="12526" y="1561"/>
                  </a:cubicBezTo>
                  <a:cubicBezTo>
                    <a:pt x="12740" y="1263"/>
                    <a:pt x="12657" y="858"/>
                    <a:pt x="12347" y="656"/>
                  </a:cubicBezTo>
                  <a:cubicBezTo>
                    <a:pt x="11966" y="406"/>
                    <a:pt x="11562" y="191"/>
                    <a:pt x="111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7" name="Google Shape;6860;p77"/>
            <p:cNvSpPr/>
            <p:nvPr/>
          </p:nvSpPr>
          <p:spPr>
            <a:xfrm>
              <a:off x="6725192" y="3535298"/>
              <a:ext cx="1095256" cy="380279"/>
            </a:xfrm>
            <a:custGeom>
              <a:avLst/>
              <a:gdLst/>
              <a:ahLst/>
              <a:cxnLst/>
              <a:rect l="l" t="t" r="r" b="b"/>
              <a:pathLst>
                <a:path w="10014" h="3477" extrusionOk="0">
                  <a:moveTo>
                    <a:pt x="6369" y="1"/>
                  </a:moveTo>
                  <a:cubicBezTo>
                    <a:pt x="5809" y="1"/>
                    <a:pt x="5239" y="55"/>
                    <a:pt x="4668" y="167"/>
                  </a:cubicBezTo>
                  <a:cubicBezTo>
                    <a:pt x="2823" y="524"/>
                    <a:pt x="1227" y="1429"/>
                    <a:pt x="1" y="2679"/>
                  </a:cubicBezTo>
                  <a:cubicBezTo>
                    <a:pt x="1128" y="3193"/>
                    <a:pt x="2371" y="3476"/>
                    <a:pt x="3657" y="3476"/>
                  </a:cubicBezTo>
                  <a:cubicBezTo>
                    <a:pt x="4218" y="3476"/>
                    <a:pt x="4787" y="3422"/>
                    <a:pt x="5359" y="3310"/>
                  </a:cubicBezTo>
                  <a:cubicBezTo>
                    <a:pt x="7204" y="2953"/>
                    <a:pt x="8799" y="2048"/>
                    <a:pt x="10014" y="798"/>
                  </a:cubicBezTo>
                  <a:cubicBezTo>
                    <a:pt x="8895" y="284"/>
                    <a:pt x="7655" y="1"/>
                    <a:pt x="6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8" name="Google Shape;6861;p77"/>
            <p:cNvSpPr/>
            <p:nvPr/>
          </p:nvSpPr>
          <p:spPr>
            <a:xfrm>
              <a:off x="7041603" y="3467599"/>
              <a:ext cx="342664" cy="121182"/>
            </a:xfrm>
            <a:custGeom>
              <a:avLst/>
              <a:gdLst/>
              <a:ahLst/>
              <a:cxnLst/>
              <a:rect l="l" t="t" r="r" b="b"/>
              <a:pathLst>
                <a:path w="3133" h="1108" extrusionOk="0">
                  <a:moveTo>
                    <a:pt x="891" y="1"/>
                  </a:moveTo>
                  <a:cubicBezTo>
                    <a:pt x="792" y="1"/>
                    <a:pt x="704" y="11"/>
                    <a:pt x="632" y="36"/>
                  </a:cubicBezTo>
                  <a:cubicBezTo>
                    <a:pt x="1" y="238"/>
                    <a:pt x="763" y="1107"/>
                    <a:pt x="763" y="1107"/>
                  </a:cubicBezTo>
                  <a:lnTo>
                    <a:pt x="3132" y="655"/>
                  </a:lnTo>
                  <a:cubicBezTo>
                    <a:pt x="3132" y="655"/>
                    <a:pt x="1665" y="1"/>
                    <a:pt x="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19" name="Google Shape;6862;p77"/>
            <p:cNvSpPr/>
            <p:nvPr/>
          </p:nvSpPr>
          <p:spPr>
            <a:xfrm>
              <a:off x="7019510" y="4194142"/>
              <a:ext cx="320461" cy="134416"/>
            </a:xfrm>
            <a:custGeom>
              <a:avLst/>
              <a:gdLst/>
              <a:ahLst/>
              <a:cxnLst/>
              <a:rect l="l" t="t" r="r" b="b"/>
              <a:pathLst>
                <a:path w="2930" h="1229" extrusionOk="0">
                  <a:moveTo>
                    <a:pt x="2929" y="1"/>
                  </a:moveTo>
                  <a:lnTo>
                    <a:pt x="536" y="144"/>
                  </a:lnTo>
                  <a:cubicBezTo>
                    <a:pt x="536" y="144"/>
                    <a:pt x="1" y="1179"/>
                    <a:pt x="667" y="1227"/>
                  </a:cubicBezTo>
                  <a:cubicBezTo>
                    <a:pt x="680" y="1228"/>
                    <a:pt x="692" y="1228"/>
                    <a:pt x="705" y="1228"/>
                  </a:cubicBezTo>
                  <a:cubicBezTo>
                    <a:pt x="1392" y="1228"/>
                    <a:pt x="2929" y="1"/>
                    <a:pt x="2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0" name="Google Shape;6863;p77"/>
            <p:cNvSpPr/>
            <p:nvPr/>
          </p:nvSpPr>
          <p:spPr>
            <a:xfrm>
              <a:off x="7977931" y="3551266"/>
              <a:ext cx="162856" cy="150821"/>
            </a:xfrm>
            <a:custGeom>
              <a:avLst/>
              <a:gdLst/>
              <a:ahLst/>
              <a:cxnLst/>
              <a:rect l="l" t="t" r="r" b="b"/>
              <a:pathLst>
                <a:path w="1489" h="1379" extrusionOk="0">
                  <a:moveTo>
                    <a:pt x="741" y="0"/>
                  </a:moveTo>
                  <a:cubicBezTo>
                    <a:pt x="705" y="0"/>
                    <a:pt x="668" y="3"/>
                    <a:pt x="632" y="9"/>
                  </a:cubicBezTo>
                  <a:cubicBezTo>
                    <a:pt x="251" y="69"/>
                    <a:pt x="1" y="426"/>
                    <a:pt x="60" y="807"/>
                  </a:cubicBezTo>
                  <a:cubicBezTo>
                    <a:pt x="124" y="1135"/>
                    <a:pt x="403" y="1378"/>
                    <a:pt x="732" y="1378"/>
                  </a:cubicBezTo>
                  <a:cubicBezTo>
                    <a:pt x="773" y="1378"/>
                    <a:pt x="815" y="1374"/>
                    <a:pt x="858" y="1366"/>
                  </a:cubicBezTo>
                  <a:cubicBezTo>
                    <a:pt x="1239" y="1307"/>
                    <a:pt x="1489" y="950"/>
                    <a:pt x="1429" y="581"/>
                  </a:cubicBezTo>
                  <a:cubicBezTo>
                    <a:pt x="1365" y="237"/>
                    <a:pt x="1069" y="0"/>
                    <a:pt x="7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1" name="Google Shape;6864;p77"/>
            <p:cNvSpPr/>
            <p:nvPr/>
          </p:nvSpPr>
          <p:spPr>
            <a:xfrm>
              <a:off x="8101630" y="3289107"/>
              <a:ext cx="97779" cy="99089"/>
            </a:xfrm>
            <a:custGeom>
              <a:avLst/>
              <a:gdLst/>
              <a:ahLst/>
              <a:cxnLst/>
              <a:rect l="l" t="t" r="r" b="b"/>
              <a:pathLst>
                <a:path w="894" h="906" extrusionOk="0">
                  <a:moveTo>
                    <a:pt x="441" y="1"/>
                  </a:moveTo>
                  <a:cubicBezTo>
                    <a:pt x="203" y="1"/>
                    <a:pt x="1" y="203"/>
                    <a:pt x="1" y="453"/>
                  </a:cubicBezTo>
                  <a:cubicBezTo>
                    <a:pt x="1" y="703"/>
                    <a:pt x="203" y="906"/>
                    <a:pt x="441" y="906"/>
                  </a:cubicBezTo>
                  <a:cubicBezTo>
                    <a:pt x="691" y="906"/>
                    <a:pt x="894" y="703"/>
                    <a:pt x="894" y="453"/>
                  </a:cubicBezTo>
                  <a:cubicBezTo>
                    <a:pt x="894" y="203"/>
                    <a:pt x="691" y="1"/>
                    <a:pt x="4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2" name="Google Shape;6865;p77"/>
            <p:cNvSpPr/>
            <p:nvPr/>
          </p:nvSpPr>
          <p:spPr>
            <a:xfrm>
              <a:off x="7924558" y="3349807"/>
              <a:ext cx="105544" cy="98870"/>
            </a:xfrm>
            <a:custGeom>
              <a:avLst/>
              <a:gdLst/>
              <a:ahLst/>
              <a:cxnLst/>
              <a:rect l="l" t="t" r="r" b="b"/>
              <a:pathLst>
                <a:path w="965" h="904" extrusionOk="0">
                  <a:moveTo>
                    <a:pt x="470" y="1"/>
                  </a:moveTo>
                  <a:cubicBezTo>
                    <a:pt x="448" y="1"/>
                    <a:pt x="427" y="2"/>
                    <a:pt x="405" y="6"/>
                  </a:cubicBezTo>
                  <a:cubicBezTo>
                    <a:pt x="155" y="53"/>
                    <a:pt x="0" y="279"/>
                    <a:pt x="36" y="529"/>
                  </a:cubicBezTo>
                  <a:cubicBezTo>
                    <a:pt x="69" y="746"/>
                    <a:pt x="268" y="903"/>
                    <a:pt x="483" y="903"/>
                  </a:cubicBezTo>
                  <a:cubicBezTo>
                    <a:pt x="505" y="903"/>
                    <a:pt x="526" y="902"/>
                    <a:pt x="548" y="899"/>
                  </a:cubicBezTo>
                  <a:cubicBezTo>
                    <a:pt x="798" y="851"/>
                    <a:pt x="965" y="625"/>
                    <a:pt x="917" y="375"/>
                  </a:cubicBezTo>
                  <a:cubicBezTo>
                    <a:pt x="885" y="158"/>
                    <a:pt x="685" y="1"/>
                    <a:pt x="4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3" name="Google Shape;6866;p77"/>
            <p:cNvSpPr/>
            <p:nvPr/>
          </p:nvSpPr>
          <p:spPr>
            <a:xfrm>
              <a:off x="7523493" y="3750101"/>
              <a:ext cx="147215" cy="142072"/>
            </a:xfrm>
            <a:custGeom>
              <a:avLst/>
              <a:gdLst/>
              <a:ahLst/>
              <a:cxnLst/>
              <a:rect l="l" t="t" r="r" b="b"/>
              <a:pathLst>
                <a:path w="1346" h="1299" extrusionOk="0">
                  <a:moveTo>
                    <a:pt x="1179" y="715"/>
                  </a:moveTo>
                  <a:cubicBezTo>
                    <a:pt x="1346" y="584"/>
                    <a:pt x="1298" y="322"/>
                    <a:pt x="1096" y="263"/>
                  </a:cubicBezTo>
                  <a:lnTo>
                    <a:pt x="762" y="167"/>
                  </a:lnTo>
                  <a:lnTo>
                    <a:pt x="357" y="48"/>
                  </a:lnTo>
                  <a:cubicBezTo>
                    <a:pt x="179" y="1"/>
                    <a:pt x="0" y="156"/>
                    <a:pt x="36" y="346"/>
                  </a:cubicBezTo>
                  <a:lnTo>
                    <a:pt x="107" y="691"/>
                  </a:lnTo>
                  <a:lnTo>
                    <a:pt x="179" y="1025"/>
                  </a:lnTo>
                  <a:cubicBezTo>
                    <a:pt x="215" y="1215"/>
                    <a:pt x="429" y="1299"/>
                    <a:pt x="584" y="1179"/>
                  </a:cubicBezTo>
                  <a:lnTo>
                    <a:pt x="917" y="918"/>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4" name="Google Shape;6867;p77"/>
            <p:cNvSpPr/>
            <p:nvPr/>
          </p:nvSpPr>
          <p:spPr>
            <a:xfrm>
              <a:off x="7696628" y="3621263"/>
              <a:ext cx="146012" cy="128947"/>
            </a:xfrm>
            <a:custGeom>
              <a:avLst/>
              <a:gdLst/>
              <a:ahLst/>
              <a:cxnLst/>
              <a:rect l="l" t="t" r="r" b="b"/>
              <a:pathLst>
                <a:path w="1335" h="1179" extrusionOk="0">
                  <a:moveTo>
                    <a:pt x="660" y="0"/>
                  </a:moveTo>
                  <a:cubicBezTo>
                    <a:pt x="474" y="0"/>
                    <a:pt x="290" y="92"/>
                    <a:pt x="179" y="262"/>
                  </a:cubicBezTo>
                  <a:cubicBezTo>
                    <a:pt x="1" y="524"/>
                    <a:pt x="72" y="893"/>
                    <a:pt x="334" y="1072"/>
                  </a:cubicBezTo>
                  <a:cubicBezTo>
                    <a:pt x="438" y="1144"/>
                    <a:pt x="554" y="1179"/>
                    <a:pt x="669" y="1179"/>
                  </a:cubicBezTo>
                  <a:cubicBezTo>
                    <a:pt x="855" y="1179"/>
                    <a:pt x="1038" y="1087"/>
                    <a:pt x="1156" y="917"/>
                  </a:cubicBezTo>
                  <a:cubicBezTo>
                    <a:pt x="1334" y="655"/>
                    <a:pt x="1263" y="286"/>
                    <a:pt x="989" y="107"/>
                  </a:cubicBezTo>
                  <a:cubicBezTo>
                    <a:pt x="889" y="35"/>
                    <a:pt x="774" y="0"/>
                    <a:pt x="6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5" name="Google Shape;6868;p77"/>
            <p:cNvSpPr/>
            <p:nvPr/>
          </p:nvSpPr>
          <p:spPr>
            <a:xfrm>
              <a:off x="7764329" y="3640950"/>
              <a:ext cx="65295" cy="57638"/>
            </a:xfrm>
            <a:custGeom>
              <a:avLst/>
              <a:gdLst/>
              <a:ahLst/>
              <a:cxnLst/>
              <a:rect l="l" t="t" r="r" b="b"/>
              <a:pathLst>
                <a:path w="597" h="527" extrusionOk="0">
                  <a:moveTo>
                    <a:pt x="300" y="1"/>
                  </a:moveTo>
                  <a:cubicBezTo>
                    <a:pt x="217" y="1"/>
                    <a:pt x="137" y="43"/>
                    <a:pt x="84" y="118"/>
                  </a:cubicBezTo>
                  <a:cubicBezTo>
                    <a:pt x="1" y="237"/>
                    <a:pt x="37" y="403"/>
                    <a:pt x="156" y="487"/>
                  </a:cubicBezTo>
                  <a:cubicBezTo>
                    <a:pt x="200" y="514"/>
                    <a:pt x="250" y="527"/>
                    <a:pt x="299" y="527"/>
                  </a:cubicBezTo>
                  <a:cubicBezTo>
                    <a:pt x="381" y="527"/>
                    <a:pt x="461" y="490"/>
                    <a:pt x="513" y="415"/>
                  </a:cubicBezTo>
                  <a:cubicBezTo>
                    <a:pt x="596" y="296"/>
                    <a:pt x="561" y="130"/>
                    <a:pt x="441" y="46"/>
                  </a:cubicBezTo>
                  <a:cubicBezTo>
                    <a:pt x="397" y="15"/>
                    <a:pt x="348" y="1"/>
                    <a:pt x="3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6" name="Google Shape;6869;p77"/>
            <p:cNvSpPr/>
            <p:nvPr/>
          </p:nvSpPr>
          <p:spPr>
            <a:xfrm>
              <a:off x="7332093" y="3587796"/>
              <a:ext cx="114404" cy="210975"/>
            </a:xfrm>
            <a:custGeom>
              <a:avLst/>
              <a:gdLst/>
              <a:ahLst/>
              <a:cxnLst/>
              <a:rect l="l" t="t" r="r" b="b"/>
              <a:pathLst>
                <a:path w="1046" h="1929" extrusionOk="0">
                  <a:moveTo>
                    <a:pt x="720" y="0"/>
                  </a:moveTo>
                  <a:cubicBezTo>
                    <a:pt x="659" y="0"/>
                    <a:pt x="598" y="23"/>
                    <a:pt x="548" y="80"/>
                  </a:cubicBezTo>
                  <a:cubicBezTo>
                    <a:pt x="143" y="544"/>
                    <a:pt x="0" y="1151"/>
                    <a:pt x="119" y="1747"/>
                  </a:cubicBezTo>
                  <a:cubicBezTo>
                    <a:pt x="145" y="1872"/>
                    <a:pt x="245" y="1929"/>
                    <a:pt x="343" y="1929"/>
                  </a:cubicBezTo>
                  <a:cubicBezTo>
                    <a:pt x="469" y="1929"/>
                    <a:pt x="593" y="1836"/>
                    <a:pt x="560" y="1675"/>
                  </a:cubicBezTo>
                  <a:cubicBezTo>
                    <a:pt x="464" y="1187"/>
                    <a:pt x="572" y="723"/>
                    <a:pt x="905" y="342"/>
                  </a:cubicBezTo>
                  <a:cubicBezTo>
                    <a:pt x="1045" y="184"/>
                    <a:pt x="888"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7" name="Google Shape;6870;p77"/>
            <p:cNvSpPr/>
            <p:nvPr/>
          </p:nvSpPr>
          <p:spPr>
            <a:xfrm>
              <a:off x="7377592" y="4000010"/>
              <a:ext cx="86295" cy="134306"/>
            </a:xfrm>
            <a:custGeom>
              <a:avLst/>
              <a:gdLst/>
              <a:ahLst/>
              <a:cxnLst/>
              <a:rect l="l" t="t" r="r" b="b"/>
              <a:pathLst>
                <a:path w="789" h="1228" extrusionOk="0">
                  <a:moveTo>
                    <a:pt x="198" y="0"/>
                  </a:moveTo>
                  <a:cubicBezTo>
                    <a:pt x="96" y="0"/>
                    <a:pt x="1" y="61"/>
                    <a:pt x="1" y="192"/>
                  </a:cubicBezTo>
                  <a:cubicBezTo>
                    <a:pt x="1" y="538"/>
                    <a:pt x="108" y="859"/>
                    <a:pt x="310" y="1145"/>
                  </a:cubicBezTo>
                  <a:cubicBezTo>
                    <a:pt x="356" y="1203"/>
                    <a:pt x="413" y="1227"/>
                    <a:pt x="469" y="1227"/>
                  </a:cubicBezTo>
                  <a:cubicBezTo>
                    <a:pt x="632" y="1227"/>
                    <a:pt x="788" y="1024"/>
                    <a:pt x="656" y="847"/>
                  </a:cubicBezTo>
                  <a:cubicBezTo>
                    <a:pt x="525" y="680"/>
                    <a:pt x="441" y="466"/>
                    <a:pt x="441" y="240"/>
                  </a:cubicBezTo>
                  <a:cubicBezTo>
                    <a:pt x="448" y="85"/>
                    <a:pt x="318" y="0"/>
                    <a:pt x="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8" name="Google Shape;6871;p77"/>
            <p:cNvSpPr/>
            <p:nvPr/>
          </p:nvSpPr>
          <p:spPr>
            <a:xfrm>
              <a:off x="7128881" y="3817800"/>
              <a:ext cx="82904" cy="221802"/>
            </a:xfrm>
            <a:custGeom>
              <a:avLst/>
              <a:gdLst/>
              <a:ahLst/>
              <a:cxnLst/>
              <a:rect l="l" t="t" r="r" b="b"/>
              <a:pathLst>
                <a:path w="758" h="2028" extrusionOk="0">
                  <a:moveTo>
                    <a:pt x="377" y="0"/>
                  </a:moveTo>
                  <a:cubicBezTo>
                    <a:pt x="298" y="0"/>
                    <a:pt x="222" y="43"/>
                    <a:pt x="191" y="144"/>
                  </a:cubicBezTo>
                  <a:cubicBezTo>
                    <a:pt x="1" y="715"/>
                    <a:pt x="108" y="1334"/>
                    <a:pt x="298" y="1894"/>
                  </a:cubicBezTo>
                  <a:cubicBezTo>
                    <a:pt x="327" y="1988"/>
                    <a:pt x="393" y="2027"/>
                    <a:pt x="465" y="2027"/>
                  </a:cubicBezTo>
                  <a:cubicBezTo>
                    <a:pt x="602" y="2027"/>
                    <a:pt x="758" y="1883"/>
                    <a:pt x="703" y="1703"/>
                  </a:cubicBezTo>
                  <a:cubicBezTo>
                    <a:pt x="560" y="1263"/>
                    <a:pt x="465" y="751"/>
                    <a:pt x="608" y="299"/>
                  </a:cubicBezTo>
                  <a:cubicBezTo>
                    <a:pt x="661" y="126"/>
                    <a:pt x="514" y="0"/>
                    <a:pt x="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29" name="Google Shape;6872;p77"/>
            <p:cNvSpPr/>
            <p:nvPr/>
          </p:nvSpPr>
          <p:spPr>
            <a:xfrm>
              <a:off x="6885421" y="3706353"/>
              <a:ext cx="90560" cy="141962"/>
            </a:xfrm>
            <a:custGeom>
              <a:avLst/>
              <a:gdLst/>
              <a:ahLst/>
              <a:cxnLst/>
              <a:rect l="l" t="t" r="r" b="b"/>
              <a:pathLst>
                <a:path w="828" h="1298" extrusionOk="0">
                  <a:moveTo>
                    <a:pt x="536" y="0"/>
                  </a:moveTo>
                  <a:cubicBezTo>
                    <a:pt x="456" y="0"/>
                    <a:pt x="376" y="38"/>
                    <a:pt x="334" y="127"/>
                  </a:cubicBezTo>
                  <a:cubicBezTo>
                    <a:pt x="191" y="448"/>
                    <a:pt x="0" y="758"/>
                    <a:pt x="48" y="1115"/>
                  </a:cubicBezTo>
                  <a:cubicBezTo>
                    <a:pt x="58" y="1240"/>
                    <a:pt x="151" y="1297"/>
                    <a:pt x="249" y="1297"/>
                  </a:cubicBezTo>
                  <a:cubicBezTo>
                    <a:pt x="375" y="1297"/>
                    <a:pt x="508" y="1204"/>
                    <a:pt x="488" y="1044"/>
                  </a:cubicBezTo>
                  <a:cubicBezTo>
                    <a:pt x="453" y="782"/>
                    <a:pt x="655" y="520"/>
                    <a:pt x="750" y="294"/>
                  </a:cubicBezTo>
                  <a:cubicBezTo>
                    <a:pt x="827" y="125"/>
                    <a:pt x="681" y="0"/>
                    <a:pt x="5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30" name="Google Shape;6873;p77"/>
            <p:cNvSpPr/>
            <p:nvPr/>
          </p:nvSpPr>
          <p:spPr>
            <a:xfrm>
              <a:off x="6921842" y="4009088"/>
              <a:ext cx="93076" cy="135838"/>
            </a:xfrm>
            <a:custGeom>
              <a:avLst/>
              <a:gdLst/>
              <a:ahLst/>
              <a:cxnLst/>
              <a:rect l="l" t="t" r="r" b="b"/>
              <a:pathLst>
                <a:path w="851" h="1242" extrusionOk="0">
                  <a:moveTo>
                    <a:pt x="228" y="1"/>
                  </a:moveTo>
                  <a:cubicBezTo>
                    <a:pt x="115" y="1"/>
                    <a:pt x="1" y="81"/>
                    <a:pt x="1" y="193"/>
                  </a:cubicBezTo>
                  <a:cubicBezTo>
                    <a:pt x="1" y="585"/>
                    <a:pt x="96" y="955"/>
                    <a:pt x="405" y="1193"/>
                  </a:cubicBezTo>
                  <a:cubicBezTo>
                    <a:pt x="451" y="1227"/>
                    <a:pt x="497" y="1241"/>
                    <a:pt x="540" y="1241"/>
                  </a:cubicBezTo>
                  <a:cubicBezTo>
                    <a:pt x="722" y="1241"/>
                    <a:pt x="850" y="980"/>
                    <a:pt x="667" y="836"/>
                  </a:cubicBezTo>
                  <a:cubicBezTo>
                    <a:pt x="489" y="693"/>
                    <a:pt x="453" y="455"/>
                    <a:pt x="441" y="240"/>
                  </a:cubicBezTo>
                  <a:cubicBezTo>
                    <a:pt x="441" y="121"/>
                    <a:pt x="382" y="14"/>
                    <a:pt x="251" y="2"/>
                  </a:cubicBezTo>
                  <a:cubicBezTo>
                    <a:pt x="243" y="1"/>
                    <a:pt x="235" y="1"/>
                    <a:pt x="2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3518605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26" presetClass="entr" presetSubtype="0" fill="hold"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down)">
                                      <p:cBhvr>
                                        <p:cTn id="12" dur="580">
                                          <p:stCondLst>
                                            <p:cond delay="0"/>
                                          </p:stCondLst>
                                        </p:cTn>
                                        <p:tgtEl>
                                          <p:spTgt spid="13"/>
                                        </p:tgtEl>
                                      </p:cBhvr>
                                    </p:animEffect>
                                    <p:anim calcmode="lin" valueType="num">
                                      <p:cBhvr>
                                        <p:cTn id="13"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14"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15"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16"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17"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18" dur="26">
                                          <p:stCondLst>
                                            <p:cond delay="650"/>
                                          </p:stCondLst>
                                        </p:cTn>
                                        <p:tgtEl>
                                          <p:spTgt spid="13"/>
                                        </p:tgtEl>
                                      </p:cBhvr>
                                      <p:to x="100000" y="60000"/>
                                    </p:animScale>
                                    <p:animScale>
                                      <p:cBhvr>
                                        <p:cTn id="19" dur="166" decel="50000">
                                          <p:stCondLst>
                                            <p:cond delay="676"/>
                                          </p:stCondLst>
                                        </p:cTn>
                                        <p:tgtEl>
                                          <p:spTgt spid="13"/>
                                        </p:tgtEl>
                                      </p:cBhvr>
                                      <p:to x="100000" y="100000"/>
                                    </p:animScale>
                                    <p:animScale>
                                      <p:cBhvr>
                                        <p:cTn id="20" dur="26">
                                          <p:stCondLst>
                                            <p:cond delay="1312"/>
                                          </p:stCondLst>
                                        </p:cTn>
                                        <p:tgtEl>
                                          <p:spTgt spid="13"/>
                                        </p:tgtEl>
                                      </p:cBhvr>
                                      <p:to x="100000" y="80000"/>
                                    </p:animScale>
                                    <p:animScale>
                                      <p:cBhvr>
                                        <p:cTn id="21" dur="166" decel="50000">
                                          <p:stCondLst>
                                            <p:cond delay="1338"/>
                                          </p:stCondLst>
                                        </p:cTn>
                                        <p:tgtEl>
                                          <p:spTgt spid="13"/>
                                        </p:tgtEl>
                                      </p:cBhvr>
                                      <p:to x="100000" y="100000"/>
                                    </p:animScale>
                                    <p:animScale>
                                      <p:cBhvr>
                                        <p:cTn id="22" dur="26">
                                          <p:stCondLst>
                                            <p:cond delay="1642"/>
                                          </p:stCondLst>
                                        </p:cTn>
                                        <p:tgtEl>
                                          <p:spTgt spid="13"/>
                                        </p:tgtEl>
                                      </p:cBhvr>
                                      <p:to x="100000" y="90000"/>
                                    </p:animScale>
                                    <p:animScale>
                                      <p:cBhvr>
                                        <p:cTn id="23" dur="166" decel="50000">
                                          <p:stCondLst>
                                            <p:cond delay="1668"/>
                                          </p:stCondLst>
                                        </p:cTn>
                                        <p:tgtEl>
                                          <p:spTgt spid="13"/>
                                        </p:tgtEl>
                                      </p:cBhvr>
                                      <p:to x="100000" y="100000"/>
                                    </p:animScale>
                                    <p:animScale>
                                      <p:cBhvr>
                                        <p:cTn id="24" dur="26">
                                          <p:stCondLst>
                                            <p:cond delay="1808"/>
                                          </p:stCondLst>
                                        </p:cTn>
                                        <p:tgtEl>
                                          <p:spTgt spid="13"/>
                                        </p:tgtEl>
                                      </p:cBhvr>
                                      <p:to x="100000" y="95000"/>
                                    </p:animScale>
                                    <p:animScale>
                                      <p:cBhvr>
                                        <p:cTn id="25" dur="166" decel="50000">
                                          <p:stCondLst>
                                            <p:cond delay="1834"/>
                                          </p:stCondLst>
                                        </p:cTn>
                                        <p:tgtEl>
                                          <p:spTgt spid="1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669"/>
        <p:cNvGrpSpPr/>
        <p:nvPr/>
      </p:nvGrpSpPr>
      <p:grpSpPr>
        <a:xfrm>
          <a:off x="0" y="0"/>
          <a:ext cx="0" cy="0"/>
          <a:chOff x="0" y="0"/>
          <a:chExt cx="0" cy="0"/>
        </a:xfrm>
      </p:grpSpPr>
      <p:sp>
        <p:nvSpPr>
          <p:cNvPr id="6" name="TextBox 5"/>
          <p:cNvSpPr txBox="1">
            <a:spLocks noChangeArrowheads="1"/>
          </p:cNvSpPr>
          <p:nvPr/>
        </p:nvSpPr>
        <p:spPr bwMode="auto">
          <a:xfrm>
            <a:off x="819457" y="825500"/>
            <a:ext cx="7473643" cy="584374"/>
          </a:xfrm>
          <a:prstGeom prst="rect">
            <a:avLst/>
          </a:prstGeom>
          <a:noFill/>
          <a:ln>
            <a:noFill/>
          </a:ln>
          <a:extLst/>
        </p:spPr>
        <p:txBody>
          <a:bodyPr wrap="square" lIns="91055" tIns="45521" rIns="91055" bIns="45521">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just"/>
            <a:r>
              <a:rPr lang="en-US" sz="3200" b="1" dirty="0" smtClean="0">
                <a:solidFill>
                  <a:schemeClr val="accent6">
                    <a:lumMod val="10000"/>
                  </a:schemeClr>
                </a:solidFill>
                <a:latin typeface="Times New Roman" panose="02020603050405020304" pitchFamily="18" charset="0"/>
                <a:cs typeface="Times New Roman" panose="02020603050405020304" pitchFamily="18" charset="0"/>
              </a:rPr>
              <a:t>1. </a:t>
            </a:r>
            <a:r>
              <a:rPr lang="en-US" sz="3200" b="1" dirty="0" err="1" smtClean="0">
                <a:solidFill>
                  <a:schemeClr val="accent6">
                    <a:lumMod val="10000"/>
                  </a:schemeClr>
                </a:solidFill>
                <a:latin typeface="Times New Roman" panose="02020603050405020304" pitchFamily="18" charset="0"/>
                <a:cs typeface="Times New Roman" panose="02020603050405020304" pitchFamily="18" charset="0"/>
              </a:rPr>
              <a:t>Kể</a:t>
            </a:r>
            <a:r>
              <a:rPr lang="en-US" sz="3200" b="1" dirty="0" smtClean="0">
                <a:solidFill>
                  <a:schemeClr val="accent6">
                    <a:lumMod val="10000"/>
                  </a:schemeClr>
                </a:solidFill>
                <a:latin typeface="Times New Roman" panose="02020603050405020304" pitchFamily="18" charset="0"/>
                <a:cs typeface="Times New Roman" panose="02020603050405020304" pitchFamily="18" charset="0"/>
              </a:rPr>
              <a:t> </a:t>
            </a:r>
            <a:r>
              <a:rPr lang="en-US" sz="3200" b="1" dirty="0" err="1" smtClean="0">
                <a:solidFill>
                  <a:schemeClr val="accent6">
                    <a:lumMod val="10000"/>
                  </a:schemeClr>
                </a:solidFill>
                <a:latin typeface="Times New Roman" panose="02020603050405020304" pitchFamily="18" charset="0"/>
                <a:cs typeface="Times New Roman" panose="02020603050405020304" pitchFamily="18" charset="0"/>
              </a:rPr>
              <a:t>tên</a:t>
            </a:r>
            <a:r>
              <a:rPr lang="en-US" sz="3200" b="1" dirty="0" smtClean="0">
                <a:solidFill>
                  <a:schemeClr val="accent6">
                    <a:lumMod val="10000"/>
                  </a:schemeClr>
                </a:solidFill>
                <a:latin typeface="Times New Roman" panose="02020603050405020304" pitchFamily="18" charset="0"/>
                <a:cs typeface="Times New Roman" panose="02020603050405020304" pitchFamily="18" charset="0"/>
              </a:rPr>
              <a:t> </a:t>
            </a:r>
            <a:r>
              <a:rPr lang="en-US" sz="3200" b="1" dirty="0" err="1" smtClean="0">
                <a:solidFill>
                  <a:schemeClr val="accent6">
                    <a:lumMod val="10000"/>
                  </a:schemeClr>
                </a:solidFill>
                <a:latin typeface="Times New Roman" panose="02020603050405020304" pitchFamily="18" charset="0"/>
                <a:cs typeface="Times New Roman" panose="02020603050405020304" pitchFamily="18" charset="0"/>
              </a:rPr>
              <a:t>các</a:t>
            </a:r>
            <a:r>
              <a:rPr lang="en-US" sz="3200" b="1" dirty="0" smtClean="0">
                <a:solidFill>
                  <a:schemeClr val="accent6">
                    <a:lumMod val="10000"/>
                  </a:schemeClr>
                </a:solidFill>
                <a:latin typeface="Times New Roman" panose="02020603050405020304" pitchFamily="18" charset="0"/>
                <a:cs typeface="Times New Roman" panose="02020603050405020304" pitchFamily="18" charset="0"/>
              </a:rPr>
              <a:t> </a:t>
            </a:r>
            <a:r>
              <a:rPr lang="en-US" sz="3200" b="1" dirty="0" err="1" smtClean="0">
                <a:solidFill>
                  <a:schemeClr val="accent6">
                    <a:lumMod val="10000"/>
                  </a:schemeClr>
                </a:solidFill>
                <a:latin typeface="Times New Roman" panose="02020603050405020304" pitchFamily="18" charset="0"/>
                <a:cs typeface="Times New Roman" panose="02020603050405020304" pitchFamily="18" charset="0"/>
              </a:rPr>
              <a:t>kiểu</a:t>
            </a:r>
            <a:r>
              <a:rPr lang="en-US" sz="3200" b="1" dirty="0" smtClean="0">
                <a:solidFill>
                  <a:schemeClr val="accent6">
                    <a:lumMod val="10000"/>
                  </a:schemeClr>
                </a:solidFill>
                <a:latin typeface="Times New Roman" panose="02020603050405020304" pitchFamily="18" charset="0"/>
                <a:cs typeface="Times New Roman" panose="02020603050405020304" pitchFamily="18" charset="0"/>
              </a:rPr>
              <a:t> </a:t>
            </a:r>
            <a:r>
              <a:rPr lang="en-US" sz="3200" b="1" dirty="0" err="1" smtClean="0">
                <a:solidFill>
                  <a:schemeClr val="accent6">
                    <a:lumMod val="10000"/>
                  </a:schemeClr>
                </a:solidFill>
                <a:latin typeface="Times New Roman" panose="02020603050405020304" pitchFamily="18" charset="0"/>
                <a:cs typeface="Times New Roman" panose="02020603050405020304" pitchFamily="18" charset="0"/>
              </a:rPr>
              <a:t>câu</a:t>
            </a:r>
            <a:r>
              <a:rPr lang="en-US" sz="3200" b="1" dirty="0" smtClean="0">
                <a:solidFill>
                  <a:schemeClr val="accent6">
                    <a:lumMod val="10000"/>
                  </a:schemeClr>
                </a:solidFill>
                <a:latin typeface="Times New Roman" panose="02020603050405020304" pitchFamily="18" charset="0"/>
                <a:cs typeface="Times New Roman" panose="02020603050405020304" pitchFamily="18" charset="0"/>
              </a:rPr>
              <a:t> </a:t>
            </a:r>
            <a:r>
              <a:rPr lang="en-US" sz="3200" b="1" dirty="0" err="1" smtClean="0">
                <a:solidFill>
                  <a:schemeClr val="accent6">
                    <a:lumMod val="10000"/>
                  </a:schemeClr>
                </a:solidFill>
                <a:latin typeface="Times New Roman" panose="02020603050405020304" pitchFamily="18" charset="0"/>
                <a:cs typeface="Times New Roman" panose="02020603050405020304" pitchFamily="18" charset="0"/>
              </a:rPr>
              <a:t>kể</a:t>
            </a:r>
            <a:r>
              <a:rPr lang="en-US" sz="3200" b="1" dirty="0" smtClean="0">
                <a:solidFill>
                  <a:schemeClr val="accent6">
                    <a:lumMod val="10000"/>
                  </a:schemeClr>
                </a:solidFill>
                <a:latin typeface="Times New Roman" panose="02020603050405020304" pitchFamily="18" charset="0"/>
                <a:cs typeface="Times New Roman" panose="02020603050405020304" pitchFamily="18" charset="0"/>
              </a:rPr>
              <a:t> </a:t>
            </a:r>
            <a:r>
              <a:rPr lang="en-US" sz="3200" b="1" dirty="0" err="1" smtClean="0">
                <a:solidFill>
                  <a:schemeClr val="accent6">
                    <a:lumMod val="10000"/>
                  </a:schemeClr>
                </a:solidFill>
                <a:latin typeface="Times New Roman" panose="02020603050405020304" pitchFamily="18" charset="0"/>
                <a:cs typeface="Times New Roman" panose="02020603050405020304" pitchFamily="18" charset="0"/>
              </a:rPr>
              <a:t>em</a:t>
            </a:r>
            <a:r>
              <a:rPr lang="en-US" sz="3200" b="1" dirty="0" smtClean="0">
                <a:solidFill>
                  <a:schemeClr val="accent6">
                    <a:lumMod val="10000"/>
                  </a:schemeClr>
                </a:solidFill>
                <a:latin typeface="Times New Roman" panose="02020603050405020304" pitchFamily="18" charset="0"/>
                <a:cs typeface="Times New Roman" panose="02020603050405020304" pitchFamily="18" charset="0"/>
              </a:rPr>
              <a:t> </a:t>
            </a:r>
            <a:r>
              <a:rPr lang="en-US" sz="3200" b="1" dirty="0" err="1" smtClean="0">
                <a:solidFill>
                  <a:schemeClr val="accent6">
                    <a:lumMod val="10000"/>
                  </a:schemeClr>
                </a:solidFill>
                <a:latin typeface="Times New Roman" panose="02020603050405020304" pitchFamily="18" charset="0"/>
                <a:cs typeface="Times New Roman" panose="02020603050405020304" pitchFamily="18" charset="0"/>
              </a:rPr>
              <a:t>đã</a:t>
            </a:r>
            <a:r>
              <a:rPr lang="en-US" sz="3200" b="1" dirty="0" smtClean="0">
                <a:solidFill>
                  <a:schemeClr val="accent6">
                    <a:lumMod val="10000"/>
                  </a:schemeClr>
                </a:solidFill>
                <a:latin typeface="Times New Roman" panose="02020603050405020304" pitchFamily="18" charset="0"/>
                <a:cs typeface="Times New Roman" panose="02020603050405020304" pitchFamily="18" charset="0"/>
              </a:rPr>
              <a:t> </a:t>
            </a:r>
            <a:r>
              <a:rPr lang="en-US" sz="3200" b="1" dirty="0" err="1" smtClean="0">
                <a:solidFill>
                  <a:schemeClr val="accent6">
                    <a:lumMod val="10000"/>
                  </a:schemeClr>
                </a:solidFill>
                <a:latin typeface="Times New Roman" panose="02020603050405020304" pitchFamily="18" charset="0"/>
                <a:cs typeface="Times New Roman" panose="02020603050405020304" pitchFamily="18" charset="0"/>
              </a:rPr>
              <a:t>được</a:t>
            </a:r>
            <a:r>
              <a:rPr lang="en-US" sz="3200" b="1" dirty="0" smtClean="0">
                <a:solidFill>
                  <a:schemeClr val="accent6">
                    <a:lumMod val="10000"/>
                  </a:schemeClr>
                </a:solidFill>
                <a:latin typeface="Times New Roman" panose="02020603050405020304" pitchFamily="18" charset="0"/>
                <a:cs typeface="Times New Roman" panose="02020603050405020304" pitchFamily="18" charset="0"/>
              </a:rPr>
              <a:t> </a:t>
            </a:r>
            <a:r>
              <a:rPr lang="en-US" sz="3200" b="1" dirty="0" err="1" smtClean="0">
                <a:solidFill>
                  <a:schemeClr val="accent6">
                    <a:lumMod val="10000"/>
                  </a:schemeClr>
                </a:solidFill>
                <a:latin typeface="Times New Roman" panose="02020603050405020304" pitchFamily="18" charset="0"/>
                <a:cs typeface="Times New Roman" panose="02020603050405020304" pitchFamily="18" charset="0"/>
              </a:rPr>
              <a:t>học</a:t>
            </a:r>
            <a:r>
              <a:rPr lang="en-US" sz="3200" b="1" dirty="0" smtClean="0">
                <a:solidFill>
                  <a:schemeClr val="accent6">
                    <a:lumMod val="10000"/>
                  </a:schemeClr>
                </a:solidFill>
                <a:latin typeface="Times New Roman" panose="02020603050405020304" pitchFamily="18" charset="0"/>
                <a:cs typeface="Times New Roman" panose="02020603050405020304" pitchFamily="18" charset="0"/>
              </a:rPr>
              <a:t>.</a:t>
            </a:r>
            <a:endParaRPr lang="en-US" sz="3200" dirty="0">
              <a:solidFill>
                <a:schemeClr val="accent6">
                  <a:lumMod val="10000"/>
                </a:schemeClr>
              </a:solidFill>
              <a:latin typeface="Times New Roman" panose="02020603050405020304" pitchFamily="18" charset="0"/>
              <a:cs typeface="Times New Roman" panose="02020603050405020304" pitchFamily="18" charset="0"/>
            </a:endParaRPr>
          </a:p>
        </p:txBody>
      </p:sp>
      <p:sp>
        <p:nvSpPr>
          <p:cNvPr id="7" name="TextBox 6"/>
          <p:cNvSpPr txBox="1">
            <a:spLocks noChangeArrowheads="1"/>
          </p:cNvSpPr>
          <p:nvPr/>
        </p:nvSpPr>
        <p:spPr bwMode="auto">
          <a:xfrm>
            <a:off x="187325" y="1625600"/>
            <a:ext cx="8956675" cy="2030923"/>
          </a:xfrm>
          <a:prstGeom prst="rect">
            <a:avLst/>
          </a:prstGeom>
          <a:noFill/>
          <a:ln>
            <a:noFill/>
          </a:ln>
        </p:spPr>
        <p:txBody>
          <a:bodyPr lIns="91055" tIns="45521" rIns="91055" bIns="45521">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just"/>
            <a:r>
              <a:rPr lang="en-US" sz="3600" b="1" dirty="0" err="1" smtClean="0">
                <a:solidFill>
                  <a:srgbClr val="0000FF"/>
                </a:solidFill>
                <a:latin typeface="Times New Roman" panose="02020603050405020304" pitchFamily="18" charset="0"/>
                <a:cs typeface="Times New Roman" panose="02020603050405020304" pitchFamily="18" charset="0"/>
              </a:rPr>
              <a:t>Các</a:t>
            </a:r>
            <a:r>
              <a:rPr lang="en-US" sz="3600" b="1" dirty="0" smtClean="0">
                <a:solidFill>
                  <a:srgbClr val="0000FF"/>
                </a:solidFill>
                <a:latin typeface="Times New Roman" panose="02020603050405020304" pitchFamily="18" charset="0"/>
                <a:cs typeface="Times New Roman" panose="02020603050405020304" pitchFamily="18" charset="0"/>
              </a:rPr>
              <a:t> </a:t>
            </a:r>
            <a:r>
              <a:rPr lang="en-US" sz="3600" b="1" dirty="0" err="1">
                <a:solidFill>
                  <a:srgbClr val="0000FF"/>
                </a:solidFill>
                <a:latin typeface="Times New Roman" panose="02020603050405020304" pitchFamily="18" charset="0"/>
                <a:cs typeface="Times New Roman" panose="02020603050405020304" pitchFamily="18" charset="0"/>
              </a:rPr>
              <a:t>kiểu</a:t>
            </a:r>
            <a:r>
              <a:rPr lang="en-US" sz="3600" b="1" dirty="0">
                <a:solidFill>
                  <a:srgbClr val="0000FF"/>
                </a:solidFill>
                <a:latin typeface="Times New Roman" panose="02020603050405020304" pitchFamily="18" charset="0"/>
                <a:cs typeface="Times New Roman" panose="02020603050405020304" pitchFamily="18" charset="0"/>
              </a:rPr>
              <a:t> </a:t>
            </a:r>
            <a:r>
              <a:rPr lang="en-US" sz="3600" b="1" dirty="0" err="1">
                <a:solidFill>
                  <a:srgbClr val="0000FF"/>
                </a:solidFill>
                <a:latin typeface="Times New Roman" panose="02020603050405020304" pitchFamily="18" charset="0"/>
                <a:cs typeface="Times New Roman" panose="02020603050405020304" pitchFamily="18" charset="0"/>
              </a:rPr>
              <a:t>câu</a:t>
            </a:r>
            <a:r>
              <a:rPr lang="en-US" sz="3600" b="1" dirty="0">
                <a:solidFill>
                  <a:srgbClr val="0000FF"/>
                </a:solidFill>
                <a:latin typeface="Times New Roman" panose="02020603050405020304" pitchFamily="18" charset="0"/>
                <a:cs typeface="Times New Roman" panose="02020603050405020304" pitchFamily="18" charset="0"/>
              </a:rPr>
              <a:t> </a:t>
            </a:r>
            <a:r>
              <a:rPr lang="en-US" sz="3600" b="1" dirty="0" err="1">
                <a:solidFill>
                  <a:srgbClr val="0000FF"/>
                </a:solidFill>
                <a:latin typeface="Times New Roman" panose="02020603050405020304" pitchFamily="18" charset="0"/>
                <a:cs typeface="Times New Roman" panose="02020603050405020304" pitchFamily="18" charset="0"/>
              </a:rPr>
              <a:t>kể</a:t>
            </a:r>
            <a:r>
              <a:rPr lang="en-US" sz="3600" b="1" dirty="0">
                <a:solidFill>
                  <a:srgbClr val="0000FF"/>
                </a:solidFill>
                <a:latin typeface="Times New Roman" panose="02020603050405020304" pitchFamily="18" charset="0"/>
                <a:cs typeface="Times New Roman" panose="02020603050405020304" pitchFamily="18" charset="0"/>
              </a:rPr>
              <a:t> </a:t>
            </a:r>
            <a:r>
              <a:rPr lang="en-US" sz="3600" b="1" dirty="0" err="1">
                <a:solidFill>
                  <a:srgbClr val="0000FF"/>
                </a:solidFill>
                <a:latin typeface="Times New Roman" panose="02020603050405020304" pitchFamily="18" charset="0"/>
                <a:cs typeface="Times New Roman" panose="02020603050405020304" pitchFamily="18" charset="0"/>
              </a:rPr>
              <a:t>em</a:t>
            </a:r>
            <a:r>
              <a:rPr lang="en-US" sz="3600" b="1" dirty="0">
                <a:solidFill>
                  <a:srgbClr val="0000FF"/>
                </a:solidFill>
                <a:latin typeface="Times New Roman" panose="02020603050405020304" pitchFamily="18" charset="0"/>
                <a:cs typeface="Times New Roman" panose="02020603050405020304" pitchFamily="18" charset="0"/>
              </a:rPr>
              <a:t> </a:t>
            </a:r>
            <a:r>
              <a:rPr lang="en-US" sz="3600" b="1" dirty="0" err="1">
                <a:solidFill>
                  <a:srgbClr val="0000FF"/>
                </a:solidFill>
                <a:latin typeface="Times New Roman" panose="02020603050405020304" pitchFamily="18" charset="0"/>
                <a:cs typeface="Times New Roman" panose="02020603050405020304" pitchFamily="18" charset="0"/>
              </a:rPr>
              <a:t>đã</a:t>
            </a:r>
            <a:r>
              <a:rPr lang="en-US" sz="3600" b="1" dirty="0">
                <a:solidFill>
                  <a:srgbClr val="0000FF"/>
                </a:solidFill>
                <a:latin typeface="Times New Roman" panose="02020603050405020304" pitchFamily="18" charset="0"/>
                <a:cs typeface="Times New Roman" panose="02020603050405020304" pitchFamily="18" charset="0"/>
              </a:rPr>
              <a:t> </a:t>
            </a:r>
            <a:r>
              <a:rPr lang="en-US" sz="3600" b="1" dirty="0" err="1">
                <a:solidFill>
                  <a:srgbClr val="0000FF"/>
                </a:solidFill>
                <a:latin typeface="Times New Roman" panose="02020603050405020304" pitchFamily="18" charset="0"/>
                <a:cs typeface="Times New Roman" panose="02020603050405020304" pitchFamily="18" charset="0"/>
              </a:rPr>
              <a:t>được</a:t>
            </a:r>
            <a:r>
              <a:rPr lang="en-US" sz="3600" b="1" dirty="0">
                <a:solidFill>
                  <a:srgbClr val="0000FF"/>
                </a:solidFill>
                <a:latin typeface="Times New Roman" panose="02020603050405020304" pitchFamily="18" charset="0"/>
                <a:cs typeface="Times New Roman" panose="02020603050405020304" pitchFamily="18" charset="0"/>
              </a:rPr>
              <a:t> </a:t>
            </a:r>
            <a:r>
              <a:rPr lang="en-US" sz="3600" b="1" dirty="0" err="1" smtClean="0">
                <a:solidFill>
                  <a:srgbClr val="0000FF"/>
                </a:solidFill>
                <a:latin typeface="Times New Roman" panose="02020603050405020304" pitchFamily="18" charset="0"/>
                <a:cs typeface="Times New Roman" panose="02020603050405020304" pitchFamily="18" charset="0"/>
              </a:rPr>
              <a:t>học</a:t>
            </a:r>
            <a:r>
              <a:rPr lang="en-US" sz="3600" b="1" dirty="0" smtClean="0">
                <a:solidFill>
                  <a:srgbClr val="0000FF"/>
                </a:solidFill>
                <a:latin typeface="Times New Roman" panose="02020603050405020304" pitchFamily="18" charset="0"/>
                <a:cs typeface="Times New Roman" panose="02020603050405020304" pitchFamily="18" charset="0"/>
              </a:rPr>
              <a:t> </a:t>
            </a:r>
            <a:r>
              <a:rPr lang="en-US" sz="3600" b="1" dirty="0" err="1" smtClean="0">
                <a:solidFill>
                  <a:srgbClr val="0000FF"/>
                </a:solidFill>
                <a:latin typeface="Times New Roman" panose="02020603050405020304" pitchFamily="18" charset="0"/>
                <a:cs typeface="Times New Roman" panose="02020603050405020304" pitchFamily="18" charset="0"/>
              </a:rPr>
              <a:t>là</a:t>
            </a:r>
            <a:r>
              <a:rPr lang="en-US" sz="3600" b="1" dirty="0" smtClean="0">
                <a:solidFill>
                  <a:srgbClr val="0000FF"/>
                </a:solidFill>
                <a:latin typeface="Times New Roman" panose="02020603050405020304" pitchFamily="18" charset="0"/>
                <a:cs typeface="Times New Roman" panose="02020603050405020304" pitchFamily="18" charset="0"/>
              </a:rPr>
              <a:t>:</a:t>
            </a:r>
          </a:p>
          <a:p>
            <a:pPr marL="285750" indent="-285750" algn="just">
              <a:buFontTx/>
              <a:buChar char="-"/>
            </a:pPr>
            <a:r>
              <a:rPr lang="en-US" sz="3600" b="1" dirty="0" err="1" smtClean="0">
                <a:solidFill>
                  <a:srgbClr val="FF0000"/>
                </a:solidFill>
                <a:latin typeface="Times New Roman" panose="02020603050405020304" pitchFamily="18" charset="0"/>
                <a:cs typeface="Times New Roman" panose="02020603050405020304" pitchFamily="18" charset="0"/>
              </a:rPr>
              <a:t>Câu</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kể</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i="1" dirty="0">
                <a:solidFill>
                  <a:srgbClr val="FF0000"/>
                </a:solidFill>
                <a:latin typeface="Times New Roman" panose="02020603050405020304" pitchFamily="18" charset="0"/>
                <a:cs typeface="Times New Roman" panose="02020603050405020304" pitchFamily="18" charset="0"/>
              </a:rPr>
              <a:t>Ai </a:t>
            </a:r>
            <a:r>
              <a:rPr lang="en-US" sz="3600" b="1" i="1" dirty="0" err="1">
                <a:solidFill>
                  <a:srgbClr val="FF0000"/>
                </a:solidFill>
                <a:latin typeface="Times New Roman" panose="02020603050405020304" pitchFamily="18" charset="0"/>
                <a:cs typeface="Times New Roman" panose="02020603050405020304" pitchFamily="18" charset="0"/>
              </a:rPr>
              <a:t>làm</a:t>
            </a:r>
            <a:r>
              <a:rPr lang="en-US" sz="3600" b="1" i="1" dirty="0">
                <a:solidFill>
                  <a:srgbClr val="FF0000"/>
                </a:solidFill>
                <a:latin typeface="Times New Roman" panose="02020603050405020304" pitchFamily="18" charset="0"/>
                <a:cs typeface="Times New Roman" panose="02020603050405020304" pitchFamily="18" charset="0"/>
              </a:rPr>
              <a:t> </a:t>
            </a:r>
            <a:r>
              <a:rPr lang="en-US" sz="3600" b="1" i="1" dirty="0" err="1">
                <a:solidFill>
                  <a:srgbClr val="FF0000"/>
                </a:solidFill>
                <a:latin typeface="Times New Roman" panose="02020603050405020304" pitchFamily="18" charset="0"/>
                <a:cs typeface="Times New Roman" panose="02020603050405020304" pitchFamily="18" charset="0"/>
              </a:rPr>
              <a:t>gì</a:t>
            </a:r>
            <a:r>
              <a:rPr lang="en-US" sz="3600" b="1" i="1" dirty="0" smtClean="0">
                <a:solidFill>
                  <a:srgbClr val="FF0000"/>
                </a:solidFill>
                <a:latin typeface="Times New Roman" panose="02020603050405020304" pitchFamily="18" charset="0"/>
                <a:cs typeface="Times New Roman" panose="02020603050405020304" pitchFamily="18" charset="0"/>
              </a:rPr>
              <a:t>?. </a:t>
            </a:r>
          </a:p>
          <a:p>
            <a:pPr marL="285750" indent="-285750" algn="just">
              <a:buFontTx/>
              <a:buChar char="-"/>
            </a:pPr>
            <a:r>
              <a:rPr lang="en-US" sz="3600" b="1" dirty="0" err="1">
                <a:solidFill>
                  <a:srgbClr val="FF0000"/>
                </a:solidFill>
                <a:latin typeface="Times New Roman" panose="02020603050405020304" pitchFamily="18" charset="0"/>
                <a:cs typeface="Times New Roman" panose="02020603050405020304" pitchFamily="18" charset="0"/>
              </a:rPr>
              <a:t>Câu</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dirty="0" err="1">
                <a:solidFill>
                  <a:srgbClr val="FF0000"/>
                </a:solidFill>
                <a:latin typeface="Times New Roman" panose="02020603050405020304" pitchFamily="18" charset="0"/>
                <a:cs typeface="Times New Roman" panose="02020603050405020304" pitchFamily="18" charset="0"/>
              </a:rPr>
              <a:t>kể</a:t>
            </a:r>
            <a:r>
              <a:rPr lang="en-US" sz="3600" b="1" dirty="0">
                <a:solidFill>
                  <a:srgbClr val="FF0000"/>
                </a:solidFill>
                <a:latin typeface="Times New Roman" panose="02020603050405020304" pitchFamily="18" charset="0"/>
                <a:cs typeface="Times New Roman" panose="02020603050405020304" pitchFamily="18" charset="0"/>
              </a:rPr>
              <a:t> </a:t>
            </a:r>
            <a:r>
              <a:rPr lang="en-US" sz="3600" b="1" i="1" dirty="0">
                <a:solidFill>
                  <a:srgbClr val="FF0000"/>
                </a:solidFill>
                <a:latin typeface="Times New Roman" panose="02020603050405020304" pitchFamily="18" charset="0"/>
                <a:cs typeface="Times New Roman" panose="02020603050405020304" pitchFamily="18" charset="0"/>
              </a:rPr>
              <a:t>Ai </a:t>
            </a:r>
            <a:r>
              <a:rPr lang="en-US" sz="3600" b="1" i="1" dirty="0" err="1">
                <a:solidFill>
                  <a:srgbClr val="FF0000"/>
                </a:solidFill>
                <a:latin typeface="Times New Roman" panose="02020603050405020304" pitchFamily="18" charset="0"/>
                <a:cs typeface="Times New Roman" panose="02020603050405020304" pitchFamily="18" charset="0"/>
              </a:rPr>
              <a:t>thế</a:t>
            </a:r>
            <a:r>
              <a:rPr lang="en-US" sz="3600" b="1" i="1" dirty="0">
                <a:solidFill>
                  <a:srgbClr val="FF0000"/>
                </a:solidFill>
                <a:latin typeface="Times New Roman" panose="02020603050405020304" pitchFamily="18" charset="0"/>
                <a:cs typeface="Times New Roman" panose="02020603050405020304" pitchFamily="18" charset="0"/>
              </a:rPr>
              <a:t> </a:t>
            </a:r>
            <a:r>
              <a:rPr lang="en-US" sz="3600" b="1" i="1" dirty="0" err="1">
                <a:solidFill>
                  <a:srgbClr val="FF0000"/>
                </a:solidFill>
                <a:latin typeface="Times New Roman" panose="02020603050405020304" pitchFamily="18" charset="0"/>
                <a:cs typeface="Times New Roman" panose="02020603050405020304" pitchFamily="18" charset="0"/>
              </a:rPr>
              <a:t>nào</a:t>
            </a:r>
            <a:r>
              <a:rPr lang="en-US" sz="3600" b="1" i="1" dirty="0" smtClean="0">
                <a:solidFill>
                  <a:srgbClr val="FF0000"/>
                </a:solidFill>
                <a:latin typeface="Times New Roman" panose="02020603050405020304" pitchFamily="18" charset="0"/>
                <a:cs typeface="Times New Roman" panose="02020603050405020304" pitchFamily="18" charset="0"/>
              </a:rPr>
              <a:t>?.</a:t>
            </a:r>
          </a:p>
          <a:p>
            <a:pPr marL="285750" indent="-285750" algn="just">
              <a:buFontTx/>
              <a:buChar char="-"/>
            </a:pPr>
            <a:endParaRPr lang="en-US" b="1" dirty="0" smtClean="0">
              <a:solidFill>
                <a:srgbClr val="FF0000"/>
              </a:solidFill>
              <a:latin typeface="Times New Roman" panose="02020603050405020304" pitchFamily="18" charset="0"/>
              <a:cs typeface="Times New Roman" panose="02020603050405020304" pitchFamily="18" charset="0"/>
            </a:endParaRPr>
          </a:p>
        </p:txBody>
      </p:sp>
      <p:sp>
        <p:nvSpPr>
          <p:cNvPr id="8" name="Explosion 1 7"/>
          <p:cNvSpPr/>
          <p:nvPr/>
        </p:nvSpPr>
        <p:spPr>
          <a:xfrm rot="21179524">
            <a:off x="291941" y="3472253"/>
            <a:ext cx="5867400" cy="1565384"/>
          </a:xfrm>
          <a:prstGeom prst="irregularSeal1">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lIns="91055" tIns="45521" rIns="91055" bIns="45521" anchor="ctr"/>
          <a:lstStyle/>
          <a:p>
            <a:pPr algn="ctr" fontAlgn="base">
              <a:spcBef>
                <a:spcPct val="0"/>
              </a:spcBef>
              <a:spcAft>
                <a:spcPct val="0"/>
              </a:spcAft>
              <a:defRPr/>
            </a:pPr>
            <a:r>
              <a:rPr lang="en-US" sz="3600" b="1" dirty="0" err="1">
                <a:solidFill>
                  <a:srgbClr val="C00000"/>
                </a:solidFill>
                <a:latin typeface="Times New Roman" panose="02020603050405020304" pitchFamily="18" charset="0"/>
                <a:cs typeface="Times New Roman" panose="02020603050405020304" pitchFamily="18" charset="0"/>
              </a:rPr>
              <a:t>Tuyệt</a:t>
            </a:r>
            <a:r>
              <a:rPr lang="en-US" sz="3600" b="1" dirty="0">
                <a:solidFill>
                  <a:srgbClr val="C00000"/>
                </a:solidFill>
                <a:latin typeface="Times New Roman" panose="02020603050405020304" pitchFamily="18" charset="0"/>
                <a:cs typeface="Times New Roman" panose="02020603050405020304" pitchFamily="18" charset="0"/>
              </a:rPr>
              <a:t> </a:t>
            </a:r>
            <a:r>
              <a:rPr lang="en-US" sz="3600" b="1" dirty="0" err="1">
                <a:solidFill>
                  <a:srgbClr val="C00000"/>
                </a:solidFill>
                <a:latin typeface="Times New Roman" panose="02020603050405020304" pitchFamily="18" charset="0"/>
                <a:cs typeface="Times New Roman" panose="02020603050405020304" pitchFamily="18" charset="0"/>
              </a:rPr>
              <a:t>vời</a:t>
            </a:r>
            <a:r>
              <a:rPr lang="en-US" sz="3600" b="1" dirty="0">
                <a:solidFill>
                  <a:srgbClr val="C00000"/>
                </a:solidFill>
                <a:latin typeface="Times New Roman" panose="02020603050405020304" pitchFamily="18" charset="0"/>
                <a:cs typeface="Times New Roman" panose="02020603050405020304" pitchFamily="18" charset="0"/>
              </a:rPr>
              <a:t>!</a:t>
            </a:r>
          </a:p>
        </p:txBody>
      </p:sp>
      <p:pic>
        <p:nvPicPr>
          <p:cNvPr id="9" name="Picture 8"/>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rot="-416614">
            <a:off x="6358118" y="3282282"/>
            <a:ext cx="2557463" cy="1712912"/>
          </a:xfrm>
          <a:prstGeom prst="rect">
            <a:avLst/>
          </a:prstGeom>
          <a:noFill/>
          <a:ln>
            <a:noFill/>
          </a:ln>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par>
                          <p:cTn id="15" fill="hold">
                            <p:stCondLst>
                              <p:cond delay="500"/>
                            </p:stCondLst>
                            <p:childTnLst>
                              <p:par>
                                <p:cTn id="16" presetID="2" presetClass="entr" presetSubtype="4"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ppt_x"/>
                                          </p:val>
                                        </p:tav>
                                        <p:tav tm="100000">
                                          <p:val>
                                            <p:strVal val="#ppt_x"/>
                                          </p:val>
                                        </p:tav>
                                      </p:tavLst>
                                    </p:anim>
                                    <p:anim calcmode="lin" valueType="num">
                                      <p:cBhvr additive="base">
                                        <p:cTn id="19" dur="500" fill="hold"/>
                                        <p:tgtEl>
                                          <p:spTgt spid="8"/>
                                        </p:tgtEl>
                                        <p:attrNameLst>
                                          <p:attrName>ppt_y</p:attrName>
                                        </p:attrNameLst>
                                      </p:cBhvr>
                                      <p:tavLst>
                                        <p:tav tm="0">
                                          <p:val>
                                            <p:strVal val="1+#ppt_h/2"/>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1000"/>
                                        <p:tgtEl>
                                          <p:spTgt spid="9"/>
                                        </p:tgtEl>
                                      </p:cBhvr>
                                    </p:animEffect>
                                    <p:anim calcmode="lin" valueType="num">
                                      <p:cBhvr>
                                        <p:cTn id="23" dur="1000" fill="hold"/>
                                        <p:tgtEl>
                                          <p:spTgt spid="9"/>
                                        </p:tgtEl>
                                        <p:attrNameLst>
                                          <p:attrName>ppt_x</p:attrName>
                                        </p:attrNameLst>
                                      </p:cBhvr>
                                      <p:tavLst>
                                        <p:tav tm="0">
                                          <p:val>
                                            <p:strVal val="#ppt_x"/>
                                          </p:val>
                                        </p:tav>
                                        <p:tav tm="100000">
                                          <p:val>
                                            <p:strVal val="#ppt_x"/>
                                          </p:val>
                                        </p:tav>
                                      </p:tavLst>
                                    </p:anim>
                                    <p:anim calcmode="lin" valueType="num">
                                      <p:cBhvr>
                                        <p:cTn id="24" dur="1000" fill="hold"/>
                                        <p:tgtEl>
                                          <p:spTgt spid="9"/>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20"/>
                                            </p:cond>
                                          </p:stCondLst>
                                          <p:endCondLst>
                                            <p:cond evt="onStopAudio" delay="0">
                                              <p:tgtEl>
                                                <p:sldTgt/>
                                              </p:tgtEl>
                                            </p:cond>
                                          </p:endCondLst>
                                        </p:cTn>
                                        <p:tgtEl>
                                          <p:sndTgt r:embed="rId3" name="applaus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820"/>
        <p:cNvGrpSpPr/>
        <p:nvPr/>
      </p:nvGrpSpPr>
      <p:grpSpPr>
        <a:xfrm>
          <a:off x="0" y="0"/>
          <a:ext cx="0" cy="0"/>
          <a:chOff x="0" y="0"/>
          <a:chExt cx="0" cy="0"/>
        </a:xfrm>
      </p:grpSpPr>
      <p:sp>
        <p:nvSpPr>
          <p:cNvPr id="6" name="TextBox 5"/>
          <p:cNvSpPr txBox="1">
            <a:spLocks noChangeArrowheads="1"/>
          </p:cNvSpPr>
          <p:nvPr/>
        </p:nvSpPr>
        <p:spPr bwMode="auto">
          <a:xfrm>
            <a:off x="430161" y="355600"/>
            <a:ext cx="8153400" cy="584374"/>
          </a:xfrm>
          <a:prstGeom prst="rect">
            <a:avLst/>
          </a:prstGeom>
          <a:noFill/>
          <a:ln>
            <a:noFill/>
          </a:ln>
          <a:extLst/>
        </p:spPr>
        <p:txBody>
          <a:bodyPr wrap="square" lIns="91055" tIns="45521" rIns="91055" bIns="45521">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just"/>
            <a:r>
              <a:rPr lang="en-US" sz="2800" b="1" dirty="0">
                <a:solidFill>
                  <a:schemeClr val="accent6">
                    <a:lumMod val="10000"/>
                  </a:schemeClr>
                </a:solidFill>
                <a:latin typeface="Times New Roman" panose="02020603050405020304" pitchFamily="18" charset="0"/>
                <a:cs typeface="Times New Roman" panose="02020603050405020304" pitchFamily="18" charset="0"/>
              </a:rPr>
              <a:t>2</a:t>
            </a:r>
            <a:r>
              <a:rPr lang="en-US" sz="2800" b="1" dirty="0" smtClean="0">
                <a:solidFill>
                  <a:schemeClr val="accent6">
                    <a:lumMod val="10000"/>
                  </a:schemeClr>
                </a:solidFill>
                <a:latin typeface="Times New Roman" panose="02020603050405020304" pitchFamily="18" charset="0"/>
                <a:cs typeface="Times New Roman" panose="02020603050405020304" pitchFamily="18" charset="0"/>
              </a:rPr>
              <a:t>. </a:t>
            </a:r>
            <a:r>
              <a:rPr lang="en-US" sz="3200" b="1" dirty="0" err="1">
                <a:solidFill>
                  <a:schemeClr val="accent6">
                    <a:lumMod val="10000"/>
                  </a:schemeClr>
                </a:solidFill>
                <a:latin typeface="Times New Roman" panose="02020603050405020304" pitchFamily="18" charset="0"/>
                <a:cs typeface="Times New Roman" panose="02020603050405020304" pitchFamily="18" charset="0"/>
              </a:rPr>
              <a:t>Câu</a:t>
            </a:r>
            <a:r>
              <a:rPr lang="en-US" sz="3200" b="1" dirty="0">
                <a:solidFill>
                  <a:schemeClr val="accent6">
                    <a:lumMod val="10000"/>
                  </a:schemeClr>
                </a:solidFill>
                <a:latin typeface="Times New Roman" panose="02020603050405020304" pitchFamily="18" charset="0"/>
                <a:cs typeface="Times New Roman" panose="02020603050405020304" pitchFamily="18" charset="0"/>
              </a:rPr>
              <a:t> </a:t>
            </a:r>
            <a:r>
              <a:rPr lang="en-US" sz="3200" b="1" dirty="0" err="1">
                <a:solidFill>
                  <a:schemeClr val="accent6">
                    <a:lumMod val="10000"/>
                  </a:schemeClr>
                </a:solidFill>
                <a:latin typeface="Times New Roman" panose="02020603050405020304" pitchFamily="18" charset="0"/>
                <a:cs typeface="Times New Roman" panose="02020603050405020304" pitchFamily="18" charset="0"/>
              </a:rPr>
              <a:t>kể</a:t>
            </a:r>
            <a:r>
              <a:rPr lang="en-US" sz="3200" b="1" dirty="0">
                <a:solidFill>
                  <a:schemeClr val="accent6">
                    <a:lumMod val="10000"/>
                  </a:schemeClr>
                </a:solidFill>
                <a:latin typeface="Times New Roman" panose="02020603050405020304" pitchFamily="18" charset="0"/>
                <a:cs typeface="Times New Roman" panose="02020603050405020304" pitchFamily="18" charset="0"/>
              </a:rPr>
              <a:t> </a:t>
            </a:r>
            <a:r>
              <a:rPr lang="en-US" sz="3200" b="1" dirty="0" smtClean="0">
                <a:solidFill>
                  <a:schemeClr val="accent6">
                    <a:lumMod val="10000"/>
                  </a:schemeClr>
                </a:solidFill>
                <a:latin typeface="Times New Roman" panose="02020603050405020304" pitchFamily="18" charset="0"/>
                <a:cs typeface="Times New Roman" panose="02020603050405020304" pitchFamily="18" charset="0"/>
              </a:rPr>
              <a:t>Ai </a:t>
            </a:r>
            <a:r>
              <a:rPr lang="en-US" sz="3200" b="1" dirty="0" err="1">
                <a:solidFill>
                  <a:schemeClr val="accent6">
                    <a:lumMod val="10000"/>
                  </a:schemeClr>
                </a:solidFill>
                <a:latin typeface="Times New Roman" panose="02020603050405020304" pitchFamily="18" charset="0"/>
                <a:cs typeface="Times New Roman" panose="02020603050405020304" pitchFamily="18" charset="0"/>
              </a:rPr>
              <a:t>làm</a:t>
            </a:r>
            <a:r>
              <a:rPr lang="en-US" sz="3200" b="1" dirty="0">
                <a:solidFill>
                  <a:schemeClr val="accent6">
                    <a:lumMod val="10000"/>
                  </a:schemeClr>
                </a:solidFill>
                <a:latin typeface="Times New Roman" panose="02020603050405020304" pitchFamily="18" charset="0"/>
                <a:cs typeface="Times New Roman" panose="02020603050405020304" pitchFamily="18" charset="0"/>
              </a:rPr>
              <a:t> </a:t>
            </a:r>
            <a:r>
              <a:rPr lang="en-US" sz="3200" b="1" dirty="0" err="1">
                <a:solidFill>
                  <a:schemeClr val="accent6">
                    <a:lumMod val="10000"/>
                  </a:schemeClr>
                </a:solidFill>
                <a:latin typeface="Times New Roman" panose="02020603050405020304" pitchFamily="18" charset="0"/>
                <a:cs typeface="Times New Roman" panose="02020603050405020304" pitchFamily="18" charset="0"/>
              </a:rPr>
              <a:t>gì</a:t>
            </a:r>
            <a:r>
              <a:rPr lang="en-US" sz="3200" b="1" dirty="0" smtClean="0">
                <a:solidFill>
                  <a:schemeClr val="accent6">
                    <a:lumMod val="10000"/>
                  </a:schemeClr>
                </a:solidFill>
                <a:latin typeface="Times New Roman" panose="02020603050405020304" pitchFamily="18" charset="0"/>
                <a:cs typeface="Times New Roman" panose="02020603050405020304" pitchFamily="18" charset="0"/>
              </a:rPr>
              <a:t>? </a:t>
            </a:r>
            <a:r>
              <a:rPr lang="en-US" sz="3200" b="1" dirty="0" err="1" smtClean="0">
                <a:solidFill>
                  <a:schemeClr val="accent6">
                    <a:lumMod val="10000"/>
                  </a:schemeClr>
                </a:solidFill>
                <a:latin typeface="Times New Roman" panose="02020603050405020304" pitchFamily="18" charset="0"/>
                <a:cs typeface="Times New Roman" panose="02020603050405020304" pitchFamily="18" charset="0"/>
              </a:rPr>
              <a:t>gồm</a:t>
            </a:r>
            <a:r>
              <a:rPr lang="en-US" sz="3200" b="1" dirty="0" smtClean="0">
                <a:solidFill>
                  <a:schemeClr val="accent6">
                    <a:lumMod val="10000"/>
                  </a:schemeClr>
                </a:solidFill>
                <a:latin typeface="Times New Roman" panose="02020603050405020304" pitchFamily="18" charset="0"/>
                <a:cs typeface="Times New Roman" panose="02020603050405020304" pitchFamily="18" charset="0"/>
              </a:rPr>
              <a:t> </a:t>
            </a:r>
            <a:r>
              <a:rPr lang="en-US" sz="3200" b="1" dirty="0" err="1" smtClean="0">
                <a:solidFill>
                  <a:schemeClr val="accent6">
                    <a:lumMod val="10000"/>
                  </a:schemeClr>
                </a:solidFill>
                <a:latin typeface="Times New Roman" panose="02020603050405020304" pitchFamily="18" charset="0"/>
                <a:cs typeface="Times New Roman" panose="02020603050405020304" pitchFamily="18" charset="0"/>
              </a:rPr>
              <a:t>mấy</a:t>
            </a:r>
            <a:r>
              <a:rPr lang="en-US" sz="3200" b="1" dirty="0" smtClean="0">
                <a:solidFill>
                  <a:schemeClr val="accent6">
                    <a:lumMod val="10000"/>
                  </a:schemeClr>
                </a:solidFill>
                <a:latin typeface="Times New Roman" panose="02020603050405020304" pitchFamily="18" charset="0"/>
                <a:cs typeface="Times New Roman" panose="02020603050405020304" pitchFamily="18" charset="0"/>
              </a:rPr>
              <a:t> </a:t>
            </a:r>
            <a:r>
              <a:rPr lang="en-US" sz="3200" b="1" dirty="0" err="1" smtClean="0">
                <a:solidFill>
                  <a:schemeClr val="accent6">
                    <a:lumMod val="10000"/>
                  </a:schemeClr>
                </a:solidFill>
                <a:latin typeface="Times New Roman" panose="02020603050405020304" pitchFamily="18" charset="0"/>
                <a:cs typeface="Times New Roman" panose="02020603050405020304" pitchFamily="18" charset="0"/>
              </a:rPr>
              <a:t>bộ</a:t>
            </a:r>
            <a:r>
              <a:rPr lang="en-US" sz="3200" b="1" dirty="0" smtClean="0">
                <a:solidFill>
                  <a:schemeClr val="accent6">
                    <a:lumMod val="10000"/>
                  </a:schemeClr>
                </a:solidFill>
                <a:latin typeface="Times New Roman" panose="02020603050405020304" pitchFamily="18" charset="0"/>
                <a:cs typeface="Times New Roman" panose="02020603050405020304" pitchFamily="18" charset="0"/>
              </a:rPr>
              <a:t> </a:t>
            </a:r>
            <a:r>
              <a:rPr lang="en-US" sz="3200" b="1" dirty="0" err="1" smtClean="0">
                <a:solidFill>
                  <a:schemeClr val="accent6">
                    <a:lumMod val="10000"/>
                  </a:schemeClr>
                </a:solidFill>
                <a:latin typeface="Times New Roman" panose="02020603050405020304" pitchFamily="18" charset="0"/>
                <a:cs typeface="Times New Roman" panose="02020603050405020304" pitchFamily="18" charset="0"/>
              </a:rPr>
              <a:t>phận</a:t>
            </a:r>
            <a:r>
              <a:rPr lang="en-US" sz="3200" b="1" dirty="0" smtClean="0">
                <a:solidFill>
                  <a:schemeClr val="accent6">
                    <a:lumMod val="10000"/>
                  </a:schemeClr>
                </a:solidFill>
                <a:latin typeface="Times New Roman" panose="02020603050405020304" pitchFamily="18" charset="0"/>
                <a:cs typeface="Times New Roman" panose="02020603050405020304" pitchFamily="18" charset="0"/>
              </a:rPr>
              <a:t>?</a:t>
            </a:r>
            <a:endParaRPr lang="en-US" sz="3200" dirty="0">
              <a:solidFill>
                <a:schemeClr val="accent6">
                  <a:lumMod val="10000"/>
                </a:schemeClr>
              </a:solidFill>
              <a:latin typeface="Times New Roman" panose="02020603050405020304" pitchFamily="18" charset="0"/>
              <a:cs typeface="Times New Roman" panose="02020603050405020304" pitchFamily="18" charset="0"/>
            </a:endParaRPr>
          </a:p>
        </p:txBody>
      </p:sp>
      <p:sp>
        <p:nvSpPr>
          <p:cNvPr id="7" name="TextBox 6"/>
          <p:cNvSpPr txBox="1">
            <a:spLocks noChangeArrowheads="1"/>
          </p:cNvSpPr>
          <p:nvPr/>
        </p:nvSpPr>
        <p:spPr bwMode="auto">
          <a:xfrm>
            <a:off x="252361" y="1075078"/>
            <a:ext cx="8153400" cy="2246367"/>
          </a:xfrm>
          <a:prstGeom prst="rect">
            <a:avLst/>
          </a:prstGeom>
          <a:noFill/>
          <a:ln>
            <a:noFill/>
          </a:ln>
        </p:spPr>
        <p:txBody>
          <a:bodyPr wrap="square" lIns="91055" tIns="45521" rIns="91055" bIns="45521">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just"/>
            <a:r>
              <a:rPr lang="en-US" sz="2800" b="1" dirty="0" err="1" smtClean="0">
                <a:solidFill>
                  <a:srgbClr val="FF0000"/>
                </a:solidFill>
                <a:latin typeface="Times New Roman" panose="02020603050405020304" pitchFamily="18" charset="0"/>
                <a:cs typeface="Times New Roman" panose="02020603050405020304" pitchFamily="18" charset="0"/>
              </a:rPr>
              <a:t>Câu</a:t>
            </a:r>
            <a:r>
              <a:rPr lang="en-US" sz="2800" b="1" dirty="0" smtClean="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kể</a:t>
            </a:r>
            <a:r>
              <a:rPr lang="en-US" sz="2800" b="1" dirty="0">
                <a:solidFill>
                  <a:srgbClr val="FF0000"/>
                </a:solidFill>
                <a:latin typeface="Times New Roman" panose="02020603050405020304" pitchFamily="18" charset="0"/>
                <a:cs typeface="Times New Roman" panose="02020603050405020304" pitchFamily="18" charset="0"/>
              </a:rPr>
              <a:t> Ai </a:t>
            </a:r>
            <a:r>
              <a:rPr lang="en-US" sz="2800" b="1" dirty="0" err="1">
                <a:solidFill>
                  <a:srgbClr val="FF0000"/>
                </a:solidFill>
                <a:latin typeface="Times New Roman" panose="02020603050405020304" pitchFamily="18" charset="0"/>
                <a:cs typeface="Times New Roman" panose="02020603050405020304" pitchFamily="18" charset="0"/>
              </a:rPr>
              <a:t>làm</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gì</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smtClean="0">
                <a:solidFill>
                  <a:srgbClr val="0000FF"/>
                </a:solidFill>
                <a:latin typeface="Times New Roman" panose="02020603050405020304" pitchFamily="18" charset="0"/>
                <a:cs typeface="Times New Roman" panose="02020603050405020304" pitchFamily="18" charset="0"/>
              </a:rPr>
              <a:t>gồm</a:t>
            </a:r>
            <a:r>
              <a:rPr lang="en-US" sz="2800" b="1" dirty="0" smtClean="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hai</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bộ</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phận</a:t>
            </a:r>
            <a:r>
              <a:rPr lang="en-US" sz="2800" b="1" dirty="0">
                <a:solidFill>
                  <a:srgbClr val="0000FF"/>
                </a:solidFill>
                <a:latin typeface="Times New Roman" panose="02020603050405020304" pitchFamily="18" charset="0"/>
                <a:cs typeface="Times New Roman" panose="02020603050405020304" pitchFamily="18" charset="0"/>
              </a:rPr>
              <a:t>:</a:t>
            </a:r>
          </a:p>
          <a:p>
            <a:pPr algn="just"/>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Bộ</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phận</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thứ</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nhất</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là</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chủ</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ngữ</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trả</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lời</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cho</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câu</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hỏi</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a:solidFill>
                  <a:srgbClr val="FF0000"/>
                </a:solidFill>
                <a:latin typeface="Times New Roman" panose="02020603050405020304" pitchFamily="18" charset="0"/>
                <a:cs typeface="Times New Roman" panose="02020603050405020304" pitchFamily="18" charset="0"/>
              </a:rPr>
              <a:t>Ai </a:t>
            </a:r>
            <a:r>
              <a:rPr lang="en-US" sz="2800" b="1" dirty="0" smtClean="0">
                <a:solidFill>
                  <a:srgbClr val="FF0000"/>
                </a:solidFill>
                <a:latin typeface="Times New Roman" panose="02020603050405020304" pitchFamily="18" charset="0"/>
                <a:cs typeface="Times New Roman" panose="02020603050405020304" pitchFamily="18" charset="0"/>
              </a:rPr>
              <a:t>(</a:t>
            </a:r>
            <a:r>
              <a:rPr lang="en-US" sz="2800" b="1" dirty="0" err="1">
                <a:solidFill>
                  <a:srgbClr val="FF0000"/>
                </a:solidFill>
                <a:latin typeface="Times New Roman" panose="02020603050405020304" pitchFamily="18" charset="0"/>
                <a:cs typeface="Times New Roman" panose="02020603050405020304" pitchFamily="18" charset="0"/>
              </a:rPr>
              <a:t>cái</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smtClean="0">
                <a:solidFill>
                  <a:srgbClr val="FF0000"/>
                </a:solidFill>
                <a:latin typeface="Times New Roman" panose="02020603050405020304" pitchFamily="18" charset="0"/>
                <a:cs typeface="Times New Roman" panose="02020603050405020304" pitchFamily="18" charset="0"/>
              </a:rPr>
              <a:t>gì</a:t>
            </a:r>
            <a:r>
              <a:rPr lang="en-US" sz="2800" b="1" dirty="0" smtClean="0">
                <a:solidFill>
                  <a:srgbClr val="FF0000"/>
                </a:solidFill>
                <a:latin typeface="Times New Roman" panose="02020603050405020304" pitchFamily="18" charset="0"/>
                <a:cs typeface="Times New Roman" panose="02020603050405020304" pitchFamily="18" charset="0"/>
              </a:rPr>
              <a:t>, con </a:t>
            </a:r>
            <a:r>
              <a:rPr lang="en-US" sz="2800" b="1" dirty="0" err="1" smtClean="0">
                <a:solidFill>
                  <a:srgbClr val="FF0000"/>
                </a:solidFill>
                <a:latin typeface="Times New Roman" panose="02020603050405020304" pitchFamily="18" charset="0"/>
                <a:cs typeface="Times New Roman" panose="02020603050405020304" pitchFamily="18" charset="0"/>
              </a:rPr>
              <a:t>gì</a:t>
            </a:r>
            <a:r>
              <a:rPr lang="en-US" sz="2800" b="1" dirty="0" smtClean="0">
                <a:solidFill>
                  <a:srgbClr val="FF0000"/>
                </a:solidFill>
                <a:latin typeface="Times New Roman" panose="02020603050405020304" pitchFamily="18" charset="0"/>
                <a:cs typeface="Times New Roman" panose="02020603050405020304" pitchFamily="18" charset="0"/>
              </a:rPr>
              <a:t>)?.</a:t>
            </a:r>
            <a:endParaRPr lang="en-US" sz="2800" b="1" dirty="0">
              <a:solidFill>
                <a:srgbClr val="FF0000"/>
              </a:solidFill>
              <a:latin typeface="Times New Roman" panose="02020603050405020304" pitchFamily="18" charset="0"/>
              <a:cs typeface="Times New Roman" panose="02020603050405020304" pitchFamily="18" charset="0"/>
            </a:endParaRPr>
          </a:p>
          <a:p>
            <a:pPr algn="just"/>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Bộ</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phận</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thứ</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hai</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là</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vị</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ngữ</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trả</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lời</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cho</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câu</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hỏi</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Làm</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gì</a:t>
            </a:r>
            <a:r>
              <a:rPr lang="en-US" sz="2800" b="1" dirty="0" smtClean="0">
                <a:solidFill>
                  <a:srgbClr val="FF0000"/>
                </a:solidFill>
                <a:latin typeface="Times New Roman" panose="02020603050405020304" pitchFamily="18" charset="0"/>
                <a:cs typeface="Times New Roman" panose="02020603050405020304" pitchFamily="18" charset="0"/>
              </a:rPr>
              <a:t>?. </a:t>
            </a:r>
          </a:p>
        </p:txBody>
      </p:sp>
      <p:pic>
        <p:nvPicPr>
          <p:cNvPr id="8" name="Picture 7"/>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rot="-416614">
            <a:off x="5754138" y="3282280"/>
            <a:ext cx="2557463" cy="171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Explosion 1 8"/>
          <p:cNvSpPr/>
          <p:nvPr/>
        </p:nvSpPr>
        <p:spPr>
          <a:xfrm rot="21268311">
            <a:off x="1069572" y="3118552"/>
            <a:ext cx="4920992" cy="1792083"/>
          </a:xfrm>
          <a:prstGeom prst="irregularSeal1">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lIns="91055" tIns="45521" rIns="91055" bIns="45521" anchor="ctr"/>
          <a:lstStyle/>
          <a:p>
            <a:pPr algn="ctr" fontAlgn="base">
              <a:spcBef>
                <a:spcPct val="0"/>
              </a:spcBef>
              <a:spcAft>
                <a:spcPct val="0"/>
              </a:spcAft>
              <a:defRPr/>
            </a:pPr>
            <a:r>
              <a:rPr lang="en-US" sz="2400" b="1" dirty="0" err="1">
                <a:solidFill>
                  <a:srgbClr val="FFFF00"/>
                </a:solidFill>
                <a:latin typeface="Times New Roman" panose="02020603050405020304" pitchFamily="18" charset="0"/>
                <a:cs typeface="Times New Roman" panose="02020603050405020304" pitchFamily="18" charset="0"/>
              </a:rPr>
              <a:t>Chúc</a:t>
            </a:r>
            <a:r>
              <a:rPr lang="en-US" sz="2400" b="1" dirty="0">
                <a:solidFill>
                  <a:srgbClr val="FFFF00"/>
                </a:solidFill>
                <a:latin typeface="Times New Roman" panose="02020603050405020304" pitchFamily="18" charset="0"/>
                <a:cs typeface="Times New Roman" panose="02020603050405020304" pitchFamily="18" charset="0"/>
              </a:rPr>
              <a:t> </a:t>
            </a:r>
            <a:r>
              <a:rPr lang="en-US" sz="2400" b="1" dirty="0" err="1">
                <a:solidFill>
                  <a:srgbClr val="FFFF00"/>
                </a:solidFill>
                <a:latin typeface="Times New Roman" panose="02020603050405020304" pitchFamily="18" charset="0"/>
                <a:cs typeface="Times New Roman" panose="02020603050405020304" pitchFamily="18" charset="0"/>
              </a:rPr>
              <a:t>mừng</a:t>
            </a:r>
            <a:r>
              <a:rPr lang="en-US" sz="2400" b="1" dirty="0">
                <a:solidFill>
                  <a:srgbClr val="FFFF00"/>
                </a:solidFill>
                <a:latin typeface="Times New Roman" panose="02020603050405020304" pitchFamily="18" charset="0"/>
                <a:cs typeface="Times New Roman" panose="02020603050405020304" pitchFamily="18" charset="0"/>
              </a:rPr>
              <a:t> </a:t>
            </a:r>
            <a:r>
              <a:rPr lang="en-US" sz="2400" b="1" dirty="0" err="1">
                <a:solidFill>
                  <a:srgbClr val="FFFF00"/>
                </a:solidFill>
                <a:latin typeface="Times New Roman" panose="02020603050405020304" pitchFamily="18" charset="0"/>
                <a:cs typeface="Times New Roman" panose="02020603050405020304" pitchFamily="18" charset="0"/>
              </a:rPr>
              <a:t>bạn</a:t>
            </a:r>
            <a:r>
              <a:rPr lang="en-US" sz="2400" b="1" dirty="0">
                <a:solidFill>
                  <a:srgbClr val="FFFF00"/>
                </a:solidFill>
                <a:latin typeface="Times New Roman" panose="02020603050405020304" pitchFamily="18" charset="0"/>
                <a:cs typeface="Times New Roman" panose="02020603050405020304"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par>
                          <p:cTn id="15" fill="hold">
                            <p:stCondLst>
                              <p:cond delay="500"/>
                            </p:stCondLst>
                            <p:childTnLst>
                              <p:par>
                                <p:cTn id="16" presetID="2" presetClass="entr" presetSubtype="4"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additive="base">
                                        <p:cTn id="18" dur="500" fill="hold"/>
                                        <p:tgtEl>
                                          <p:spTgt spid="9"/>
                                        </p:tgtEl>
                                        <p:attrNameLst>
                                          <p:attrName>ppt_x</p:attrName>
                                        </p:attrNameLst>
                                      </p:cBhvr>
                                      <p:tavLst>
                                        <p:tav tm="0">
                                          <p:val>
                                            <p:strVal val="#ppt_x"/>
                                          </p:val>
                                        </p:tav>
                                        <p:tav tm="100000">
                                          <p:val>
                                            <p:strVal val="#ppt_x"/>
                                          </p:val>
                                        </p:tav>
                                      </p:tavLst>
                                    </p:anim>
                                    <p:anim calcmode="lin" valueType="num">
                                      <p:cBhvr additive="base">
                                        <p:cTn id="19" dur="500" fill="hold"/>
                                        <p:tgtEl>
                                          <p:spTgt spid="9"/>
                                        </p:tgtEl>
                                        <p:attrNameLst>
                                          <p:attrName>ppt_y</p:attrName>
                                        </p:attrNameLst>
                                      </p:cBhvr>
                                      <p:tavLst>
                                        <p:tav tm="0">
                                          <p:val>
                                            <p:strVal val="1+#ppt_h/2"/>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1000"/>
                                        <p:tgtEl>
                                          <p:spTgt spid="8"/>
                                        </p:tgtEl>
                                      </p:cBhvr>
                                    </p:animEffect>
                                    <p:anim calcmode="lin" valueType="num">
                                      <p:cBhvr>
                                        <p:cTn id="23" dur="1000" fill="hold"/>
                                        <p:tgtEl>
                                          <p:spTgt spid="8"/>
                                        </p:tgtEl>
                                        <p:attrNameLst>
                                          <p:attrName>ppt_x</p:attrName>
                                        </p:attrNameLst>
                                      </p:cBhvr>
                                      <p:tavLst>
                                        <p:tav tm="0">
                                          <p:val>
                                            <p:strVal val="#ppt_x"/>
                                          </p:val>
                                        </p:tav>
                                        <p:tav tm="100000">
                                          <p:val>
                                            <p:strVal val="#ppt_x"/>
                                          </p:val>
                                        </p:tav>
                                      </p:tavLst>
                                    </p:anim>
                                    <p:anim calcmode="lin" valueType="num">
                                      <p:cBhvr>
                                        <p:cTn id="24" dur="1000" fill="hold"/>
                                        <p:tgtEl>
                                          <p:spTgt spid="8"/>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20"/>
                                            </p:cond>
                                          </p:stCondLst>
                                          <p:endCondLst>
                                            <p:cond evt="onStopAudio" delay="0">
                                              <p:tgtEl>
                                                <p:sldTgt/>
                                              </p:tgtEl>
                                            </p:cond>
                                          </p:endCondLst>
                                        </p:cTn>
                                        <p:tgtEl>
                                          <p:sndTgt r:embed="rId3" name="applaus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9"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924"/>
        <p:cNvGrpSpPr/>
        <p:nvPr/>
      </p:nvGrpSpPr>
      <p:grpSpPr>
        <a:xfrm>
          <a:off x="0" y="0"/>
          <a:ext cx="0" cy="0"/>
          <a:chOff x="0" y="0"/>
          <a:chExt cx="0" cy="0"/>
        </a:xfrm>
      </p:grpSpPr>
      <p:grpSp>
        <p:nvGrpSpPr>
          <p:cNvPr id="5938" name="Google Shape;5938;p49"/>
          <p:cNvGrpSpPr/>
          <p:nvPr/>
        </p:nvGrpSpPr>
        <p:grpSpPr>
          <a:xfrm>
            <a:off x="6883399" y="3848341"/>
            <a:ext cx="2260601" cy="1403508"/>
            <a:chOff x="1172099" y="2014361"/>
            <a:chExt cx="2855326" cy="1935416"/>
          </a:xfrm>
        </p:grpSpPr>
        <p:sp>
          <p:nvSpPr>
            <p:cNvPr id="5939" name="Google Shape;5939;p49"/>
            <p:cNvSpPr/>
            <p:nvPr/>
          </p:nvSpPr>
          <p:spPr>
            <a:xfrm rot="1831937" flipH="1">
              <a:off x="3331340" y="3253692"/>
              <a:ext cx="587571" cy="587571"/>
            </a:xfrm>
            <a:prstGeom prst="pie">
              <a:avLst>
                <a:gd name="adj1" fmla="val 5402642"/>
                <a:gd name="adj2" fmla="val 1620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0" name="Google Shape;5940;p49"/>
            <p:cNvGrpSpPr/>
            <p:nvPr/>
          </p:nvGrpSpPr>
          <p:grpSpPr>
            <a:xfrm>
              <a:off x="1172099" y="2014361"/>
              <a:ext cx="2677059" cy="1864184"/>
              <a:chOff x="1073776" y="2084432"/>
              <a:chExt cx="2957750" cy="2059645"/>
            </a:xfrm>
          </p:grpSpPr>
          <p:sp>
            <p:nvSpPr>
              <p:cNvPr id="5941" name="Google Shape;5941;p49"/>
              <p:cNvSpPr/>
              <p:nvPr/>
            </p:nvSpPr>
            <p:spPr>
              <a:xfrm rot="1799995" flipH="1">
                <a:off x="1167486" y="2380102"/>
                <a:ext cx="1060422" cy="372516"/>
              </a:xfrm>
              <a:custGeom>
                <a:avLst/>
                <a:gdLst/>
                <a:ahLst/>
                <a:cxnLst/>
                <a:rect l="l" t="t" r="r" b="b"/>
                <a:pathLst>
                  <a:path w="9764" h="3430" extrusionOk="0">
                    <a:moveTo>
                      <a:pt x="0" y="0"/>
                    </a:moveTo>
                    <a:lnTo>
                      <a:pt x="0" y="3429"/>
                    </a:lnTo>
                    <a:lnTo>
                      <a:pt x="9763" y="3429"/>
                    </a:lnTo>
                    <a:lnTo>
                      <a:pt x="9763" y="0"/>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49"/>
              <p:cNvSpPr/>
              <p:nvPr/>
            </p:nvSpPr>
            <p:spPr>
              <a:xfrm rot="1799995" flipH="1">
                <a:off x="1730002" y="2612882"/>
                <a:ext cx="1060422" cy="554864"/>
              </a:xfrm>
              <a:custGeom>
                <a:avLst/>
                <a:gdLst/>
                <a:ahLst/>
                <a:cxnLst/>
                <a:rect l="l" t="t" r="r" b="b"/>
                <a:pathLst>
                  <a:path w="9764" h="5109" extrusionOk="0">
                    <a:moveTo>
                      <a:pt x="0" y="1"/>
                    </a:moveTo>
                    <a:lnTo>
                      <a:pt x="0" y="5109"/>
                    </a:lnTo>
                    <a:lnTo>
                      <a:pt x="9763" y="5109"/>
                    </a:lnTo>
                    <a:lnTo>
                      <a:pt x="9763" y="1"/>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49"/>
              <p:cNvSpPr/>
              <p:nvPr/>
            </p:nvSpPr>
            <p:spPr>
              <a:xfrm rot="1799995" flipH="1">
                <a:off x="2636030" y="3087159"/>
                <a:ext cx="1209211" cy="738407"/>
              </a:xfrm>
              <a:custGeom>
                <a:avLst/>
                <a:gdLst/>
                <a:ahLst/>
                <a:cxnLst/>
                <a:rect l="l" t="t" r="r" b="b"/>
                <a:pathLst>
                  <a:path w="11134" h="6799" extrusionOk="0">
                    <a:moveTo>
                      <a:pt x="1" y="1"/>
                    </a:moveTo>
                    <a:lnTo>
                      <a:pt x="1" y="6799"/>
                    </a:lnTo>
                    <a:lnTo>
                      <a:pt x="11133" y="6799"/>
                    </a:lnTo>
                    <a:lnTo>
                      <a:pt x="11133" y="1"/>
                    </a:ln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49"/>
              <p:cNvSpPr/>
              <p:nvPr/>
            </p:nvSpPr>
            <p:spPr>
              <a:xfrm rot="1799995" flipH="1">
                <a:off x="1174056" y="2075304"/>
                <a:ext cx="76458" cy="421606"/>
              </a:xfrm>
              <a:custGeom>
                <a:avLst/>
                <a:gdLst/>
                <a:ahLst/>
                <a:cxnLst/>
                <a:rect l="l" t="t" r="r" b="b"/>
                <a:pathLst>
                  <a:path w="704" h="3882" extrusionOk="0">
                    <a:moveTo>
                      <a:pt x="299" y="0"/>
                    </a:moveTo>
                    <a:cubicBezTo>
                      <a:pt x="132" y="0"/>
                      <a:pt x="1" y="131"/>
                      <a:pt x="1" y="298"/>
                    </a:cubicBezTo>
                    <a:lnTo>
                      <a:pt x="1" y="3584"/>
                    </a:lnTo>
                    <a:cubicBezTo>
                      <a:pt x="1" y="3750"/>
                      <a:pt x="132" y="3881"/>
                      <a:pt x="299" y="3881"/>
                    </a:cubicBezTo>
                    <a:lnTo>
                      <a:pt x="406" y="3881"/>
                    </a:lnTo>
                    <a:cubicBezTo>
                      <a:pt x="572" y="3881"/>
                      <a:pt x="703" y="3750"/>
                      <a:pt x="703" y="3584"/>
                    </a:cubicBezTo>
                    <a:lnTo>
                      <a:pt x="703" y="298"/>
                    </a:lnTo>
                    <a:cubicBezTo>
                      <a:pt x="703" y="131"/>
                      <a:pt x="572" y="0"/>
                      <a:pt x="406"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49"/>
              <p:cNvSpPr/>
              <p:nvPr/>
            </p:nvSpPr>
            <p:spPr>
              <a:xfrm rot="1799995" flipH="1">
                <a:off x="3726315" y="3369016"/>
                <a:ext cx="112624" cy="800529"/>
              </a:xfrm>
              <a:custGeom>
                <a:avLst/>
                <a:gdLst/>
                <a:ahLst/>
                <a:cxnLst/>
                <a:rect l="l" t="t" r="r" b="b"/>
                <a:pathLst>
                  <a:path w="1037" h="7371" extrusionOk="0">
                    <a:moveTo>
                      <a:pt x="298" y="1"/>
                    </a:moveTo>
                    <a:cubicBezTo>
                      <a:pt x="131" y="1"/>
                      <a:pt x="0" y="132"/>
                      <a:pt x="0" y="298"/>
                    </a:cubicBezTo>
                    <a:lnTo>
                      <a:pt x="0" y="7073"/>
                    </a:lnTo>
                    <a:cubicBezTo>
                      <a:pt x="0" y="7240"/>
                      <a:pt x="131" y="7371"/>
                      <a:pt x="298" y="7371"/>
                    </a:cubicBezTo>
                    <a:lnTo>
                      <a:pt x="739" y="7371"/>
                    </a:lnTo>
                    <a:cubicBezTo>
                      <a:pt x="905" y="7371"/>
                      <a:pt x="1036" y="7240"/>
                      <a:pt x="1036" y="7073"/>
                    </a:cubicBezTo>
                    <a:lnTo>
                      <a:pt x="1036" y="298"/>
                    </a:lnTo>
                    <a:cubicBezTo>
                      <a:pt x="1036" y="132"/>
                      <a:pt x="905" y="1"/>
                      <a:pt x="739"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0" name="TextBox 29"/>
          <p:cNvSpPr txBox="1">
            <a:spLocks noChangeArrowheads="1"/>
          </p:cNvSpPr>
          <p:nvPr/>
        </p:nvSpPr>
        <p:spPr bwMode="auto">
          <a:xfrm>
            <a:off x="330200" y="220389"/>
            <a:ext cx="8839200" cy="584374"/>
          </a:xfrm>
          <a:prstGeom prst="rect">
            <a:avLst/>
          </a:prstGeom>
          <a:noFill/>
          <a:ln>
            <a:noFill/>
          </a:ln>
          <a:extLst/>
        </p:spPr>
        <p:txBody>
          <a:bodyPr lIns="91055" tIns="45521" rIns="91055" bIns="45521">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just"/>
            <a:r>
              <a:rPr lang="en-US" sz="3200" b="1" dirty="0" smtClean="0">
                <a:solidFill>
                  <a:schemeClr val="accent6">
                    <a:lumMod val="10000"/>
                  </a:schemeClr>
                </a:solidFill>
                <a:latin typeface="Times New Roman" panose="02020603050405020304" pitchFamily="18" charset="0"/>
                <a:cs typeface="Times New Roman" panose="02020603050405020304" pitchFamily="18" charset="0"/>
              </a:rPr>
              <a:t>3.Câu </a:t>
            </a:r>
            <a:r>
              <a:rPr lang="en-US" sz="3200" b="1" dirty="0" err="1">
                <a:solidFill>
                  <a:schemeClr val="accent6">
                    <a:lumMod val="10000"/>
                  </a:schemeClr>
                </a:solidFill>
                <a:latin typeface="Times New Roman" panose="02020603050405020304" pitchFamily="18" charset="0"/>
                <a:cs typeface="Times New Roman" panose="02020603050405020304" pitchFamily="18" charset="0"/>
              </a:rPr>
              <a:t>kể</a:t>
            </a:r>
            <a:r>
              <a:rPr lang="en-US" sz="3200" b="1" dirty="0">
                <a:solidFill>
                  <a:schemeClr val="accent6">
                    <a:lumMod val="10000"/>
                  </a:schemeClr>
                </a:solidFill>
                <a:latin typeface="Times New Roman" panose="02020603050405020304" pitchFamily="18" charset="0"/>
                <a:cs typeface="Times New Roman" panose="02020603050405020304" pitchFamily="18" charset="0"/>
              </a:rPr>
              <a:t> Ai </a:t>
            </a:r>
            <a:r>
              <a:rPr lang="en-US" sz="3200" b="1" dirty="0" err="1" smtClean="0">
                <a:solidFill>
                  <a:schemeClr val="accent6">
                    <a:lumMod val="10000"/>
                  </a:schemeClr>
                </a:solidFill>
                <a:latin typeface="Times New Roman" panose="02020603050405020304" pitchFamily="18" charset="0"/>
                <a:cs typeface="Times New Roman" panose="02020603050405020304" pitchFamily="18" charset="0"/>
              </a:rPr>
              <a:t>thế</a:t>
            </a:r>
            <a:r>
              <a:rPr lang="en-US" sz="3200" b="1" dirty="0" smtClean="0">
                <a:solidFill>
                  <a:schemeClr val="accent6">
                    <a:lumMod val="10000"/>
                  </a:schemeClr>
                </a:solidFill>
                <a:latin typeface="Times New Roman" panose="02020603050405020304" pitchFamily="18" charset="0"/>
                <a:cs typeface="Times New Roman" panose="02020603050405020304" pitchFamily="18" charset="0"/>
              </a:rPr>
              <a:t> </a:t>
            </a:r>
            <a:r>
              <a:rPr lang="en-US" sz="3200" b="1" dirty="0" err="1" smtClean="0">
                <a:solidFill>
                  <a:schemeClr val="accent6">
                    <a:lumMod val="10000"/>
                  </a:schemeClr>
                </a:solidFill>
                <a:latin typeface="Times New Roman" panose="02020603050405020304" pitchFamily="18" charset="0"/>
                <a:cs typeface="Times New Roman" panose="02020603050405020304" pitchFamily="18" charset="0"/>
              </a:rPr>
              <a:t>nào</a:t>
            </a:r>
            <a:r>
              <a:rPr lang="en-US" sz="3200" b="1" dirty="0" smtClean="0">
                <a:solidFill>
                  <a:schemeClr val="accent6">
                    <a:lumMod val="10000"/>
                  </a:schemeClr>
                </a:solidFill>
                <a:latin typeface="Times New Roman" panose="02020603050405020304" pitchFamily="18" charset="0"/>
                <a:cs typeface="Times New Roman" panose="02020603050405020304" pitchFamily="18" charset="0"/>
              </a:rPr>
              <a:t>? </a:t>
            </a:r>
            <a:r>
              <a:rPr lang="en-US" sz="3200" b="1" dirty="0" err="1" smtClean="0">
                <a:solidFill>
                  <a:schemeClr val="accent6">
                    <a:lumMod val="10000"/>
                  </a:schemeClr>
                </a:solidFill>
                <a:latin typeface="Times New Roman" panose="02020603050405020304" pitchFamily="18" charset="0"/>
                <a:cs typeface="Times New Roman" panose="02020603050405020304" pitchFamily="18" charset="0"/>
              </a:rPr>
              <a:t>gồm</a:t>
            </a:r>
            <a:r>
              <a:rPr lang="en-US" sz="3200" b="1" dirty="0" smtClean="0">
                <a:solidFill>
                  <a:schemeClr val="accent6">
                    <a:lumMod val="10000"/>
                  </a:schemeClr>
                </a:solidFill>
                <a:latin typeface="Times New Roman" panose="02020603050405020304" pitchFamily="18" charset="0"/>
                <a:cs typeface="Times New Roman" panose="02020603050405020304" pitchFamily="18" charset="0"/>
              </a:rPr>
              <a:t> </a:t>
            </a:r>
            <a:r>
              <a:rPr lang="en-US" sz="3200" b="1" dirty="0" err="1">
                <a:solidFill>
                  <a:schemeClr val="accent6">
                    <a:lumMod val="10000"/>
                  </a:schemeClr>
                </a:solidFill>
                <a:latin typeface="Times New Roman" panose="02020603050405020304" pitchFamily="18" charset="0"/>
                <a:cs typeface="Times New Roman" panose="02020603050405020304" pitchFamily="18" charset="0"/>
              </a:rPr>
              <a:t>mấy</a:t>
            </a:r>
            <a:r>
              <a:rPr lang="en-US" sz="3200" b="1" dirty="0">
                <a:solidFill>
                  <a:schemeClr val="accent6">
                    <a:lumMod val="10000"/>
                  </a:schemeClr>
                </a:solidFill>
                <a:latin typeface="Times New Roman" panose="02020603050405020304" pitchFamily="18" charset="0"/>
                <a:cs typeface="Times New Roman" panose="02020603050405020304" pitchFamily="18" charset="0"/>
              </a:rPr>
              <a:t> </a:t>
            </a:r>
            <a:r>
              <a:rPr lang="en-US" sz="3200" b="1" dirty="0" err="1">
                <a:solidFill>
                  <a:schemeClr val="accent6">
                    <a:lumMod val="10000"/>
                  </a:schemeClr>
                </a:solidFill>
                <a:latin typeface="Times New Roman" panose="02020603050405020304" pitchFamily="18" charset="0"/>
                <a:cs typeface="Times New Roman" panose="02020603050405020304" pitchFamily="18" charset="0"/>
              </a:rPr>
              <a:t>bộ</a:t>
            </a:r>
            <a:r>
              <a:rPr lang="en-US" sz="3200" b="1" dirty="0">
                <a:solidFill>
                  <a:schemeClr val="accent6">
                    <a:lumMod val="10000"/>
                  </a:schemeClr>
                </a:solidFill>
                <a:latin typeface="Times New Roman" panose="02020603050405020304" pitchFamily="18" charset="0"/>
                <a:cs typeface="Times New Roman" panose="02020603050405020304" pitchFamily="18" charset="0"/>
              </a:rPr>
              <a:t> </a:t>
            </a:r>
            <a:r>
              <a:rPr lang="en-US" sz="3200" b="1" dirty="0" err="1">
                <a:solidFill>
                  <a:schemeClr val="accent6">
                    <a:lumMod val="10000"/>
                  </a:schemeClr>
                </a:solidFill>
                <a:latin typeface="Times New Roman" panose="02020603050405020304" pitchFamily="18" charset="0"/>
                <a:cs typeface="Times New Roman" panose="02020603050405020304" pitchFamily="18" charset="0"/>
              </a:rPr>
              <a:t>phận</a:t>
            </a:r>
            <a:r>
              <a:rPr lang="en-US" sz="3200" b="1" dirty="0">
                <a:solidFill>
                  <a:schemeClr val="accent6">
                    <a:lumMod val="10000"/>
                  </a:schemeClr>
                </a:solidFill>
                <a:latin typeface="Times New Roman" panose="02020603050405020304" pitchFamily="18" charset="0"/>
                <a:cs typeface="Times New Roman" panose="02020603050405020304" pitchFamily="18" charset="0"/>
              </a:rPr>
              <a:t>?</a:t>
            </a:r>
            <a:endParaRPr lang="en-US" sz="3200" dirty="0">
              <a:solidFill>
                <a:schemeClr val="accent6">
                  <a:lumMod val="10000"/>
                </a:schemeClr>
              </a:solidFill>
              <a:latin typeface="Times New Roman" panose="02020603050405020304" pitchFamily="18" charset="0"/>
              <a:cs typeface="Times New Roman" panose="02020603050405020304" pitchFamily="18" charset="0"/>
            </a:endParaRPr>
          </a:p>
        </p:txBody>
      </p:sp>
      <p:sp>
        <p:nvSpPr>
          <p:cNvPr id="31" name="TextBox 30"/>
          <p:cNvSpPr txBox="1">
            <a:spLocks noChangeArrowheads="1"/>
          </p:cNvSpPr>
          <p:nvPr/>
        </p:nvSpPr>
        <p:spPr bwMode="auto">
          <a:xfrm>
            <a:off x="304800" y="927100"/>
            <a:ext cx="8382000" cy="2246367"/>
          </a:xfrm>
          <a:prstGeom prst="rect">
            <a:avLst/>
          </a:prstGeom>
          <a:noFill/>
          <a:ln>
            <a:noFill/>
          </a:ln>
        </p:spPr>
        <p:txBody>
          <a:bodyPr wrap="square" lIns="91055" tIns="45521" rIns="91055" bIns="45521">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just"/>
            <a:r>
              <a:rPr lang="en-US" sz="2800" b="1" dirty="0" err="1" smtClean="0">
                <a:solidFill>
                  <a:srgbClr val="FF0000"/>
                </a:solidFill>
                <a:latin typeface="Times New Roman" panose="02020603050405020304" pitchFamily="18" charset="0"/>
                <a:cs typeface="Times New Roman" panose="02020603050405020304" pitchFamily="18" charset="0"/>
              </a:rPr>
              <a:t>Câu</a:t>
            </a:r>
            <a:r>
              <a:rPr lang="en-US" sz="2800" b="1" dirty="0" smtClean="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kể</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i="1" dirty="0">
                <a:solidFill>
                  <a:srgbClr val="FF0000"/>
                </a:solidFill>
                <a:latin typeface="Times New Roman" panose="02020603050405020304" pitchFamily="18" charset="0"/>
                <a:cs typeface="Times New Roman" panose="02020603050405020304" pitchFamily="18" charset="0"/>
              </a:rPr>
              <a:t>Ai </a:t>
            </a:r>
            <a:r>
              <a:rPr lang="en-US" sz="2800" b="1" i="1" dirty="0" err="1">
                <a:solidFill>
                  <a:srgbClr val="FF0000"/>
                </a:solidFill>
                <a:latin typeface="Times New Roman" panose="02020603050405020304" pitchFamily="18" charset="0"/>
                <a:cs typeface="Times New Roman" panose="02020603050405020304" pitchFamily="18" charset="0"/>
              </a:rPr>
              <a:t>thế</a:t>
            </a:r>
            <a:r>
              <a:rPr lang="en-US" sz="2800" b="1" i="1" dirty="0">
                <a:solidFill>
                  <a:srgbClr val="FF0000"/>
                </a:solidFill>
                <a:latin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cs typeface="Times New Roman" panose="02020603050405020304" pitchFamily="18" charset="0"/>
              </a:rPr>
              <a:t>nào</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dirty="0" err="1" smtClean="0">
                <a:solidFill>
                  <a:srgbClr val="0000FF"/>
                </a:solidFill>
                <a:latin typeface="Times New Roman" panose="02020603050405020304" pitchFamily="18" charset="0"/>
                <a:cs typeface="Times New Roman" panose="02020603050405020304" pitchFamily="18" charset="0"/>
              </a:rPr>
              <a:t>gồm</a:t>
            </a:r>
            <a:r>
              <a:rPr lang="en-US" sz="2800" b="1" dirty="0" smtClean="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hai</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bộ</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phận</a:t>
            </a:r>
            <a:r>
              <a:rPr lang="en-US" sz="2800" b="1" dirty="0">
                <a:solidFill>
                  <a:srgbClr val="0000FF"/>
                </a:solidFill>
                <a:latin typeface="Times New Roman" panose="02020603050405020304" pitchFamily="18" charset="0"/>
                <a:cs typeface="Times New Roman" panose="02020603050405020304" pitchFamily="18" charset="0"/>
              </a:rPr>
              <a:t>:</a:t>
            </a:r>
          </a:p>
          <a:p>
            <a:pPr algn="just"/>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Bộ</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phận</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thứ</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nhất</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là</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chủ</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ngữ</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trả</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lời</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cho</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câu</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hỏi</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i="1" dirty="0">
                <a:solidFill>
                  <a:srgbClr val="FF0000"/>
                </a:solidFill>
                <a:latin typeface="Times New Roman" panose="02020603050405020304" pitchFamily="18" charset="0"/>
                <a:cs typeface="Times New Roman" panose="02020603050405020304" pitchFamily="18" charset="0"/>
              </a:rPr>
              <a:t>Ai (</a:t>
            </a:r>
            <a:r>
              <a:rPr lang="en-US" sz="2800" b="1" i="1" dirty="0" err="1">
                <a:solidFill>
                  <a:srgbClr val="FF0000"/>
                </a:solidFill>
                <a:latin typeface="Times New Roman" panose="02020603050405020304" pitchFamily="18" charset="0"/>
                <a:cs typeface="Times New Roman" panose="02020603050405020304" pitchFamily="18" charset="0"/>
              </a:rPr>
              <a:t>cái</a:t>
            </a:r>
            <a:r>
              <a:rPr lang="en-US" sz="2800" b="1" i="1" dirty="0">
                <a:solidFill>
                  <a:srgbClr val="FF0000"/>
                </a:solidFill>
                <a:latin typeface="Times New Roman" panose="02020603050405020304" pitchFamily="18" charset="0"/>
                <a:cs typeface="Times New Roman" panose="02020603050405020304" pitchFamily="18" charset="0"/>
              </a:rPr>
              <a:t> </a:t>
            </a:r>
            <a:r>
              <a:rPr lang="en-US" sz="2800" b="1" i="1" dirty="0" err="1">
                <a:solidFill>
                  <a:srgbClr val="FF0000"/>
                </a:solidFill>
                <a:latin typeface="Times New Roman" panose="02020603050405020304" pitchFamily="18" charset="0"/>
                <a:cs typeface="Times New Roman" panose="02020603050405020304" pitchFamily="18" charset="0"/>
              </a:rPr>
              <a:t>gì</a:t>
            </a:r>
            <a:r>
              <a:rPr lang="en-US" sz="2800" b="1" i="1" dirty="0">
                <a:solidFill>
                  <a:srgbClr val="FF0000"/>
                </a:solidFill>
                <a:latin typeface="Times New Roman" panose="02020603050405020304" pitchFamily="18" charset="0"/>
                <a:cs typeface="Times New Roman" panose="02020603050405020304" pitchFamily="18" charset="0"/>
              </a:rPr>
              <a:t>, con </a:t>
            </a:r>
            <a:r>
              <a:rPr lang="en-US" sz="2800" b="1" i="1" dirty="0" err="1">
                <a:solidFill>
                  <a:srgbClr val="FF0000"/>
                </a:solidFill>
                <a:latin typeface="Times New Roman" panose="02020603050405020304" pitchFamily="18" charset="0"/>
                <a:cs typeface="Times New Roman" panose="02020603050405020304" pitchFamily="18" charset="0"/>
              </a:rPr>
              <a:t>gì</a:t>
            </a:r>
            <a:r>
              <a:rPr lang="en-US" sz="2800" b="1" i="1" dirty="0" smtClean="0">
                <a:solidFill>
                  <a:srgbClr val="FF0000"/>
                </a:solidFill>
                <a:latin typeface="Times New Roman" panose="02020603050405020304" pitchFamily="18" charset="0"/>
                <a:cs typeface="Times New Roman" panose="02020603050405020304" pitchFamily="18" charset="0"/>
              </a:rPr>
              <a:t>)?</a:t>
            </a:r>
            <a:r>
              <a:rPr lang="en-US" sz="2800" b="1" dirty="0" smtClean="0">
                <a:solidFill>
                  <a:srgbClr val="FF0000"/>
                </a:solidFill>
                <a:latin typeface="Times New Roman" panose="02020603050405020304" pitchFamily="18" charset="0"/>
                <a:cs typeface="Times New Roman" panose="02020603050405020304" pitchFamily="18" charset="0"/>
              </a:rPr>
              <a:t>.</a:t>
            </a:r>
            <a:endParaRPr lang="en-US" sz="2800" b="1" dirty="0">
              <a:solidFill>
                <a:srgbClr val="FF0000"/>
              </a:solidFill>
              <a:latin typeface="Times New Roman" panose="02020603050405020304" pitchFamily="18" charset="0"/>
              <a:cs typeface="Times New Roman" panose="02020603050405020304" pitchFamily="18" charset="0"/>
            </a:endParaRPr>
          </a:p>
          <a:p>
            <a:pPr algn="just"/>
            <a:r>
              <a:rPr lang="en-US" sz="2800" b="1" dirty="0" smtClean="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Bộ</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phận</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thứ</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hai</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là</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vị</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ngữ</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trả</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lời</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cho</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câu</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smtClean="0">
                <a:solidFill>
                  <a:srgbClr val="0000FF"/>
                </a:solidFill>
                <a:latin typeface="Times New Roman" panose="02020603050405020304" pitchFamily="18" charset="0"/>
                <a:cs typeface="Times New Roman" panose="02020603050405020304" pitchFamily="18" charset="0"/>
              </a:rPr>
              <a:t>hỏi:</a:t>
            </a:r>
            <a:r>
              <a:rPr lang="en-US" sz="2800" b="1" i="1" dirty="0" err="1" smtClean="0">
                <a:solidFill>
                  <a:srgbClr val="FF0000"/>
                </a:solidFill>
                <a:latin typeface="Times New Roman" panose="02020603050405020304" pitchFamily="18" charset="0"/>
                <a:cs typeface="Times New Roman" panose="02020603050405020304" pitchFamily="18" charset="0"/>
              </a:rPr>
              <a:t>Thế</a:t>
            </a:r>
            <a:r>
              <a:rPr lang="en-US" sz="2800" b="1" i="1" dirty="0" smtClean="0">
                <a:solidFill>
                  <a:srgbClr val="FF0000"/>
                </a:solidFill>
                <a:latin typeface="Times New Roman" panose="02020603050405020304" pitchFamily="18" charset="0"/>
                <a:cs typeface="Times New Roman" panose="02020603050405020304" pitchFamily="18" charset="0"/>
              </a:rPr>
              <a:t> </a:t>
            </a:r>
            <a:r>
              <a:rPr lang="en-US" sz="2800" b="1" i="1" dirty="0" err="1" smtClean="0">
                <a:solidFill>
                  <a:srgbClr val="FF0000"/>
                </a:solidFill>
                <a:latin typeface="Times New Roman" panose="02020603050405020304" pitchFamily="18" charset="0"/>
                <a:cs typeface="Times New Roman" panose="02020603050405020304" pitchFamily="18" charset="0"/>
              </a:rPr>
              <a:t>nào</a:t>
            </a:r>
            <a:r>
              <a:rPr lang="en-US" sz="2800" b="1" i="1" dirty="0" smtClean="0">
                <a:solidFill>
                  <a:srgbClr val="FF0000"/>
                </a:solidFill>
                <a:latin typeface="Times New Roman" panose="02020603050405020304" pitchFamily="18" charset="0"/>
                <a:cs typeface="Times New Roman" panose="02020603050405020304" pitchFamily="18" charset="0"/>
              </a:rPr>
              <a:t>?</a:t>
            </a:r>
            <a:r>
              <a:rPr lang="en-US" sz="2800" b="1" dirty="0" smtClean="0">
                <a:solidFill>
                  <a:srgbClr val="FF0000"/>
                </a:solidFill>
                <a:latin typeface="Times New Roman" panose="02020603050405020304" pitchFamily="18" charset="0"/>
                <a:cs typeface="Times New Roman" panose="02020603050405020304" pitchFamily="18" charset="0"/>
              </a:rPr>
              <a:t>. </a:t>
            </a:r>
            <a:endParaRPr lang="en-US" b="1" dirty="0" smtClean="0">
              <a:solidFill>
                <a:srgbClr val="FF0000"/>
              </a:solidFill>
              <a:latin typeface="Times New Roman" panose="02020603050405020304" pitchFamily="18" charset="0"/>
              <a:cs typeface="Times New Roman" panose="02020603050405020304" pitchFamily="18" charset="0"/>
            </a:endParaRPr>
          </a:p>
        </p:txBody>
      </p:sp>
      <p:sp>
        <p:nvSpPr>
          <p:cNvPr id="32" name="Explosion 1 31"/>
          <p:cNvSpPr/>
          <p:nvPr/>
        </p:nvSpPr>
        <p:spPr>
          <a:xfrm>
            <a:off x="589338" y="3031269"/>
            <a:ext cx="4429651" cy="1518826"/>
          </a:xfrm>
          <a:prstGeom prst="irregularSeal1">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lIns="91055" tIns="45521" rIns="91055" bIns="45521" anchor="ctr"/>
          <a:lstStyle/>
          <a:p>
            <a:pPr algn="ctr" fontAlgn="base">
              <a:spcBef>
                <a:spcPct val="0"/>
              </a:spcBef>
              <a:spcAft>
                <a:spcPct val="0"/>
              </a:spcAft>
              <a:defRPr/>
            </a:pPr>
            <a:r>
              <a:rPr lang="en-US" sz="2800" b="1" dirty="0" err="1">
                <a:solidFill>
                  <a:srgbClr val="FF0000"/>
                </a:solidFill>
                <a:latin typeface="Times New Roman" panose="02020603050405020304" pitchFamily="18" charset="0"/>
                <a:cs typeface="Times New Roman" panose="02020603050405020304" pitchFamily="18" charset="0"/>
              </a:rPr>
              <a:t>Tuyệt</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vời</a:t>
            </a:r>
            <a:r>
              <a:rPr lang="en-US" sz="2800" b="1" dirty="0">
                <a:solidFill>
                  <a:srgbClr val="FF0000"/>
                </a:solidFill>
                <a:latin typeface="Times New Roman" panose="02020603050405020304" pitchFamily="18" charset="0"/>
                <a:cs typeface="Times New Roman" panose="02020603050405020304" pitchFamily="18" charset="0"/>
              </a:rPr>
              <a:t>!</a:t>
            </a:r>
          </a:p>
        </p:txBody>
      </p:sp>
      <p:pic>
        <p:nvPicPr>
          <p:cNvPr id="33" name="Picture 32"/>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rot="-416614">
            <a:off x="4843960" y="2542184"/>
            <a:ext cx="2557463" cy="1712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938"/>
                                        </p:tgtEl>
                                        <p:attrNameLst>
                                          <p:attrName>style.visibility</p:attrName>
                                        </p:attrNameLst>
                                      </p:cBhvr>
                                      <p:to>
                                        <p:strVal val="visible"/>
                                      </p:to>
                                    </p:set>
                                    <p:anim calcmode="lin" valueType="num">
                                      <p:cBhvr additive="base">
                                        <p:cTn id="7" dur="500" fill="hold"/>
                                        <p:tgtEl>
                                          <p:spTgt spid="5938"/>
                                        </p:tgtEl>
                                        <p:attrNameLst>
                                          <p:attrName>ppt_x</p:attrName>
                                        </p:attrNameLst>
                                      </p:cBhvr>
                                      <p:tavLst>
                                        <p:tav tm="0">
                                          <p:val>
                                            <p:strVal val="#ppt_x"/>
                                          </p:val>
                                        </p:tav>
                                        <p:tav tm="100000">
                                          <p:val>
                                            <p:strVal val="#ppt_x"/>
                                          </p:val>
                                        </p:tav>
                                      </p:tavLst>
                                    </p:anim>
                                    <p:anim calcmode="lin" valueType="num">
                                      <p:cBhvr additive="base">
                                        <p:cTn id="8" dur="500" fill="hold"/>
                                        <p:tgtEl>
                                          <p:spTgt spid="5938"/>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additive="base">
                                        <p:cTn id="12" dur="500" fill="hold"/>
                                        <p:tgtEl>
                                          <p:spTgt spid="30"/>
                                        </p:tgtEl>
                                        <p:attrNameLst>
                                          <p:attrName>ppt_x</p:attrName>
                                        </p:attrNameLst>
                                      </p:cBhvr>
                                      <p:tavLst>
                                        <p:tav tm="0">
                                          <p:val>
                                            <p:strVal val="#ppt_x"/>
                                          </p:val>
                                        </p:tav>
                                        <p:tav tm="100000">
                                          <p:val>
                                            <p:strVal val="#ppt_x"/>
                                          </p:val>
                                        </p:tav>
                                      </p:tavLst>
                                    </p:anim>
                                    <p:anim calcmode="lin" valueType="num">
                                      <p:cBhvr additive="base">
                                        <p:cTn id="13"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31"/>
                                        </p:tgtEl>
                                        <p:attrNameLst>
                                          <p:attrName>style.visibility</p:attrName>
                                        </p:attrNameLst>
                                      </p:cBhvr>
                                      <p:to>
                                        <p:strVal val="visible"/>
                                      </p:to>
                                    </p:set>
                                    <p:anim calcmode="lin" valueType="num">
                                      <p:cBhvr additive="base">
                                        <p:cTn id="18" dur="500" fill="hold"/>
                                        <p:tgtEl>
                                          <p:spTgt spid="31"/>
                                        </p:tgtEl>
                                        <p:attrNameLst>
                                          <p:attrName>ppt_x</p:attrName>
                                        </p:attrNameLst>
                                      </p:cBhvr>
                                      <p:tavLst>
                                        <p:tav tm="0">
                                          <p:val>
                                            <p:strVal val="#ppt_x"/>
                                          </p:val>
                                        </p:tav>
                                        <p:tav tm="100000">
                                          <p:val>
                                            <p:strVal val="#ppt_x"/>
                                          </p:val>
                                        </p:tav>
                                      </p:tavLst>
                                    </p:anim>
                                    <p:anim calcmode="lin" valueType="num">
                                      <p:cBhvr additive="base">
                                        <p:cTn id="19" dur="500" fill="hold"/>
                                        <p:tgtEl>
                                          <p:spTgt spid="31"/>
                                        </p:tgtEl>
                                        <p:attrNameLst>
                                          <p:attrName>ppt_y</p:attrName>
                                        </p:attrNameLst>
                                      </p:cBhvr>
                                      <p:tavLst>
                                        <p:tav tm="0">
                                          <p:val>
                                            <p:strVal val="1+#ppt_h/2"/>
                                          </p:val>
                                        </p:tav>
                                        <p:tav tm="100000">
                                          <p:val>
                                            <p:strVal val="#ppt_y"/>
                                          </p:val>
                                        </p:tav>
                                      </p:tavLst>
                                    </p:anim>
                                  </p:childTnLst>
                                </p:cTn>
                              </p:par>
                            </p:childTnLst>
                          </p:cTn>
                        </p:par>
                        <p:par>
                          <p:cTn id="20" fill="hold">
                            <p:stCondLst>
                              <p:cond delay="500"/>
                            </p:stCondLst>
                            <p:childTnLst>
                              <p:par>
                                <p:cTn id="21" presetID="2" presetClass="entr" presetSubtype="4"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 calcmode="lin" valueType="num">
                                      <p:cBhvr additive="base">
                                        <p:cTn id="23" dur="500" fill="hold"/>
                                        <p:tgtEl>
                                          <p:spTgt spid="32"/>
                                        </p:tgtEl>
                                        <p:attrNameLst>
                                          <p:attrName>ppt_x</p:attrName>
                                        </p:attrNameLst>
                                      </p:cBhvr>
                                      <p:tavLst>
                                        <p:tav tm="0">
                                          <p:val>
                                            <p:strVal val="#ppt_x"/>
                                          </p:val>
                                        </p:tav>
                                        <p:tav tm="100000">
                                          <p:val>
                                            <p:strVal val="#ppt_x"/>
                                          </p:val>
                                        </p:tav>
                                      </p:tavLst>
                                    </p:anim>
                                    <p:anim calcmode="lin" valueType="num">
                                      <p:cBhvr additive="base">
                                        <p:cTn id="24" dur="500" fill="hold"/>
                                        <p:tgtEl>
                                          <p:spTgt spid="32"/>
                                        </p:tgtEl>
                                        <p:attrNameLst>
                                          <p:attrName>ppt_y</p:attrName>
                                        </p:attrNameLst>
                                      </p:cBhvr>
                                      <p:tavLst>
                                        <p:tav tm="0">
                                          <p:val>
                                            <p:strVal val="1+#ppt_h/2"/>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fade">
                                      <p:cBhvr>
                                        <p:cTn id="27" dur="1000"/>
                                        <p:tgtEl>
                                          <p:spTgt spid="33"/>
                                        </p:tgtEl>
                                      </p:cBhvr>
                                    </p:animEffect>
                                    <p:anim calcmode="lin" valueType="num">
                                      <p:cBhvr>
                                        <p:cTn id="28" dur="1000" fill="hold"/>
                                        <p:tgtEl>
                                          <p:spTgt spid="33"/>
                                        </p:tgtEl>
                                        <p:attrNameLst>
                                          <p:attrName>ppt_x</p:attrName>
                                        </p:attrNameLst>
                                      </p:cBhvr>
                                      <p:tavLst>
                                        <p:tav tm="0">
                                          <p:val>
                                            <p:strVal val="#ppt_x"/>
                                          </p:val>
                                        </p:tav>
                                        <p:tav tm="100000">
                                          <p:val>
                                            <p:strVal val="#ppt_x"/>
                                          </p:val>
                                        </p:tav>
                                      </p:tavLst>
                                    </p:anim>
                                    <p:anim calcmode="lin" valueType="num">
                                      <p:cBhvr>
                                        <p:cTn id="29" dur="1000" fill="hold"/>
                                        <p:tgtEl>
                                          <p:spTgt spid="33"/>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25"/>
                                            </p:cond>
                                          </p:stCondLst>
                                          <p:endCondLst>
                                            <p:cond evt="onStopAudio" delay="0">
                                              <p:tgtEl>
                                                <p:sldTgt/>
                                              </p:tgtEl>
                                            </p:cond>
                                          </p:endCondLst>
                                        </p:cTn>
                                        <p:tgtEl>
                                          <p:sndTgt r:embed="rId3" name="applaus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826"/>
        <p:cNvGrpSpPr/>
        <p:nvPr/>
      </p:nvGrpSpPr>
      <p:grpSpPr>
        <a:xfrm>
          <a:off x="0" y="0"/>
          <a:ext cx="0" cy="0"/>
          <a:chOff x="0" y="0"/>
          <a:chExt cx="0" cy="0"/>
        </a:xfrm>
      </p:grpSpPr>
      <p:grpSp>
        <p:nvGrpSpPr>
          <p:cNvPr id="5846" name="Google Shape;5846;p48"/>
          <p:cNvGrpSpPr/>
          <p:nvPr/>
        </p:nvGrpSpPr>
        <p:grpSpPr>
          <a:xfrm>
            <a:off x="5700585" y="1270922"/>
            <a:ext cx="4239049" cy="4581725"/>
            <a:chOff x="4936907" y="1069835"/>
            <a:chExt cx="4507230" cy="4871585"/>
          </a:xfrm>
        </p:grpSpPr>
        <p:grpSp>
          <p:nvGrpSpPr>
            <p:cNvPr id="5847" name="Google Shape;5847;p48"/>
            <p:cNvGrpSpPr/>
            <p:nvPr/>
          </p:nvGrpSpPr>
          <p:grpSpPr>
            <a:xfrm>
              <a:off x="7511304" y="4278352"/>
              <a:ext cx="1932833" cy="1049935"/>
              <a:chOff x="6572441" y="3068152"/>
              <a:chExt cx="1932833" cy="1049935"/>
            </a:xfrm>
          </p:grpSpPr>
          <p:sp>
            <p:nvSpPr>
              <p:cNvPr id="5848" name="Google Shape;5848;p48"/>
              <p:cNvSpPr/>
              <p:nvPr/>
            </p:nvSpPr>
            <p:spPr>
              <a:xfrm>
                <a:off x="7144415" y="3564512"/>
                <a:ext cx="140687" cy="128877"/>
              </a:xfrm>
              <a:custGeom>
                <a:avLst/>
                <a:gdLst/>
                <a:ahLst/>
                <a:cxnLst/>
                <a:rect l="l" t="t" r="r" b="b"/>
                <a:pathLst>
                  <a:path w="2990" h="2739" extrusionOk="0">
                    <a:moveTo>
                      <a:pt x="98" y="0"/>
                    </a:moveTo>
                    <a:cubicBezTo>
                      <a:pt x="66" y="0"/>
                      <a:pt x="34" y="1"/>
                      <a:pt x="1" y="3"/>
                    </a:cubicBezTo>
                    <a:cubicBezTo>
                      <a:pt x="1" y="3"/>
                      <a:pt x="84" y="122"/>
                      <a:pt x="191" y="324"/>
                    </a:cubicBezTo>
                    <a:cubicBezTo>
                      <a:pt x="298" y="527"/>
                      <a:pt x="429" y="800"/>
                      <a:pt x="513" y="1086"/>
                    </a:cubicBezTo>
                    <a:cubicBezTo>
                      <a:pt x="549" y="1205"/>
                      <a:pt x="608" y="1348"/>
                      <a:pt x="691" y="1503"/>
                    </a:cubicBezTo>
                    <a:cubicBezTo>
                      <a:pt x="775" y="1669"/>
                      <a:pt x="870" y="1836"/>
                      <a:pt x="1013" y="2003"/>
                    </a:cubicBezTo>
                    <a:cubicBezTo>
                      <a:pt x="1144" y="2158"/>
                      <a:pt x="1299" y="2312"/>
                      <a:pt x="1489" y="2431"/>
                    </a:cubicBezTo>
                    <a:cubicBezTo>
                      <a:pt x="1680" y="2562"/>
                      <a:pt x="1906" y="2658"/>
                      <a:pt x="2156" y="2705"/>
                    </a:cubicBezTo>
                    <a:cubicBezTo>
                      <a:pt x="2268" y="2727"/>
                      <a:pt x="2385" y="2739"/>
                      <a:pt x="2509" y="2739"/>
                    </a:cubicBezTo>
                    <a:cubicBezTo>
                      <a:pt x="2659" y="2739"/>
                      <a:pt x="2819" y="2721"/>
                      <a:pt x="2989" y="2682"/>
                    </a:cubicBezTo>
                    <a:cubicBezTo>
                      <a:pt x="2989" y="2682"/>
                      <a:pt x="2882" y="2586"/>
                      <a:pt x="2739" y="2420"/>
                    </a:cubicBezTo>
                    <a:cubicBezTo>
                      <a:pt x="2608" y="2253"/>
                      <a:pt x="2442" y="2015"/>
                      <a:pt x="2334" y="1753"/>
                    </a:cubicBezTo>
                    <a:cubicBezTo>
                      <a:pt x="2287" y="1646"/>
                      <a:pt x="2215" y="1503"/>
                      <a:pt x="2132" y="1360"/>
                    </a:cubicBezTo>
                    <a:cubicBezTo>
                      <a:pt x="2037" y="1205"/>
                      <a:pt x="1918" y="1050"/>
                      <a:pt x="1787" y="884"/>
                    </a:cubicBezTo>
                    <a:cubicBezTo>
                      <a:pt x="1656" y="729"/>
                      <a:pt x="1501" y="574"/>
                      <a:pt x="1322" y="431"/>
                    </a:cubicBezTo>
                    <a:cubicBezTo>
                      <a:pt x="1144" y="300"/>
                      <a:pt x="941" y="181"/>
                      <a:pt x="727" y="110"/>
                    </a:cubicBezTo>
                    <a:cubicBezTo>
                      <a:pt x="529" y="37"/>
                      <a:pt x="322" y="0"/>
                      <a:pt x="9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48"/>
              <p:cNvSpPr/>
              <p:nvPr/>
            </p:nvSpPr>
            <p:spPr>
              <a:xfrm>
                <a:off x="7226804" y="3597401"/>
                <a:ext cx="156308" cy="115514"/>
              </a:xfrm>
              <a:custGeom>
                <a:avLst/>
                <a:gdLst/>
                <a:ahLst/>
                <a:cxnLst/>
                <a:rect l="l" t="t" r="r" b="b"/>
                <a:pathLst>
                  <a:path w="3322" h="2455" extrusionOk="0">
                    <a:moveTo>
                      <a:pt x="356" y="1"/>
                    </a:moveTo>
                    <a:cubicBezTo>
                      <a:pt x="242" y="1"/>
                      <a:pt x="124" y="10"/>
                      <a:pt x="0" y="30"/>
                    </a:cubicBezTo>
                    <a:cubicBezTo>
                      <a:pt x="0" y="30"/>
                      <a:pt x="107" y="137"/>
                      <a:pt x="226" y="316"/>
                    </a:cubicBezTo>
                    <a:cubicBezTo>
                      <a:pt x="357" y="494"/>
                      <a:pt x="512" y="732"/>
                      <a:pt x="619" y="1006"/>
                    </a:cubicBezTo>
                    <a:cubicBezTo>
                      <a:pt x="667" y="1113"/>
                      <a:pt x="738" y="1244"/>
                      <a:pt x="833" y="1387"/>
                    </a:cubicBezTo>
                    <a:cubicBezTo>
                      <a:pt x="929" y="1530"/>
                      <a:pt x="1048" y="1685"/>
                      <a:pt x="1203" y="1828"/>
                    </a:cubicBezTo>
                    <a:cubicBezTo>
                      <a:pt x="1345" y="1983"/>
                      <a:pt x="1524" y="2113"/>
                      <a:pt x="1738" y="2221"/>
                    </a:cubicBezTo>
                    <a:cubicBezTo>
                      <a:pt x="1941" y="2328"/>
                      <a:pt x="2179" y="2399"/>
                      <a:pt x="2441" y="2435"/>
                    </a:cubicBezTo>
                    <a:cubicBezTo>
                      <a:pt x="2535" y="2448"/>
                      <a:pt x="2633" y="2454"/>
                      <a:pt x="2736" y="2454"/>
                    </a:cubicBezTo>
                    <a:cubicBezTo>
                      <a:pt x="2919" y="2454"/>
                      <a:pt x="3116" y="2433"/>
                      <a:pt x="3322" y="2387"/>
                    </a:cubicBezTo>
                    <a:cubicBezTo>
                      <a:pt x="3322" y="2387"/>
                      <a:pt x="3203" y="2292"/>
                      <a:pt x="3060" y="2137"/>
                    </a:cubicBezTo>
                    <a:cubicBezTo>
                      <a:pt x="2905" y="1971"/>
                      <a:pt x="2727" y="1756"/>
                      <a:pt x="2608" y="1506"/>
                    </a:cubicBezTo>
                    <a:cubicBezTo>
                      <a:pt x="2560" y="1399"/>
                      <a:pt x="2477" y="1280"/>
                      <a:pt x="2381" y="1137"/>
                    </a:cubicBezTo>
                    <a:cubicBezTo>
                      <a:pt x="2274" y="994"/>
                      <a:pt x="2143" y="851"/>
                      <a:pt x="2000" y="709"/>
                    </a:cubicBezTo>
                    <a:cubicBezTo>
                      <a:pt x="1846" y="566"/>
                      <a:pt x="1667" y="423"/>
                      <a:pt x="1465" y="316"/>
                    </a:cubicBezTo>
                    <a:cubicBezTo>
                      <a:pt x="1274" y="197"/>
                      <a:pt x="1048" y="101"/>
                      <a:pt x="810" y="54"/>
                    </a:cubicBezTo>
                    <a:cubicBezTo>
                      <a:pt x="664" y="19"/>
                      <a:pt x="514"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48"/>
              <p:cNvSpPr/>
              <p:nvPr/>
            </p:nvSpPr>
            <p:spPr>
              <a:xfrm>
                <a:off x="7318651" y="3620645"/>
                <a:ext cx="165860" cy="108033"/>
              </a:xfrm>
              <a:custGeom>
                <a:avLst/>
                <a:gdLst/>
                <a:ahLst/>
                <a:cxnLst/>
                <a:rect l="l" t="t" r="r" b="b"/>
                <a:pathLst>
                  <a:path w="3525" h="2296" extrusionOk="0">
                    <a:moveTo>
                      <a:pt x="520" y="1"/>
                    </a:moveTo>
                    <a:cubicBezTo>
                      <a:pt x="355" y="1"/>
                      <a:pt x="182" y="18"/>
                      <a:pt x="1" y="60"/>
                    </a:cubicBezTo>
                    <a:cubicBezTo>
                      <a:pt x="1" y="60"/>
                      <a:pt x="108" y="155"/>
                      <a:pt x="251" y="322"/>
                    </a:cubicBezTo>
                    <a:cubicBezTo>
                      <a:pt x="394" y="488"/>
                      <a:pt x="572" y="715"/>
                      <a:pt x="691" y="965"/>
                    </a:cubicBezTo>
                    <a:cubicBezTo>
                      <a:pt x="751" y="1060"/>
                      <a:pt x="822" y="1191"/>
                      <a:pt x="929" y="1322"/>
                    </a:cubicBezTo>
                    <a:cubicBezTo>
                      <a:pt x="1037" y="1465"/>
                      <a:pt x="1167" y="1608"/>
                      <a:pt x="1322" y="1739"/>
                    </a:cubicBezTo>
                    <a:cubicBezTo>
                      <a:pt x="1489" y="1870"/>
                      <a:pt x="1679" y="1989"/>
                      <a:pt x="1894" y="2096"/>
                    </a:cubicBezTo>
                    <a:cubicBezTo>
                      <a:pt x="2108" y="2191"/>
                      <a:pt x="2358" y="2262"/>
                      <a:pt x="2632" y="2286"/>
                    </a:cubicBezTo>
                    <a:cubicBezTo>
                      <a:pt x="2700" y="2292"/>
                      <a:pt x="2770" y="2295"/>
                      <a:pt x="2842" y="2295"/>
                    </a:cubicBezTo>
                    <a:cubicBezTo>
                      <a:pt x="3056" y="2295"/>
                      <a:pt x="3284" y="2268"/>
                      <a:pt x="3525" y="2215"/>
                    </a:cubicBezTo>
                    <a:cubicBezTo>
                      <a:pt x="3525" y="2215"/>
                      <a:pt x="3406" y="2120"/>
                      <a:pt x="3251" y="1965"/>
                    </a:cubicBezTo>
                    <a:cubicBezTo>
                      <a:pt x="3096" y="1822"/>
                      <a:pt x="2918" y="1608"/>
                      <a:pt x="2787" y="1358"/>
                    </a:cubicBezTo>
                    <a:cubicBezTo>
                      <a:pt x="2727" y="1262"/>
                      <a:pt x="2644" y="1143"/>
                      <a:pt x="2537" y="1000"/>
                    </a:cubicBezTo>
                    <a:cubicBezTo>
                      <a:pt x="2430" y="869"/>
                      <a:pt x="2299" y="738"/>
                      <a:pt x="2132" y="596"/>
                    </a:cubicBezTo>
                    <a:cubicBezTo>
                      <a:pt x="1977" y="465"/>
                      <a:pt x="1787" y="346"/>
                      <a:pt x="1572" y="238"/>
                    </a:cubicBezTo>
                    <a:cubicBezTo>
                      <a:pt x="1358" y="143"/>
                      <a:pt x="1120" y="60"/>
                      <a:pt x="858" y="24"/>
                    </a:cubicBezTo>
                    <a:cubicBezTo>
                      <a:pt x="749" y="9"/>
                      <a:pt x="637" y="1"/>
                      <a:pt x="52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48"/>
              <p:cNvSpPr/>
              <p:nvPr/>
            </p:nvSpPr>
            <p:spPr>
              <a:xfrm>
                <a:off x="7416709" y="3638055"/>
                <a:ext cx="169201" cy="105539"/>
              </a:xfrm>
              <a:custGeom>
                <a:avLst/>
                <a:gdLst/>
                <a:ahLst/>
                <a:cxnLst/>
                <a:rect l="l" t="t" r="r" b="b"/>
                <a:pathLst>
                  <a:path w="3596" h="2243" extrusionOk="0">
                    <a:moveTo>
                      <a:pt x="650" y="0"/>
                    </a:moveTo>
                    <a:cubicBezTo>
                      <a:pt x="449" y="0"/>
                      <a:pt x="237" y="24"/>
                      <a:pt x="0" y="83"/>
                    </a:cubicBezTo>
                    <a:cubicBezTo>
                      <a:pt x="0" y="83"/>
                      <a:pt x="119" y="178"/>
                      <a:pt x="274" y="321"/>
                    </a:cubicBezTo>
                    <a:cubicBezTo>
                      <a:pt x="429" y="476"/>
                      <a:pt x="607" y="690"/>
                      <a:pt x="738" y="940"/>
                    </a:cubicBezTo>
                    <a:cubicBezTo>
                      <a:pt x="798" y="1035"/>
                      <a:pt x="869" y="1166"/>
                      <a:pt x="988" y="1297"/>
                    </a:cubicBezTo>
                    <a:cubicBezTo>
                      <a:pt x="1096" y="1428"/>
                      <a:pt x="1227" y="1559"/>
                      <a:pt x="1393" y="1690"/>
                    </a:cubicBezTo>
                    <a:cubicBezTo>
                      <a:pt x="1560" y="1821"/>
                      <a:pt x="1750" y="1940"/>
                      <a:pt x="1965" y="2035"/>
                    </a:cubicBezTo>
                    <a:cubicBezTo>
                      <a:pt x="2191" y="2131"/>
                      <a:pt x="2429" y="2202"/>
                      <a:pt x="2703" y="2226"/>
                    </a:cubicBezTo>
                    <a:cubicBezTo>
                      <a:pt x="2788" y="2237"/>
                      <a:pt x="2875" y="2242"/>
                      <a:pt x="2964" y="2242"/>
                    </a:cubicBezTo>
                    <a:cubicBezTo>
                      <a:pt x="3163" y="2242"/>
                      <a:pt x="3374" y="2216"/>
                      <a:pt x="3596" y="2166"/>
                    </a:cubicBezTo>
                    <a:cubicBezTo>
                      <a:pt x="3596" y="2166"/>
                      <a:pt x="3477" y="2071"/>
                      <a:pt x="3322" y="1916"/>
                    </a:cubicBezTo>
                    <a:cubicBezTo>
                      <a:pt x="3179" y="1761"/>
                      <a:pt x="2989" y="1547"/>
                      <a:pt x="2858" y="1309"/>
                    </a:cubicBezTo>
                    <a:cubicBezTo>
                      <a:pt x="2810" y="1214"/>
                      <a:pt x="2727" y="1083"/>
                      <a:pt x="2620" y="952"/>
                    </a:cubicBezTo>
                    <a:cubicBezTo>
                      <a:pt x="2501" y="821"/>
                      <a:pt x="2370" y="690"/>
                      <a:pt x="2203" y="559"/>
                    </a:cubicBezTo>
                    <a:cubicBezTo>
                      <a:pt x="2036" y="428"/>
                      <a:pt x="1846" y="309"/>
                      <a:pt x="1631" y="214"/>
                    </a:cubicBezTo>
                    <a:cubicBezTo>
                      <a:pt x="1417" y="118"/>
                      <a:pt x="1167" y="47"/>
                      <a:pt x="893" y="11"/>
                    </a:cubicBezTo>
                    <a:cubicBezTo>
                      <a:pt x="814" y="4"/>
                      <a:pt x="733" y="0"/>
                      <a:pt x="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48"/>
              <p:cNvSpPr/>
              <p:nvPr/>
            </p:nvSpPr>
            <p:spPr>
              <a:xfrm>
                <a:off x="7518108" y="3653253"/>
                <a:ext cx="165860" cy="107844"/>
              </a:xfrm>
              <a:custGeom>
                <a:avLst/>
                <a:gdLst/>
                <a:ahLst/>
                <a:cxnLst/>
                <a:rect l="l" t="t" r="r" b="b"/>
                <a:pathLst>
                  <a:path w="3525" h="2292" extrusionOk="0">
                    <a:moveTo>
                      <a:pt x="695" y="1"/>
                    </a:moveTo>
                    <a:cubicBezTo>
                      <a:pt x="480" y="1"/>
                      <a:pt x="250" y="28"/>
                      <a:pt x="0" y="81"/>
                    </a:cubicBezTo>
                    <a:cubicBezTo>
                      <a:pt x="0" y="81"/>
                      <a:pt x="119" y="176"/>
                      <a:pt x="274" y="331"/>
                    </a:cubicBezTo>
                    <a:cubicBezTo>
                      <a:pt x="429" y="486"/>
                      <a:pt x="608" y="688"/>
                      <a:pt x="750" y="938"/>
                    </a:cubicBezTo>
                    <a:cubicBezTo>
                      <a:pt x="798" y="1034"/>
                      <a:pt x="881" y="1153"/>
                      <a:pt x="989" y="1284"/>
                    </a:cubicBezTo>
                    <a:cubicBezTo>
                      <a:pt x="1096" y="1427"/>
                      <a:pt x="1227" y="1569"/>
                      <a:pt x="1393" y="1700"/>
                    </a:cubicBezTo>
                    <a:cubicBezTo>
                      <a:pt x="1560" y="1831"/>
                      <a:pt x="1739" y="1950"/>
                      <a:pt x="1953" y="2058"/>
                    </a:cubicBezTo>
                    <a:cubicBezTo>
                      <a:pt x="2167" y="2153"/>
                      <a:pt x="2405" y="2236"/>
                      <a:pt x="2667" y="2272"/>
                    </a:cubicBezTo>
                    <a:cubicBezTo>
                      <a:pt x="2766" y="2285"/>
                      <a:pt x="2867" y="2292"/>
                      <a:pt x="2972" y="2292"/>
                    </a:cubicBezTo>
                    <a:cubicBezTo>
                      <a:pt x="3147" y="2292"/>
                      <a:pt x="3331" y="2273"/>
                      <a:pt x="3525" y="2236"/>
                    </a:cubicBezTo>
                    <a:cubicBezTo>
                      <a:pt x="3525" y="2236"/>
                      <a:pt x="3417" y="2141"/>
                      <a:pt x="3275" y="1974"/>
                    </a:cubicBezTo>
                    <a:cubicBezTo>
                      <a:pt x="3132" y="1808"/>
                      <a:pt x="2953" y="1581"/>
                      <a:pt x="2834" y="1331"/>
                    </a:cubicBezTo>
                    <a:cubicBezTo>
                      <a:pt x="2786" y="1236"/>
                      <a:pt x="2703" y="1105"/>
                      <a:pt x="2596" y="974"/>
                    </a:cubicBezTo>
                    <a:cubicBezTo>
                      <a:pt x="2489" y="843"/>
                      <a:pt x="2358" y="700"/>
                      <a:pt x="2203" y="557"/>
                    </a:cubicBezTo>
                    <a:cubicBezTo>
                      <a:pt x="2036" y="426"/>
                      <a:pt x="1846" y="307"/>
                      <a:pt x="1631" y="212"/>
                    </a:cubicBezTo>
                    <a:cubicBezTo>
                      <a:pt x="1417" y="105"/>
                      <a:pt x="1167" y="45"/>
                      <a:pt x="905" y="10"/>
                    </a:cubicBezTo>
                    <a:cubicBezTo>
                      <a:pt x="837" y="4"/>
                      <a:pt x="767" y="1"/>
                      <a:pt x="695"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48"/>
              <p:cNvSpPr/>
              <p:nvPr/>
            </p:nvSpPr>
            <p:spPr>
              <a:xfrm>
                <a:off x="7619507" y="3669063"/>
                <a:ext cx="156355" cy="115326"/>
              </a:xfrm>
              <a:custGeom>
                <a:avLst/>
                <a:gdLst/>
                <a:ahLst/>
                <a:cxnLst/>
                <a:rect l="l" t="t" r="r" b="b"/>
                <a:pathLst>
                  <a:path w="3323" h="2451" extrusionOk="0">
                    <a:moveTo>
                      <a:pt x="598" y="0"/>
                    </a:moveTo>
                    <a:cubicBezTo>
                      <a:pt x="414" y="0"/>
                      <a:pt x="218" y="23"/>
                      <a:pt x="11" y="76"/>
                    </a:cubicBezTo>
                    <a:lnTo>
                      <a:pt x="11" y="76"/>
                    </a:lnTo>
                    <a:cubicBezTo>
                      <a:pt x="4" y="70"/>
                      <a:pt x="0" y="67"/>
                      <a:pt x="0" y="67"/>
                    </a:cubicBezTo>
                    <a:cubicBezTo>
                      <a:pt x="0" y="79"/>
                      <a:pt x="0" y="79"/>
                      <a:pt x="0" y="79"/>
                    </a:cubicBezTo>
                    <a:cubicBezTo>
                      <a:pt x="4" y="78"/>
                      <a:pt x="8" y="77"/>
                      <a:pt x="11" y="76"/>
                    </a:cubicBezTo>
                    <a:lnTo>
                      <a:pt x="11" y="76"/>
                    </a:lnTo>
                    <a:cubicBezTo>
                      <a:pt x="44" y="103"/>
                      <a:pt x="145" y="190"/>
                      <a:pt x="262" y="317"/>
                    </a:cubicBezTo>
                    <a:cubicBezTo>
                      <a:pt x="417" y="483"/>
                      <a:pt x="596" y="698"/>
                      <a:pt x="715" y="948"/>
                    </a:cubicBezTo>
                    <a:cubicBezTo>
                      <a:pt x="774" y="1055"/>
                      <a:pt x="846" y="1174"/>
                      <a:pt x="953" y="1317"/>
                    </a:cubicBezTo>
                    <a:cubicBezTo>
                      <a:pt x="1048" y="1448"/>
                      <a:pt x="1179" y="1603"/>
                      <a:pt x="1334" y="1745"/>
                    </a:cubicBezTo>
                    <a:cubicBezTo>
                      <a:pt x="1477" y="1888"/>
                      <a:pt x="1655" y="2019"/>
                      <a:pt x="1858" y="2138"/>
                    </a:cubicBezTo>
                    <a:cubicBezTo>
                      <a:pt x="2060" y="2245"/>
                      <a:pt x="2274" y="2341"/>
                      <a:pt x="2524" y="2400"/>
                    </a:cubicBezTo>
                    <a:cubicBezTo>
                      <a:pt x="2672" y="2430"/>
                      <a:pt x="2832" y="2450"/>
                      <a:pt x="3001" y="2450"/>
                    </a:cubicBezTo>
                    <a:cubicBezTo>
                      <a:pt x="3106" y="2450"/>
                      <a:pt x="3213" y="2442"/>
                      <a:pt x="3322" y="2424"/>
                    </a:cubicBezTo>
                    <a:cubicBezTo>
                      <a:pt x="3322" y="2424"/>
                      <a:pt x="3227" y="2317"/>
                      <a:pt x="3096" y="2138"/>
                    </a:cubicBezTo>
                    <a:cubicBezTo>
                      <a:pt x="2977" y="1960"/>
                      <a:pt x="2810" y="1710"/>
                      <a:pt x="2703" y="1448"/>
                    </a:cubicBezTo>
                    <a:cubicBezTo>
                      <a:pt x="2655" y="1341"/>
                      <a:pt x="2584" y="1210"/>
                      <a:pt x="2489" y="1067"/>
                    </a:cubicBezTo>
                    <a:cubicBezTo>
                      <a:pt x="2393" y="924"/>
                      <a:pt x="2274" y="757"/>
                      <a:pt x="2120" y="626"/>
                    </a:cubicBezTo>
                    <a:cubicBezTo>
                      <a:pt x="1977" y="483"/>
                      <a:pt x="1798" y="340"/>
                      <a:pt x="1584" y="233"/>
                    </a:cubicBezTo>
                    <a:cubicBezTo>
                      <a:pt x="1381" y="126"/>
                      <a:pt x="1143" y="55"/>
                      <a:pt x="881" y="19"/>
                    </a:cubicBezTo>
                    <a:cubicBezTo>
                      <a:pt x="791" y="7"/>
                      <a:pt x="696" y="0"/>
                      <a:pt x="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48"/>
              <p:cNvSpPr/>
              <p:nvPr/>
            </p:nvSpPr>
            <p:spPr>
              <a:xfrm>
                <a:off x="7717517" y="3688825"/>
                <a:ext cx="140687" cy="128594"/>
              </a:xfrm>
              <a:custGeom>
                <a:avLst/>
                <a:gdLst/>
                <a:ahLst/>
                <a:cxnLst/>
                <a:rect l="l" t="t" r="r" b="b"/>
                <a:pathLst>
                  <a:path w="2990" h="2733" extrusionOk="0">
                    <a:moveTo>
                      <a:pt x="440" y="1"/>
                    </a:moveTo>
                    <a:cubicBezTo>
                      <a:pt x="302" y="1"/>
                      <a:pt x="156" y="16"/>
                      <a:pt x="1" y="51"/>
                    </a:cubicBezTo>
                    <a:cubicBezTo>
                      <a:pt x="1" y="51"/>
                      <a:pt x="108" y="147"/>
                      <a:pt x="251" y="313"/>
                    </a:cubicBezTo>
                    <a:cubicBezTo>
                      <a:pt x="382" y="480"/>
                      <a:pt x="549" y="718"/>
                      <a:pt x="656" y="980"/>
                    </a:cubicBezTo>
                    <a:cubicBezTo>
                      <a:pt x="703" y="1087"/>
                      <a:pt x="775" y="1230"/>
                      <a:pt x="858" y="1373"/>
                    </a:cubicBezTo>
                    <a:cubicBezTo>
                      <a:pt x="953" y="1528"/>
                      <a:pt x="1072" y="1683"/>
                      <a:pt x="1203" y="1837"/>
                    </a:cubicBezTo>
                    <a:cubicBezTo>
                      <a:pt x="1334" y="2004"/>
                      <a:pt x="1501" y="2159"/>
                      <a:pt x="1680" y="2290"/>
                    </a:cubicBezTo>
                    <a:cubicBezTo>
                      <a:pt x="1858" y="2433"/>
                      <a:pt x="2049" y="2540"/>
                      <a:pt x="2275" y="2623"/>
                    </a:cubicBezTo>
                    <a:cubicBezTo>
                      <a:pt x="2463" y="2696"/>
                      <a:pt x="2668" y="2733"/>
                      <a:pt x="2892" y="2733"/>
                    </a:cubicBezTo>
                    <a:cubicBezTo>
                      <a:pt x="2924" y="2733"/>
                      <a:pt x="2957" y="2732"/>
                      <a:pt x="2989" y="2730"/>
                    </a:cubicBezTo>
                    <a:cubicBezTo>
                      <a:pt x="2989" y="2730"/>
                      <a:pt x="2906" y="2599"/>
                      <a:pt x="2799" y="2397"/>
                    </a:cubicBezTo>
                    <a:cubicBezTo>
                      <a:pt x="2704" y="2206"/>
                      <a:pt x="2573" y="1933"/>
                      <a:pt x="2477" y="1647"/>
                    </a:cubicBezTo>
                    <a:cubicBezTo>
                      <a:pt x="2442" y="1528"/>
                      <a:pt x="2382" y="1385"/>
                      <a:pt x="2311" y="1230"/>
                    </a:cubicBezTo>
                    <a:cubicBezTo>
                      <a:pt x="2227" y="1063"/>
                      <a:pt x="2120" y="897"/>
                      <a:pt x="1989" y="742"/>
                    </a:cubicBezTo>
                    <a:cubicBezTo>
                      <a:pt x="1846" y="575"/>
                      <a:pt x="1692" y="421"/>
                      <a:pt x="1501" y="301"/>
                    </a:cubicBezTo>
                    <a:cubicBezTo>
                      <a:pt x="1311" y="182"/>
                      <a:pt x="1084" y="87"/>
                      <a:pt x="834" y="40"/>
                    </a:cubicBezTo>
                    <a:cubicBezTo>
                      <a:pt x="709" y="16"/>
                      <a:pt x="578" y="1"/>
                      <a:pt x="440"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48"/>
              <p:cNvSpPr/>
              <p:nvPr/>
            </p:nvSpPr>
            <p:spPr>
              <a:xfrm>
                <a:off x="7809412" y="3714704"/>
                <a:ext cx="121066" cy="145769"/>
              </a:xfrm>
              <a:custGeom>
                <a:avLst/>
                <a:gdLst/>
                <a:ahLst/>
                <a:cxnLst/>
                <a:rect l="l" t="t" r="r" b="b"/>
                <a:pathLst>
                  <a:path w="2573" h="3098" extrusionOk="0">
                    <a:moveTo>
                      <a:pt x="295" y="1"/>
                    </a:moveTo>
                    <a:cubicBezTo>
                      <a:pt x="200" y="1"/>
                      <a:pt x="102" y="8"/>
                      <a:pt x="1" y="25"/>
                    </a:cubicBezTo>
                    <a:cubicBezTo>
                      <a:pt x="1" y="25"/>
                      <a:pt x="96" y="132"/>
                      <a:pt x="215" y="323"/>
                    </a:cubicBezTo>
                    <a:cubicBezTo>
                      <a:pt x="334" y="502"/>
                      <a:pt x="477" y="763"/>
                      <a:pt x="560" y="1049"/>
                    </a:cubicBezTo>
                    <a:cubicBezTo>
                      <a:pt x="596" y="1168"/>
                      <a:pt x="655" y="1311"/>
                      <a:pt x="727" y="1478"/>
                    </a:cubicBezTo>
                    <a:cubicBezTo>
                      <a:pt x="810" y="1645"/>
                      <a:pt x="905" y="1823"/>
                      <a:pt x="1013" y="2002"/>
                    </a:cubicBezTo>
                    <a:cubicBezTo>
                      <a:pt x="1132" y="2180"/>
                      <a:pt x="1263" y="2371"/>
                      <a:pt x="1405" y="2526"/>
                    </a:cubicBezTo>
                    <a:cubicBezTo>
                      <a:pt x="1560" y="2692"/>
                      <a:pt x="1727" y="2835"/>
                      <a:pt x="1917" y="2942"/>
                    </a:cubicBezTo>
                    <a:cubicBezTo>
                      <a:pt x="2120" y="3038"/>
                      <a:pt x="2334" y="3097"/>
                      <a:pt x="2572" y="3097"/>
                    </a:cubicBezTo>
                    <a:cubicBezTo>
                      <a:pt x="2572" y="3097"/>
                      <a:pt x="2501" y="2954"/>
                      <a:pt x="2418" y="2752"/>
                    </a:cubicBezTo>
                    <a:cubicBezTo>
                      <a:pt x="2322" y="2538"/>
                      <a:pt x="2227" y="2252"/>
                      <a:pt x="2156" y="1942"/>
                    </a:cubicBezTo>
                    <a:cubicBezTo>
                      <a:pt x="2132" y="1811"/>
                      <a:pt x="2084" y="1656"/>
                      <a:pt x="2025" y="1478"/>
                    </a:cubicBezTo>
                    <a:cubicBezTo>
                      <a:pt x="1965" y="1299"/>
                      <a:pt x="1882" y="1109"/>
                      <a:pt x="1775" y="930"/>
                    </a:cubicBezTo>
                    <a:cubicBezTo>
                      <a:pt x="1656" y="740"/>
                      <a:pt x="1525" y="561"/>
                      <a:pt x="1358" y="418"/>
                    </a:cubicBezTo>
                    <a:cubicBezTo>
                      <a:pt x="1191" y="275"/>
                      <a:pt x="1001" y="144"/>
                      <a:pt x="774" y="73"/>
                    </a:cubicBezTo>
                    <a:cubicBezTo>
                      <a:pt x="628" y="27"/>
                      <a:pt x="467" y="1"/>
                      <a:pt x="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48"/>
              <p:cNvSpPr/>
              <p:nvPr/>
            </p:nvSpPr>
            <p:spPr>
              <a:xfrm>
                <a:off x="7891754" y="3749476"/>
                <a:ext cx="108174" cy="152497"/>
              </a:xfrm>
              <a:custGeom>
                <a:avLst/>
                <a:gdLst/>
                <a:ahLst/>
                <a:cxnLst/>
                <a:rect l="l" t="t" r="r" b="b"/>
                <a:pathLst>
                  <a:path w="2299" h="3241" extrusionOk="0">
                    <a:moveTo>
                      <a:pt x="1" y="1"/>
                    </a:moveTo>
                    <a:lnTo>
                      <a:pt x="1" y="13"/>
                    </a:lnTo>
                    <a:cubicBezTo>
                      <a:pt x="3" y="12"/>
                      <a:pt x="6" y="12"/>
                      <a:pt x="8" y="12"/>
                    </a:cubicBezTo>
                    <a:lnTo>
                      <a:pt x="8" y="12"/>
                    </a:lnTo>
                    <a:cubicBezTo>
                      <a:pt x="30" y="49"/>
                      <a:pt x="101" y="169"/>
                      <a:pt x="179" y="346"/>
                    </a:cubicBezTo>
                    <a:cubicBezTo>
                      <a:pt x="275" y="548"/>
                      <a:pt x="382" y="846"/>
                      <a:pt x="441" y="1156"/>
                    </a:cubicBezTo>
                    <a:cubicBezTo>
                      <a:pt x="477" y="1275"/>
                      <a:pt x="513" y="1441"/>
                      <a:pt x="572" y="1620"/>
                    </a:cubicBezTo>
                    <a:cubicBezTo>
                      <a:pt x="632" y="1787"/>
                      <a:pt x="715" y="1989"/>
                      <a:pt x="810" y="2168"/>
                    </a:cubicBezTo>
                    <a:cubicBezTo>
                      <a:pt x="918" y="2358"/>
                      <a:pt x="1037" y="2549"/>
                      <a:pt x="1168" y="2703"/>
                    </a:cubicBezTo>
                    <a:cubicBezTo>
                      <a:pt x="1310" y="2870"/>
                      <a:pt x="1477" y="3013"/>
                      <a:pt x="1656" y="3108"/>
                    </a:cubicBezTo>
                    <a:cubicBezTo>
                      <a:pt x="1827" y="3194"/>
                      <a:pt x="2017" y="3241"/>
                      <a:pt x="2227" y="3241"/>
                    </a:cubicBezTo>
                    <a:cubicBezTo>
                      <a:pt x="2251" y="3241"/>
                      <a:pt x="2275" y="3240"/>
                      <a:pt x="2299" y="3239"/>
                    </a:cubicBezTo>
                    <a:cubicBezTo>
                      <a:pt x="2299" y="3239"/>
                      <a:pt x="2227" y="3108"/>
                      <a:pt x="2144" y="2906"/>
                    </a:cubicBezTo>
                    <a:cubicBezTo>
                      <a:pt x="2061" y="2703"/>
                      <a:pt x="1965" y="2418"/>
                      <a:pt x="1906" y="2108"/>
                    </a:cubicBezTo>
                    <a:cubicBezTo>
                      <a:pt x="1882" y="1989"/>
                      <a:pt x="1846" y="1834"/>
                      <a:pt x="1787" y="1656"/>
                    </a:cubicBezTo>
                    <a:cubicBezTo>
                      <a:pt x="1727" y="1477"/>
                      <a:pt x="1644" y="1287"/>
                      <a:pt x="1549" y="1108"/>
                    </a:cubicBezTo>
                    <a:cubicBezTo>
                      <a:pt x="1453" y="917"/>
                      <a:pt x="1334" y="727"/>
                      <a:pt x="1191" y="560"/>
                    </a:cubicBezTo>
                    <a:cubicBezTo>
                      <a:pt x="1049" y="405"/>
                      <a:pt x="882" y="263"/>
                      <a:pt x="679" y="155"/>
                    </a:cubicBezTo>
                    <a:cubicBezTo>
                      <a:pt x="508" y="59"/>
                      <a:pt x="308" y="11"/>
                      <a:pt x="78" y="11"/>
                    </a:cubicBezTo>
                    <a:cubicBezTo>
                      <a:pt x="55" y="11"/>
                      <a:pt x="32" y="11"/>
                      <a:pt x="8" y="12"/>
                    </a:cubicBezTo>
                    <a:lnTo>
                      <a:pt x="8" y="12"/>
                    </a:lnTo>
                    <a:cubicBezTo>
                      <a:pt x="3" y="5"/>
                      <a:pt x="1" y="1"/>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48"/>
              <p:cNvSpPr/>
              <p:nvPr/>
            </p:nvSpPr>
            <p:spPr>
              <a:xfrm>
                <a:off x="7964027" y="3793094"/>
                <a:ext cx="103704" cy="148780"/>
              </a:xfrm>
              <a:custGeom>
                <a:avLst/>
                <a:gdLst/>
                <a:ahLst/>
                <a:cxnLst/>
                <a:rect l="l" t="t" r="r" b="b"/>
                <a:pathLst>
                  <a:path w="2204" h="3162" extrusionOk="0">
                    <a:moveTo>
                      <a:pt x="64" y="1"/>
                    </a:moveTo>
                    <a:cubicBezTo>
                      <a:pt x="43" y="1"/>
                      <a:pt x="22" y="1"/>
                      <a:pt x="1" y="2"/>
                    </a:cubicBezTo>
                    <a:cubicBezTo>
                      <a:pt x="1" y="2"/>
                      <a:pt x="72" y="133"/>
                      <a:pt x="167" y="336"/>
                    </a:cubicBezTo>
                    <a:cubicBezTo>
                      <a:pt x="251" y="550"/>
                      <a:pt x="346" y="836"/>
                      <a:pt x="405" y="1145"/>
                    </a:cubicBezTo>
                    <a:cubicBezTo>
                      <a:pt x="429" y="1288"/>
                      <a:pt x="489" y="1503"/>
                      <a:pt x="572" y="1729"/>
                    </a:cubicBezTo>
                    <a:cubicBezTo>
                      <a:pt x="656" y="1955"/>
                      <a:pt x="763" y="2193"/>
                      <a:pt x="906" y="2407"/>
                    </a:cubicBezTo>
                    <a:cubicBezTo>
                      <a:pt x="1048" y="2634"/>
                      <a:pt x="1227" y="2824"/>
                      <a:pt x="1441" y="2967"/>
                    </a:cubicBezTo>
                    <a:cubicBezTo>
                      <a:pt x="1631" y="3083"/>
                      <a:pt x="1849" y="3162"/>
                      <a:pt x="2094" y="3162"/>
                    </a:cubicBezTo>
                    <a:cubicBezTo>
                      <a:pt x="2126" y="3162"/>
                      <a:pt x="2159" y="3160"/>
                      <a:pt x="2191" y="3158"/>
                    </a:cubicBezTo>
                    <a:lnTo>
                      <a:pt x="2203" y="3158"/>
                    </a:lnTo>
                    <a:cubicBezTo>
                      <a:pt x="2203" y="3158"/>
                      <a:pt x="2132" y="3027"/>
                      <a:pt x="2049" y="2836"/>
                    </a:cubicBezTo>
                    <a:cubicBezTo>
                      <a:pt x="1965" y="2634"/>
                      <a:pt x="1870" y="2360"/>
                      <a:pt x="1822" y="2050"/>
                    </a:cubicBezTo>
                    <a:cubicBezTo>
                      <a:pt x="1799" y="1931"/>
                      <a:pt x="1763" y="1776"/>
                      <a:pt x="1703" y="1610"/>
                    </a:cubicBezTo>
                    <a:cubicBezTo>
                      <a:pt x="1644" y="1431"/>
                      <a:pt x="1572" y="1253"/>
                      <a:pt x="1477" y="1062"/>
                    </a:cubicBezTo>
                    <a:cubicBezTo>
                      <a:pt x="1394" y="883"/>
                      <a:pt x="1275" y="693"/>
                      <a:pt x="1132" y="538"/>
                    </a:cubicBezTo>
                    <a:cubicBezTo>
                      <a:pt x="1001" y="383"/>
                      <a:pt x="834" y="240"/>
                      <a:pt x="644" y="145"/>
                    </a:cubicBezTo>
                    <a:cubicBezTo>
                      <a:pt x="480" y="58"/>
                      <a:pt x="287"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48"/>
              <p:cNvSpPr/>
              <p:nvPr/>
            </p:nvSpPr>
            <p:spPr>
              <a:xfrm>
                <a:off x="8032959" y="3834594"/>
                <a:ext cx="102010" cy="144310"/>
              </a:xfrm>
              <a:custGeom>
                <a:avLst/>
                <a:gdLst/>
                <a:ahLst/>
                <a:cxnLst/>
                <a:rect l="l" t="t" r="r" b="b"/>
                <a:pathLst>
                  <a:path w="2168" h="3067" extrusionOk="0">
                    <a:moveTo>
                      <a:pt x="68" y="0"/>
                    </a:moveTo>
                    <a:cubicBezTo>
                      <a:pt x="50" y="0"/>
                      <a:pt x="31" y="1"/>
                      <a:pt x="12" y="1"/>
                    </a:cubicBezTo>
                    <a:lnTo>
                      <a:pt x="0" y="1"/>
                    </a:lnTo>
                    <a:cubicBezTo>
                      <a:pt x="0" y="1"/>
                      <a:pt x="72" y="132"/>
                      <a:pt x="155" y="335"/>
                    </a:cubicBezTo>
                    <a:cubicBezTo>
                      <a:pt x="238" y="537"/>
                      <a:pt x="334" y="823"/>
                      <a:pt x="393" y="1121"/>
                    </a:cubicBezTo>
                    <a:cubicBezTo>
                      <a:pt x="417" y="1275"/>
                      <a:pt x="464" y="1478"/>
                      <a:pt x="548" y="1692"/>
                    </a:cubicBezTo>
                    <a:cubicBezTo>
                      <a:pt x="631" y="1918"/>
                      <a:pt x="738" y="2156"/>
                      <a:pt x="869" y="2359"/>
                    </a:cubicBezTo>
                    <a:cubicBezTo>
                      <a:pt x="1012" y="2573"/>
                      <a:pt x="1191" y="2764"/>
                      <a:pt x="1405" y="2895"/>
                    </a:cubicBezTo>
                    <a:cubicBezTo>
                      <a:pt x="1588" y="3007"/>
                      <a:pt x="1798" y="3066"/>
                      <a:pt x="2034" y="3066"/>
                    </a:cubicBezTo>
                    <a:cubicBezTo>
                      <a:pt x="2073" y="3066"/>
                      <a:pt x="2114" y="3065"/>
                      <a:pt x="2155" y="3061"/>
                    </a:cubicBezTo>
                    <a:lnTo>
                      <a:pt x="2167" y="3061"/>
                    </a:lnTo>
                    <a:cubicBezTo>
                      <a:pt x="2167" y="3061"/>
                      <a:pt x="2096" y="2942"/>
                      <a:pt x="2012" y="2740"/>
                    </a:cubicBezTo>
                    <a:cubicBezTo>
                      <a:pt x="1929" y="2549"/>
                      <a:pt x="1834" y="2276"/>
                      <a:pt x="1786" y="1990"/>
                    </a:cubicBezTo>
                    <a:cubicBezTo>
                      <a:pt x="1762" y="1835"/>
                      <a:pt x="1703" y="1644"/>
                      <a:pt x="1631" y="1418"/>
                    </a:cubicBezTo>
                    <a:cubicBezTo>
                      <a:pt x="1548" y="1204"/>
                      <a:pt x="1441" y="966"/>
                      <a:pt x="1298" y="752"/>
                    </a:cubicBezTo>
                    <a:cubicBezTo>
                      <a:pt x="1155" y="537"/>
                      <a:pt x="988" y="347"/>
                      <a:pt x="774" y="216"/>
                    </a:cubicBezTo>
                    <a:cubicBezTo>
                      <a:pt x="573" y="82"/>
                      <a:pt x="341" y="0"/>
                      <a:pt x="6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48"/>
              <p:cNvSpPr/>
              <p:nvPr/>
            </p:nvSpPr>
            <p:spPr>
              <a:xfrm>
                <a:off x="8100715" y="3874213"/>
                <a:ext cx="102010" cy="139087"/>
              </a:xfrm>
              <a:custGeom>
                <a:avLst/>
                <a:gdLst/>
                <a:ahLst/>
                <a:cxnLst/>
                <a:rect l="l" t="t" r="r" b="b"/>
                <a:pathLst>
                  <a:path w="2168" h="2956" extrusionOk="0">
                    <a:moveTo>
                      <a:pt x="102" y="1"/>
                    </a:moveTo>
                    <a:cubicBezTo>
                      <a:pt x="69" y="1"/>
                      <a:pt x="35" y="2"/>
                      <a:pt x="1" y="5"/>
                    </a:cubicBezTo>
                    <a:cubicBezTo>
                      <a:pt x="1" y="5"/>
                      <a:pt x="72" y="136"/>
                      <a:pt x="156" y="326"/>
                    </a:cubicBezTo>
                    <a:cubicBezTo>
                      <a:pt x="239" y="529"/>
                      <a:pt x="334" y="802"/>
                      <a:pt x="382" y="1100"/>
                    </a:cubicBezTo>
                    <a:cubicBezTo>
                      <a:pt x="406" y="1243"/>
                      <a:pt x="465" y="1445"/>
                      <a:pt x="537" y="1660"/>
                    </a:cubicBezTo>
                    <a:cubicBezTo>
                      <a:pt x="620" y="1874"/>
                      <a:pt x="727" y="2100"/>
                      <a:pt x="870" y="2303"/>
                    </a:cubicBezTo>
                    <a:cubicBezTo>
                      <a:pt x="1013" y="2505"/>
                      <a:pt x="1191" y="2684"/>
                      <a:pt x="1406" y="2803"/>
                    </a:cubicBezTo>
                    <a:cubicBezTo>
                      <a:pt x="1578" y="2899"/>
                      <a:pt x="1774" y="2956"/>
                      <a:pt x="1999" y="2956"/>
                    </a:cubicBezTo>
                    <a:cubicBezTo>
                      <a:pt x="2054" y="2956"/>
                      <a:pt x="2110" y="2953"/>
                      <a:pt x="2168" y="2946"/>
                    </a:cubicBezTo>
                    <a:cubicBezTo>
                      <a:pt x="2168" y="2946"/>
                      <a:pt x="2096" y="2827"/>
                      <a:pt x="2013" y="2636"/>
                    </a:cubicBezTo>
                    <a:cubicBezTo>
                      <a:pt x="1930" y="2446"/>
                      <a:pt x="1834" y="2184"/>
                      <a:pt x="1775" y="1898"/>
                    </a:cubicBezTo>
                    <a:cubicBezTo>
                      <a:pt x="1751" y="1755"/>
                      <a:pt x="1703" y="1564"/>
                      <a:pt x="1620" y="1350"/>
                    </a:cubicBezTo>
                    <a:cubicBezTo>
                      <a:pt x="1537" y="1136"/>
                      <a:pt x="1430" y="910"/>
                      <a:pt x="1287" y="707"/>
                    </a:cubicBezTo>
                    <a:cubicBezTo>
                      <a:pt x="1144" y="505"/>
                      <a:pt x="977" y="314"/>
                      <a:pt x="763" y="183"/>
                    </a:cubicBezTo>
                    <a:cubicBezTo>
                      <a:pt x="573" y="78"/>
                      <a:pt x="356" y="1"/>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48"/>
              <p:cNvSpPr/>
              <p:nvPr/>
            </p:nvSpPr>
            <p:spPr>
              <a:xfrm>
                <a:off x="8167954" y="3911149"/>
                <a:ext cx="104786" cy="133911"/>
              </a:xfrm>
              <a:custGeom>
                <a:avLst/>
                <a:gdLst/>
                <a:ahLst/>
                <a:cxnLst/>
                <a:rect l="l" t="t" r="r" b="b"/>
                <a:pathLst>
                  <a:path w="2227" h="2846" extrusionOk="0">
                    <a:moveTo>
                      <a:pt x="135" y="0"/>
                    </a:moveTo>
                    <a:cubicBezTo>
                      <a:pt x="95" y="0"/>
                      <a:pt x="54" y="2"/>
                      <a:pt x="12" y="6"/>
                    </a:cubicBezTo>
                    <a:lnTo>
                      <a:pt x="1" y="6"/>
                    </a:lnTo>
                    <a:cubicBezTo>
                      <a:pt x="1" y="6"/>
                      <a:pt x="72" y="137"/>
                      <a:pt x="155" y="327"/>
                    </a:cubicBezTo>
                    <a:cubicBezTo>
                      <a:pt x="239" y="518"/>
                      <a:pt x="334" y="779"/>
                      <a:pt x="393" y="1065"/>
                    </a:cubicBezTo>
                    <a:cubicBezTo>
                      <a:pt x="417" y="1208"/>
                      <a:pt x="465" y="1411"/>
                      <a:pt x="548" y="1613"/>
                    </a:cubicBezTo>
                    <a:cubicBezTo>
                      <a:pt x="632" y="1827"/>
                      <a:pt x="739" y="2042"/>
                      <a:pt x="894" y="2232"/>
                    </a:cubicBezTo>
                    <a:cubicBezTo>
                      <a:pt x="1036" y="2434"/>
                      <a:pt x="1215" y="2601"/>
                      <a:pt x="1441" y="2708"/>
                    </a:cubicBezTo>
                    <a:cubicBezTo>
                      <a:pt x="1600" y="2797"/>
                      <a:pt x="1785" y="2846"/>
                      <a:pt x="1997" y="2846"/>
                    </a:cubicBezTo>
                    <a:cubicBezTo>
                      <a:pt x="2070" y="2846"/>
                      <a:pt x="2147" y="2840"/>
                      <a:pt x="2227" y="2827"/>
                    </a:cubicBezTo>
                    <a:cubicBezTo>
                      <a:pt x="2227" y="2827"/>
                      <a:pt x="2156" y="2708"/>
                      <a:pt x="2060" y="2530"/>
                    </a:cubicBezTo>
                    <a:cubicBezTo>
                      <a:pt x="1977" y="2339"/>
                      <a:pt x="1870" y="2089"/>
                      <a:pt x="1810" y="1815"/>
                    </a:cubicBezTo>
                    <a:cubicBezTo>
                      <a:pt x="1786" y="1672"/>
                      <a:pt x="1727" y="1482"/>
                      <a:pt x="1644" y="1280"/>
                    </a:cubicBezTo>
                    <a:cubicBezTo>
                      <a:pt x="1560" y="1077"/>
                      <a:pt x="1453" y="863"/>
                      <a:pt x="1298" y="660"/>
                    </a:cubicBezTo>
                    <a:cubicBezTo>
                      <a:pt x="1155" y="458"/>
                      <a:pt x="977" y="291"/>
                      <a:pt x="763" y="160"/>
                    </a:cubicBezTo>
                    <a:cubicBezTo>
                      <a:pt x="579" y="59"/>
                      <a:pt x="370" y="0"/>
                      <a:pt x="135"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48"/>
              <p:cNvSpPr/>
              <p:nvPr/>
            </p:nvSpPr>
            <p:spPr>
              <a:xfrm>
                <a:off x="8236321" y="3945074"/>
                <a:ext cx="109256" cy="127936"/>
              </a:xfrm>
              <a:custGeom>
                <a:avLst/>
                <a:gdLst/>
                <a:ahLst/>
                <a:cxnLst/>
                <a:rect l="l" t="t" r="r" b="b"/>
                <a:pathLst>
                  <a:path w="2322" h="2719" extrusionOk="0">
                    <a:moveTo>
                      <a:pt x="172" y="0"/>
                    </a:moveTo>
                    <a:cubicBezTo>
                      <a:pt x="116" y="0"/>
                      <a:pt x="59" y="4"/>
                      <a:pt x="0" y="11"/>
                    </a:cubicBezTo>
                    <a:cubicBezTo>
                      <a:pt x="0" y="11"/>
                      <a:pt x="72" y="130"/>
                      <a:pt x="155" y="320"/>
                    </a:cubicBezTo>
                    <a:cubicBezTo>
                      <a:pt x="238" y="511"/>
                      <a:pt x="333" y="761"/>
                      <a:pt x="393" y="1047"/>
                    </a:cubicBezTo>
                    <a:cubicBezTo>
                      <a:pt x="429" y="1178"/>
                      <a:pt x="476" y="1368"/>
                      <a:pt x="572" y="1571"/>
                    </a:cubicBezTo>
                    <a:cubicBezTo>
                      <a:pt x="655" y="1773"/>
                      <a:pt x="774" y="1975"/>
                      <a:pt x="929" y="2166"/>
                    </a:cubicBezTo>
                    <a:cubicBezTo>
                      <a:pt x="1084" y="2356"/>
                      <a:pt x="1274" y="2511"/>
                      <a:pt x="1500" y="2618"/>
                    </a:cubicBezTo>
                    <a:cubicBezTo>
                      <a:pt x="1651" y="2682"/>
                      <a:pt x="1823" y="2719"/>
                      <a:pt x="2016" y="2719"/>
                    </a:cubicBezTo>
                    <a:cubicBezTo>
                      <a:pt x="2113" y="2719"/>
                      <a:pt x="2215" y="2710"/>
                      <a:pt x="2322" y="2690"/>
                    </a:cubicBezTo>
                    <a:cubicBezTo>
                      <a:pt x="2322" y="2690"/>
                      <a:pt x="2238" y="2583"/>
                      <a:pt x="2143" y="2404"/>
                    </a:cubicBezTo>
                    <a:cubicBezTo>
                      <a:pt x="2048" y="2225"/>
                      <a:pt x="1941" y="1987"/>
                      <a:pt x="1869" y="1713"/>
                    </a:cubicBezTo>
                    <a:cubicBezTo>
                      <a:pt x="1846" y="1582"/>
                      <a:pt x="1786" y="1392"/>
                      <a:pt x="1691" y="1201"/>
                    </a:cubicBezTo>
                    <a:cubicBezTo>
                      <a:pt x="1596" y="999"/>
                      <a:pt x="1488" y="797"/>
                      <a:pt x="1334" y="606"/>
                    </a:cubicBezTo>
                    <a:cubicBezTo>
                      <a:pt x="1179" y="416"/>
                      <a:pt x="1000" y="249"/>
                      <a:pt x="774" y="142"/>
                    </a:cubicBezTo>
                    <a:cubicBezTo>
                      <a:pt x="602" y="56"/>
                      <a:pt x="399" y="0"/>
                      <a:pt x="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48"/>
              <p:cNvSpPr/>
              <p:nvPr/>
            </p:nvSpPr>
            <p:spPr>
              <a:xfrm>
                <a:off x="8305771" y="3975941"/>
                <a:ext cx="117114" cy="121254"/>
              </a:xfrm>
              <a:custGeom>
                <a:avLst/>
                <a:gdLst/>
                <a:ahLst/>
                <a:cxnLst/>
                <a:rect l="l" t="t" r="r" b="b"/>
                <a:pathLst>
                  <a:path w="2489" h="2577" extrusionOk="0">
                    <a:moveTo>
                      <a:pt x="266" y="1"/>
                    </a:moveTo>
                    <a:cubicBezTo>
                      <a:pt x="184" y="1"/>
                      <a:pt x="99" y="8"/>
                      <a:pt x="12" y="22"/>
                    </a:cubicBezTo>
                    <a:lnTo>
                      <a:pt x="0" y="22"/>
                    </a:lnTo>
                    <a:cubicBezTo>
                      <a:pt x="0" y="22"/>
                      <a:pt x="84" y="129"/>
                      <a:pt x="167" y="307"/>
                    </a:cubicBezTo>
                    <a:cubicBezTo>
                      <a:pt x="262" y="486"/>
                      <a:pt x="370" y="736"/>
                      <a:pt x="441" y="1010"/>
                    </a:cubicBezTo>
                    <a:cubicBezTo>
                      <a:pt x="465" y="1141"/>
                      <a:pt x="524" y="1331"/>
                      <a:pt x="620" y="1522"/>
                    </a:cubicBezTo>
                    <a:cubicBezTo>
                      <a:pt x="715" y="1712"/>
                      <a:pt x="846" y="1915"/>
                      <a:pt x="1013" y="2093"/>
                    </a:cubicBezTo>
                    <a:cubicBezTo>
                      <a:pt x="1167" y="2272"/>
                      <a:pt x="1370" y="2415"/>
                      <a:pt x="1620" y="2498"/>
                    </a:cubicBezTo>
                    <a:cubicBezTo>
                      <a:pt x="1761" y="2548"/>
                      <a:pt x="1924" y="2576"/>
                      <a:pt x="2102" y="2576"/>
                    </a:cubicBezTo>
                    <a:cubicBezTo>
                      <a:pt x="2224" y="2576"/>
                      <a:pt x="2354" y="2563"/>
                      <a:pt x="2489" y="2534"/>
                    </a:cubicBezTo>
                    <a:cubicBezTo>
                      <a:pt x="2489" y="2534"/>
                      <a:pt x="2394" y="2439"/>
                      <a:pt x="2298" y="2272"/>
                    </a:cubicBezTo>
                    <a:cubicBezTo>
                      <a:pt x="2191" y="2105"/>
                      <a:pt x="2060" y="1867"/>
                      <a:pt x="1989" y="1605"/>
                    </a:cubicBezTo>
                    <a:cubicBezTo>
                      <a:pt x="1953" y="1474"/>
                      <a:pt x="1882" y="1296"/>
                      <a:pt x="1786" y="1105"/>
                    </a:cubicBezTo>
                    <a:cubicBezTo>
                      <a:pt x="1691" y="926"/>
                      <a:pt x="1560" y="724"/>
                      <a:pt x="1394" y="545"/>
                    </a:cubicBezTo>
                    <a:cubicBezTo>
                      <a:pt x="1239" y="367"/>
                      <a:pt x="1036" y="212"/>
                      <a:pt x="810" y="117"/>
                    </a:cubicBezTo>
                    <a:cubicBezTo>
                      <a:pt x="650" y="41"/>
                      <a:pt x="466" y="1"/>
                      <a:pt x="266"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48"/>
              <p:cNvSpPr/>
              <p:nvPr/>
            </p:nvSpPr>
            <p:spPr>
              <a:xfrm>
                <a:off x="8379174" y="4002996"/>
                <a:ext cx="126101" cy="115090"/>
              </a:xfrm>
              <a:custGeom>
                <a:avLst/>
                <a:gdLst/>
                <a:ahLst/>
                <a:cxnLst/>
                <a:rect l="l" t="t" r="r" b="b"/>
                <a:pathLst>
                  <a:path w="2680" h="2446" extrusionOk="0">
                    <a:moveTo>
                      <a:pt x="314" y="0"/>
                    </a:moveTo>
                    <a:cubicBezTo>
                      <a:pt x="214" y="0"/>
                      <a:pt x="110" y="10"/>
                      <a:pt x="0" y="30"/>
                    </a:cubicBezTo>
                    <a:cubicBezTo>
                      <a:pt x="0" y="30"/>
                      <a:pt x="72" y="137"/>
                      <a:pt x="179" y="316"/>
                    </a:cubicBezTo>
                    <a:cubicBezTo>
                      <a:pt x="274" y="482"/>
                      <a:pt x="393" y="721"/>
                      <a:pt x="465" y="983"/>
                    </a:cubicBezTo>
                    <a:cubicBezTo>
                      <a:pt x="512" y="1113"/>
                      <a:pt x="572" y="1292"/>
                      <a:pt x="679" y="1471"/>
                    </a:cubicBezTo>
                    <a:cubicBezTo>
                      <a:pt x="786" y="1661"/>
                      <a:pt x="917" y="1852"/>
                      <a:pt x="1096" y="2018"/>
                    </a:cubicBezTo>
                    <a:cubicBezTo>
                      <a:pt x="1274" y="2173"/>
                      <a:pt x="1500" y="2316"/>
                      <a:pt x="1762" y="2387"/>
                    </a:cubicBezTo>
                    <a:cubicBezTo>
                      <a:pt x="1898" y="2425"/>
                      <a:pt x="2044" y="2446"/>
                      <a:pt x="2202" y="2446"/>
                    </a:cubicBezTo>
                    <a:cubicBezTo>
                      <a:pt x="2349" y="2446"/>
                      <a:pt x="2507" y="2428"/>
                      <a:pt x="2679" y="2387"/>
                    </a:cubicBezTo>
                    <a:cubicBezTo>
                      <a:pt x="2679" y="2387"/>
                      <a:pt x="2584" y="2292"/>
                      <a:pt x="2465" y="2137"/>
                    </a:cubicBezTo>
                    <a:cubicBezTo>
                      <a:pt x="2346" y="1971"/>
                      <a:pt x="2215" y="1756"/>
                      <a:pt x="2120" y="1494"/>
                    </a:cubicBezTo>
                    <a:cubicBezTo>
                      <a:pt x="2072" y="1375"/>
                      <a:pt x="2000" y="1209"/>
                      <a:pt x="1893" y="1018"/>
                    </a:cubicBezTo>
                    <a:cubicBezTo>
                      <a:pt x="1786" y="840"/>
                      <a:pt x="1643" y="649"/>
                      <a:pt x="1465" y="482"/>
                    </a:cubicBezTo>
                    <a:cubicBezTo>
                      <a:pt x="1286" y="316"/>
                      <a:pt x="1084" y="173"/>
                      <a:pt x="834" y="90"/>
                    </a:cubicBezTo>
                    <a:cubicBezTo>
                      <a:pt x="677" y="35"/>
                      <a:pt x="505" y="0"/>
                      <a:pt x="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48"/>
              <p:cNvSpPr/>
              <p:nvPr/>
            </p:nvSpPr>
            <p:spPr>
              <a:xfrm>
                <a:off x="6572441" y="3068152"/>
                <a:ext cx="115467" cy="141346"/>
              </a:xfrm>
              <a:custGeom>
                <a:avLst/>
                <a:gdLst/>
                <a:ahLst/>
                <a:cxnLst/>
                <a:rect l="l" t="t" r="r" b="b"/>
                <a:pathLst>
                  <a:path w="2454" h="3004" extrusionOk="0">
                    <a:moveTo>
                      <a:pt x="453" y="0"/>
                    </a:moveTo>
                    <a:cubicBezTo>
                      <a:pt x="316" y="0"/>
                      <a:pt x="169" y="21"/>
                      <a:pt x="10" y="60"/>
                    </a:cubicBezTo>
                    <a:lnTo>
                      <a:pt x="10" y="60"/>
                    </a:lnTo>
                    <a:cubicBezTo>
                      <a:pt x="4" y="54"/>
                      <a:pt x="1" y="50"/>
                      <a:pt x="1" y="50"/>
                    </a:cubicBezTo>
                    <a:lnTo>
                      <a:pt x="1" y="62"/>
                    </a:lnTo>
                    <a:cubicBezTo>
                      <a:pt x="4" y="61"/>
                      <a:pt x="7" y="61"/>
                      <a:pt x="10" y="60"/>
                    </a:cubicBezTo>
                    <a:lnTo>
                      <a:pt x="10" y="60"/>
                    </a:lnTo>
                    <a:cubicBezTo>
                      <a:pt x="37" y="88"/>
                      <a:pt x="118" y="176"/>
                      <a:pt x="215" y="312"/>
                    </a:cubicBezTo>
                    <a:cubicBezTo>
                      <a:pt x="322" y="479"/>
                      <a:pt x="453" y="717"/>
                      <a:pt x="536" y="1003"/>
                    </a:cubicBezTo>
                    <a:cubicBezTo>
                      <a:pt x="584" y="1134"/>
                      <a:pt x="643" y="1324"/>
                      <a:pt x="751" y="1527"/>
                    </a:cubicBezTo>
                    <a:cubicBezTo>
                      <a:pt x="846" y="1729"/>
                      <a:pt x="977" y="1955"/>
                      <a:pt x="1132" y="2170"/>
                    </a:cubicBezTo>
                    <a:cubicBezTo>
                      <a:pt x="1286" y="2372"/>
                      <a:pt x="1477" y="2574"/>
                      <a:pt x="1703" y="2729"/>
                    </a:cubicBezTo>
                    <a:cubicBezTo>
                      <a:pt x="1917" y="2884"/>
                      <a:pt x="2167" y="2979"/>
                      <a:pt x="2453" y="3003"/>
                    </a:cubicBezTo>
                    <a:cubicBezTo>
                      <a:pt x="2453" y="3003"/>
                      <a:pt x="2394" y="2848"/>
                      <a:pt x="2310" y="2634"/>
                    </a:cubicBezTo>
                    <a:cubicBezTo>
                      <a:pt x="2227" y="2408"/>
                      <a:pt x="2132" y="2110"/>
                      <a:pt x="2084" y="1801"/>
                    </a:cubicBezTo>
                    <a:cubicBezTo>
                      <a:pt x="2060" y="1681"/>
                      <a:pt x="2013" y="1515"/>
                      <a:pt x="1953" y="1348"/>
                    </a:cubicBezTo>
                    <a:cubicBezTo>
                      <a:pt x="1894" y="1170"/>
                      <a:pt x="1822" y="979"/>
                      <a:pt x="1715" y="812"/>
                    </a:cubicBezTo>
                    <a:cubicBezTo>
                      <a:pt x="1608" y="634"/>
                      <a:pt x="1477" y="467"/>
                      <a:pt x="1322" y="324"/>
                    </a:cubicBezTo>
                    <a:cubicBezTo>
                      <a:pt x="1155" y="193"/>
                      <a:pt x="977" y="86"/>
                      <a:pt x="751" y="38"/>
                    </a:cubicBezTo>
                    <a:cubicBezTo>
                      <a:pt x="658" y="13"/>
                      <a:pt x="55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48"/>
              <p:cNvSpPr/>
              <p:nvPr/>
            </p:nvSpPr>
            <p:spPr>
              <a:xfrm>
                <a:off x="6652007" y="3097654"/>
                <a:ext cx="98622" cy="166707"/>
              </a:xfrm>
              <a:custGeom>
                <a:avLst/>
                <a:gdLst/>
                <a:ahLst/>
                <a:cxnLst/>
                <a:rect l="l" t="t" r="r" b="b"/>
                <a:pathLst>
                  <a:path w="2096" h="3543" extrusionOk="0">
                    <a:moveTo>
                      <a:pt x="138" y="1"/>
                    </a:moveTo>
                    <a:cubicBezTo>
                      <a:pt x="97" y="1"/>
                      <a:pt x="55" y="3"/>
                      <a:pt x="12" y="7"/>
                    </a:cubicBezTo>
                    <a:lnTo>
                      <a:pt x="0" y="7"/>
                    </a:lnTo>
                    <a:cubicBezTo>
                      <a:pt x="0" y="7"/>
                      <a:pt x="84" y="126"/>
                      <a:pt x="179" y="328"/>
                    </a:cubicBezTo>
                    <a:cubicBezTo>
                      <a:pt x="262" y="531"/>
                      <a:pt x="369" y="816"/>
                      <a:pt x="429" y="1126"/>
                    </a:cubicBezTo>
                    <a:cubicBezTo>
                      <a:pt x="453" y="1257"/>
                      <a:pt x="488" y="1412"/>
                      <a:pt x="548" y="1602"/>
                    </a:cubicBezTo>
                    <a:cubicBezTo>
                      <a:pt x="596" y="1781"/>
                      <a:pt x="667" y="1983"/>
                      <a:pt x="762" y="2186"/>
                    </a:cubicBezTo>
                    <a:cubicBezTo>
                      <a:pt x="846" y="2388"/>
                      <a:pt x="953" y="2590"/>
                      <a:pt x="1084" y="2781"/>
                    </a:cubicBezTo>
                    <a:cubicBezTo>
                      <a:pt x="1203" y="2971"/>
                      <a:pt x="1358" y="3138"/>
                      <a:pt x="1524" y="3269"/>
                    </a:cubicBezTo>
                    <a:cubicBezTo>
                      <a:pt x="1691" y="3412"/>
                      <a:pt x="1870" y="3507"/>
                      <a:pt x="2096" y="3543"/>
                    </a:cubicBezTo>
                    <a:cubicBezTo>
                      <a:pt x="2096" y="3543"/>
                      <a:pt x="2036" y="3388"/>
                      <a:pt x="1965" y="3138"/>
                    </a:cubicBezTo>
                    <a:cubicBezTo>
                      <a:pt x="1905" y="2900"/>
                      <a:pt x="1822" y="2567"/>
                      <a:pt x="1786" y="2233"/>
                    </a:cubicBezTo>
                    <a:cubicBezTo>
                      <a:pt x="1774" y="2090"/>
                      <a:pt x="1739" y="1912"/>
                      <a:pt x="1691" y="1721"/>
                    </a:cubicBezTo>
                    <a:cubicBezTo>
                      <a:pt x="1643" y="1531"/>
                      <a:pt x="1584" y="1316"/>
                      <a:pt x="1489" y="1114"/>
                    </a:cubicBezTo>
                    <a:cubicBezTo>
                      <a:pt x="1405" y="912"/>
                      <a:pt x="1298" y="709"/>
                      <a:pt x="1167" y="531"/>
                    </a:cubicBezTo>
                    <a:cubicBezTo>
                      <a:pt x="1024" y="364"/>
                      <a:pt x="869" y="221"/>
                      <a:pt x="679" y="126"/>
                    </a:cubicBezTo>
                    <a:cubicBezTo>
                      <a:pt x="511" y="47"/>
                      <a:pt x="335" y="1"/>
                      <a:pt x="138"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48"/>
              <p:cNvSpPr/>
              <p:nvPr/>
            </p:nvSpPr>
            <p:spPr>
              <a:xfrm>
                <a:off x="6722022" y="3141084"/>
                <a:ext cx="85777" cy="186610"/>
              </a:xfrm>
              <a:custGeom>
                <a:avLst/>
                <a:gdLst/>
                <a:ahLst/>
                <a:cxnLst/>
                <a:rect l="l" t="t" r="r" b="b"/>
                <a:pathLst>
                  <a:path w="1823" h="3966" extrusionOk="0">
                    <a:moveTo>
                      <a:pt x="1" y="1"/>
                    </a:moveTo>
                    <a:cubicBezTo>
                      <a:pt x="1" y="1"/>
                      <a:pt x="60" y="143"/>
                      <a:pt x="131" y="382"/>
                    </a:cubicBezTo>
                    <a:cubicBezTo>
                      <a:pt x="215" y="608"/>
                      <a:pt x="298" y="929"/>
                      <a:pt x="334" y="1263"/>
                    </a:cubicBezTo>
                    <a:cubicBezTo>
                      <a:pt x="346" y="1405"/>
                      <a:pt x="382" y="1572"/>
                      <a:pt x="429" y="1775"/>
                    </a:cubicBezTo>
                    <a:cubicBezTo>
                      <a:pt x="465" y="1977"/>
                      <a:pt x="524" y="2203"/>
                      <a:pt x="608" y="2417"/>
                    </a:cubicBezTo>
                    <a:cubicBezTo>
                      <a:pt x="679" y="2644"/>
                      <a:pt x="774" y="2870"/>
                      <a:pt x="882" y="3084"/>
                    </a:cubicBezTo>
                    <a:cubicBezTo>
                      <a:pt x="1001" y="3299"/>
                      <a:pt x="1132" y="3489"/>
                      <a:pt x="1286" y="3644"/>
                    </a:cubicBezTo>
                    <a:cubicBezTo>
                      <a:pt x="1441" y="3799"/>
                      <a:pt x="1620" y="3918"/>
                      <a:pt x="1822" y="3965"/>
                    </a:cubicBezTo>
                    <a:cubicBezTo>
                      <a:pt x="1822" y="3965"/>
                      <a:pt x="1775" y="3799"/>
                      <a:pt x="1715" y="3537"/>
                    </a:cubicBezTo>
                    <a:cubicBezTo>
                      <a:pt x="1667" y="3287"/>
                      <a:pt x="1596" y="2929"/>
                      <a:pt x="1572" y="2572"/>
                    </a:cubicBezTo>
                    <a:cubicBezTo>
                      <a:pt x="1560" y="2429"/>
                      <a:pt x="1536" y="2251"/>
                      <a:pt x="1489" y="2036"/>
                    </a:cubicBezTo>
                    <a:cubicBezTo>
                      <a:pt x="1453" y="1834"/>
                      <a:pt x="1394" y="1596"/>
                      <a:pt x="1322" y="1370"/>
                    </a:cubicBezTo>
                    <a:cubicBezTo>
                      <a:pt x="1251" y="1144"/>
                      <a:pt x="1155" y="929"/>
                      <a:pt x="1036" y="727"/>
                    </a:cubicBezTo>
                    <a:cubicBezTo>
                      <a:pt x="917" y="524"/>
                      <a:pt x="774" y="346"/>
                      <a:pt x="608" y="215"/>
                    </a:cubicBezTo>
                    <a:cubicBezTo>
                      <a:pt x="429" y="96"/>
                      <a:pt x="227" y="1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48"/>
              <p:cNvSpPr/>
              <p:nvPr/>
            </p:nvSpPr>
            <p:spPr>
              <a:xfrm>
                <a:off x="6784226" y="3196559"/>
                <a:ext cx="79001" cy="198891"/>
              </a:xfrm>
              <a:custGeom>
                <a:avLst/>
                <a:gdLst/>
                <a:ahLst/>
                <a:cxnLst/>
                <a:rect l="l" t="t" r="r" b="b"/>
                <a:pathLst>
                  <a:path w="1679" h="4227" extrusionOk="0">
                    <a:moveTo>
                      <a:pt x="0" y="0"/>
                    </a:moveTo>
                    <a:cubicBezTo>
                      <a:pt x="0" y="0"/>
                      <a:pt x="60" y="155"/>
                      <a:pt x="119" y="405"/>
                    </a:cubicBezTo>
                    <a:cubicBezTo>
                      <a:pt x="179" y="655"/>
                      <a:pt x="250" y="1000"/>
                      <a:pt x="274" y="1358"/>
                    </a:cubicBezTo>
                    <a:cubicBezTo>
                      <a:pt x="298" y="1500"/>
                      <a:pt x="310" y="1691"/>
                      <a:pt x="345" y="1905"/>
                    </a:cubicBezTo>
                    <a:cubicBezTo>
                      <a:pt x="393" y="2108"/>
                      <a:pt x="441" y="2346"/>
                      <a:pt x="512" y="2584"/>
                    </a:cubicBezTo>
                    <a:cubicBezTo>
                      <a:pt x="572" y="2822"/>
                      <a:pt x="655" y="3060"/>
                      <a:pt x="762" y="3286"/>
                    </a:cubicBezTo>
                    <a:cubicBezTo>
                      <a:pt x="869" y="3513"/>
                      <a:pt x="1000" y="3715"/>
                      <a:pt x="1143" y="3882"/>
                    </a:cubicBezTo>
                    <a:cubicBezTo>
                      <a:pt x="1298" y="4048"/>
                      <a:pt x="1476" y="4167"/>
                      <a:pt x="1679" y="4227"/>
                    </a:cubicBezTo>
                    <a:cubicBezTo>
                      <a:pt x="1679" y="4227"/>
                      <a:pt x="1631" y="4060"/>
                      <a:pt x="1572" y="3798"/>
                    </a:cubicBezTo>
                    <a:cubicBezTo>
                      <a:pt x="1524" y="3524"/>
                      <a:pt x="1465" y="3167"/>
                      <a:pt x="1441" y="2798"/>
                    </a:cubicBezTo>
                    <a:cubicBezTo>
                      <a:pt x="1429" y="2655"/>
                      <a:pt x="1405" y="2465"/>
                      <a:pt x="1369" y="2251"/>
                    </a:cubicBezTo>
                    <a:cubicBezTo>
                      <a:pt x="1334" y="2024"/>
                      <a:pt x="1286" y="1786"/>
                      <a:pt x="1226" y="1548"/>
                    </a:cubicBezTo>
                    <a:cubicBezTo>
                      <a:pt x="1155" y="1310"/>
                      <a:pt x="1072" y="1072"/>
                      <a:pt x="965" y="857"/>
                    </a:cubicBezTo>
                    <a:cubicBezTo>
                      <a:pt x="845" y="631"/>
                      <a:pt x="714" y="441"/>
                      <a:pt x="560" y="286"/>
                    </a:cubicBezTo>
                    <a:cubicBezTo>
                      <a:pt x="405" y="143"/>
                      <a:pt x="214" y="36"/>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48"/>
              <p:cNvSpPr/>
              <p:nvPr/>
            </p:nvSpPr>
            <p:spPr>
              <a:xfrm>
                <a:off x="6841912" y="3259845"/>
                <a:ext cx="76790" cy="203973"/>
              </a:xfrm>
              <a:custGeom>
                <a:avLst/>
                <a:gdLst/>
                <a:ahLst/>
                <a:cxnLst/>
                <a:rect l="l" t="t" r="r" b="b"/>
                <a:pathLst>
                  <a:path w="1632" h="4335" extrusionOk="0">
                    <a:moveTo>
                      <a:pt x="0" y="1"/>
                    </a:moveTo>
                    <a:lnTo>
                      <a:pt x="0" y="1"/>
                    </a:lnTo>
                    <a:cubicBezTo>
                      <a:pt x="0" y="1"/>
                      <a:pt x="48" y="167"/>
                      <a:pt x="108" y="429"/>
                    </a:cubicBezTo>
                    <a:cubicBezTo>
                      <a:pt x="155" y="691"/>
                      <a:pt x="227" y="1048"/>
                      <a:pt x="250" y="1417"/>
                    </a:cubicBezTo>
                    <a:cubicBezTo>
                      <a:pt x="250" y="1560"/>
                      <a:pt x="274" y="1751"/>
                      <a:pt x="310" y="1977"/>
                    </a:cubicBezTo>
                    <a:cubicBezTo>
                      <a:pt x="346" y="2191"/>
                      <a:pt x="393" y="2430"/>
                      <a:pt x="453" y="2680"/>
                    </a:cubicBezTo>
                    <a:cubicBezTo>
                      <a:pt x="524" y="2918"/>
                      <a:pt x="608" y="3168"/>
                      <a:pt x="715" y="3394"/>
                    </a:cubicBezTo>
                    <a:cubicBezTo>
                      <a:pt x="810" y="3620"/>
                      <a:pt x="941" y="3823"/>
                      <a:pt x="1096" y="3989"/>
                    </a:cubicBezTo>
                    <a:cubicBezTo>
                      <a:pt x="1239" y="4156"/>
                      <a:pt x="1417" y="4275"/>
                      <a:pt x="1632" y="4335"/>
                    </a:cubicBezTo>
                    <a:cubicBezTo>
                      <a:pt x="1632" y="4335"/>
                      <a:pt x="1572" y="4168"/>
                      <a:pt x="1524" y="3906"/>
                    </a:cubicBezTo>
                    <a:cubicBezTo>
                      <a:pt x="1465" y="3644"/>
                      <a:pt x="1405" y="3287"/>
                      <a:pt x="1382" y="2918"/>
                    </a:cubicBezTo>
                    <a:cubicBezTo>
                      <a:pt x="1370" y="2763"/>
                      <a:pt x="1346" y="2572"/>
                      <a:pt x="1310" y="2358"/>
                    </a:cubicBezTo>
                    <a:cubicBezTo>
                      <a:pt x="1274" y="2132"/>
                      <a:pt x="1227" y="1894"/>
                      <a:pt x="1167" y="1656"/>
                    </a:cubicBezTo>
                    <a:cubicBezTo>
                      <a:pt x="1096" y="1406"/>
                      <a:pt x="1012" y="1156"/>
                      <a:pt x="917" y="929"/>
                    </a:cubicBezTo>
                    <a:cubicBezTo>
                      <a:pt x="810" y="703"/>
                      <a:pt x="679" y="501"/>
                      <a:pt x="536" y="334"/>
                    </a:cubicBezTo>
                    <a:cubicBezTo>
                      <a:pt x="381" y="179"/>
                      <a:pt x="203" y="6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48"/>
              <p:cNvSpPr/>
              <p:nvPr/>
            </p:nvSpPr>
            <p:spPr>
              <a:xfrm>
                <a:off x="6896823" y="3327648"/>
                <a:ext cx="79566" cy="201149"/>
              </a:xfrm>
              <a:custGeom>
                <a:avLst/>
                <a:gdLst/>
                <a:ahLst/>
                <a:cxnLst/>
                <a:rect l="l" t="t" r="r" b="b"/>
                <a:pathLst>
                  <a:path w="1691" h="4275" extrusionOk="0">
                    <a:moveTo>
                      <a:pt x="0" y="0"/>
                    </a:moveTo>
                    <a:cubicBezTo>
                      <a:pt x="0" y="0"/>
                      <a:pt x="48" y="167"/>
                      <a:pt x="107" y="441"/>
                    </a:cubicBezTo>
                    <a:cubicBezTo>
                      <a:pt x="155" y="703"/>
                      <a:pt x="215" y="1060"/>
                      <a:pt x="238" y="1429"/>
                    </a:cubicBezTo>
                    <a:cubicBezTo>
                      <a:pt x="250" y="1584"/>
                      <a:pt x="274" y="1774"/>
                      <a:pt x="310" y="1989"/>
                    </a:cubicBezTo>
                    <a:cubicBezTo>
                      <a:pt x="346" y="2203"/>
                      <a:pt x="393" y="2441"/>
                      <a:pt x="465" y="2691"/>
                    </a:cubicBezTo>
                    <a:cubicBezTo>
                      <a:pt x="524" y="2929"/>
                      <a:pt x="619" y="3167"/>
                      <a:pt x="727" y="3394"/>
                    </a:cubicBezTo>
                    <a:cubicBezTo>
                      <a:pt x="834" y="3608"/>
                      <a:pt x="965" y="3810"/>
                      <a:pt x="1131" y="3965"/>
                    </a:cubicBezTo>
                    <a:cubicBezTo>
                      <a:pt x="1286" y="4120"/>
                      <a:pt x="1477" y="4227"/>
                      <a:pt x="1691" y="4275"/>
                    </a:cubicBezTo>
                    <a:cubicBezTo>
                      <a:pt x="1691" y="4275"/>
                      <a:pt x="1631" y="4108"/>
                      <a:pt x="1572" y="3858"/>
                    </a:cubicBezTo>
                    <a:cubicBezTo>
                      <a:pt x="1512" y="3596"/>
                      <a:pt x="1441" y="3251"/>
                      <a:pt x="1405" y="2894"/>
                    </a:cubicBezTo>
                    <a:cubicBezTo>
                      <a:pt x="1393" y="2751"/>
                      <a:pt x="1369" y="2560"/>
                      <a:pt x="1334" y="2346"/>
                    </a:cubicBezTo>
                    <a:cubicBezTo>
                      <a:pt x="1298" y="2132"/>
                      <a:pt x="1239" y="1893"/>
                      <a:pt x="1179" y="1655"/>
                    </a:cubicBezTo>
                    <a:cubicBezTo>
                      <a:pt x="1108" y="1417"/>
                      <a:pt x="1024" y="1179"/>
                      <a:pt x="917" y="953"/>
                    </a:cubicBezTo>
                    <a:cubicBezTo>
                      <a:pt x="810" y="727"/>
                      <a:pt x="679" y="512"/>
                      <a:pt x="536" y="357"/>
                    </a:cubicBezTo>
                    <a:cubicBezTo>
                      <a:pt x="381" y="191"/>
                      <a:pt x="203"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48"/>
              <p:cNvSpPr/>
              <p:nvPr/>
            </p:nvSpPr>
            <p:spPr>
              <a:xfrm>
                <a:off x="6952251" y="3395969"/>
                <a:ext cx="87471" cy="189998"/>
              </a:xfrm>
              <a:custGeom>
                <a:avLst/>
                <a:gdLst/>
                <a:ahLst/>
                <a:cxnLst/>
                <a:rect l="l" t="t" r="r" b="b"/>
                <a:pathLst>
                  <a:path w="1859" h="4038" extrusionOk="0">
                    <a:moveTo>
                      <a:pt x="1" y="1"/>
                    </a:moveTo>
                    <a:cubicBezTo>
                      <a:pt x="1" y="1"/>
                      <a:pt x="49" y="168"/>
                      <a:pt x="108" y="429"/>
                    </a:cubicBezTo>
                    <a:cubicBezTo>
                      <a:pt x="168" y="691"/>
                      <a:pt x="239" y="1037"/>
                      <a:pt x="263" y="1406"/>
                    </a:cubicBezTo>
                    <a:cubicBezTo>
                      <a:pt x="275" y="1549"/>
                      <a:pt x="299" y="1739"/>
                      <a:pt x="346" y="1942"/>
                    </a:cubicBezTo>
                    <a:cubicBezTo>
                      <a:pt x="382" y="2156"/>
                      <a:pt x="442" y="2382"/>
                      <a:pt x="513" y="2620"/>
                    </a:cubicBezTo>
                    <a:cubicBezTo>
                      <a:pt x="596" y="2846"/>
                      <a:pt x="692" y="3073"/>
                      <a:pt x="811" y="3275"/>
                    </a:cubicBezTo>
                    <a:cubicBezTo>
                      <a:pt x="930" y="3477"/>
                      <a:pt x="1073" y="3656"/>
                      <a:pt x="1251" y="3799"/>
                    </a:cubicBezTo>
                    <a:cubicBezTo>
                      <a:pt x="1418" y="3930"/>
                      <a:pt x="1620" y="4013"/>
                      <a:pt x="1858" y="4037"/>
                    </a:cubicBezTo>
                    <a:cubicBezTo>
                      <a:pt x="1858" y="4037"/>
                      <a:pt x="1799" y="3894"/>
                      <a:pt x="1715" y="3656"/>
                    </a:cubicBezTo>
                    <a:cubicBezTo>
                      <a:pt x="1644" y="3418"/>
                      <a:pt x="1549" y="3096"/>
                      <a:pt x="1513" y="2751"/>
                    </a:cubicBezTo>
                    <a:cubicBezTo>
                      <a:pt x="1489" y="2608"/>
                      <a:pt x="1465" y="2430"/>
                      <a:pt x="1418" y="2227"/>
                    </a:cubicBezTo>
                    <a:cubicBezTo>
                      <a:pt x="1370" y="2025"/>
                      <a:pt x="1311" y="1799"/>
                      <a:pt x="1239" y="1572"/>
                    </a:cubicBezTo>
                    <a:cubicBezTo>
                      <a:pt x="1156" y="1346"/>
                      <a:pt x="1061" y="1120"/>
                      <a:pt x="953" y="906"/>
                    </a:cubicBezTo>
                    <a:cubicBezTo>
                      <a:pt x="834" y="691"/>
                      <a:pt x="703" y="489"/>
                      <a:pt x="549" y="334"/>
                    </a:cubicBezTo>
                    <a:cubicBezTo>
                      <a:pt x="382" y="179"/>
                      <a:pt x="203" y="6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48"/>
              <p:cNvSpPr/>
              <p:nvPr/>
            </p:nvSpPr>
            <p:spPr>
              <a:xfrm>
                <a:off x="7009985" y="3460431"/>
                <a:ext cx="100881" cy="172071"/>
              </a:xfrm>
              <a:custGeom>
                <a:avLst/>
                <a:gdLst/>
                <a:ahLst/>
                <a:cxnLst/>
                <a:rect l="l" t="t" r="r" b="b"/>
                <a:pathLst>
                  <a:path w="2144" h="3657" extrusionOk="0">
                    <a:moveTo>
                      <a:pt x="12" y="0"/>
                    </a:moveTo>
                    <a:lnTo>
                      <a:pt x="12" y="0"/>
                    </a:lnTo>
                    <a:cubicBezTo>
                      <a:pt x="0" y="0"/>
                      <a:pt x="60" y="167"/>
                      <a:pt x="131" y="417"/>
                    </a:cubicBezTo>
                    <a:cubicBezTo>
                      <a:pt x="203" y="667"/>
                      <a:pt x="274" y="1000"/>
                      <a:pt x="322" y="1334"/>
                    </a:cubicBezTo>
                    <a:cubicBezTo>
                      <a:pt x="334" y="1476"/>
                      <a:pt x="369" y="1655"/>
                      <a:pt x="417" y="1857"/>
                    </a:cubicBezTo>
                    <a:cubicBezTo>
                      <a:pt x="465" y="2048"/>
                      <a:pt x="536" y="2262"/>
                      <a:pt x="619" y="2477"/>
                    </a:cubicBezTo>
                    <a:cubicBezTo>
                      <a:pt x="715" y="2691"/>
                      <a:pt x="822" y="2893"/>
                      <a:pt x="965" y="3072"/>
                    </a:cubicBezTo>
                    <a:cubicBezTo>
                      <a:pt x="1108" y="3250"/>
                      <a:pt x="1274" y="3405"/>
                      <a:pt x="1465" y="3512"/>
                    </a:cubicBezTo>
                    <a:cubicBezTo>
                      <a:pt x="1639" y="3600"/>
                      <a:pt x="1843" y="3657"/>
                      <a:pt x="2077" y="3657"/>
                    </a:cubicBezTo>
                    <a:cubicBezTo>
                      <a:pt x="2099" y="3657"/>
                      <a:pt x="2121" y="3656"/>
                      <a:pt x="2143" y="3655"/>
                    </a:cubicBezTo>
                    <a:cubicBezTo>
                      <a:pt x="2143" y="3655"/>
                      <a:pt x="2060" y="3524"/>
                      <a:pt x="1965" y="3310"/>
                    </a:cubicBezTo>
                    <a:cubicBezTo>
                      <a:pt x="1870" y="3108"/>
                      <a:pt x="1762" y="2810"/>
                      <a:pt x="1703" y="2500"/>
                    </a:cubicBezTo>
                    <a:cubicBezTo>
                      <a:pt x="1679" y="2369"/>
                      <a:pt x="1631" y="2203"/>
                      <a:pt x="1584" y="2012"/>
                    </a:cubicBezTo>
                    <a:cubicBezTo>
                      <a:pt x="1524" y="1834"/>
                      <a:pt x="1453" y="1631"/>
                      <a:pt x="1358" y="1417"/>
                    </a:cubicBezTo>
                    <a:cubicBezTo>
                      <a:pt x="1262" y="1215"/>
                      <a:pt x="1155" y="1000"/>
                      <a:pt x="1024" y="810"/>
                    </a:cubicBezTo>
                    <a:cubicBezTo>
                      <a:pt x="905" y="607"/>
                      <a:pt x="750" y="429"/>
                      <a:pt x="584" y="298"/>
                    </a:cubicBezTo>
                    <a:cubicBezTo>
                      <a:pt x="417" y="155"/>
                      <a:pt x="227" y="48"/>
                      <a:pt x="12"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48"/>
              <p:cNvSpPr/>
              <p:nvPr/>
            </p:nvSpPr>
            <p:spPr>
              <a:xfrm>
                <a:off x="7073271" y="3518117"/>
                <a:ext cx="119937" cy="149109"/>
              </a:xfrm>
              <a:custGeom>
                <a:avLst/>
                <a:gdLst/>
                <a:ahLst/>
                <a:cxnLst/>
                <a:rect l="l" t="t" r="r" b="b"/>
                <a:pathLst>
                  <a:path w="2549" h="3169" extrusionOk="0">
                    <a:moveTo>
                      <a:pt x="1" y="0"/>
                    </a:moveTo>
                    <a:cubicBezTo>
                      <a:pt x="1" y="0"/>
                      <a:pt x="72" y="143"/>
                      <a:pt x="144" y="370"/>
                    </a:cubicBezTo>
                    <a:cubicBezTo>
                      <a:pt x="227" y="596"/>
                      <a:pt x="334" y="905"/>
                      <a:pt x="394" y="1227"/>
                    </a:cubicBezTo>
                    <a:cubicBezTo>
                      <a:pt x="417" y="1346"/>
                      <a:pt x="453" y="1513"/>
                      <a:pt x="525" y="1691"/>
                    </a:cubicBezTo>
                    <a:cubicBezTo>
                      <a:pt x="584" y="1870"/>
                      <a:pt x="667" y="2060"/>
                      <a:pt x="775" y="2251"/>
                    </a:cubicBezTo>
                    <a:cubicBezTo>
                      <a:pt x="882" y="2429"/>
                      <a:pt x="1025" y="2608"/>
                      <a:pt x="1191" y="2751"/>
                    </a:cubicBezTo>
                    <a:cubicBezTo>
                      <a:pt x="1358" y="2906"/>
                      <a:pt x="1549" y="3025"/>
                      <a:pt x="1775" y="3096"/>
                    </a:cubicBezTo>
                    <a:cubicBezTo>
                      <a:pt x="1921" y="3142"/>
                      <a:pt x="2082" y="3168"/>
                      <a:pt x="2254" y="3168"/>
                    </a:cubicBezTo>
                    <a:cubicBezTo>
                      <a:pt x="2349" y="3168"/>
                      <a:pt x="2447" y="3161"/>
                      <a:pt x="2549" y="3144"/>
                    </a:cubicBezTo>
                    <a:cubicBezTo>
                      <a:pt x="2549" y="3144"/>
                      <a:pt x="2453" y="3036"/>
                      <a:pt x="2334" y="2846"/>
                    </a:cubicBezTo>
                    <a:cubicBezTo>
                      <a:pt x="2215" y="2667"/>
                      <a:pt x="2072" y="2405"/>
                      <a:pt x="1977" y="2120"/>
                    </a:cubicBezTo>
                    <a:cubicBezTo>
                      <a:pt x="1941" y="2001"/>
                      <a:pt x="1894" y="1858"/>
                      <a:pt x="1810" y="1691"/>
                    </a:cubicBezTo>
                    <a:cubicBezTo>
                      <a:pt x="1739" y="1524"/>
                      <a:pt x="1644" y="1346"/>
                      <a:pt x="1537" y="1155"/>
                    </a:cubicBezTo>
                    <a:cubicBezTo>
                      <a:pt x="1418" y="977"/>
                      <a:pt x="1287" y="798"/>
                      <a:pt x="1144" y="631"/>
                    </a:cubicBezTo>
                    <a:cubicBezTo>
                      <a:pt x="989" y="465"/>
                      <a:pt x="822" y="322"/>
                      <a:pt x="632" y="215"/>
                    </a:cubicBezTo>
                    <a:cubicBezTo>
                      <a:pt x="453" y="96"/>
                      <a:pt x="239" y="2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3" name="Google Shape;5873;p48"/>
            <p:cNvGrpSpPr/>
            <p:nvPr/>
          </p:nvGrpSpPr>
          <p:grpSpPr>
            <a:xfrm rot="-2959597">
              <a:off x="5069490" y="4253755"/>
              <a:ext cx="1844480" cy="1196556"/>
              <a:chOff x="5966825" y="3635467"/>
              <a:chExt cx="1844327" cy="1196457"/>
            </a:xfrm>
          </p:grpSpPr>
          <p:sp>
            <p:nvSpPr>
              <p:cNvPr id="5874" name="Google Shape;5874;p48"/>
              <p:cNvSpPr/>
              <p:nvPr/>
            </p:nvSpPr>
            <p:spPr>
              <a:xfrm>
                <a:off x="7149449" y="4155400"/>
                <a:ext cx="130053" cy="138099"/>
              </a:xfrm>
              <a:custGeom>
                <a:avLst/>
                <a:gdLst/>
                <a:ahLst/>
                <a:cxnLst/>
                <a:rect l="l" t="t" r="r" b="b"/>
                <a:pathLst>
                  <a:path w="2764" h="2935" extrusionOk="0">
                    <a:moveTo>
                      <a:pt x="291" y="1"/>
                    </a:moveTo>
                    <a:cubicBezTo>
                      <a:pt x="197" y="1"/>
                      <a:pt x="100" y="6"/>
                      <a:pt x="1" y="18"/>
                    </a:cubicBezTo>
                    <a:cubicBezTo>
                      <a:pt x="1" y="18"/>
                      <a:pt x="108" y="125"/>
                      <a:pt x="227" y="303"/>
                    </a:cubicBezTo>
                    <a:cubicBezTo>
                      <a:pt x="346" y="482"/>
                      <a:pt x="489" y="732"/>
                      <a:pt x="584" y="1006"/>
                    </a:cubicBezTo>
                    <a:cubicBezTo>
                      <a:pt x="620" y="1113"/>
                      <a:pt x="680" y="1256"/>
                      <a:pt x="751" y="1411"/>
                    </a:cubicBezTo>
                    <a:cubicBezTo>
                      <a:pt x="834" y="1565"/>
                      <a:pt x="930" y="1732"/>
                      <a:pt x="1061" y="1899"/>
                    </a:cubicBezTo>
                    <a:cubicBezTo>
                      <a:pt x="1180" y="2077"/>
                      <a:pt x="1323" y="2244"/>
                      <a:pt x="1489" y="2387"/>
                    </a:cubicBezTo>
                    <a:cubicBezTo>
                      <a:pt x="1656" y="2542"/>
                      <a:pt x="1846" y="2673"/>
                      <a:pt x="2061" y="2768"/>
                    </a:cubicBezTo>
                    <a:cubicBezTo>
                      <a:pt x="2275" y="2863"/>
                      <a:pt x="2501" y="2923"/>
                      <a:pt x="2763" y="2935"/>
                    </a:cubicBezTo>
                    <a:cubicBezTo>
                      <a:pt x="2763" y="2935"/>
                      <a:pt x="2692" y="2804"/>
                      <a:pt x="2608" y="2589"/>
                    </a:cubicBezTo>
                    <a:cubicBezTo>
                      <a:pt x="2513" y="2387"/>
                      <a:pt x="2406" y="2101"/>
                      <a:pt x="2347" y="1815"/>
                    </a:cubicBezTo>
                    <a:cubicBezTo>
                      <a:pt x="2323" y="1696"/>
                      <a:pt x="2275" y="1542"/>
                      <a:pt x="2204" y="1375"/>
                    </a:cubicBezTo>
                    <a:cubicBezTo>
                      <a:pt x="2132" y="1208"/>
                      <a:pt x="2049" y="1030"/>
                      <a:pt x="1930" y="863"/>
                    </a:cubicBezTo>
                    <a:cubicBezTo>
                      <a:pt x="1799" y="696"/>
                      <a:pt x="1656" y="530"/>
                      <a:pt x="1477" y="387"/>
                    </a:cubicBezTo>
                    <a:cubicBezTo>
                      <a:pt x="1299" y="256"/>
                      <a:pt x="1084" y="137"/>
                      <a:pt x="834" y="65"/>
                    </a:cubicBezTo>
                    <a:cubicBezTo>
                      <a:pt x="673" y="25"/>
                      <a:pt x="489" y="1"/>
                      <a:pt x="29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48"/>
              <p:cNvSpPr/>
              <p:nvPr/>
            </p:nvSpPr>
            <p:spPr>
              <a:xfrm>
                <a:off x="7053132" y="4128439"/>
                <a:ext cx="146804" cy="124501"/>
              </a:xfrm>
              <a:custGeom>
                <a:avLst/>
                <a:gdLst/>
                <a:ahLst/>
                <a:cxnLst/>
                <a:rect l="l" t="t" r="r" b="b"/>
                <a:pathLst>
                  <a:path w="3120" h="2646" extrusionOk="0">
                    <a:moveTo>
                      <a:pt x="408" y="1"/>
                    </a:moveTo>
                    <a:cubicBezTo>
                      <a:pt x="277" y="1"/>
                      <a:pt x="141" y="10"/>
                      <a:pt x="0" y="31"/>
                    </a:cubicBezTo>
                    <a:cubicBezTo>
                      <a:pt x="0" y="31"/>
                      <a:pt x="107" y="138"/>
                      <a:pt x="238" y="305"/>
                    </a:cubicBezTo>
                    <a:cubicBezTo>
                      <a:pt x="381" y="472"/>
                      <a:pt x="536" y="698"/>
                      <a:pt x="643" y="960"/>
                    </a:cubicBezTo>
                    <a:cubicBezTo>
                      <a:pt x="691" y="1067"/>
                      <a:pt x="750" y="1198"/>
                      <a:pt x="845" y="1353"/>
                    </a:cubicBezTo>
                    <a:cubicBezTo>
                      <a:pt x="929" y="1495"/>
                      <a:pt x="1048" y="1650"/>
                      <a:pt x="1191" y="1805"/>
                    </a:cubicBezTo>
                    <a:cubicBezTo>
                      <a:pt x="1334" y="1960"/>
                      <a:pt x="1500" y="2115"/>
                      <a:pt x="1679" y="2246"/>
                    </a:cubicBezTo>
                    <a:cubicBezTo>
                      <a:pt x="1869" y="2365"/>
                      <a:pt x="2084" y="2484"/>
                      <a:pt x="2334" y="2555"/>
                    </a:cubicBezTo>
                    <a:cubicBezTo>
                      <a:pt x="2522" y="2612"/>
                      <a:pt x="2725" y="2646"/>
                      <a:pt x="2944" y="2646"/>
                    </a:cubicBezTo>
                    <a:cubicBezTo>
                      <a:pt x="3001" y="2646"/>
                      <a:pt x="3060" y="2643"/>
                      <a:pt x="3120" y="2638"/>
                    </a:cubicBezTo>
                    <a:cubicBezTo>
                      <a:pt x="3120" y="2638"/>
                      <a:pt x="3036" y="2519"/>
                      <a:pt x="2917" y="2329"/>
                    </a:cubicBezTo>
                    <a:cubicBezTo>
                      <a:pt x="2810" y="2150"/>
                      <a:pt x="2667" y="1888"/>
                      <a:pt x="2584" y="1615"/>
                    </a:cubicBezTo>
                    <a:cubicBezTo>
                      <a:pt x="2548" y="1507"/>
                      <a:pt x="2489" y="1365"/>
                      <a:pt x="2405" y="1210"/>
                    </a:cubicBezTo>
                    <a:cubicBezTo>
                      <a:pt x="2322" y="1067"/>
                      <a:pt x="2215" y="900"/>
                      <a:pt x="2072" y="745"/>
                    </a:cubicBezTo>
                    <a:cubicBezTo>
                      <a:pt x="1929" y="591"/>
                      <a:pt x="1762" y="436"/>
                      <a:pt x="1572" y="317"/>
                    </a:cubicBezTo>
                    <a:cubicBezTo>
                      <a:pt x="1369" y="198"/>
                      <a:pt x="1143" y="102"/>
                      <a:pt x="881" y="43"/>
                    </a:cubicBezTo>
                    <a:cubicBezTo>
                      <a:pt x="734" y="16"/>
                      <a:pt x="576" y="1"/>
                      <a:pt x="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48"/>
              <p:cNvSpPr/>
              <p:nvPr/>
            </p:nvSpPr>
            <p:spPr>
              <a:xfrm>
                <a:off x="6953380" y="4104677"/>
                <a:ext cx="157485" cy="117208"/>
              </a:xfrm>
              <a:custGeom>
                <a:avLst/>
                <a:gdLst/>
                <a:ahLst/>
                <a:cxnLst/>
                <a:rect l="l" t="t" r="r" b="b"/>
                <a:pathLst>
                  <a:path w="3347" h="2491" extrusionOk="0">
                    <a:moveTo>
                      <a:pt x="3336" y="2465"/>
                    </a:moveTo>
                    <a:lnTo>
                      <a:pt x="3336" y="2465"/>
                    </a:lnTo>
                    <a:cubicBezTo>
                      <a:pt x="3343" y="2473"/>
                      <a:pt x="3346" y="2477"/>
                      <a:pt x="3346" y="2477"/>
                    </a:cubicBezTo>
                    <a:cubicBezTo>
                      <a:pt x="3346" y="2467"/>
                      <a:pt x="3339" y="2465"/>
                      <a:pt x="3336" y="2465"/>
                    </a:cubicBezTo>
                    <a:close/>
                    <a:moveTo>
                      <a:pt x="476" y="0"/>
                    </a:moveTo>
                    <a:cubicBezTo>
                      <a:pt x="325" y="0"/>
                      <a:pt x="167" y="12"/>
                      <a:pt x="1" y="36"/>
                    </a:cubicBezTo>
                    <a:cubicBezTo>
                      <a:pt x="1" y="36"/>
                      <a:pt x="108" y="143"/>
                      <a:pt x="251" y="310"/>
                    </a:cubicBezTo>
                    <a:cubicBezTo>
                      <a:pt x="394" y="465"/>
                      <a:pt x="560" y="691"/>
                      <a:pt x="679" y="953"/>
                    </a:cubicBezTo>
                    <a:cubicBezTo>
                      <a:pt x="727" y="1048"/>
                      <a:pt x="799" y="1179"/>
                      <a:pt x="894" y="1322"/>
                    </a:cubicBezTo>
                    <a:cubicBezTo>
                      <a:pt x="989" y="1465"/>
                      <a:pt x="1108" y="1608"/>
                      <a:pt x="1263" y="1762"/>
                    </a:cubicBezTo>
                    <a:cubicBezTo>
                      <a:pt x="1406" y="1905"/>
                      <a:pt x="1584" y="2048"/>
                      <a:pt x="1787" y="2167"/>
                    </a:cubicBezTo>
                    <a:cubicBezTo>
                      <a:pt x="2001" y="2286"/>
                      <a:pt x="2227" y="2381"/>
                      <a:pt x="2489" y="2429"/>
                    </a:cubicBezTo>
                    <a:cubicBezTo>
                      <a:pt x="2647" y="2467"/>
                      <a:pt x="2820" y="2490"/>
                      <a:pt x="3004" y="2490"/>
                    </a:cubicBezTo>
                    <a:cubicBezTo>
                      <a:pt x="3111" y="2490"/>
                      <a:pt x="3221" y="2482"/>
                      <a:pt x="3335" y="2465"/>
                    </a:cubicBezTo>
                    <a:cubicBezTo>
                      <a:pt x="3335" y="2465"/>
                      <a:pt x="3335" y="2465"/>
                      <a:pt x="3336" y="2465"/>
                    </a:cubicBezTo>
                    <a:lnTo>
                      <a:pt x="3336" y="2465"/>
                    </a:lnTo>
                    <a:cubicBezTo>
                      <a:pt x="3306" y="2431"/>
                      <a:pt x="3215" y="2327"/>
                      <a:pt x="3108" y="2191"/>
                    </a:cubicBezTo>
                    <a:cubicBezTo>
                      <a:pt x="2989" y="2012"/>
                      <a:pt x="2823" y="1774"/>
                      <a:pt x="2727" y="1512"/>
                    </a:cubicBezTo>
                    <a:cubicBezTo>
                      <a:pt x="2680" y="1417"/>
                      <a:pt x="2608" y="1274"/>
                      <a:pt x="2525" y="1131"/>
                    </a:cubicBezTo>
                    <a:cubicBezTo>
                      <a:pt x="2430" y="988"/>
                      <a:pt x="2311" y="834"/>
                      <a:pt x="2156" y="691"/>
                    </a:cubicBezTo>
                    <a:cubicBezTo>
                      <a:pt x="2001" y="548"/>
                      <a:pt x="1822" y="405"/>
                      <a:pt x="1620" y="286"/>
                    </a:cubicBezTo>
                    <a:cubicBezTo>
                      <a:pt x="1406" y="179"/>
                      <a:pt x="1168" y="84"/>
                      <a:pt x="906" y="36"/>
                    </a:cubicBezTo>
                    <a:cubicBezTo>
                      <a:pt x="769" y="12"/>
                      <a:pt x="626" y="0"/>
                      <a:pt x="476"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48"/>
              <p:cNvSpPr/>
              <p:nvPr/>
            </p:nvSpPr>
            <p:spPr>
              <a:xfrm>
                <a:off x="6853676" y="4081763"/>
                <a:ext cx="160825" cy="114573"/>
              </a:xfrm>
              <a:custGeom>
                <a:avLst/>
                <a:gdLst/>
                <a:ahLst/>
                <a:cxnLst/>
                <a:rect l="l" t="t" r="r" b="b"/>
                <a:pathLst>
                  <a:path w="3418" h="2435" extrusionOk="0">
                    <a:moveTo>
                      <a:pt x="440" y="0"/>
                    </a:moveTo>
                    <a:cubicBezTo>
                      <a:pt x="299" y="0"/>
                      <a:pt x="152" y="12"/>
                      <a:pt x="0" y="35"/>
                    </a:cubicBezTo>
                    <a:cubicBezTo>
                      <a:pt x="0" y="35"/>
                      <a:pt x="108" y="142"/>
                      <a:pt x="251" y="309"/>
                    </a:cubicBezTo>
                    <a:cubicBezTo>
                      <a:pt x="381" y="463"/>
                      <a:pt x="548" y="690"/>
                      <a:pt x="667" y="952"/>
                    </a:cubicBezTo>
                    <a:cubicBezTo>
                      <a:pt x="703" y="1059"/>
                      <a:pt x="774" y="1178"/>
                      <a:pt x="882" y="1321"/>
                    </a:cubicBezTo>
                    <a:cubicBezTo>
                      <a:pt x="977" y="1464"/>
                      <a:pt x="1108" y="1606"/>
                      <a:pt x="1251" y="1749"/>
                    </a:cubicBezTo>
                    <a:cubicBezTo>
                      <a:pt x="1405" y="1892"/>
                      <a:pt x="1596" y="2035"/>
                      <a:pt x="1798" y="2142"/>
                    </a:cubicBezTo>
                    <a:cubicBezTo>
                      <a:pt x="2013" y="2261"/>
                      <a:pt x="2251" y="2345"/>
                      <a:pt x="2525" y="2392"/>
                    </a:cubicBezTo>
                    <a:cubicBezTo>
                      <a:pt x="2672" y="2419"/>
                      <a:pt x="2830" y="2434"/>
                      <a:pt x="2998" y="2434"/>
                    </a:cubicBezTo>
                    <a:cubicBezTo>
                      <a:pt x="3128" y="2434"/>
                      <a:pt x="3265" y="2425"/>
                      <a:pt x="3406" y="2404"/>
                    </a:cubicBezTo>
                    <a:lnTo>
                      <a:pt x="3418" y="2404"/>
                    </a:lnTo>
                    <a:cubicBezTo>
                      <a:pt x="3418" y="2404"/>
                      <a:pt x="3299" y="2297"/>
                      <a:pt x="3168" y="2130"/>
                    </a:cubicBezTo>
                    <a:cubicBezTo>
                      <a:pt x="3025" y="1964"/>
                      <a:pt x="2858" y="1737"/>
                      <a:pt x="2751" y="1487"/>
                    </a:cubicBezTo>
                    <a:cubicBezTo>
                      <a:pt x="2703" y="1380"/>
                      <a:pt x="2632" y="1249"/>
                      <a:pt x="2537" y="1118"/>
                    </a:cubicBezTo>
                    <a:cubicBezTo>
                      <a:pt x="2429" y="975"/>
                      <a:pt x="2310" y="821"/>
                      <a:pt x="2156" y="678"/>
                    </a:cubicBezTo>
                    <a:cubicBezTo>
                      <a:pt x="2001" y="535"/>
                      <a:pt x="1822" y="404"/>
                      <a:pt x="1608" y="285"/>
                    </a:cubicBezTo>
                    <a:cubicBezTo>
                      <a:pt x="1394" y="178"/>
                      <a:pt x="1155" y="94"/>
                      <a:pt x="893" y="47"/>
                    </a:cubicBezTo>
                    <a:cubicBezTo>
                      <a:pt x="749" y="15"/>
                      <a:pt x="598" y="0"/>
                      <a:pt x="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48"/>
              <p:cNvSpPr/>
              <p:nvPr/>
            </p:nvSpPr>
            <p:spPr>
              <a:xfrm>
                <a:off x="6757312" y="4056260"/>
                <a:ext cx="157485" cy="116784"/>
              </a:xfrm>
              <a:custGeom>
                <a:avLst/>
                <a:gdLst/>
                <a:ahLst/>
                <a:cxnLst/>
                <a:rect l="l" t="t" r="r" b="b"/>
                <a:pathLst>
                  <a:path w="3347" h="2482" extrusionOk="0">
                    <a:moveTo>
                      <a:pt x="291" y="0"/>
                    </a:moveTo>
                    <a:cubicBezTo>
                      <a:pt x="197" y="0"/>
                      <a:pt x="100" y="6"/>
                      <a:pt x="1" y="17"/>
                    </a:cubicBezTo>
                    <a:cubicBezTo>
                      <a:pt x="1" y="17"/>
                      <a:pt x="96" y="136"/>
                      <a:pt x="227" y="303"/>
                    </a:cubicBezTo>
                    <a:cubicBezTo>
                      <a:pt x="358" y="482"/>
                      <a:pt x="513" y="720"/>
                      <a:pt x="620" y="982"/>
                    </a:cubicBezTo>
                    <a:cubicBezTo>
                      <a:pt x="667" y="1077"/>
                      <a:pt x="727" y="1208"/>
                      <a:pt x="822" y="1351"/>
                    </a:cubicBezTo>
                    <a:cubicBezTo>
                      <a:pt x="917" y="1494"/>
                      <a:pt x="1036" y="1648"/>
                      <a:pt x="1191" y="1803"/>
                    </a:cubicBezTo>
                    <a:cubicBezTo>
                      <a:pt x="1334" y="1946"/>
                      <a:pt x="1513" y="2089"/>
                      <a:pt x="1727" y="2196"/>
                    </a:cubicBezTo>
                    <a:cubicBezTo>
                      <a:pt x="1929" y="2315"/>
                      <a:pt x="2168" y="2398"/>
                      <a:pt x="2441" y="2446"/>
                    </a:cubicBezTo>
                    <a:cubicBezTo>
                      <a:pt x="2572" y="2470"/>
                      <a:pt x="2715" y="2482"/>
                      <a:pt x="2866" y="2482"/>
                    </a:cubicBezTo>
                    <a:cubicBezTo>
                      <a:pt x="3016" y="2482"/>
                      <a:pt x="3174" y="2470"/>
                      <a:pt x="3334" y="2446"/>
                    </a:cubicBezTo>
                    <a:lnTo>
                      <a:pt x="3346" y="2446"/>
                    </a:lnTo>
                    <a:cubicBezTo>
                      <a:pt x="3346" y="2446"/>
                      <a:pt x="3227" y="2351"/>
                      <a:pt x="3084" y="2184"/>
                    </a:cubicBezTo>
                    <a:cubicBezTo>
                      <a:pt x="2941" y="2017"/>
                      <a:pt x="2775" y="1791"/>
                      <a:pt x="2668" y="1541"/>
                    </a:cubicBezTo>
                    <a:cubicBezTo>
                      <a:pt x="2620" y="1434"/>
                      <a:pt x="2549" y="1303"/>
                      <a:pt x="2453" y="1172"/>
                    </a:cubicBezTo>
                    <a:cubicBezTo>
                      <a:pt x="2358" y="1029"/>
                      <a:pt x="2227" y="874"/>
                      <a:pt x="2084" y="732"/>
                    </a:cubicBezTo>
                    <a:cubicBezTo>
                      <a:pt x="1929" y="589"/>
                      <a:pt x="1751" y="446"/>
                      <a:pt x="1548" y="327"/>
                    </a:cubicBezTo>
                    <a:cubicBezTo>
                      <a:pt x="1346" y="208"/>
                      <a:pt x="1108" y="112"/>
                      <a:pt x="858" y="65"/>
                    </a:cubicBezTo>
                    <a:cubicBezTo>
                      <a:pt x="680" y="24"/>
                      <a:pt x="491" y="0"/>
                      <a:pt x="29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48"/>
              <p:cNvSpPr/>
              <p:nvPr/>
            </p:nvSpPr>
            <p:spPr>
              <a:xfrm>
                <a:off x="6667676" y="4025017"/>
                <a:ext cx="146851" cy="124689"/>
              </a:xfrm>
              <a:custGeom>
                <a:avLst/>
                <a:gdLst/>
                <a:ahLst/>
                <a:cxnLst/>
                <a:rect l="l" t="t" r="r" b="b"/>
                <a:pathLst>
                  <a:path w="3121" h="2650" extrusionOk="0">
                    <a:moveTo>
                      <a:pt x="109" y="0"/>
                    </a:moveTo>
                    <a:cubicBezTo>
                      <a:pt x="73" y="0"/>
                      <a:pt x="37" y="1"/>
                      <a:pt x="1" y="3"/>
                    </a:cubicBezTo>
                    <a:cubicBezTo>
                      <a:pt x="1" y="3"/>
                      <a:pt x="84" y="122"/>
                      <a:pt x="203" y="312"/>
                    </a:cubicBezTo>
                    <a:cubicBezTo>
                      <a:pt x="310" y="503"/>
                      <a:pt x="453" y="753"/>
                      <a:pt x="536" y="1026"/>
                    </a:cubicBezTo>
                    <a:cubicBezTo>
                      <a:pt x="572" y="1134"/>
                      <a:pt x="632" y="1277"/>
                      <a:pt x="715" y="1431"/>
                    </a:cubicBezTo>
                    <a:cubicBezTo>
                      <a:pt x="798" y="1586"/>
                      <a:pt x="917" y="1741"/>
                      <a:pt x="1048" y="1896"/>
                    </a:cubicBezTo>
                    <a:cubicBezTo>
                      <a:pt x="1191" y="2050"/>
                      <a:pt x="1358" y="2205"/>
                      <a:pt x="1560" y="2324"/>
                    </a:cubicBezTo>
                    <a:cubicBezTo>
                      <a:pt x="1751" y="2443"/>
                      <a:pt x="1977" y="2539"/>
                      <a:pt x="2239" y="2598"/>
                    </a:cubicBezTo>
                    <a:cubicBezTo>
                      <a:pt x="2383" y="2631"/>
                      <a:pt x="2538" y="2649"/>
                      <a:pt x="2701" y="2649"/>
                    </a:cubicBezTo>
                    <a:cubicBezTo>
                      <a:pt x="2835" y="2649"/>
                      <a:pt x="2975" y="2637"/>
                      <a:pt x="3120" y="2610"/>
                    </a:cubicBezTo>
                    <a:cubicBezTo>
                      <a:pt x="3120" y="2610"/>
                      <a:pt x="3013" y="2515"/>
                      <a:pt x="2882" y="2348"/>
                    </a:cubicBezTo>
                    <a:cubicBezTo>
                      <a:pt x="2739" y="2181"/>
                      <a:pt x="2584" y="1943"/>
                      <a:pt x="2477" y="1681"/>
                    </a:cubicBezTo>
                    <a:cubicBezTo>
                      <a:pt x="2441" y="1574"/>
                      <a:pt x="2370" y="1443"/>
                      <a:pt x="2275" y="1300"/>
                    </a:cubicBezTo>
                    <a:cubicBezTo>
                      <a:pt x="2191" y="1157"/>
                      <a:pt x="2072" y="991"/>
                      <a:pt x="1929" y="848"/>
                    </a:cubicBezTo>
                    <a:cubicBezTo>
                      <a:pt x="1787" y="693"/>
                      <a:pt x="1632" y="538"/>
                      <a:pt x="1441" y="407"/>
                    </a:cubicBezTo>
                    <a:cubicBezTo>
                      <a:pt x="1251" y="276"/>
                      <a:pt x="1036" y="169"/>
                      <a:pt x="798" y="98"/>
                    </a:cubicBezTo>
                    <a:cubicBezTo>
                      <a:pt x="590" y="35"/>
                      <a:pt x="355" y="0"/>
                      <a:pt x="1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48"/>
              <p:cNvSpPr/>
              <p:nvPr/>
            </p:nvSpPr>
            <p:spPr>
              <a:xfrm>
                <a:off x="6588110" y="3984787"/>
                <a:ext cx="130618" cy="138052"/>
              </a:xfrm>
              <a:custGeom>
                <a:avLst/>
                <a:gdLst/>
                <a:ahLst/>
                <a:cxnLst/>
                <a:rect l="l" t="t" r="r" b="b"/>
                <a:pathLst>
                  <a:path w="2776" h="2934" extrusionOk="0">
                    <a:moveTo>
                      <a:pt x="1" y="0"/>
                    </a:moveTo>
                    <a:cubicBezTo>
                      <a:pt x="1" y="0"/>
                      <a:pt x="72" y="143"/>
                      <a:pt x="156" y="346"/>
                    </a:cubicBezTo>
                    <a:cubicBezTo>
                      <a:pt x="251" y="548"/>
                      <a:pt x="358" y="834"/>
                      <a:pt x="418" y="1119"/>
                    </a:cubicBezTo>
                    <a:cubicBezTo>
                      <a:pt x="453" y="1239"/>
                      <a:pt x="501" y="1393"/>
                      <a:pt x="561" y="1560"/>
                    </a:cubicBezTo>
                    <a:cubicBezTo>
                      <a:pt x="632" y="1715"/>
                      <a:pt x="727" y="1893"/>
                      <a:pt x="846" y="2072"/>
                    </a:cubicBezTo>
                    <a:cubicBezTo>
                      <a:pt x="965" y="2239"/>
                      <a:pt x="1120" y="2405"/>
                      <a:pt x="1299" y="2536"/>
                    </a:cubicBezTo>
                    <a:cubicBezTo>
                      <a:pt x="1477" y="2679"/>
                      <a:pt x="1692" y="2786"/>
                      <a:pt x="1930" y="2858"/>
                    </a:cubicBezTo>
                    <a:cubicBezTo>
                      <a:pt x="2102" y="2907"/>
                      <a:pt x="2286" y="2934"/>
                      <a:pt x="2489" y="2934"/>
                    </a:cubicBezTo>
                    <a:cubicBezTo>
                      <a:pt x="2581" y="2934"/>
                      <a:pt x="2676" y="2928"/>
                      <a:pt x="2775" y="2917"/>
                    </a:cubicBezTo>
                    <a:lnTo>
                      <a:pt x="2763" y="2917"/>
                    </a:lnTo>
                    <a:cubicBezTo>
                      <a:pt x="2763" y="2917"/>
                      <a:pt x="2668" y="2810"/>
                      <a:pt x="2537" y="2632"/>
                    </a:cubicBezTo>
                    <a:cubicBezTo>
                      <a:pt x="2418" y="2453"/>
                      <a:pt x="2275" y="2203"/>
                      <a:pt x="2180" y="1929"/>
                    </a:cubicBezTo>
                    <a:cubicBezTo>
                      <a:pt x="2144" y="1822"/>
                      <a:pt x="2085" y="1679"/>
                      <a:pt x="2013" y="1524"/>
                    </a:cubicBezTo>
                    <a:cubicBezTo>
                      <a:pt x="1930" y="1370"/>
                      <a:pt x="1834" y="1203"/>
                      <a:pt x="1704" y="1024"/>
                    </a:cubicBezTo>
                    <a:cubicBezTo>
                      <a:pt x="1584" y="858"/>
                      <a:pt x="1442" y="691"/>
                      <a:pt x="1275" y="548"/>
                    </a:cubicBezTo>
                    <a:cubicBezTo>
                      <a:pt x="1108" y="393"/>
                      <a:pt x="918" y="262"/>
                      <a:pt x="703" y="167"/>
                    </a:cubicBezTo>
                    <a:cubicBezTo>
                      <a:pt x="489" y="72"/>
                      <a:pt x="263" y="12"/>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48"/>
              <p:cNvSpPr/>
              <p:nvPr/>
            </p:nvSpPr>
            <p:spPr>
              <a:xfrm>
                <a:off x="6519225" y="3936040"/>
                <a:ext cx="109868" cy="154191"/>
              </a:xfrm>
              <a:custGeom>
                <a:avLst/>
                <a:gdLst/>
                <a:ahLst/>
                <a:cxnLst/>
                <a:rect l="l" t="t" r="r" b="b"/>
                <a:pathLst>
                  <a:path w="2335" h="3277" extrusionOk="0">
                    <a:moveTo>
                      <a:pt x="0" y="0"/>
                    </a:moveTo>
                    <a:lnTo>
                      <a:pt x="0" y="0"/>
                    </a:lnTo>
                    <a:cubicBezTo>
                      <a:pt x="0" y="0"/>
                      <a:pt x="60" y="143"/>
                      <a:pt x="131" y="358"/>
                    </a:cubicBezTo>
                    <a:cubicBezTo>
                      <a:pt x="203" y="584"/>
                      <a:pt x="286" y="870"/>
                      <a:pt x="334" y="1191"/>
                    </a:cubicBezTo>
                    <a:cubicBezTo>
                      <a:pt x="346" y="1310"/>
                      <a:pt x="370" y="1477"/>
                      <a:pt x="417" y="1655"/>
                    </a:cubicBezTo>
                    <a:cubicBezTo>
                      <a:pt x="465" y="1846"/>
                      <a:pt x="536" y="2036"/>
                      <a:pt x="631" y="2227"/>
                    </a:cubicBezTo>
                    <a:cubicBezTo>
                      <a:pt x="727" y="2417"/>
                      <a:pt x="858" y="2608"/>
                      <a:pt x="1001" y="2775"/>
                    </a:cubicBezTo>
                    <a:cubicBezTo>
                      <a:pt x="1155" y="2929"/>
                      <a:pt x="1346" y="3060"/>
                      <a:pt x="1560" y="3156"/>
                    </a:cubicBezTo>
                    <a:cubicBezTo>
                      <a:pt x="1759" y="3239"/>
                      <a:pt x="1975" y="3277"/>
                      <a:pt x="2226" y="3277"/>
                    </a:cubicBezTo>
                    <a:cubicBezTo>
                      <a:pt x="2262" y="3277"/>
                      <a:pt x="2297" y="3276"/>
                      <a:pt x="2334" y="3275"/>
                    </a:cubicBezTo>
                    <a:cubicBezTo>
                      <a:pt x="2334" y="3275"/>
                      <a:pt x="2239" y="3156"/>
                      <a:pt x="2132" y="2965"/>
                    </a:cubicBezTo>
                    <a:cubicBezTo>
                      <a:pt x="2036" y="2763"/>
                      <a:pt x="1917" y="2501"/>
                      <a:pt x="1846" y="2203"/>
                    </a:cubicBezTo>
                    <a:cubicBezTo>
                      <a:pt x="1822" y="2084"/>
                      <a:pt x="1774" y="1929"/>
                      <a:pt x="1715" y="1763"/>
                    </a:cubicBezTo>
                    <a:cubicBezTo>
                      <a:pt x="1655" y="1596"/>
                      <a:pt x="1572" y="1405"/>
                      <a:pt x="1477" y="1215"/>
                    </a:cubicBezTo>
                    <a:cubicBezTo>
                      <a:pt x="1370" y="1024"/>
                      <a:pt x="1263" y="834"/>
                      <a:pt x="1120" y="655"/>
                    </a:cubicBezTo>
                    <a:cubicBezTo>
                      <a:pt x="989" y="489"/>
                      <a:pt x="834" y="322"/>
                      <a:pt x="643" y="215"/>
                    </a:cubicBezTo>
                    <a:cubicBezTo>
                      <a:pt x="465" y="96"/>
                      <a:pt x="250" y="2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48"/>
              <p:cNvSpPr/>
              <p:nvPr/>
            </p:nvSpPr>
            <p:spPr>
              <a:xfrm>
                <a:off x="6453680" y="3888987"/>
                <a:ext cx="95846" cy="160261"/>
              </a:xfrm>
              <a:custGeom>
                <a:avLst/>
                <a:gdLst/>
                <a:ahLst/>
                <a:cxnLst/>
                <a:rect l="l" t="t" r="r" b="b"/>
                <a:pathLst>
                  <a:path w="2037" h="3406" extrusionOk="0">
                    <a:moveTo>
                      <a:pt x="0" y="0"/>
                    </a:moveTo>
                    <a:cubicBezTo>
                      <a:pt x="0" y="0"/>
                      <a:pt x="60" y="143"/>
                      <a:pt x="119" y="346"/>
                    </a:cubicBezTo>
                    <a:cubicBezTo>
                      <a:pt x="191" y="560"/>
                      <a:pt x="274" y="858"/>
                      <a:pt x="298" y="1167"/>
                    </a:cubicBezTo>
                    <a:cubicBezTo>
                      <a:pt x="310" y="1286"/>
                      <a:pt x="346" y="1453"/>
                      <a:pt x="381" y="1631"/>
                    </a:cubicBezTo>
                    <a:cubicBezTo>
                      <a:pt x="429" y="1810"/>
                      <a:pt x="489" y="2001"/>
                      <a:pt x="572" y="2191"/>
                    </a:cubicBezTo>
                    <a:cubicBezTo>
                      <a:pt x="655" y="2393"/>
                      <a:pt x="762" y="2584"/>
                      <a:pt x="893" y="2763"/>
                    </a:cubicBezTo>
                    <a:cubicBezTo>
                      <a:pt x="1024" y="2941"/>
                      <a:pt x="1179" y="3096"/>
                      <a:pt x="1370" y="3215"/>
                    </a:cubicBezTo>
                    <a:cubicBezTo>
                      <a:pt x="1548" y="3322"/>
                      <a:pt x="1774" y="3406"/>
                      <a:pt x="2036" y="3406"/>
                    </a:cubicBezTo>
                    <a:cubicBezTo>
                      <a:pt x="2036" y="3406"/>
                      <a:pt x="1965" y="3275"/>
                      <a:pt x="1882" y="3060"/>
                    </a:cubicBezTo>
                    <a:cubicBezTo>
                      <a:pt x="1798" y="2846"/>
                      <a:pt x="1715" y="2548"/>
                      <a:pt x="1679" y="2227"/>
                    </a:cubicBezTo>
                    <a:cubicBezTo>
                      <a:pt x="1667" y="2108"/>
                      <a:pt x="1632" y="1941"/>
                      <a:pt x="1584" y="1762"/>
                    </a:cubicBezTo>
                    <a:cubicBezTo>
                      <a:pt x="1536" y="1584"/>
                      <a:pt x="1477" y="1381"/>
                      <a:pt x="1393" y="1191"/>
                    </a:cubicBezTo>
                    <a:cubicBezTo>
                      <a:pt x="1310" y="989"/>
                      <a:pt x="1203" y="798"/>
                      <a:pt x="1084" y="619"/>
                    </a:cubicBezTo>
                    <a:cubicBezTo>
                      <a:pt x="953" y="453"/>
                      <a:pt x="798" y="298"/>
                      <a:pt x="620" y="191"/>
                    </a:cubicBezTo>
                    <a:cubicBezTo>
                      <a:pt x="441" y="84"/>
                      <a:pt x="239" y="12"/>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48"/>
              <p:cNvSpPr/>
              <p:nvPr/>
            </p:nvSpPr>
            <p:spPr>
              <a:xfrm>
                <a:off x="6389265" y="3844146"/>
                <a:ext cx="91329" cy="156920"/>
              </a:xfrm>
              <a:custGeom>
                <a:avLst/>
                <a:gdLst/>
                <a:ahLst/>
                <a:cxnLst/>
                <a:rect l="l" t="t" r="r" b="b"/>
                <a:pathLst>
                  <a:path w="1941" h="3335" extrusionOk="0">
                    <a:moveTo>
                      <a:pt x="0" y="1"/>
                    </a:moveTo>
                    <a:cubicBezTo>
                      <a:pt x="0" y="1"/>
                      <a:pt x="60" y="132"/>
                      <a:pt x="119" y="334"/>
                    </a:cubicBezTo>
                    <a:cubicBezTo>
                      <a:pt x="191" y="549"/>
                      <a:pt x="262" y="834"/>
                      <a:pt x="298" y="1132"/>
                    </a:cubicBezTo>
                    <a:cubicBezTo>
                      <a:pt x="310" y="1263"/>
                      <a:pt x="334" y="1418"/>
                      <a:pt x="369" y="1584"/>
                    </a:cubicBezTo>
                    <a:cubicBezTo>
                      <a:pt x="417" y="1763"/>
                      <a:pt x="476" y="1953"/>
                      <a:pt x="548" y="2144"/>
                    </a:cubicBezTo>
                    <a:cubicBezTo>
                      <a:pt x="631" y="2334"/>
                      <a:pt x="726" y="2525"/>
                      <a:pt x="857" y="2692"/>
                    </a:cubicBezTo>
                    <a:cubicBezTo>
                      <a:pt x="977" y="2870"/>
                      <a:pt x="1131" y="3013"/>
                      <a:pt x="1310" y="3132"/>
                    </a:cubicBezTo>
                    <a:cubicBezTo>
                      <a:pt x="1488" y="3239"/>
                      <a:pt x="1703" y="3311"/>
                      <a:pt x="1941" y="3335"/>
                    </a:cubicBezTo>
                    <a:lnTo>
                      <a:pt x="1941" y="3323"/>
                    </a:lnTo>
                    <a:cubicBezTo>
                      <a:pt x="1941" y="3323"/>
                      <a:pt x="1881" y="3192"/>
                      <a:pt x="1810" y="2965"/>
                    </a:cubicBezTo>
                    <a:cubicBezTo>
                      <a:pt x="1739" y="2751"/>
                      <a:pt x="1667" y="2465"/>
                      <a:pt x="1631" y="2156"/>
                    </a:cubicBezTo>
                    <a:cubicBezTo>
                      <a:pt x="1608" y="2001"/>
                      <a:pt x="1572" y="1787"/>
                      <a:pt x="1512" y="1561"/>
                    </a:cubicBezTo>
                    <a:cubicBezTo>
                      <a:pt x="1453" y="1322"/>
                      <a:pt x="1358" y="1072"/>
                      <a:pt x="1227" y="846"/>
                    </a:cubicBezTo>
                    <a:cubicBezTo>
                      <a:pt x="1107" y="620"/>
                      <a:pt x="941" y="406"/>
                      <a:pt x="738" y="251"/>
                    </a:cubicBezTo>
                    <a:cubicBezTo>
                      <a:pt x="536" y="96"/>
                      <a:pt x="298"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48"/>
              <p:cNvSpPr/>
              <p:nvPr/>
            </p:nvSpPr>
            <p:spPr>
              <a:xfrm>
                <a:off x="6325367" y="3802081"/>
                <a:ext cx="89682" cy="151368"/>
              </a:xfrm>
              <a:custGeom>
                <a:avLst/>
                <a:gdLst/>
                <a:ahLst/>
                <a:cxnLst/>
                <a:rect l="l" t="t" r="r" b="b"/>
                <a:pathLst>
                  <a:path w="1906" h="3217" extrusionOk="0">
                    <a:moveTo>
                      <a:pt x="49" y="1"/>
                    </a:moveTo>
                    <a:cubicBezTo>
                      <a:pt x="33" y="1"/>
                      <a:pt x="17" y="1"/>
                      <a:pt x="1" y="2"/>
                    </a:cubicBezTo>
                    <a:cubicBezTo>
                      <a:pt x="1" y="2"/>
                      <a:pt x="49" y="133"/>
                      <a:pt x="120" y="323"/>
                    </a:cubicBezTo>
                    <a:cubicBezTo>
                      <a:pt x="179" y="526"/>
                      <a:pt x="263" y="811"/>
                      <a:pt x="287" y="1109"/>
                    </a:cubicBezTo>
                    <a:cubicBezTo>
                      <a:pt x="299" y="1252"/>
                      <a:pt x="334" y="1454"/>
                      <a:pt x="394" y="1681"/>
                    </a:cubicBezTo>
                    <a:cubicBezTo>
                      <a:pt x="465" y="1907"/>
                      <a:pt x="549" y="2145"/>
                      <a:pt x="680" y="2371"/>
                    </a:cubicBezTo>
                    <a:cubicBezTo>
                      <a:pt x="799" y="2586"/>
                      <a:pt x="953" y="2800"/>
                      <a:pt x="1156" y="2955"/>
                    </a:cubicBezTo>
                    <a:cubicBezTo>
                      <a:pt x="1358" y="3109"/>
                      <a:pt x="1608" y="3205"/>
                      <a:pt x="1906" y="3217"/>
                    </a:cubicBezTo>
                    <a:cubicBezTo>
                      <a:pt x="1906" y="3217"/>
                      <a:pt x="1846" y="3086"/>
                      <a:pt x="1775" y="2871"/>
                    </a:cubicBezTo>
                    <a:cubicBezTo>
                      <a:pt x="1715" y="2657"/>
                      <a:pt x="1644" y="2371"/>
                      <a:pt x="1608" y="2074"/>
                    </a:cubicBezTo>
                    <a:cubicBezTo>
                      <a:pt x="1596" y="1919"/>
                      <a:pt x="1561" y="1716"/>
                      <a:pt x="1501" y="1490"/>
                    </a:cubicBezTo>
                    <a:cubicBezTo>
                      <a:pt x="1430" y="1264"/>
                      <a:pt x="1346" y="1014"/>
                      <a:pt x="1227" y="800"/>
                    </a:cubicBezTo>
                    <a:cubicBezTo>
                      <a:pt x="1096" y="573"/>
                      <a:pt x="941" y="371"/>
                      <a:pt x="739" y="228"/>
                    </a:cubicBezTo>
                    <a:cubicBezTo>
                      <a:pt x="548" y="93"/>
                      <a:pt x="315" y="1"/>
                      <a:pt x="49"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48"/>
              <p:cNvSpPr/>
              <p:nvPr/>
            </p:nvSpPr>
            <p:spPr>
              <a:xfrm>
                <a:off x="6259823" y="3762745"/>
                <a:ext cx="90811" cy="145910"/>
              </a:xfrm>
              <a:custGeom>
                <a:avLst/>
                <a:gdLst/>
                <a:ahLst/>
                <a:cxnLst/>
                <a:rect l="l" t="t" r="r" b="b"/>
                <a:pathLst>
                  <a:path w="1930" h="3101" extrusionOk="0">
                    <a:moveTo>
                      <a:pt x="105" y="0"/>
                    </a:moveTo>
                    <a:cubicBezTo>
                      <a:pt x="71" y="0"/>
                      <a:pt x="36" y="2"/>
                      <a:pt x="1" y="4"/>
                    </a:cubicBezTo>
                    <a:cubicBezTo>
                      <a:pt x="1" y="4"/>
                      <a:pt x="60" y="123"/>
                      <a:pt x="132" y="314"/>
                    </a:cubicBezTo>
                    <a:cubicBezTo>
                      <a:pt x="203" y="516"/>
                      <a:pt x="275" y="778"/>
                      <a:pt x="310" y="1076"/>
                    </a:cubicBezTo>
                    <a:cubicBezTo>
                      <a:pt x="322" y="1219"/>
                      <a:pt x="358" y="1421"/>
                      <a:pt x="429" y="1636"/>
                    </a:cubicBezTo>
                    <a:cubicBezTo>
                      <a:pt x="489" y="1850"/>
                      <a:pt x="584" y="2076"/>
                      <a:pt x="703" y="2302"/>
                    </a:cubicBezTo>
                    <a:cubicBezTo>
                      <a:pt x="834" y="2517"/>
                      <a:pt x="989" y="2719"/>
                      <a:pt x="1191" y="2862"/>
                    </a:cubicBezTo>
                    <a:cubicBezTo>
                      <a:pt x="1394" y="3005"/>
                      <a:pt x="1632" y="3100"/>
                      <a:pt x="1930" y="3100"/>
                    </a:cubicBezTo>
                    <a:cubicBezTo>
                      <a:pt x="1930" y="3100"/>
                      <a:pt x="1870" y="2969"/>
                      <a:pt x="1811" y="2767"/>
                    </a:cubicBezTo>
                    <a:cubicBezTo>
                      <a:pt x="1739" y="2564"/>
                      <a:pt x="1668" y="2279"/>
                      <a:pt x="1644" y="1981"/>
                    </a:cubicBezTo>
                    <a:cubicBezTo>
                      <a:pt x="1620" y="1838"/>
                      <a:pt x="1596" y="1636"/>
                      <a:pt x="1525" y="1409"/>
                    </a:cubicBezTo>
                    <a:cubicBezTo>
                      <a:pt x="1465" y="1195"/>
                      <a:pt x="1382" y="957"/>
                      <a:pt x="1251" y="743"/>
                    </a:cubicBezTo>
                    <a:cubicBezTo>
                      <a:pt x="1132" y="528"/>
                      <a:pt x="965" y="338"/>
                      <a:pt x="763" y="195"/>
                    </a:cubicBezTo>
                    <a:cubicBezTo>
                      <a:pt x="584" y="79"/>
                      <a:pt x="367" y="0"/>
                      <a:pt x="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48"/>
              <p:cNvSpPr/>
              <p:nvPr/>
            </p:nvSpPr>
            <p:spPr>
              <a:xfrm>
                <a:off x="6192631" y="3725761"/>
                <a:ext cx="94152" cy="140875"/>
              </a:xfrm>
              <a:custGeom>
                <a:avLst/>
                <a:gdLst/>
                <a:ahLst/>
                <a:cxnLst/>
                <a:rect l="l" t="t" r="r" b="b"/>
                <a:pathLst>
                  <a:path w="2001" h="2994" extrusionOk="0">
                    <a:moveTo>
                      <a:pt x="128" y="0"/>
                    </a:moveTo>
                    <a:cubicBezTo>
                      <a:pt x="90" y="0"/>
                      <a:pt x="52" y="2"/>
                      <a:pt x="12" y="5"/>
                    </a:cubicBezTo>
                    <a:lnTo>
                      <a:pt x="0" y="5"/>
                    </a:lnTo>
                    <a:cubicBezTo>
                      <a:pt x="0" y="5"/>
                      <a:pt x="72" y="124"/>
                      <a:pt x="143" y="314"/>
                    </a:cubicBezTo>
                    <a:cubicBezTo>
                      <a:pt x="214" y="505"/>
                      <a:pt x="298" y="767"/>
                      <a:pt x="333" y="1052"/>
                    </a:cubicBezTo>
                    <a:cubicBezTo>
                      <a:pt x="357" y="1195"/>
                      <a:pt x="393" y="1386"/>
                      <a:pt x="464" y="1600"/>
                    </a:cubicBezTo>
                    <a:cubicBezTo>
                      <a:pt x="536" y="1802"/>
                      <a:pt x="631" y="2029"/>
                      <a:pt x="750" y="2243"/>
                    </a:cubicBezTo>
                    <a:cubicBezTo>
                      <a:pt x="881" y="2445"/>
                      <a:pt x="1048" y="2636"/>
                      <a:pt x="1250" y="2779"/>
                    </a:cubicBezTo>
                    <a:cubicBezTo>
                      <a:pt x="1453" y="2910"/>
                      <a:pt x="1703" y="2993"/>
                      <a:pt x="2000" y="2993"/>
                    </a:cubicBezTo>
                    <a:cubicBezTo>
                      <a:pt x="2000" y="2993"/>
                      <a:pt x="1941" y="2862"/>
                      <a:pt x="1869" y="2660"/>
                    </a:cubicBezTo>
                    <a:cubicBezTo>
                      <a:pt x="1810" y="2469"/>
                      <a:pt x="1738" y="2195"/>
                      <a:pt x="1703" y="1898"/>
                    </a:cubicBezTo>
                    <a:cubicBezTo>
                      <a:pt x="1679" y="1755"/>
                      <a:pt x="1643" y="1552"/>
                      <a:pt x="1584" y="1350"/>
                    </a:cubicBezTo>
                    <a:cubicBezTo>
                      <a:pt x="1512" y="1136"/>
                      <a:pt x="1429" y="909"/>
                      <a:pt x="1298" y="695"/>
                    </a:cubicBezTo>
                    <a:cubicBezTo>
                      <a:pt x="1167" y="493"/>
                      <a:pt x="1000" y="302"/>
                      <a:pt x="786" y="183"/>
                    </a:cubicBezTo>
                    <a:cubicBezTo>
                      <a:pt x="599" y="69"/>
                      <a:pt x="385" y="0"/>
                      <a:pt x="128"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48"/>
              <p:cNvSpPr/>
              <p:nvPr/>
            </p:nvSpPr>
            <p:spPr>
              <a:xfrm>
                <a:off x="6122005" y="3692401"/>
                <a:ext cx="99798" cy="134617"/>
              </a:xfrm>
              <a:custGeom>
                <a:avLst/>
                <a:gdLst/>
                <a:ahLst/>
                <a:cxnLst/>
                <a:rect l="l" t="t" r="r" b="b"/>
                <a:pathLst>
                  <a:path w="2121" h="2861" extrusionOk="0">
                    <a:moveTo>
                      <a:pt x="183" y="1"/>
                    </a:moveTo>
                    <a:cubicBezTo>
                      <a:pt x="124" y="1"/>
                      <a:pt x="63" y="4"/>
                      <a:pt x="1" y="11"/>
                    </a:cubicBezTo>
                    <a:cubicBezTo>
                      <a:pt x="1" y="11"/>
                      <a:pt x="72" y="130"/>
                      <a:pt x="156" y="309"/>
                    </a:cubicBezTo>
                    <a:cubicBezTo>
                      <a:pt x="239" y="487"/>
                      <a:pt x="334" y="737"/>
                      <a:pt x="382" y="1023"/>
                    </a:cubicBezTo>
                    <a:cubicBezTo>
                      <a:pt x="406" y="1154"/>
                      <a:pt x="441" y="1345"/>
                      <a:pt x="525" y="1547"/>
                    </a:cubicBezTo>
                    <a:cubicBezTo>
                      <a:pt x="596" y="1749"/>
                      <a:pt x="691" y="1964"/>
                      <a:pt x="834" y="2166"/>
                    </a:cubicBezTo>
                    <a:cubicBezTo>
                      <a:pt x="965" y="2369"/>
                      <a:pt x="1144" y="2547"/>
                      <a:pt x="1346" y="2678"/>
                    </a:cubicBezTo>
                    <a:cubicBezTo>
                      <a:pt x="1536" y="2783"/>
                      <a:pt x="1753" y="2861"/>
                      <a:pt x="2007" y="2861"/>
                    </a:cubicBezTo>
                    <a:cubicBezTo>
                      <a:pt x="2040" y="2861"/>
                      <a:pt x="2074" y="2859"/>
                      <a:pt x="2108" y="2857"/>
                    </a:cubicBezTo>
                    <a:lnTo>
                      <a:pt x="2120" y="2857"/>
                    </a:lnTo>
                    <a:cubicBezTo>
                      <a:pt x="2120" y="2857"/>
                      <a:pt x="2049" y="2738"/>
                      <a:pt x="1989" y="2547"/>
                    </a:cubicBezTo>
                    <a:cubicBezTo>
                      <a:pt x="1918" y="2357"/>
                      <a:pt x="1834" y="2083"/>
                      <a:pt x="1799" y="1809"/>
                    </a:cubicBezTo>
                    <a:cubicBezTo>
                      <a:pt x="1775" y="1666"/>
                      <a:pt x="1739" y="1476"/>
                      <a:pt x="1668" y="1261"/>
                    </a:cubicBezTo>
                    <a:cubicBezTo>
                      <a:pt x="1596" y="1059"/>
                      <a:pt x="1489" y="833"/>
                      <a:pt x="1358" y="642"/>
                    </a:cubicBezTo>
                    <a:cubicBezTo>
                      <a:pt x="1215" y="440"/>
                      <a:pt x="1037" y="273"/>
                      <a:pt x="822" y="154"/>
                    </a:cubicBezTo>
                    <a:cubicBezTo>
                      <a:pt x="640" y="58"/>
                      <a:pt x="427" y="1"/>
                      <a:pt x="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48"/>
              <p:cNvSpPr/>
              <p:nvPr/>
            </p:nvSpPr>
            <p:spPr>
              <a:xfrm>
                <a:off x="6046956" y="3662334"/>
                <a:ext cx="107609" cy="128359"/>
              </a:xfrm>
              <a:custGeom>
                <a:avLst/>
                <a:gdLst/>
                <a:ahLst/>
                <a:cxnLst/>
                <a:rect l="l" t="t" r="r" b="b"/>
                <a:pathLst>
                  <a:path w="2287" h="2728" extrusionOk="0">
                    <a:moveTo>
                      <a:pt x="270" y="0"/>
                    </a:moveTo>
                    <a:cubicBezTo>
                      <a:pt x="188" y="0"/>
                      <a:pt x="102" y="6"/>
                      <a:pt x="12" y="19"/>
                    </a:cubicBezTo>
                    <a:lnTo>
                      <a:pt x="0" y="19"/>
                    </a:lnTo>
                    <a:cubicBezTo>
                      <a:pt x="0" y="19"/>
                      <a:pt x="84" y="126"/>
                      <a:pt x="179" y="293"/>
                    </a:cubicBezTo>
                    <a:cubicBezTo>
                      <a:pt x="262" y="472"/>
                      <a:pt x="370" y="722"/>
                      <a:pt x="429" y="984"/>
                    </a:cubicBezTo>
                    <a:cubicBezTo>
                      <a:pt x="453" y="1114"/>
                      <a:pt x="512" y="1305"/>
                      <a:pt x="596" y="1495"/>
                    </a:cubicBezTo>
                    <a:cubicBezTo>
                      <a:pt x="679" y="1686"/>
                      <a:pt x="786" y="1900"/>
                      <a:pt x="941" y="2091"/>
                    </a:cubicBezTo>
                    <a:cubicBezTo>
                      <a:pt x="1084" y="2281"/>
                      <a:pt x="1263" y="2448"/>
                      <a:pt x="1489" y="2567"/>
                    </a:cubicBezTo>
                    <a:cubicBezTo>
                      <a:pt x="1682" y="2669"/>
                      <a:pt x="1901" y="2727"/>
                      <a:pt x="2154" y="2727"/>
                    </a:cubicBezTo>
                    <a:cubicBezTo>
                      <a:pt x="2197" y="2727"/>
                      <a:pt x="2241" y="2725"/>
                      <a:pt x="2286" y="2722"/>
                    </a:cubicBezTo>
                    <a:cubicBezTo>
                      <a:pt x="2286" y="2722"/>
                      <a:pt x="2215" y="2603"/>
                      <a:pt x="2144" y="2412"/>
                    </a:cubicBezTo>
                    <a:cubicBezTo>
                      <a:pt x="2060" y="2234"/>
                      <a:pt x="1977" y="1972"/>
                      <a:pt x="1929" y="1698"/>
                    </a:cubicBezTo>
                    <a:cubicBezTo>
                      <a:pt x="1905" y="1555"/>
                      <a:pt x="1858" y="1376"/>
                      <a:pt x="1786" y="1174"/>
                    </a:cubicBezTo>
                    <a:cubicBezTo>
                      <a:pt x="1703" y="972"/>
                      <a:pt x="1596" y="769"/>
                      <a:pt x="1441" y="579"/>
                    </a:cubicBezTo>
                    <a:cubicBezTo>
                      <a:pt x="1298" y="388"/>
                      <a:pt x="1108" y="222"/>
                      <a:pt x="870" y="114"/>
                    </a:cubicBezTo>
                    <a:cubicBezTo>
                      <a:pt x="695" y="45"/>
                      <a:pt x="495" y="0"/>
                      <a:pt x="27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48"/>
              <p:cNvSpPr/>
              <p:nvPr/>
            </p:nvSpPr>
            <p:spPr>
              <a:xfrm>
                <a:off x="5966825" y="3635467"/>
                <a:ext cx="117161" cy="122384"/>
              </a:xfrm>
              <a:custGeom>
                <a:avLst/>
                <a:gdLst/>
                <a:ahLst/>
                <a:cxnLst/>
                <a:rect l="l" t="t" r="r" b="b"/>
                <a:pathLst>
                  <a:path w="2490" h="2601" extrusionOk="0">
                    <a:moveTo>
                      <a:pt x="350" y="1"/>
                    </a:moveTo>
                    <a:cubicBezTo>
                      <a:pt x="239" y="1"/>
                      <a:pt x="123" y="10"/>
                      <a:pt x="1" y="31"/>
                    </a:cubicBezTo>
                    <a:cubicBezTo>
                      <a:pt x="1" y="31"/>
                      <a:pt x="84" y="126"/>
                      <a:pt x="191" y="292"/>
                    </a:cubicBezTo>
                    <a:cubicBezTo>
                      <a:pt x="299" y="459"/>
                      <a:pt x="418" y="697"/>
                      <a:pt x="489" y="959"/>
                    </a:cubicBezTo>
                    <a:cubicBezTo>
                      <a:pt x="513" y="1090"/>
                      <a:pt x="584" y="1257"/>
                      <a:pt x="680" y="1447"/>
                    </a:cubicBezTo>
                    <a:cubicBezTo>
                      <a:pt x="775" y="1638"/>
                      <a:pt x="894" y="1840"/>
                      <a:pt x="1061" y="2019"/>
                    </a:cubicBezTo>
                    <a:cubicBezTo>
                      <a:pt x="1215" y="2197"/>
                      <a:pt x="1418" y="2352"/>
                      <a:pt x="1656" y="2459"/>
                    </a:cubicBezTo>
                    <a:cubicBezTo>
                      <a:pt x="1847" y="2545"/>
                      <a:pt x="2061" y="2601"/>
                      <a:pt x="2305" y="2601"/>
                    </a:cubicBezTo>
                    <a:cubicBezTo>
                      <a:pt x="2364" y="2601"/>
                      <a:pt x="2426" y="2597"/>
                      <a:pt x="2489" y="2590"/>
                    </a:cubicBezTo>
                    <a:lnTo>
                      <a:pt x="2489" y="2578"/>
                    </a:lnTo>
                    <a:cubicBezTo>
                      <a:pt x="2489" y="2578"/>
                      <a:pt x="2418" y="2471"/>
                      <a:pt x="2335" y="2293"/>
                    </a:cubicBezTo>
                    <a:cubicBezTo>
                      <a:pt x="2251" y="2114"/>
                      <a:pt x="2144" y="1864"/>
                      <a:pt x="2096" y="1602"/>
                    </a:cubicBezTo>
                    <a:cubicBezTo>
                      <a:pt x="2061" y="1459"/>
                      <a:pt x="2013" y="1281"/>
                      <a:pt x="1918" y="1090"/>
                    </a:cubicBezTo>
                    <a:cubicBezTo>
                      <a:pt x="1834" y="900"/>
                      <a:pt x="1715" y="697"/>
                      <a:pt x="1549" y="519"/>
                    </a:cubicBezTo>
                    <a:cubicBezTo>
                      <a:pt x="1382" y="340"/>
                      <a:pt x="1180" y="185"/>
                      <a:pt x="918" y="90"/>
                    </a:cubicBezTo>
                    <a:cubicBezTo>
                      <a:pt x="753" y="35"/>
                      <a:pt x="563" y="1"/>
                      <a:pt x="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48"/>
              <p:cNvSpPr/>
              <p:nvPr/>
            </p:nvSpPr>
            <p:spPr>
              <a:xfrm>
                <a:off x="7706884" y="4683379"/>
                <a:ext cx="104268" cy="148545"/>
              </a:xfrm>
              <a:custGeom>
                <a:avLst/>
                <a:gdLst/>
                <a:ahLst/>
                <a:cxnLst/>
                <a:rect l="l" t="t" r="r" b="b"/>
                <a:pathLst>
                  <a:path w="2216" h="3157" extrusionOk="0">
                    <a:moveTo>
                      <a:pt x="1" y="0"/>
                    </a:moveTo>
                    <a:lnTo>
                      <a:pt x="1" y="0"/>
                    </a:lnTo>
                    <a:cubicBezTo>
                      <a:pt x="1" y="0"/>
                      <a:pt x="48" y="155"/>
                      <a:pt x="108" y="381"/>
                    </a:cubicBezTo>
                    <a:cubicBezTo>
                      <a:pt x="167" y="608"/>
                      <a:pt x="239" y="905"/>
                      <a:pt x="275" y="1227"/>
                    </a:cubicBezTo>
                    <a:cubicBezTo>
                      <a:pt x="286" y="1358"/>
                      <a:pt x="322" y="1512"/>
                      <a:pt x="358" y="1691"/>
                    </a:cubicBezTo>
                    <a:cubicBezTo>
                      <a:pt x="406" y="1870"/>
                      <a:pt x="477" y="2060"/>
                      <a:pt x="560" y="2251"/>
                    </a:cubicBezTo>
                    <a:cubicBezTo>
                      <a:pt x="656" y="2429"/>
                      <a:pt x="775" y="2608"/>
                      <a:pt x="917" y="2751"/>
                    </a:cubicBezTo>
                    <a:cubicBezTo>
                      <a:pt x="1060" y="2905"/>
                      <a:pt x="1239" y="3025"/>
                      <a:pt x="1453" y="3084"/>
                    </a:cubicBezTo>
                    <a:cubicBezTo>
                      <a:pt x="1592" y="3130"/>
                      <a:pt x="1745" y="3156"/>
                      <a:pt x="1913" y="3156"/>
                    </a:cubicBezTo>
                    <a:cubicBezTo>
                      <a:pt x="2005" y="3156"/>
                      <a:pt x="2102" y="3149"/>
                      <a:pt x="2203" y="3132"/>
                    </a:cubicBezTo>
                    <a:lnTo>
                      <a:pt x="2215" y="3132"/>
                    </a:lnTo>
                    <a:cubicBezTo>
                      <a:pt x="2215" y="3132"/>
                      <a:pt x="2120" y="3025"/>
                      <a:pt x="2025" y="2858"/>
                    </a:cubicBezTo>
                    <a:cubicBezTo>
                      <a:pt x="1918" y="2679"/>
                      <a:pt x="1810" y="2429"/>
                      <a:pt x="1751" y="2143"/>
                    </a:cubicBezTo>
                    <a:cubicBezTo>
                      <a:pt x="1727" y="2013"/>
                      <a:pt x="1668" y="1822"/>
                      <a:pt x="1584" y="1608"/>
                    </a:cubicBezTo>
                    <a:cubicBezTo>
                      <a:pt x="1501" y="1393"/>
                      <a:pt x="1394" y="1155"/>
                      <a:pt x="1251" y="941"/>
                    </a:cubicBezTo>
                    <a:cubicBezTo>
                      <a:pt x="1108" y="715"/>
                      <a:pt x="941" y="500"/>
                      <a:pt x="739" y="334"/>
                    </a:cubicBezTo>
                    <a:cubicBezTo>
                      <a:pt x="525" y="167"/>
                      <a:pt x="286" y="36"/>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48"/>
              <p:cNvSpPr/>
              <p:nvPr/>
            </p:nvSpPr>
            <p:spPr>
              <a:xfrm>
                <a:off x="7648632" y="4623434"/>
                <a:ext cx="85212" cy="173765"/>
              </a:xfrm>
              <a:custGeom>
                <a:avLst/>
                <a:gdLst/>
                <a:ahLst/>
                <a:cxnLst/>
                <a:rect l="l" t="t" r="r" b="b"/>
                <a:pathLst>
                  <a:path w="1811" h="3693" extrusionOk="0">
                    <a:moveTo>
                      <a:pt x="0" y="0"/>
                    </a:moveTo>
                    <a:cubicBezTo>
                      <a:pt x="0" y="0"/>
                      <a:pt x="48" y="167"/>
                      <a:pt x="96" y="417"/>
                    </a:cubicBezTo>
                    <a:cubicBezTo>
                      <a:pt x="131" y="667"/>
                      <a:pt x="191" y="989"/>
                      <a:pt x="203" y="1334"/>
                    </a:cubicBezTo>
                    <a:cubicBezTo>
                      <a:pt x="203" y="1477"/>
                      <a:pt x="227" y="1655"/>
                      <a:pt x="250" y="1846"/>
                    </a:cubicBezTo>
                    <a:cubicBezTo>
                      <a:pt x="286" y="2048"/>
                      <a:pt x="334" y="2263"/>
                      <a:pt x="405" y="2477"/>
                    </a:cubicBezTo>
                    <a:cubicBezTo>
                      <a:pt x="477" y="2679"/>
                      <a:pt x="572" y="2894"/>
                      <a:pt x="691" y="3072"/>
                    </a:cubicBezTo>
                    <a:cubicBezTo>
                      <a:pt x="810" y="3263"/>
                      <a:pt x="965" y="3417"/>
                      <a:pt x="1143" y="3525"/>
                    </a:cubicBezTo>
                    <a:cubicBezTo>
                      <a:pt x="1320" y="3624"/>
                      <a:pt x="1517" y="3693"/>
                      <a:pt x="1754" y="3693"/>
                    </a:cubicBezTo>
                    <a:cubicBezTo>
                      <a:pt x="1772" y="3693"/>
                      <a:pt x="1791" y="3692"/>
                      <a:pt x="1810" y="3691"/>
                    </a:cubicBezTo>
                    <a:cubicBezTo>
                      <a:pt x="1810" y="3691"/>
                      <a:pt x="1739" y="3560"/>
                      <a:pt x="1655" y="3358"/>
                    </a:cubicBezTo>
                    <a:cubicBezTo>
                      <a:pt x="1584" y="3144"/>
                      <a:pt x="1501" y="2858"/>
                      <a:pt x="1477" y="2536"/>
                    </a:cubicBezTo>
                    <a:cubicBezTo>
                      <a:pt x="1453" y="2417"/>
                      <a:pt x="1429" y="2251"/>
                      <a:pt x="1393" y="2060"/>
                    </a:cubicBezTo>
                    <a:cubicBezTo>
                      <a:pt x="1358" y="1882"/>
                      <a:pt x="1298" y="1667"/>
                      <a:pt x="1227" y="1465"/>
                    </a:cubicBezTo>
                    <a:cubicBezTo>
                      <a:pt x="1155" y="1251"/>
                      <a:pt x="1060" y="1036"/>
                      <a:pt x="953" y="846"/>
                    </a:cubicBezTo>
                    <a:cubicBezTo>
                      <a:pt x="834" y="643"/>
                      <a:pt x="703" y="465"/>
                      <a:pt x="548" y="322"/>
                    </a:cubicBezTo>
                    <a:cubicBezTo>
                      <a:pt x="393" y="167"/>
                      <a:pt x="215" y="60"/>
                      <a:pt x="0"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48"/>
              <p:cNvSpPr/>
              <p:nvPr/>
            </p:nvSpPr>
            <p:spPr>
              <a:xfrm>
                <a:off x="7596545" y="4555631"/>
                <a:ext cx="70626" cy="193339"/>
              </a:xfrm>
              <a:custGeom>
                <a:avLst/>
                <a:gdLst/>
                <a:ahLst/>
                <a:cxnLst/>
                <a:rect l="l" t="t" r="r" b="b"/>
                <a:pathLst>
                  <a:path w="1501" h="4109" extrusionOk="0">
                    <a:moveTo>
                      <a:pt x="0" y="1"/>
                    </a:moveTo>
                    <a:cubicBezTo>
                      <a:pt x="0" y="1"/>
                      <a:pt x="36" y="179"/>
                      <a:pt x="72" y="441"/>
                    </a:cubicBezTo>
                    <a:cubicBezTo>
                      <a:pt x="107" y="703"/>
                      <a:pt x="143" y="1048"/>
                      <a:pt x="143" y="1418"/>
                    </a:cubicBezTo>
                    <a:cubicBezTo>
                      <a:pt x="143" y="1549"/>
                      <a:pt x="155" y="1739"/>
                      <a:pt x="179" y="1953"/>
                    </a:cubicBezTo>
                    <a:cubicBezTo>
                      <a:pt x="203" y="2168"/>
                      <a:pt x="238" y="2394"/>
                      <a:pt x="298" y="2632"/>
                    </a:cubicBezTo>
                    <a:cubicBezTo>
                      <a:pt x="345" y="2858"/>
                      <a:pt x="429" y="3084"/>
                      <a:pt x="524" y="3299"/>
                    </a:cubicBezTo>
                    <a:cubicBezTo>
                      <a:pt x="631" y="3513"/>
                      <a:pt x="762" y="3692"/>
                      <a:pt x="917" y="3835"/>
                    </a:cubicBezTo>
                    <a:cubicBezTo>
                      <a:pt x="1084" y="3977"/>
                      <a:pt x="1274" y="4073"/>
                      <a:pt x="1500" y="4108"/>
                    </a:cubicBezTo>
                    <a:lnTo>
                      <a:pt x="1500" y="4096"/>
                    </a:lnTo>
                    <a:cubicBezTo>
                      <a:pt x="1500" y="4096"/>
                      <a:pt x="1453" y="3954"/>
                      <a:pt x="1393" y="3715"/>
                    </a:cubicBezTo>
                    <a:cubicBezTo>
                      <a:pt x="1346" y="3477"/>
                      <a:pt x="1286" y="3156"/>
                      <a:pt x="1274" y="2811"/>
                    </a:cubicBezTo>
                    <a:cubicBezTo>
                      <a:pt x="1262" y="2680"/>
                      <a:pt x="1250" y="2501"/>
                      <a:pt x="1215" y="2299"/>
                    </a:cubicBezTo>
                    <a:cubicBezTo>
                      <a:pt x="1191" y="2096"/>
                      <a:pt x="1155" y="1870"/>
                      <a:pt x="1096" y="1644"/>
                    </a:cubicBezTo>
                    <a:cubicBezTo>
                      <a:pt x="1036" y="1406"/>
                      <a:pt x="965" y="1179"/>
                      <a:pt x="869" y="953"/>
                    </a:cubicBezTo>
                    <a:cubicBezTo>
                      <a:pt x="774" y="739"/>
                      <a:pt x="655" y="537"/>
                      <a:pt x="512" y="370"/>
                    </a:cubicBezTo>
                    <a:cubicBezTo>
                      <a:pt x="369" y="203"/>
                      <a:pt x="203" y="7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48"/>
              <p:cNvSpPr/>
              <p:nvPr/>
            </p:nvSpPr>
            <p:spPr>
              <a:xfrm>
                <a:off x="7546669" y="4483358"/>
                <a:ext cx="62768" cy="205102"/>
              </a:xfrm>
              <a:custGeom>
                <a:avLst/>
                <a:gdLst/>
                <a:ahLst/>
                <a:cxnLst/>
                <a:rect l="l" t="t" r="r" b="b"/>
                <a:pathLst>
                  <a:path w="1334" h="4359" extrusionOk="0">
                    <a:moveTo>
                      <a:pt x="1" y="1"/>
                    </a:moveTo>
                    <a:cubicBezTo>
                      <a:pt x="1" y="1"/>
                      <a:pt x="36" y="179"/>
                      <a:pt x="72" y="453"/>
                    </a:cubicBezTo>
                    <a:cubicBezTo>
                      <a:pt x="108" y="715"/>
                      <a:pt x="131" y="1084"/>
                      <a:pt x="131" y="1453"/>
                    </a:cubicBezTo>
                    <a:cubicBezTo>
                      <a:pt x="131" y="1596"/>
                      <a:pt x="131" y="1787"/>
                      <a:pt x="155" y="2013"/>
                    </a:cubicBezTo>
                    <a:cubicBezTo>
                      <a:pt x="167" y="2227"/>
                      <a:pt x="203" y="2465"/>
                      <a:pt x="251" y="2715"/>
                    </a:cubicBezTo>
                    <a:cubicBezTo>
                      <a:pt x="298" y="2954"/>
                      <a:pt x="358" y="3204"/>
                      <a:pt x="453" y="3430"/>
                    </a:cubicBezTo>
                    <a:cubicBezTo>
                      <a:pt x="548" y="3656"/>
                      <a:pt x="655" y="3858"/>
                      <a:pt x="810" y="4025"/>
                    </a:cubicBezTo>
                    <a:cubicBezTo>
                      <a:pt x="953" y="4192"/>
                      <a:pt x="1120" y="4311"/>
                      <a:pt x="1334" y="4359"/>
                    </a:cubicBezTo>
                    <a:cubicBezTo>
                      <a:pt x="1334" y="4359"/>
                      <a:pt x="1298" y="4204"/>
                      <a:pt x="1251" y="3942"/>
                    </a:cubicBezTo>
                    <a:cubicBezTo>
                      <a:pt x="1203" y="3680"/>
                      <a:pt x="1167" y="3335"/>
                      <a:pt x="1167" y="2977"/>
                    </a:cubicBezTo>
                    <a:cubicBezTo>
                      <a:pt x="1167" y="2835"/>
                      <a:pt x="1155" y="2644"/>
                      <a:pt x="1144" y="2430"/>
                    </a:cubicBezTo>
                    <a:cubicBezTo>
                      <a:pt x="1120" y="2215"/>
                      <a:pt x="1084" y="1977"/>
                      <a:pt x="1036" y="1739"/>
                    </a:cubicBezTo>
                    <a:cubicBezTo>
                      <a:pt x="989" y="1501"/>
                      <a:pt x="917" y="1251"/>
                      <a:pt x="834" y="1013"/>
                    </a:cubicBezTo>
                    <a:cubicBezTo>
                      <a:pt x="751" y="787"/>
                      <a:pt x="643" y="572"/>
                      <a:pt x="501" y="394"/>
                    </a:cubicBezTo>
                    <a:cubicBezTo>
                      <a:pt x="370" y="227"/>
                      <a:pt x="203" y="84"/>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48"/>
              <p:cNvSpPr/>
              <p:nvPr/>
            </p:nvSpPr>
            <p:spPr>
              <a:xfrm>
                <a:off x="7497358" y="4411650"/>
                <a:ext cx="59992" cy="209007"/>
              </a:xfrm>
              <a:custGeom>
                <a:avLst/>
                <a:gdLst/>
                <a:ahLst/>
                <a:cxnLst/>
                <a:rect l="l" t="t" r="r" b="b"/>
                <a:pathLst>
                  <a:path w="1275" h="4442" extrusionOk="0">
                    <a:moveTo>
                      <a:pt x="1" y="1"/>
                    </a:moveTo>
                    <a:lnTo>
                      <a:pt x="1" y="1"/>
                    </a:lnTo>
                    <a:cubicBezTo>
                      <a:pt x="1" y="1"/>
                      <a:pt x="36" y="168"/>
                      <a:pt x="72" y="441"/>
                    </a:cubicBezTo>
                    <a:cubicBezTo>
                      <a:pt x="108" y="703"/>
                      <a:pt x="132" y="1060"/>
                      <a:pt x="132" y="1430"/>
                    </a:cubicBezTo>
                    <a:cubicBezTo>
                      <a:pt x="132" y="1584"/>
                      <a:pt x="132" y="1775"/>
                      <a:pt x="156" y="2001"/>
                    </a:cubicBezTo>
                    <a:cubicBezTo>
                      <a:pt x="167" y="2215"/>
                      <a:pt x="203" y="2465"/>
                      <a:pt x="239" y="2704"/>
                    </a:cubicBezTo>
                    <a:cubicBezTo>
                      <a:pt x="287" y="2954"/>
                      <a:pt x="358" y="3204"/>
                      <a:pt x="441" y="3442"/>
                    </a:cubicBezTo>
                    <a:cubicBezTo>
                      <a:pt x="525" y="3680"/>
                      <a:pt x="632" y="3894"/>
                      <a:pt x="775" y="4061"/>
                    </a:cubicBezTo>
                    <a:cubicBezTo>
                      <a:pt x="906" y="4239"/>
                      <a:pt x="1072" y="4370"/>
                      <a:pt x="1275" y="4442"/>
                    </a:cubicBezTo>
                    <a:cubicBezTo>
                      <a:pt x="1275" y="4442"/>
                      <a:pt x="1239" y="4275"/>
                      <a:pt x="1203" y="4013"/>
                    </a:cubicBezTo>
                    <a:cubicBezTo>
                      <a:pt x="1168" y="3739"/>
                      <a:pt x="1144" y="3382"/>
                      <a:pt x="1144" y="3013"/>
                    </a:cubicBezTo>
                    <a:cubicBezTo>
                      <a:pt x="1144" y="2870"/>
                      <a:pt x="1144" y="2668"/>
                      <a:pt x="1120" y="2454"/>
                    </a:cubicBezTo>
                    <a:cubicBezTo>
                      <a:pt x="1108" y="2239"/>
                      <a:pt x="1084" y="1989"/>
                      <a:pt x="1037" y="1739"/>
                    </a:cubicBezTo>
                    <a:cubicBezTo>
                      <a:pt x="989" y="1489"/>
                      <a:pt x="918" y="1239"/>
                      <a:pt x="834" y="1013"/>
                    </a:cubicBezTo>
                    <a:cubicBezTo>
                      <a:pt x="751" y="775"/>
                      <a:pt x="644" y="560"/>
                      <a:pt x="501" y="382"/>
                    </a:cubicBezTo>
                    <a:cubicBezTo>
                      <a:pt x="370" y="203"/>
                      <a:pt x="191" y="72"/>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48"/>
              <p:cNvSpPr/>
              <p:nvPr/>
            </p:nvSpPr>
            <p:spPr>
              <a:xfrm>
                <a:off x="7444141" y="4342200"/>
                <a:ext cx="63897" cy="206749"/>
              </a:xfrm>
              <a:custGeom>
                <a:avLst/>
                <a:gdLst/>
                <a:ahLst/>
                <a:cxnLst/>
                <a:rect l="l" t="t" r="r" b="b"/>
                <a:pathLst>
                  <a:path w="1358" h="4394" extrusionOk="0">
                    <a:moveTo>
                      <a:pt x="1" y="0"/>
                    </a:moveTo>
                    <a:cubicBezTo>
                      <a:pt x="1" y="1"/>
                      <a:pt x="48" y="167"/>
                      <a:pt x="96" y="429"/>
                    </a:cubicBezTo>
                    <a:cubicBezTo>
                      <a:pt x="132" y="679"/>
                      <a:pt x="179" y="1036"/>
                      <a:pt x="179" y="1393"/>
                    </a:cubicBezTo>
                    <a:cubicBezTo>
                      <a:pt x="179" y="1536"/>
                      <a:pt x="191" y="1727"/>
                      <a:pt x="215" y="1953"/>
                    </a:cubicBezTo>
                    <a:cubicBezTo>
                      <a:pt x="227" y="2167"/>
                      <a:pt x="263" y="2406"/>
                      <a:pt x="310" y="2644"/>
                    </a:cubicBezTo>
                    <a:cubicBezTo>
                      <a:pt x="358" y="2894"/>
                      <a:pt x="429" y="3144"/>
                      <a:pt x="513" y="3370"/>
                    </a:cubicBezTo>
                    <a:cubicBezTo>
                      <a:pt x="608" y="3608"/>
                      <a:pt x="715" y="3822"/>
                      <a:pt x="858" y="4001"/>
                    </a:cubicBezTo>
                    <a:cubicBezTo>
                      <a:pt x="989" y="4180"/>
                      <a:pt x="1156" y="4311"/>
                      <a:pt x="1346" y="4394"/>
                    </a:cubicBezTo>
                    <a:cubicBezTo>
                      <a:pt x="1358" y="4394"/>
                      <a:pt x="1322" y="4215"/>
                      <a:pt x="1287" y="3941"/>
                    </a:cubicBezTo>
                    <a:cubicBezTo>
                      <a:pt x="1251" y="3679"/>
                      <a:pt x="1215" y="3322"/>
                      <a:pt x="1227" y="2941"/>
                    </a:cubicBezTo>
                    <a:cubicBezTo>
                      <a:pt x="1227" y="2798"/>
                      <a:pt x="1215" y="2608"/>
                      <a:pt x="1203" y="2382"/>
                    </a:cubicBezTo>
                    <a:cubicBezTo>
                      <a:pt x="1179" y="2167"/>
                      <a:pt x="1156" y="1929"/>
                      <a:pt x="1108" y="1679"/>
                    </a:cubicBezTo>
                    <a:cubicBezTo>
                      <a:pt x="1060" y="1429"/>
                      <a:pt x="989" y="1179"/>
                      <a:pt x="894" y="953"/>
                    </a:cubicBezTo>
                    <a:cubicBezTo>
                      <a:pt x="798" y="727"/>
                      <a:pt x="691" y="524"/>
                      <a:pt x="536" y="358"/>
                    </a:cubicBezTo>
                    <a:cubicBezTo>
                      <a:pt x="394" y="191"/>
                      <a:pt x="215" y="60"/>
                      <a:pt x="1" y="0"/>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48"/>
              <p:cNvSpPr/>
              <p:nvPr/>
            </p:nvSpPr>
            <p:spPr>
              <a:xfrm>
                <a:off x="7385890" y="4279996"/>
                <a:ext cx="72320" cy="196679"/>
              </a:xfrm>
              <a:custGeom>
                <a:avLst/>
                <a:gdLst/>
                <a:ahLst/>
                <a:cxnLst/>
                <a:rect l="l" t="t" r="r" b="b"/>
                <a:pathLst>
                  <a:path w="1537" h="4180" extrusionOk="0">
                    <a:moveTo>
                      <a:pt x="0" y="1"/>
                    </a:moveTo>
                    <a:lnTo>
                      <a:pt x="0" y="1"/>
                    </a:lnTo>
                    <a:cubicBezTo>
                      <a:pt x="0" y="1"/>
                      <a:pt x="48" y="156"/>
                      <a:pt x="108" y="394"/>
                    </a:cubicBezTo>
                    <a:cubicBezTo>
                      <a:pt x="167" y="632"/>
                      <a:pt x="227" y="965"/>
                      <a:pt x="239" y="1311"/>
                    </a:cubicBezTo>
                    <a:cubicBezTo>
                      <a:pt x="250" y="1453"/>
                      <a:pt x="262" y="1632"/>
                      <a:pt x="298" y="1834"/>
                    </a:cubicBezTo>
                    <a:cubicBezTo>
                      <a:pt x="322" y="2049"/>
                      <a:pt x="370" y="2275"/>
                      <a:pt x="429" y="2501"/>
                    </a:cubicBezTo>
                    <a:cubicBezTo>
                      <a:pt x="489" y="2739"/>
                      <a:pt x="560" y="2977"/>
                      <a:pt x="655" y="3204"/>
                    </a:cubicBezTo>
                    <a:cubicBezTo>
                      <a:pt x="751" y="3430"/>
                      <a:pt x="870" y="3632"/>
                      <a:pt x="1012" y="3799"/>
                    </a:cubicBezTo>
                    <a:cubicBezTo>
                      <a:pt x="1167" y="3966"/>
                      <a:pt x="1334" y="4109"/>
                      <a:pt x="1536" y="4180"/>
                    </a:cubicBezTo>
                    <a:cubicBezTo>
                      <a:pt x="1536" y="4180"/>
                      <a:pt x="1489" y="4001"/>
                      <a:pt x="1453" y="3739"/>
                    </a:cubicBezTo>
                    <a:cubicBezTo>
                      <a:pt x="1417" y="3477"/>
                      <a:pt x="1382" y="3120"/>
                      <a:pt x="1382" y="2763"/>
                    </a:cubicBezTo>
                    <a:cubicBezTo>
                      <a:pt x="1382" y="2608"/>
                      <a:pt x="1370" y="2430"/>
                      <a:pt x="1346" y="2215"/>
                    </a:cubicBezTo>
                    <a:cubicBezTo>
                      <a:pt x="1322" y="2001"/>
                      <a:pt x="1286" y="1763"/>
                      <a:pt x="1227" y="1525"/>
                    </a:cubicBezTo>
                    <a:cubicBezTo>
                      <a:pt x="1167" y="1299"/>
                      <a:pt x="1084" y="1061"/>
                      <a:pt x="989" y="846"/>
                    </a:cubicBezTo>
                    <a:cubicBezTo>
                      <a:pt x="881" y="632"/>
                      <a:pt x="751" y="441"/>
                      <a:pt x="584" y="287"/>
                    </a:cubicBezTo>
                    <a:cubicBezTo>
                      <a:pt x="417" y="144"/>
                      <a:pt x="227" y="3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48"/>
              <p:cNvSpPr/>
              <p:nvPr/>
            </p:nvSpPr>
            <p:spPr>
              <a:xfrm>
                <a:off x="7318651" y="4228473"/>
                <a:ext cx="86906" cy="178752"/>
              </a:xfrm>
              <a:custGeom>
                <a:avLst/>
                <a:gdLst/>
                <a:ahLst/>
                <a:cxnLst/>
                <a:rect l="l" t="t" r="r" b="b"/>
                <a:pathLst>
                  <a:path w="1847" h="3799" extrusionOk="0">
                    <a:moveTo>
                      <a:pt x="1" y="1"/>
                    </a:moveTo>
                    <a:cubicBezTo>
                      <a:pt x="1" y="1"/>
                      <a:pt x="72" y="131"/>
                      <a:pt x="155" y="346"/>
                    </a:cubicBezTo>
                    <a:cubicBezTo>
                      <a:pt x="227" y="560"/>
                      <a:pt x="310" y="870"/>
                      <a:pt x="346" y="1191"/>
                    </a:cubicBezTo>
                    <a:cubicBezTo>
                      <a:pt x="358" y="1310"/>
                      <a:pt x="394" y="1489"/>
                      <a:pt x="429" y="1667"/>
                    </a:cubicBezTo>
                    <a:cubicBezTo>
                      <a:pt x="477" y="1858"/>
                      <a:pt x="536" y="2072"/>
                      <a:pt x="608" y="2286"/>
                    </a:cubicBezTo>
                    <a:cubicBezTo>
                      <a:pt x="679" y="2501"/>
                      <a:pt x="775" y="2727"/>
                      <a:pt x="882" y="2929"/>
                    </a:cubicBezTo>
                    <a:cubicBezTo>
                      <a:pt x="1001" y="3132"/>
                      <a:pt x="1132" y="3322"/>
                      <a:pt x="1287" y="3465"/>
                    </a:cubicBezTo>
                    <a:cubicBezTo>
                      <a:pt x="1453" y="3620"/>
                      <a:pt x="1632" y="3739"/>
                      <a:pt x="1846" y="3799"/>
                    </a:cubicBezTo>
                    <a:cubicBezTo>
                      <a:pt x="1846" y="3799"/>
                      <a:pt x="1799" y="3632"/>
                      <a:pt x="1751" y="3382"/>
                    </a:cubicBezTo>
                    <a:cubicBezTo>
                      <a:pt x="1703" y="3132"/>
                      <a:pt x="1644" y="2798"/>
                      <a:pt x="1632" y="2441"/>
                    </a:cubicBezTo>
                    <a:cubicBezTo>
                      <a:pt x="1632" y="2310"/>
                      <a:pt x="1608" y="2132"/>
                      <a:pt x="1572" y="1929"/>
                    </a:cubicBezTo>
                    <a:cubicBezTo>
                      <a:pt x="1548" y="1727"/>
                      <a:pt x="1489" y="1501"/>
                      <a:pt x="1418" y="1286"/>
                    </a:cubicBezTo>
                    <a:cubicBezTo>
                      <a:pt x="1346" y="1072"/>
                      <a:pt x="1251" y="858"/>
                      <a:pt x="1132" y="667"/>
                    </a:cubicBezTo>
                    <a:cubicBezTo>
                      <a:pt x="1001" y="477"/>
                      <a:pt x="858" y="310"/>
                      <a:pt x="667" y="203"/>
                    </a:cubicBezTo>
                    <a:cubicBezTo>
                      <a:pt x="477" y="84"/>
                      <a:pt x="263" y="12"/>
                      <a:pt x="1" y="1"/>
                    </a:cubicBezTo>
                    <a:close/>
                  </a:path>
                </a:pathLst>
              </a:custGeom>
              <a:solidFill>
                <a:srgbClr val="8988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48"/>
              <p:cNvSpPr/>
              <p:nvPr/>
            </p:nvSpPr>
            <p:spPr>
              <a:xfrm>
                <a:off x="7239085" y="4187867"/>
                <a:ext cx="107609" cy="157720"/>
              </a:xfrm>
              <a:custGeom>
                <a:avLst/>
                <a:gdLst/>
                <a:ahLst/>
                <a:cxnLst/>
                <a:rect l="l" t="t" r="r" b="b"/>
                <a:pathLst>
                  <a:path w="2287" h="3352" extrusionOk="0">
                    <a:moveTo>
                      <a:pt x="152" y="0"/>
                    </a:moveTo>
                    <a:cubicBezTo>
                      <a:pt x="103" y="0"/>
                      <a:pt x="53" y="2"/>
                      <a:pt x="1" y="6"/>
                    </a:cubicBezTo>
                    <a:cubicBezTo>
                      <a:pt x="1" y="6"/>
                      <a:pt x="84" y="125"/>
                      <a:pt x="191" y="316"/>
                    </a:cubicBezTo>
                    <a:cubicBezTo>
                      <a:pt x="299" y="506"/>
                      <a:pt x="418" y="780"/>
                      <a:pt x="489" y="1078"/>
                    </a:cubicBezTo>
                    <a:cubicBezTo>
                      <a:pt x="513" y="1197"/>
                      <a:pt x="561" y="1340"/>
                      <a:pt x="620" y="1518"/>
                    </a:cubicBezTo>
                    <a:cubicBezTo>
                      <a:pt x="680" y="1685"/>
                      <a:pt x="763" y="1876"/>
                      <a:pt x="858" y="2066"/>
                    </a:cubicBezTo>
                    <a:cubicBezTo>
                      <a:pt x="953" y="2257"/>
                      <a:pt x="1073" y="2447"/>
                      <a:pt x="1204" y="2626"/>
                    </a:cubicBezTo>
                    <a:cubicBezTo>
                      <a:pt x="1346" y="2792"/>
                      <a:pt x="1501" y="2959"/>
                      <a:pt x="1680" y="3078"/>
                    </a:cubicBezTo>
                    <a:cubicBezTo>
                      <a:pt x="1857" y="3208"/>
                      <a:pt x="2058" y="3303"/>
                      <a:pt x="2283" y="3339"/>
                    </a:cubicBezTo>
                    <a:lnTo>
                      <a:pt x="2283" y="3339"/>
                    </a:lnTo>
                    <a:cubicBezTo>
                      <a:pt x="2271" y="3298"/>
                      <a:pt x="2229" y="3158"/>
                      <a:pt x="2180" y="2959"/>
                    </a:cubicBezTo>
                    <a:cubicBezTo>
                      <a:pt x="2108" y="2721"/>
                      <a:pt x="2037" y="2411"/>
                      <a:pt x="2001" y="2090"/>
                    </a:cubicBezTo>
                    <a:cubicBezTo>
                      <a:pt x="1989" y="1959"/>
                      <a:pt x="1954" y="1792"/>
                      <a:pt x="1906" y="1614"/>
                    </a:cubicBezTo>
                    <a:cubicBezTo>
                      <a:pt x="1858" y="1435"/>
                      <a:pt x="1787" y="1233"/>
                      <a:pt x="1692" y="1042"/>
                    </a:cubicBezTo>
                    <a:cubicBezTo>
                      <a:pt x="1596" y="852"/>
                      <a:pt x="1477" y="661"/>
                      <a:pt x="1323" y="506"/>
                    </a:cubicBezTo>
                    <a:cubicBezTo>
                      <a:pt x="1168" y="340"/>
                      <a:pt x="989" y="209"/>
                      <a:pt x="763" y="113"/>
                    </a:cubicBezTo>
                    <a:cubicBezTo>
                      <a:pt x="586" y="45"/>
                      <a:pt x="385" y="0"/>
                      <a:pt x="152" y="0"/>
                    </a:cubicBezTo>
                    <a:close/>
                    <a:moveTo>
                      <a:pt x="2283" y="3339"/>
                    </a:moveTo>
                    <a:cubicBezTo>
                      <a:pt x="2286" y="3348"/>
                      <a:pt x="2287" y="3352"/>
                      <a:pt x="2287" y="3352"/>
                    </a:cubicBezTo>
                    <a:lnTo>
                      <a:pt x="2287" y="3340"/>
                    </a:lnTo>
                    <a:cubicBezTo>
                      <a:pt x="2286" y="3340"/>
                      <a:pt x="2284" y="3340"/>
                      <a:pt x="2283" y="333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9" name="Google Shape;5899;p48"/>
            <p:cNvSpPr/>
            <p:nvPr/>
          </p:nvSpPr>
          <p:spPr>
            <a:xfrm>
              <a:off x="6027724" y="1180738"/>
              <a:ext cx="1910650" cy="475157"/>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48"/>
            <p:cNvSpPr/>
            <p:nvPr/>
          </p:nvSpPr>
          <p:spPr>
            <a:xfrm flipH="1">
              <a:off x="7246621" y="3047739"/>
              <a:ext cx="1707133" cy="424480"/>
            </a:xfrm>
            <a:custGeom>
              <a:avLst/>
              <a:gdLst/>
              <a:ahLst/>
              <a:cxnLst/>
              <a:rect l="l" t="t" r="r" b="b"/>
              <a:pathLst>
                <a:path w="117470" h="29209" extrusionOk="0">
                  <a:moveTo>
                    <a:pt x="91942" y="0"/>
                  </a:moveTo>
                  <a:cubicBezTo>
                    <a:pt x="91126" y="0"/>
                    <a:pt x="90315" y="193"/>
                    <a:pt x="89299" y="398"/>
                  </a:cubicBezTo>
                  <a:cubicBezTo>
                    <a:pt x="87795" y="724"/>
                    <a:pt x="86341" y="148"/>
                    <a:pt x="85164" y="1752"/>
                  </a:cubicBezTo>
                  <a:cubicBezTo>
                    <a:pt x="84311" y="2930"/>
                    <a:pt x="84186" y="4484"/>
                    <a:pt x="84412" y="5912"/>
                  </a:cubicBezTo>
                  <a:cubicBezTo>
                    <a:pt x="83811" y="5593"/>
                    <a:pt x="83132" y="5429"/>
                    <a:pt x="82455" y="5429"/>
                  </a:cubicBezTo>
                  <a:cubicBezTo>
                    <a:pt x="81804" y="5429"/>
                    <a:pt x="81154" y="5580"/>
                    <a:pt x="80577" y="5887"/>
                  </a:cubicBezTo>
                  <a:cubicBezTo>
                    <a:pt x="80351" y="6012"/>
                    <a:pt x="80101" y="6163"/>
                    <a:pt x="79825" y="6213"/>
                  </a:cubicBezTo>
                  <a:cubicBezTo>
                    <a:pt x="79793" y="6216"/>
                    <a:pt x="79762" y="6217"/>
                    <a:pt x="79731" y="6217"/>
                  </a:cubicBezTo>
                  <a:cubicBezTo>
                    <a:pt x="79466" y="6217"/>
                    <a:pt x="79220" y="6127"/>
                    <a:pt x="78973" y="6037"/>
                  </a:cubicBezTo>
                  <a:cubicBezTo>
                    <a:pt x="78322" y="5825"/>
                    <a:pt x="77611" y="5712"/>
                    <a:pt x="76908" y="5712"/>
                  </a:cubicBezTo>
                  <a:cubicBezTo>
                    <a:pt x="75286" y="5712"/>
                    <a:pt x="73708" y="6318"/>
                    <a:pt x="73008" y="7717"/>
                  </a:cubicBezTo>
                  <a:cubicBezTo>
                    <a:pt x="72707" y="8343"/>
                    <a:pt x="72607" y="9045"/>
                    <a:pt x="72356" y="9697"/>
                  </a:cubicBezTo>
                  <a:cubicBezTo>
                    <a:pt x="72031" y="10624"/>
                    <a:pt x="71404" y="11426"/>
                    <a:pt x="70803" y="12228"/>
                  </a:cubicBezTo>
                  <a:cubicBezTo>
                    <a:pt x="70026" y="13205"/>
                    <a:pt x="69249" y="14208"/>
                    <a:pt x="68472" y="15185"/>
                  </a:cubicBezTo>
                  <a:cubicBezTo>
                    <a:pt x="68246" y="15511"/>
                    <a:pt x="67970" y="15837"/>
                    <a:pt x="67620" y="15937"/>
                  </a:cubicBezTo>
                  <a:cubicBezTo>
                    <a:pt x="67508" y="15972"/>
                    <a:pt x="67397" y="15987"/>
                    <a:pt x="67287" y="15987"/>
                  </a:cubicBezTo>
                  <a:cubicBezTo>
                    <a:pt x="66754" y="15987"/>
                    <a:pt x="66238" y="15631"/>
                    <a:pt x="65740" y="15361"/>
                  </a:cubicBezTo>
                  <a:cubicBezTo>
                    <a:pt x="65092" y="15005"/>
                    <a:pt x="64361" y="14837"/>
                    <a:pt x="63627" y="14837"/>
                  </a:cubicBezTo>
                  <a:cubicBezTo>
                    <a:pt x="63225" y="14837"/>
                    <a:pt x="62822" y="14887"/>
                    <a:pt x="62432" y="14985"/>
                  </a:cubicBezTo>
                  <a:cubicBezTo>
                    <a:pt x="61529" y="15235"/>
                    <a:pt x="60752" y="16138"/>
                    <a:pt x="59850" y="16213"/>
                  </a:cubicBezTo>
                  <a:cubicBezTo>
                    <a:pt x="59725" y="15386"/>
                    <a:pt x="59925" y="14408"/>
                    <a:pt x="60026" y="13556"/>
                  </a:cubicBezTo>
                  <a:cubicBezTo>
                    <a:pt x="60126" y="12303"/>
                    <a:pt x="60201" y="10975"/>
                    <a:pt x="59524" y="9947"/>
                  </a:cubicBezTo>
                  <a:cubicBezTo>
                    <a:pt x="58772" y="8819"/>
                    <a:pt x="57269" y="8393"/>
                    <a:pt x="56517" y="7266"/>
                  </a:cubicBezTo>
                  <a:cubicBezTo>
                    <a:pt x="56166" y="6789"/>
                    <a:pt x="56015" y="6188"/>
                    <a:pt x="55740" y="5636"/>
                  </a:cubicBezTo>
                  <a:cubicBezTo>
                    <a:pt x="54938" y="3882"/>
                    <a:pt x="53158" y="2629"/>
                    <a:pt x="51229" y="2453"/>
                  </a:cubicBezTo>
                  <a:cubicBezTo>
                    <a:pt x="51002" y="2432"/>
                    <a:pt x="50775" y="2425"/>
                    <a:pt x="50548" y="2425"/>
                  </a:cubicBezTo>
                  <a:cubicBezTo>
                    <a:pt x="50066" y="2425"/>
                    <a:pt x="49584" y="2458"/>
                    <a:pt x="49102" y="2458"/>
                  </a:cubicBezTo>
                  <a:cubicBezTo>
                    <a:pt x="49009" y="2458"/>
                    <a:pt x="48916" y="2456"/>
                    <a:pt x="48822" y="2453"/>
                  </a:cubicBezTo>
                  <a:cubicBezTo>
                    <a:pt x="47970" y="2403"/>
                    <a:pt x="47143" y="2228"/>
                    <a:pt x="46266" y="2153"/>
                  </a:cubicBezTo>
                  <a:cubicBezTo>
                    <a:pt x="46040" y="2133"/>
                    <a:pt x="45814" y="2124"/>
                    <a:pt x="45588" y="2124"/>
                  </a:cubicBezTo>
                  <a:cubicBezTo>
                    <a:pt x="42878" y="2124"/>
                    <a:pt x="40191" y="3487"/>
                    <a:pt x="38572" y="5662"/>
                  </a:cubicBezTo>
                  <a:cubicBezTo>
                    <a:pt x="38321" y="6012"/>
                    <a:pt x="38096" y="6388"/>
                    <a:pt x="37745" y="6614"/>
                  </a:cubicBezTo>
                  <a:cubicBezTo>
                    <a:pt x="37444" y="6839"/>
                    <a:pt x="37068" y="6940"/>
                    <a:pt x="36742" y="7115"/>
                  </a:cubicBezTo>
                  <a:cubicBezTo>
                    <a:pt x="35464" y="7792"/>
                    <a:pt x="35038" y="9371"/>
                    <a:pt x="34737" y="10774"/>
                  </a:cubicBezTo>
                  <a:cubicBezTo>
                    <a:pt x="34411" y="12403"/>
                    <a:pt x="34035" y="14333"/>
                    <a:pt x="34637" y="15937"/>
                  </a:cubicBezTo>
                  <a:cubicBezTo>
                    <a:pt x="35063" y="17040"/>
                    <a:pt x="35514" y="17090"/>
                    <a:pt x="34787" y="18143"/>
                  </a:cubicBezTo>
                  <a:cubicBezTo>
                    <a:pt x="34439" y="18665"/>
                    <a:pt x="33622" y="18990"/>
                    <a:pt x="33610" y="19730"/>
                  </a:cubicBezTo>
                  <a:lnTo>
                    <a:pt x="33610" y="19730"/>
                  </a:lnTo>
                  <a:cubicBezTo>
                    <a:pt x="33622" y="17642"/>
                    <a:pt x="31641" y="15752"/>
                    <a:pt x="29577" y="15752"/>
                  </a:cubicBezTo>
                  <a:cubicBezTo>
                    <a:pt x="29417" y="15752"/>
                    <a:pt x="29257" y="15764"/>
                    <a:pt x="29098" y="15787"/>
                  </a:cubicBezTo>
                  <a:cubicBezTo>
                    <a:pt x="28814" y="15827"/>
                    <a:pt x="28530" y="15901"/>
                    <a:pt x="28246" y="15901"/>
                  </a:cubicBezTo>
                  <a:cubicBezTo>
                    <a:pt x="28179" y="15901"/>
                    <a:pt x="28112" y="15897"/>
                    <a:pt x="28045" y="15887"/>
                  </a:cubicBezTo>
                  <a:cubicBezTo>
                    <a:pt x="27745" y="15862"/>
                    <a:pt x="27494" y="15712"/>
                    <a:pt x="27218" y="15611"/>
                  </a:cubicBezTo>
                  <a:cubicBezTo>
                    <a:pt x="26713" y="15406"/>
                    <a:pt x="26168" y="15300"/>
                    <a:pt x="25620" y="15300"/>
                  </a:cubicBezTo>
                  <a:cubicBezTo>
                    <a:pt x="25299" y="15300"/>
                    <a:pt x="24977" y="15337"/>
                    <a:pt x="24662" y="15411"/>
                  </a:cubicBezTo>
                  <a:cubicBezTo>
                    <a:pt x="23960" y="15561"/>
                    <a:pt x="23309" y="15912"/>
                    <a:pt x="22657" y="16263"/>
                  </a:cubicBezTo>
                  <a:cubicBezTo>
                    <a:pt x="21955" y="16639"/>
                    <a:pt x="21253" y="17015"/>
                    <a:pt x="20577" y="17366"/>
                  </a:cubicBezTo>
                  <a:cubicBezTo>
                    <a:pt x="20075" y="17642"/>
                    <a:pt x="19574" y="17917"/>
                    <a:pt x="19148" y="18268"/>
                  </a:cubicBezTo>
                  <a:cubicBezTo>
                    <a:pt x="18171" y="19070"/>
                    <a:pt x="17644" y="20373"/>
                    <a:pt x="17745" y="21627"/>
                  </a:cubicBezTo>
                  <a:cubicBezTo>
                    <a:pt x="17770" y="21977"/>
                    <a:pt x="17820" y="22303"/>
                    <a:pt x="17720" y="22629"/>
                  </a:cubicBezTo>
                  <a:cubicBezTo>
                    <a:pt x="17494" y="23356"/>
                    <a:pt x="16567" y="23531"/>
                    <a:pt x="15815" y="23682"/>
                  </a:cubicBezTo>
                  <a:cubicBezTo>
                    <a:pt x="15063" y="23832"/>
                    <a:pt x="14186" y="24358"/>
                    <a:pt x="14361" y="25085"/>
                  </a:cubicBezTo>
                  <a:cubicBezTo>
                    <a:pt x="13659" y="25060"/>
                    <a:pt x="13083" y="24634"/>
                    <a:pt x="12431" y="24383"/>
                  </a:cubicBezTo>
                  <a:cubicBezTo>
                    <a:pt x="12189" y="24290"/>
                    <a:pt x="11914" y="24235"/>
                    <a:pt x="11651" y="24235"/>
                  </a:cubicBezTo>
                  <a:cubicBezTo>
                    <a:pt x="11206" y="24235"/>
                    <a:pt x="10790" y="24391"/>
                    <a:pt x="10602" y="24784"/>
                  </a:cubicBezTo>
                  <a:cubicBezTo>
                    <a:pt x="10501" y="24935"/>
                    <a:pt x="10476" y="25110"/>
                    <a:pt x="10351" y="25236"/>
                  </a:cubicBezTo>
                  <a:cubicBezTo>
                    <a:pt x="10281" y="25308"/>
                    <a:pt x="10193" y="25339"/>
                    <a:pt x="10090" y="25339"/>
                  </a:cubicBezTo>
                  <a:cubicBezTo>
                    <a:pt x="9524" y="25339"/>
                    <a:pt x="8524" y="24412"/>
                    <a:pt x="7838" y="24412"/>
                  </a:cubicBezTo>
                  <a:cubicBezTo>
                    <a:pt x="7526" y="24412"/>
                    <a:pt x="7280" y="24603"/>
                    <a:pt x="7168" y="25160"/>
                  </a:cubicBezTo>
                  <a:cubicBezTo>
                    <a:pt x="6993" y="25084"/>
                    <a:pt x="6788" y="25045"/>
                    <a:pt x="6585" y="25045"/>
                  </a:cubicBezTo>
                  <a:cubicBezTo>
                    <a:pt x="6323" y="25045"/>
                    <a:pt x="6062" y="25109"/>
                    <a:pt x="5865" y="25236"/>
                  </a:cubicBezTo>
                  <a:cubicBezTo>
                    <a:pt x="5489" y="25461"/>
                    <a:pt x="5288" y="25887"/>
                    <a:pt x="5389" y="26263"/>
                  </a:cubicBezTo>
                  <a:cubicBezTo>
                    <a:pt x="5364" y="26261"/>
                    <a:pt x="5340" y="26260"/>
                    <a:pt x="5315" y="26260"/>
                  </a:cubicBezTo>
                  <a:cubicBezTo>
                    <a:pt x="4822" y="26260"/>
                    <a:pt x="4421" y="26732"/>
                    <a:pt x="4612" y="27090"/>
                  </a:cubicBezTo>
                  <a:cubicBezTo>
                    <a:pt x="4505" y="27080"/>
                    <a:pt x="4398" y="27075"/>
                    <a:pt x="4291" y="27075"/>
                  </a:cubicBezTo>
                  <a:cubicBezTo>
                    <a:pt x="3619" y="27075"/>
                    <a:pt x="2957" y="27277"/>
                    <a:pt x="2481" y="27667"/>
                  </a:cubicBezTo>
                  <a:cubicBezTo>
                    <a:pt x="2279" y="27616"/>
                    <a:pt x="2071" y="27592"/>
                    <a:pt x="1863" y="27592"/>
                  </a:cubicBezTo>
                  <a:cubicBezTo>
                    <a:pt x="1143" y="27592"/>
                    <a:pt x="428" y="27882"/>
                    <a:pt x="0" y="28368"/>
                  </a:cubicBezTo>
                  <a:cubicBezTo>
                    <a:pt x="115" y="28366"/>
                    <a:pt x="229" y="28365"/>
                    <a:pt x="343" y="28365"/>
                  </a:cubicBezTo>
                  <a:cubicBezTo>
                    <a:pt x="1582" y="28365"/>
                    <a:pt x="2819" y="28488"/>
                    <a:pt x="4035" y="28694"/>
                  </a:cubicBezTo>
                  <a:cubicBezTo>
                    <a:pt x="4718" y="28808"/>
                    <a:pt x="5432" y="28964"/>
                    <a:pt x="6122" y="28964"/>
                  </a:cubicBezTo>
                  <a:cubicBezTo>
                    <a:pt x="6497" y="28964"/>
                    <a:pt x="6866" y="28918"/>
                    <a:pt x="7218" y="28794"/>
                  </a:cubicBezTo>
                  <a:cubicBezTo>
                    <a:pt x="7469" y="28694"/>
                    <a:pt x="7719" y="28569"/>
                    <a:pt x="7995" y="28569"/>
                  </a:cubicBezTo>
                  <a:cubicBezTo>
                    <a:pt x="8037" y="28564"/>
                    <a:pt x="8078" y="28562"/>
                    <a:pt x="8119" y="28562"/>
                  </a:cubicBezTo>
                  <a:cubicBezTo>
                    <a:pt x="8303" y="28562"/>
                    <a:pt x="8483" y="28603"/>
                    <a:pt x="8647" y="28644"/>
                  </a:cubicBezTo>
                  <a:cubicBezTo>
                    <a:pt x="9139" y="28763"/>
                    <a:pt x="9649" y="28821"/>
                    <a:pt x="10158" y="28821"/>
                  </a:cubicBezTo>
                  <a:cubicBezTo>
                    <a:pt x="11150" y="28821"/>
                    <a:pt x="12138" y="28599"/>
                    <a:pt x="12983" y="28168"/>
                  </a:cubicBezTo>
                  <a:cubicBezTo>
                    <a:pt x="13230" y="28416"/>
                    <a:pt x="13614" y="28541"/>
                    <a:pt x="13995" y="28541"/>
                  </a:cubicBezTo>
                  <a:cubicBezTo>
                    <a:pt x="14347" y="28541"/>
                    <a:pt x="14697" y="28434"/>
                    <a:pt x="14938" y="28218"/>
                  </a:cubicBezTo>
                  <a:cubicBezTo>
                    <a:pt x="15135" y="28403"/>
                    <a:pt x="15435" y="28497"/>
                    <a:pt x="15734" y="28497"/>
                  </a:cubicBezTo>
                  <a:cubicBezTo>
                    <a:pt x="16043" y="28497"/>
                    <a:pt x="16351" y="28397"/>
                    <a:pt x="16542" y="28193"/>
                  </a:cubicBezTo>
                  <a:cubicBezTo>
                    <a:pt x="17091" y="28570"/>
                    <a:pt x="17793" y="28753"/>
                    <a:pt x="18499" y="28753"/>
                  </a:cubicBezTo>
                  <a:cubicBezTo>
                    <a:pt x="19435" y="28753"/>
                    <a:pt x="20378" y="28431"/>
                    <a:pt x="20978" y="27817"/>
                  </a:cubicBezTo>
                  <a:cubicBezTo>
                    <a:pt x="22005" y="28406"/>
                    <a:pt x="23252" y="28700"/>
                    <a:pt x="24499" y="28700"/>
                  </a:cubicBezTo>
                  <a:cubicBezTo>
                    <a:pt x="25746" y="28700"/>
                    <a:pt x="26993" y="28406"/>
                    <a:pt x="28020" y="27817"/>
                  </a:cubicBezTo>
                  <a:cubicBezTo>
                    <a:pt x="28618" y="28293"/>
                    <a:pt x="29497" y="28523"/>
                    <a:pt x="30393" y="28523"/>
                  </a:cubicBezTo>
                  <a:cubicBezTo>
                    <a:pt x="31714" y="28523"/>
                    <a:pt x="33072" y="28021"/>
                    <a:pt x="33609" y="27065"/>
                  </a:cubicBezTo>
                  <a:cubicBezTo>
                    <a:pt x="34189" y="27935"/>
                    <a:pt x="35396" y="28462"/>
                    <a:pt x="36584" y="28462"/>
                  </a:cubicBezTo>
                  <a:cubicBezTo>
                    <a:pt x="36936" y="28462"/>
                    <a:pt x="37287" y="28416"/>
                    <a:pt x="37619" y="28318"/>
                  </a:cubicBezTo>
                  <a:cubicBezTo>
                    <a:pt x="37622" y="28318"/>
                    <a:pt x="37626" y="28317"/>
                    <a:pt x="37630" y="28317"/>
                  </a:cubicBezTo>
                  <a:cubicBezTo>
                    <a:pt x="37797" y="28317"/>
                    <a:pt x="38828" y="28796"/>
                    <a:pt x="39048" y="28845"/>
                  </a:cubicBezTo>
                  <a:cubicBezTo>
                    <a:pt x="39499" y="28945"/>
                    <a:pt x="39975" y="29045"/>
                    <a:pt x="40401" y="29120"/>
                  </a:cubicBezTo>
                  <a:cubicBezTo>
                    <a:pt x="40772" y="29178"/>
                    <a:pt x="41167" y="29208"/>
                    <a:pt x="41568" y="29208"/>
                  </a:cubicBezTo>
                  <a:cubicBezTo>
                    <a:pt x="42388" y="29208"/>
                    <a:pt x="43237" y="29081"/>
                    <a:pt x="43960" y="28794"/>
                  </a:cubicBezTo>
                  <a:cubicBezTo>
                    <a:pt x="44913" y="28393"/>
                    <a:pt x="45715" y="27566"/>
                    <a:pt x="45614" y="26664"/>
                  </a:cubicBezTo>
                  <a:lnTo>
                    <a:pt x="45614" y="26664"/>
                  </a:lnTo>
                  <a:cubicBezTo>
                    <a:pt x="45747" y="26711"/>
                    <a:pt x="45889" y="26732"/>
                    <a:pt x="46031" y="26732"/>
                  </a:cubicBezTo>
                  <a:cubicBezTo>
                    <a:pt x="46423" y="26732"/>
                    <a:pt x="46815" y="26564"/>
                    <a:pt x="47018" y="26288"/>
                  </a:cubicBezTo>
                  <a:cubicBezTo>
                    <a:pt x="47266" y="26537"/>
                    <a:pt x="47659" y="26666"/>
                    <a:pt x="48048" y="26666"/>
                  </a:cubicBezTo>
                  <a:cubicBezTo>
                    <a:pt x="48327" y="26666"/>
                    <a:pt x="48603" y="26600"/>
                    <a:pt x="48822" y="26464"/>
                  </a:cubicBezTo>
                  <a:lnTo>
                    <a:pt x="48822" y="26464"/>
                  </a:lnTo>
                  <a:cubicBezTo>
                    <a:pt x="48597" y="26614"/>
                    <a:pt x="49524" y="27566"/>
                    <a:pt x="49650" y="27667"/>
                  </a:cubicBezTo>
                  <a:cubicBezTo>
                    <a:pt x="50390" y="28259"/>
                    <a:pt x="51434" y="28506"/>
                    <a:pt x="52468" y="28506"/>
                  </a:cubicBezTo>
                  <a:cubicBezTo>
                    <a:pt x="53008" y="28506"/>
                    <a:pt x="53545" y="28439"/>
                    <a:pt x="54036" y="28318"/>
                  </a:cubicBezTo>
                  <a:cubicBezTo>
                    <a:pt x="54487" y="28218"/>
                    <a:pt x="54913" y="28043"/>
                    <a:pt x="55239" y="27792"/>
                  </a:cubicBezTo>
                  <a:cubicBezTo>
                    <a:pt x="55690" y="27466"/>
                    <a:pt x="55915" y="26990"/>
                    <a:pt x="56141" y="26539"/>
                  </a:cubicBezTo>
                  <a:cubicBezTo>
                    <a:pt x="56546" y="26772"/>
                    <a:pt x="57019" y="26880"/>
                    <a:pt x="57493" y="26880"/>
                  </a:cubicBezTo>
                  <a:cubicBezTo>
                    <a:pt x="57782" y="26880"/>
                    <a:pt x="58071" y="26840"/>
                    <a:pt x="58346" y="26764"/>
                  </a:cubicBezTo>
                  <a:cubicBezTo>
                    <a:pt x="58496" y="26714"/>
                    <a:pt x="59813" y="26043"/>
                    <a:pt x="59479" y="25889"/>
                  </a:cubicBezTo>
                  <a:lnTo>
                    <a:pt x="59479" y="25889"/>
                  </a:lnTo>
                  <a:cubicBezTo>
                    <a:pt x="59703" y="25989"/>
                    <a:pt x="59927" y="26088"/>
                    <a:pt x="60126" y="26163"/>
                  </a:cubicBezTo>
                  <a:cubicBezTo>
                    <a:pt x="58672" y="26865"/>
                    <a:pt x="60903" y="27516"/>
                    <a:pt x="62156" y="27767"/>
                  </a:cubicBezTo>
                  <a:cubicBezTo>
                    <a:pt x="62507" y="27817"/>
                    <a:pt x="62782" y="27867"/>
                    <a:pt x="62883" y="27867"/>
                  </a:cubicBezTo>
                  <a:cubicBezTo>
                    <a:pt x="64386" y="27867"/>
                    <a:pt x="65890" y="27717"/>
                    <a:pt x="67369" y="27617"/>
                  </a:cubicBezTo>
                  <a:cubicBezTo>
                    <a:pt x="67483" y="27609"/>
                    <a:pt x="67593" y="27606"/>
                    <a:pt x="67700" y="27606"/>
                  </a:cubicBezTo>
                  <a:cubicBezTo>
                    <a:pt x="68727" y="27606"/>
                    <a:pt x="69485" y="27909"/>
                    <a:pt x="70552" y="28068"/>
                  </a:cubicBezTo>
                  <a:cubicBezTo>
                    <a:pt x="71220" y="28170"/>
                    <a:pt x="71897" y="28220"/>
                    <a:pt x="72577" y="28220"/>
                  </a:cubicBezTo>
                  <a:cubicBezTo>
                    <a:pt x="74549" y="28220"/>
                    <a:pt x="76538" y="27798"/>
                    <a:pt x="78346" y="27015"/>
                  </a:cubicBezTo>
                  <a:cubicBezTo>
                    <a:pt x="79971" y="26315"/>
                    <a:pt x="81616" y="25270"/>
                    <a:pt x="83373" y="25270"/>
                  </a:cubicBezTo>
                  <a:cubicBezTo>
                    <a:pt x="83568" y="25270"/>
                    <a:pt x="83763" y="25283"/>
                    <a:pt x="83961" y="25311"/>
                  </a:cubicBezTo>
                  <a:cubicBezTo>
                    <a:pt x="84838" y="25436"/>
                    <a:pt x="85665" y="25862"/>
                    <a:pt x="86517" y="26163"/>
                  </a:cubicBezTo>
                  <a:cubicBezTo>
                    <a:pt x="87507" y="26528"/>
                    <a:pt x="89353" y="26965"/>
                    <a:pt x="90860" y="26965"/>
                  </a:cubicBezTo>
                  <a:cubicBezTo>
                    <a:pt x="91526" y="26965"/>
                    <a:pt x="92127" y="26879"/>
                    <a:pt x="92557" y="26664"/>
                  </a:cubicBezTo>
                  <a:cubicBezTo>
                    <a:pt x="93390" y="26257"/>
                    <a:pt x="93998" y="26097"/>
                    <a:pt x="94551" y="26097"/>
                  </a:cubicBezTo>
                  <a:cubicBezTo>
                    <a:pt x="95461" y="26097"/>
                    <a:pt x="96222" y="26532"/>
                    <a:pt x="97595" y="27015"/>
                  </a:cubicBezTo>
                  <a:cubicBezTo>
                    <a:pt x="97897" y="27111"/>
                    <a:pt x="99832" y="27287"/>
                    <a:pt x="101097" y="27287"/>
                  </a:cubicBezTo>
                  <a:cubicBezTo>
                    <a:pt x="101822" y="27287"/>
                    <a:pt x="102327" y="27229"/>
                    <a:pt x="102181" y="27065"/>
                  </a:cubicBezTo>
                  <a:lnTo>
                    <a:pt x="102181" y="27065"/>
                  </a:lnTo>
                  <a:cubicBezTo>
                    <a:pt x="102621" y="27540"/>
                    <a:pt x="103270" y="27755"/>
                    <a:pt x="103921" y="27755"/>
                  </a:cubicBezTo>
                  <a:cubicBezTo>
                    <a:pt x="104198" y="27755"/>
                    <a:pt x="104476" y="27716"/>
                    <a:pt x="104738" y="27642"/>
                  </a:cubicBezTo>
                  <a:cubicBezTo>
                    <a:pt x="105640" y="27391"/>
                    <a:pt x="106392" y="26789"/>
                    <a:pt x="107018" y="26138"/>
                  </a:cubicBezTo>
                  <a:cubicBezTo>
                    <a:pt x="107344" y="25787"/>
                    <a:pt x="107670" y="25411"/>
                    <a:pt x="108121" y="25386"/>
                  </a:cubicBezTo>
                  <a:cubicBezTo>
                    <a:pt x="108155" y="25383"/>
                    <a:pt x="108190" y="25381"/>
                    <a:pt x="108224" y="25381"/>
                  </a:cubicBezTo>
                  <a:cubicBezTo>
                    <a:pt x="108440" y="25381"/>
                    <a:pt x="108653" y="25443"/>
                    <a:pt x="108848" y="25486"/>
                  </a:cubicBezTo>
                  <a:cubicBezTo>
                    <a:pt x="109298" y="25593"/>
                    <a:pt x="109738" y="25633"/>
                    <a:pt x="110173" y="25633"/>
                  </a:cubicBezTo>
                  <a:cubicBezTo>
                    <a:pt x="111264" y="25633"/>
                    <a:pt x="112324" y="25382"/>
                    <a:pt x="113434" y="25311"/>
                  </a:cubicBezTo>
                  <a:cubicBezTo>
                    <a:pt x="113635" y="25286"/>
                    <a:pt x="117469" y="24759"/>
                    <a:pt x="117119" y="24559"/>
                  </a:cubicBezTo>
                  <a:cubicBezTo>
                    <a:pt x="115916" y="23807"/>
                    <a:pt x="114713" y="23080"/>
                    <a:pt x="113484" y="22328"/>
                  </a:cubicBezTo>
                  <a:cubicBezTo>
                    <a:pt x="112778" y="21892"/>
                    <a:pt x="111986" y="21439"/>
                    <a:pt x="111179" y="21439"/>
                  </a:cubicBezTo>
                  <a:cubicBezTo>
                    <a:pt x="111013" y="21439"/>
                    <a:pt x="110845" y="21458"/>
                    <a:pt x="110677" y="21501"/>
                  </a:cubicBezTo>
                  <a:cubicBezTo>
                    <a:pt x="110276" y="20398"/>
                    <a:pt x="109825" y="19195"/>
                    <a:pt x="108848" y="18519"/>
                  </a:cubicBezTo>
                  <a:cubicBezTo>
                    <a:pt x="108483" y="18266"/>
                    <a:pt x="108024" y="18139"/>
                    <a:pt x="107574" y="18139"/>
                  </a:cubicBezTo>
                  <a:cubicBezTo>
                    <a:pt x="106852" y="18139"/>
                    <a:pt x="106152" y="18466"/>
                    <a:pt x="105898" y="19124"/>
                  </a:cubicBezTo>
                  <a:lnTo>
                    <a:pt x="105898" y="19124"/>
                  </a:lnTo>
                  <a:cubicBezTo>
                    <a:pt x="106190" y="18279"/>
                    <a:pt x="106504" y="17435"/>
                    <a:pt x="106818" y="16614"/>
                  </a:cubicBezTo>
                  <a:cubicBezTo>
                    <a:pt x="106517" y="15662"/>
                    <a:pt x="106367" y="14659"/>
                    <a:pt x="105840" y="13832"/>
                  </a:cubicBezTo>
                  <a:cubicBezTo>
                    <a:pt x="105446" y="13181"/>
                    <a:pt x="104695" y="12655"/>
                    <a:pt x="103954" y="12655"/>
                  </a:cubicBezTo>
                  <a:cubicBezTo>
                    <a:pt x="103752" y="12655"/>
                    <a:pt x="103552" y="12694"/>
                    <a:pt x="103359" y="12779"/>
                  </a:cubicBezTo>
                  <a:cubicBezTo>
                    <a:pt x="103459" y="11576"/>
                    <a:pt x="102883" y="10348"/>
                    <a:pt x="101880" y="9672"/>
                  </a:cubicBezTo>
                  <a:cubicBezTo>
                    <a:pt x="101330" y="9308"/>
                    <a:pt x="100615" y="9125"/>
                    <a:pt x="99892" y="9125"/>
                  </a:cubicBezTo>
                  <a:cubicBezTo>
                    <a:pt x="99096" y="9125"/>
                    <a:pt x="98289" y="9347"/>
                    <a:pt x="97680" y="9794"/>
                  </a:cubicBezTo>
                  <a:lnTo>
                    <a:pt x="97680" y="9794"/>
                  </a:lnTo>
                  <a:cubicBezTo>
                    <a:pt x="98120" y="9273"/>
                    <a:pt x="98360" y="8588"/>
                    <a:pt x="98321" y="7917"/>
                  </a:cubicBezTo>
                  <a:cubicBezTo>
                    <a:pt x="98321" y="7566"/>
                    <a:pt x="98246" y="7240"/>
                    <a:pt x="98221" y="6890"/>
                  </a:cubicBezTo>
                  <a:cubicBezTo>
                    <a:pt x="98221" y="6489"/>
                    <a:pt x="98271" y="6113"/>
                    <a:pt x="98296" y="5737"/>
                  </a:cubicBezTo>
                  <a:cubicBezTo>
                    <a:pt x="98321" y="3506"/>
                    <a:pt x="96442" y="1702"/>
                    <a:pt x="94462" y="674"/>
                  </a:cubicBezTo>
                  <a:cubicBezTo>
                    <a:pt x="93498" y="174"/>
                    <a:pt x="92718" y="0"/>
                    <a:pt x="919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1" name="Google Shape;5901;p48"/>
            <p:cNvGrpSpPr/>
            <p:nvPr/>
          </p:nvGrpSpPr>
          <p:grpSpPr>
            <a:xfrm>
              <a:off x="6589071" y="1069835"/>
              <a:ext cx="1438457" cy="4073674"/>
              <a:chOff x="6589071" y="1069835"/>
              <a:chExt cx="1438457" cy="4073674"/>
            </a:xfrm>
          </p:grpSpPr>
          <p:sp>
            <p:nvSpPr>
              <p:cNvPr id="5902" name="Google Shape;5902;p48"/>
              <p:cNvSpPr/>
              <p:nvPr/>
            </p:nvSpPr>
            <p:spPr>
              <a:xfrm>
                <a:off x="6858722" y="2181035"/>
                <a:ext cx="899154" cy="565264"/>
              </a:xfrm>
              <a:custGeom>
                <a:avLst/>
                <a:gdLst/>
                <a:ahLst/>
                <a:cxnLst/>
                <a:rect l="l" t="t" r="r" b="b"/>
                <a:pathLst>
                  <a:path w="9490" h="5966" extrusionOk="0">
                    <a:moveTo>
                      <a:pt x="679" y="0"/>
                    </a:moveTo>
                    <a:lnTo>
                      <a:pt x="0" y="5965"/>
                    </a:lnTo>
                    <a:lnTo>
                      <a:pt x="9489" y="5965"/>
                    </a:lnTo>
                    <a:lnTo>
                      <a:pt x="8811"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48"/>
              <p:cNvSpPr/>
              <p:nvPr/>
            </p:nvSpPr>
            <p:spPr>
              <a:xfrm>
                <a:off x="6664679" y="3900231"/>
                <a:ext cx="1287240" cy="567538"/>
              </a:xfrm>
              <a:custGeom>
                <a:avLst/>
                <a:gdLst/>
                <a:ahLst/>
                <a:cxnLst/>
                <a:rect l="l" t="t" r="r" b="b"/>
                <a:pathLst>
                  <a:path w="13586" h="5990" extrusionOk="0">
                    <a:moveTo>
                      <a:pt x="679" y="0"/>
                    </a:moveTo>
                    <a:lnTo>
                      <a:pt x="0" y="5989"/>
                    </a:lnTo>
                    <a:lnTo>
                      <a:pt x="13585" y="5989"/>
                    </a:lnTo>
                    <a:lnTo>
                      <a:pt x="12907"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48"/>
              <p:cNvSpPr/>
              <p:nvPr/>
            </p:nvSpPr>
            <p:spPr>
              <a:xfrm>
                <a:off x="6589071" y="4467675"/>
                <a:ext cx="1438457" cy="675834"/>
              </a:xfrm>
              <a:custGeom>
                <a:avLst/>
                <a:gdLst/>
                <a:ahLst/>
                <a:cxnLst/>
                <a:rect l="l" t="t" r="r" b="b"/>
                <a:pathLst>
                  <a:path w="15182" h="7133" extrusionOk="0">
                    <a:moveTo>
                      <a:pt x="798" y="0"/>
                    </a:moveTo>
                    <a:lnTo>
                      <a:pt x="1" y="7132"/>
                    </a:lnTo>
                    <a:lnTo>
                      <a:pt x="15181" y="7132"/>
                    </a:lnTo>
                    <a:lnTo>
                      <a:pt x="14383" y="0"/>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48"/>
              <p:cNvSpPr/>
              <p:nvPr/>
            </p:nvSpPr>
            <p:spPr>
              <a:xfrm>
                <a:off x="6728918" y="3319239"/>
                <a:ext cx="1158667" cy="581086"/>
              </a:xfrm>
              <a:custGeom>
                <a:avLst/>
                <a:gdLst/>
                <a:ahLst/>
                <a:cxnLst/>
                <a:rect l="l" t="t" r="r" b="b"/>
                <a:pathLst>
                  <a:path w="12229" h="6133" extrusionOk="0">
                    <a:moveTo>
                      <a:pt x="692" y="1"/>
                    </a:moveTo>
                    <a:lnTo>
                      <a:pt x="1" y="6132"/>
                    </a:lnTo>
                    <a:lnTo>
                      <a:pt x="12229" y="6132"/>
                    </a:lnTo>
                    <a:lnTo>
                      <a:pt x="11538" y="1"/>
                    </a:ln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48"/>
              <p:cNvSpPr/>
              <p:nvPr/>
            </p:nvSpPr>
            <p:spPr>
              <a:xfrm>
                <a:off x="6794389" y="2746205"/>
                <a:ext cx="1027821" cy="573128"/>
              </a:xfrm>
              <a:custGeom>
                <a:avLst/>
                <a:gdLst/>
                <a:ahLst/>
                <a:cxnLst/>
                <a:rect l="l" t="t" r="r" b="b"/>
                <a:pathLst>
                  <a:path w="10848" h="6049" extrusionOk="0">
                    <a:moveTo>
                      <a:pt x="679" y="0"/>
                    </a:moveTo>
                    <a:lnTo>
                      <a:pt x="1" y="6049"/>
                    </a:lnTo>
                    <a:lnTo>
                      <a:pt x="10847" y="6049"/>
                    </a:lnTo>
                    <a:lnTo>
                      <a:pt x="10168" y="0"/>
                    </a:ln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48"/>
              <p:cNvSpPr/>
              <p:nvPr/>
            </p:nvSpPr>
            <p:spPr>
              <a:xfrm>
                <a:off x="6920782" y="1818910"/>
                <a:ext cx="775035" cy="155765"/>
              </a:xfrm>
              <a:custGeom>
                <a:avLst/>
                <a:gdLst/>
                <a:ahLst/>
                <a:cxnLst/>
                <a:rect l="l" t="t" r="r" b="b"/>
                <a:pathLst>
                  <a:path w="8180" h="1644" extrusionOk="0">
                    <a:moveTo>
                      <a:pt x="298" y="0"/>
                    </a:moveTo>
                    <a:cubicBezTo>
                      <a:pt x="143" y="0"/>
                      <a:pt x="0" y="131"/>
                      <a:pt x="0" y="298"/>
                    </a:cubicBezTo>
                    <a:lnTo>
                      <a:pt x="0" y="1346"/>
                    </a:lnTo>
                    <a:cubicBezTo>
                      <a:pt x="0" y="1512"/>
                      <a:pt x="143" y="1643"/>
                      <a:pt x="298" y="1643"/>
                    </a:cubicBezTo>
                    <a:lnTo>
                      <a:pt x="7882" y="1643"/>
                    </a:lnTo>
                    <a:cubicBezTo>
                      <a:pt x="8037" y="1643"/>
                      <a:pt x="8180" y="1512"/>
                      <a:pt x="8180" y="1346"/>
                    </a:cubicBezTo>
                    <a:lnTo>
                      <a:pt x="8180" y="298"/>
                    </a:lnTo>
                    <a:cubicBezTo>
                      <a:pt x="8180" y="131"/>
                      <a:pt x="8037" y="0"/>
                      <a:pt x="7882" y="0"/>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48"/>
              <p:cNvSpPr/>
              <p:nvPr/>
            </p:nvSpPr>
            <p:spPr>
              <a:xfrm>
                <a:off x="6953470" y="1375585"/>
                <a:ext cx="709659" cy="252786"/>
              </a:xfrm>
              <a:custGeom>
                <a:avLst/>
                <a:gdLst/>
                <a:ahLst/>
                <a:cxnLst/>
                <a:rect l="l" t="t" r="r" b="b"/>
                <a:pathLst>
                  <a:path w="7490" h="2668" extrusionOk="0">
                    <a:moveTo>
                      <a:pt x="298" y="0"/>
                    </a:moveTo>
                    <a:cubicBezTo>
                      <a:pt x="131" y="0"/>
                      <a:pt x="0" y="143"/>
                      <a:pt x="0" y="298"/>
                    </a:cubicBezTo>
                    <a:lnTo>
                      <a:pt x="0" y="2370"/>
                    </a:lnTo>
                    <a:cubicBezTo>
                      <a:pt x="0" y="2536"/>
                      <a:pt x="131" y="2667"/>
                      <a:pt x="298" y="2667"/>
                    </a:cubicBezTo>
                    <a:lnTo>
                      <a:pt x="7192" y="2667"/>
                    </a:lnTo>
                    <a:cubicBezTo>
                      <a:pt x="7358" y="2667"/>
                      <a:pt x="7489" y="2536"/>
                      <a:pt x="7489" y="2370"/>
                    </a:cubicBezTo>
                    <a:lnTo>
                      <a:pt x="7489" y="298"/>
                    </a:lnTo>
                    <a:cubicBezTo>
                      <a:pt x="7489" y="143"/>
                      <a:pt x="7358" y="0"/>
                      <a:pt x="7192" y="0"/>
                    </a:cubicBezTo>
                    <a:close/>
                  </a:path>
                </a:pathLst>
              </a:custGeom>
              <a:solidFill>
                <a:srgbClr val="EDC6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48"/>
              <p:cNvSpPr/>
              <p:nvPr/>
            </p:nvSpPr>
            <p:spPr>
              <a:xfrm>
                <a:off x="6786525" y="2722518"/>
                <a:ext cx="1043549" cy="45195"/>
              </a:xfrm>
              <a:custGeom>
                <a:avLst/>
                <a:gdLst/>
                <a:ahLst/>
                <a:cxnLst/>
                <a:rect l="l" t="t" r="r" b="b"/>
                <a:pathLst>
                  <a:path w="11014" h="477" extrusionOk="0">
                    <a:moveTo>
                      <a:pt x="238" y="0"/>
                    </a:moveTo>
                    <a:cubicBezTo>
                      <a:pt x="107" y="0"/>
                      <a:pt x="0" y="107"/>
                      <a:pt x="0" y="238"/>
                    </a:cubicBezTo>
                    <a:cubicBezTo>
                      <a:pt x="0" y="369"/>
                      <a:pt x="107" y="477"/>
                      <a:pt x="238" y="477"/>
                    </a:cubicBezTo>
                    <a:lnTo>
                      <a:pt x="10775" y="477"/>
                    </a:lnTo>
                    <a:cubicBezTo>
                      <a:pt x="10906" y="477"/>
                      <a:pt x="11013" y="369"/>
                      <a:pt x="11013" y="238"/>
                    </a:cubicBezTo>
                    <a:cubicBezTo>
                      <a:pt x="11013" y="107"/>
                      <a:pt x="10906" y="0"/>
                      <a:pt x="1077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48"/>
              <p:cNvSpPr/>
              <p:nvPr/>
            </p:nvSpPr>
            <p:spPr>
              <a:xfrm>
                <a:off x="6744741" y="3296689"/>
                <a:ext cx="1127022" cy="45195"/>
              </a:xfrm>
              <a:custGeom>
                <a:avLst/>
                <a:gdLst/>
                <a:ahLst/>
                <a:cxnLst/>
                <a:rect l="l" t="t" r="r" b="b"/>
                <a:pathLst>
                  <a:path w="11895" h="477" extrusionOk="0">
                    <a:moveTo>
                      <a:pt x="239" y="1"/>
                    </a:moveTo>
                    <a:cubicBezTo>
                      <a:pt x="108" y="1"/>
                      <a:pt x="1" y="108"/>
                      <a:pt x="1" y="239"/>
                    </a:cubicBezTo>
                    <a:cubicBezTo>
                      <a:pt x="1" y="370"/>
                      <a:pt x="108" y="477"/>
                      <a:pt x="239" y="477"/>
                    </a:cubicBezTo>
                    <a:lnTo>
                      <a:pt x="11657" y="477"/>
                    </a:lnTo>
                    <a:cubicBezTo>
                      <a:pt x="11788" y="477"/>
                      <a:pt x="11895" y="370"/>
                      <a:pt x="11895" y="239"/>
                    </a:cubicBezTo>
                    <a:cubicBezTo>
                      <a:pt x="11895" y="108"/>
                      <a:pt x="11788" y="1"/>
                      <a:pt x="11657"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48"/>
              <p:cNvSpPr/>
              <p:nvPr/>
            </p:nvSpPr>
            <p:spPr>
              <a:xfrm>
                <a:off x="6678228" y="3870859"/>
                <a:ext cx="1260142" cy="44152"/>
              </a:xfrm>
              <a:custGeom>
                <a:avLst/>
                <a:gdLst/>
                <a:ahLst/>
                <a:cxnLst/>
                <a:rect l="l" t="t" r="r" b="b"/>
                <a:pathLst>
                  <a:path w="13300" h="466" extrusionOk="0">
                    <a:moveTo>
                      <a:pt x="238" y="1"/>
                    </a:moveTo>
                    <a:cubicBezTo>
                      <a:pt x="107" y="1"/>
                      <a:pt x="0" y="108"/>
                      <a:pt x="0" y="239"/>
                    </a:cubicBezTo>
                    <a:cubicBezTo>
                      <a:pt x="0" y="358"/>
                      <a:pt x="107" y="465"/>
                      <a:pt x="238" y="465"/>
                    </a:cubicBezTo>
                    <a:lnTo>
                      <a:pt x="13061" y="465"/>
                    </a:lnTo>
                    <a:cubicBezTo>
                      <a:pt x="13192" y="465"/>
                      <a:pt x="13299" y="370"/>
                      <a:pt x="13299" y="239"/>
                    </a:cubicBezTo>
                    <a:cubicBezTo>
                      <a:pt x="13299" y="108"/>
                      <a:pt x="13192" y="1"/>
                      <a:pt x="13061"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48"/>
              <p:cNvSpPr/>
              <p:nvPr/>
            </p:nvSpPr>
            <p:spPr>
              <a:xfrm>
                <a:off x="6621759" y="4445125"/>
                <a:ext cx="1372986" cy="44058"/>
              </a:xfrm>
              <a:custGeom>
                <a:avLst/>
                <a:gdLst/>
                <a:ahLst/>
                <a:cxnLst/>
                <a:rect l="l" t="t" r="r" b="b"/>
                <a:pathLst>
                  <a:path w="14491" h="465" extrusionOk="0">
                    <a:moveTo>
                      <a:pt x="239" y="0"/>
                    </a:moveTo>
                    <a:cubicBezTo>
                      <a:pt x="108" y="0"/>
                      <a:pt x="1" y="107"/>
                      <a:pt x="1" y="238"/>
                    </a:cubicBezTo>
                    <a:cubicBezTo>
                      <a:pt x="1" y="357"/>
                      <a:pt x="108" y="464"/>
                      <a:pt x="239" y="464"/>
                    </a:cubicBezTo>
                    <a:lnTo>
                      <a:pt x="14265" y="464"/>
                    </a:lnTo>
                    <a:cubicBezTo>
                      <a:pt x="14384" y="464"/>
                      <a:pt x="14491" y="357"/>
                      <a:pt x="14491" y="238"/>
                    </a:cubicBezTo>
                    <a:cubicBezTo>
                      <a:pt x="14491" y="107"/>
                      <a:pt x="14396" y="0"/>
                      <a:pt x="14265" y="0"/>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48"/>
              <p:cNvSpPr/>
              <p:nvPr/>
            </p:nvSpPr>
            <p:spPr>
              <a:xfrm>
                <a:off x="7246714" y="2934563"/>
                <a:ext cx="123077" cy="246059"/>
              </a:xfrm>
              <a:custGeom>
                <a:avLst/>
                <a:gdLst/>
                <a:ahLst/>
                <a:cxnLst/>
                <a:rect l="l" t="t" r="r" b="b"/>
                <a:pathLst>
                  <a:path w="1299" h="2597" extrusionOk="0">
                    <a:moveTo>
                      <a:pt x="299" y="1"/>
                    </a:moveTo>
                    <a:cubicBezTo>
                      <a:pt x="144" y="1"/>
                      <a:pt x="1" y="132"/>
                      <a:pt x="1" y="298"/>
                    </a:cubicBezTo>
                    <a:lnTo>
                      <a:pt x="1" y="2299"/>
                    </a:lnTo>
                    <a:cubicBezTo>
                      <a:pt x="1" y="2465"/>
                      <a:pt x="144" y="2596"/>
                      <a:pt x="299" y="2596"/>
                    </a:cubicBezTo>
                    <a:lnTo>
                      <a:pt x="1001" y="2596"/>
                    </a:lnTo>
                    <a:cubicBezTo>
                      <a:pt x="1156" y="2596"/>
                      <a:pt x="1299" y="2465"/>
                      <a:pt x="1299" y="2299"/>
                    </a:cubicBezTo>
                    <a:lnTo>
                      <a:pt x="1299" y="298"/>
                    </a:lnTo>
                    <a:cubicBezTo>
                      <a:pt x="1299" y="132"/>
                      <a:pt x="1156" y="1"/>
                      <a:pt x="100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48"/>
              <p:cNvSpPr/>
              <p:nvPr/>
            </p:nvSpPr>
            <p:spPr>
              <a:xfrm>
                <a:off x="7246714" y="2352528"/>
                <a:ext cx="123077" cy="245965"/>
              </a:xfrm>
              <a:custGeom>
                <a:avLst/>
                <a:gdLst/>
                <a:ahLst/>
                <a:cxnLst/>
                <a:rect l="l" t="t" r="r" b="b"/>
                <a:pathLst>
                  <a:path w="1299" h="2596" extrusionOk="0">
                    <a:moveTo>
                      <a:pt x="299" y="0"/>
                    </a:moveTo>
                    <a:cubicBezTo>
                      <a:pt x="144" y="0"/>
                      <a:pt x="1" y="131"/>
                      <a:pt x="1" y="298"/>
                    </a:cubicBezTo>
                    <a:lnTo>
                      <a:pt x="1" y="2298"/>
                    </a:lnTo>
                    <a:cubicBezTo>
                      <a:pt x="1" y="2465"/>
                      <a:pt x="144" y="2596"/>
                      <a:pt x="299" y="2596"/>
                    </a:cubicBezTo>
                    <a:lnTo>
                      <a:pt x="1001" y="2596"/>
                    </a:lnTo>
                    <a:cubicBezTo>
                      <a:pt x="1156" y="2596"/>
                      <a:pt x="1299" y="2465"/>
                      <a:pt x="1299" y="2298"/>
                    </a:cubicBezTo>
                    <a:lnTo>
                      <a:pt x="1299" y="298"/>
                    </a:lnTo>
                    <a:cubicBezTo>
                      <a:pt x="1299" y="131"/>
                      <a:pt x="1156" y="0"/>
                      <a:pt x="1001"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48"/>
              <p:cNvSpPr/>
              <p:nvPr/>
            </p:nvSpPr>
            <p:spPr>
              <a:xfrm>
                <a:off x="7246714" y="3515556"/>
                <a:ext cx="123077" cy="247101"/>
              </a:xfrm>
              <a:custGeom>
                <a:avLst/>
                <a:gdLst/>
                <a:ahLst/>
                <a:cxnLst/>
                <a:rect l="l" t="t" r="r" b="b"/>
                <a:pathLst>
                  <a:path w="1299" h="2608" extrusionOk="0">
                    <a:moveTo>
                      <a:pt x="299" y="0"/>
                    </a:moveTo>
                    <a:cubicBezTo>
                      <a:pt x="144" y="0"/>
                      <a:pt x="1" y="143"/>
                      <a:pt x="1" y="298"/>
                    </a:cubicBezTo>
                    <a:lnTo>
                      <a:pt x="1" y="2310"/>
                    </a:lnTo>
                    <a:cubicBezTo>
                      <a:pt x="1" y="2477"/>
                      <a:pt x="144" y="2608"/>
                      <a:pt x="299" y="2608"/>
                    </a:cubicBezTo>
                    <a:lnTo>
                      <a:pt x="1001" y="2608"/>
                    </a:lnTo>
                    <a:cubicBezTo>
                      <a:pt x="1156" y="2608"/>
                      <a:pt x="1299" y="2477"/>
                      <a:pt x="1299" y="2310"/>
                    </a:cubicBezTo>
                    <a:lnTo>
                      <a:pt x="1299" y="298"/>
                    </a:lnTo>
                    <a:cubicBezTo>
                      <a:pt x="1299" y="143"/>
                      <a:pt x="1156" y="0"/>
                      <a:pt x="1001"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48"/>
              <p:cNvSpPr/>
              <p:nvPr/>
            </p:nvSpPr>
            <p:spPr>
              <a:xfrm>
                <a:off x="7246714" y="4098727"/>
                <a:ext cx="123077" cy="246059"/>
              </a:xfrm>
              <a:custGeom>
                <a:avLst/>
                <a:gdLst/>
                <a:ahLst/>
                <a:cxnLst/>
                <a:rect l="l" t="t" r="r" b="b"/>
                <a:pathLst>
                  <a:path w="1299" h="2597" extrusionOk="0">
                    <a:moveTo>
                      <a:pt x="299" y="1"/>
                    </a:moveTo>
                    <a:cubicBezTo>
                      <a:pt x="144" y="1"/>
                      <a:pt x="1" y="132"/>
                      <a:pt x="1" y="299"/>
                    </a:cubicBezTo>
                    <a:lnTo>
                      <a:pt x="1" y="2299"/>
                    </a:lnTo>
                    <a:cubicBezTo>
                      <a:pt x="1" y="2465"/>
                      <a:pt x="144" y="2596"/>
                      <a:pt x="299" y="2596"/>
                    </a:cubicBezTo>
                    <a:lnTo>
                      <a:pt x="1001" y="2596"/>
                    </a:lnTo>
                    <a:cubicBezTo>
                      <a:pt x="1156" y="2596"/>
                      <a:pt x="1299" y="2465"/>
                      <a:pt x="1299" y="2299"/>
                    </a:cubicBezTo>
                    <a:lnTo>
                      <a:pt x="1299" y="299"/>
                    </a:lnTo>
                    <a:cubicBezTo>
                      <a:pt x="1299" y="132"/>
                      <a:pt x="1156" y="1"/>
                      <a:pt x="100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48"/>
              <p:cNvSpPr/>
              <p:nvPr/>
            </p:nvSpPr>
            <p:spPr>
              <a:xfrm>
                <a:off x="7246714" y="4679720"/>
                <a:ext cx="123077" cy="247196"/>
              </a:xfrm>
              <a:custGeom>
                <a:avLst/>
                <a:gdLst/>
                <a:ahLst/>
                <a:cxnLst/>
                <a:rect l="l" t="t" r="r" b="b"/>
                <a:pathLst>
                  <a:path w="1299" h="2609" extrusionOk="0">
                    <a:moveTo>
                      <a:pt x="299" y="1"/>
                    </a:moveTo>
                    <a:cubicBezTo>
                      <a:pt x="144" y="1"/>
                      <a:pt x="1" y="143"/>
                      <a:pt x="1" y="298"/>
                    </a:cubicBezTo>
                    <a:lnTo>
                      <a:pt x="1" y="2310"/>
                    </a:lnTo>
                    <a:cubicBezTo>
                      <a:pt x="1" y="2477"/>
                      <a:pt x="144" y="2608"/>
                      <a:pt x="299" y="2608"/>
                    </a:cubicBezTo>
                    <a:lnTo>
                      <a:pt x="1001" y="2608"/>
                    </a:lnTo>
                    <a:cubicBezTo>
                      <a:pt x="1156" y="2608"/>
                      <a:pt x="1299" y="2477"/>
                      <a:pt x="1299" y="2310"/>
                    </a:cubicBezTo>
                    <a:lnTo>
                      <a:pt x="1299" y="298"/>
                    </a:lnTo>
                    <a:cubicBezTo>
                      <a:pt x="1299" y="143"/>
                      <a:pt x="1156" y="1"/>
                      <a:pt x="100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48"/>
              <p:cNvSpPr/>
              <p:nvPr/>
            </p:nvSpPr>
            <p:spPr>
              <a:xfrm>
                <a:off x="6770702" y="1958757"/>
                <a:ext cx="1075195" cy="238100"/>
              </a:xfrm>
              <a:custGeom>
                <a:avLst/>
                <a:gdLst/>
                <a:ahLst/>
                <a:cxnLst/>
                <a:rect l="l" t="t" r="r" b="b"/>
                <a:pathLst>
                  <a:path w="11348" h="2513" extrusionOk="0">
                    <a:moveTo>
                      <a:pt x="1417" y="346"/>
                    </a:moveTo>
                    <a:lnTo>
                      <a:pt x="1417" y="2180"/>
                    </a:lnTo>
                    <a:lnTo>
                      <a:pt x="393" y="2180"/>
                    </a:lnTo>
                    <a:cubicBezTo>
                      <a:pt x="358" y="2180"/>
                      <a:pt x="334" y="2156"/>
                      <a:pt x="334" y="2120"/>
                    </a:cubicBezTo>
                    <a:lnTo>
                      <a:pt x="334" y="394"/>
                    </a:lnTo>
                    <a:cubicBezTo>
                      <a:pt x="334" y="370"/>
                      <a:pt x="358" y="346"/>
                      <a:pt x="393" y="346"/>
                    </a:cubicBezTo>
                    <a:close/>
                    <a:moveTo>
                      <a:pt x="3048" y="346"/>
                    </a:moveTo>
                    <a:lnTo>
                      <a:pt x="3048" y="2180"/>
                    </a:lnTo>
                    <a:lnTo>
                      <a:pt x="1763" y="2180"/>
                    </a:lnTo>
                    <a:lnTo>
                      <a:pt x="1763" y="346"/>
                    </a:lnTo>
                    <a:close/>
                    <a:moveTo>
                      <a:pt x="4692" y="334"/>
                    </a:moveTo>
                    <a:lnTo>
                      <a:pt x="4692" y="2180"/>
                    </a:lnTo>
                    <a:lnTo>
                      <a:pt x="3394" y="2180"/>
                    </a:lnTo>
                    <a:lnTo>
                      <a:pt x="3394" y="334"/>
                    </a:lnTo>
                    <a:close/>
                    <a:moveTo>
                      <a:pt x="6323" y="334"/>
                    </a:moveTo>
                    <a:lnTo>
                      <a:pt x="6323" y="2180"/>
                    </a:lnTo>
                    <a:lnTo>
                      <a:pt x="5025" y="2180"/>
                    </a:lnTo>
                    <a:lnTo>
                      <a:pt x="5025" y="334"/>
                    </a:lnTo>
                    <a:close/>
                    <a:moveTo>
                      <a:pt x="7954" y="334"/>
                    </a:moveTo>
                    <a:lnTo>
                      <a:pt x="7954" y="2180"/>
                    </a:lnTo>
                    <a:lnTo>
                      <a:pt x="6656" y="2180"/>
                    </a:lnTo>
                    <a:lnTo>
                      <a:pt x="6656" y="334"/>
                    </a:lnTo>
                    <a:close/>
                    <a:moveTo>
                      <a:pt x="9585" y="334"/>
                    </a:moveTo>
                    <a:lnTo>
                      <a:pt x="9585" y="2180"/>
                    </a:lnTo>
                    <a:lnTo>
                      <a:pt x="8299" y="2180"/>
                    </a:lnTo>
                    <a:lnTo>
                      <a:pt x="8299" y="334"/>
                    </a:lnTo>
                    <a:close/>
                    <a:moveTo>
                      <a:pt x="10954" y="346"/>
                    </a:moveTo>
                    <a:cubicBezTo>
                      <a:pt x="10990" y="346"/>
                      <a:pt x="11014" y="370"/>
                      <a:pt x="11014" y="394"/>
                    </a:cubicBezTo>
                    <a:lnTo>
                      <a:pt x="11014" y="2120"/>
                    </a:lnTo>
                    <a:cubicBezTo>
                      <a:pt x="11014" y="2156"/>
                      <a:pt x="10990" y="2180"/>
                      <a:pt x="10954" y="2180"/>
                    </a:cubicBezTo>
                    <a:lnTo>
                      <a:pt x="9930" y="2180"/>
                    </a:lnTo>
                    <a:lnTo>
                      <a:pt x="9930" y="346"/>
                    </a:lnTo>
                    <a:close/>
                    <a:moveTo>
                      <a:pt x="393" y="1"/>
                    </a:moveTo>
                    <a:cubicBezTo>
                      <a:pt x="179" y="1"/>
                      <a:pt x="0" y="179"/>
                      <a:pt x="0" y="394"/>
                    </a:cubicBezTo>
                    <a:lnTo>
                      <a:pt x="0" y="2120"/>
                    </a:lnTo>
                    <a:cubicBezTo>
                      <a:pt x="0" y="2334"/>
                      <a:pt x="179" y="2513"/>
                      <a:pt x="393" y="2513"/>
                    </a:cubicBezTo>
                    <a:lnTo>
                      <a:pt x="10954" y="2513"/>
                    </a:lnTo>
                    <a:cubicBezTo>
                      <a:pt x="11169" y="2513"/>
                      <a:pt x="11347" y="2334"/>
                      <a:pt x="11347" y="2120"/>
                    </a:cubicBezTo>
                    <a:lnTo>
                      <a:pt x="11347" y="394"/>
                    </a:lnTo>
                    <a:cubicBezTo>
                      <a:pt x="11347" y="179"/>
                      <a:pt x="11169" y="1"/>
                      <a:pt x="10954"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48"/>
              <p:cNvSpPr/>
              <p:nvPr/>
            </p:nvSpPr>
            <p:spPr>
              <a:xfrm>
                <a:off x="6813528" y="1612454"/>
                <a:ext cx="988311" cy="221235"/>
              </a:xfrm>
              <a:custGeom>
                <a:avLst/>
                <a:gdLst/>
                <a:ahLst/>
                <a:cxnLst/>
                <a:rect l="l" t="t" r="r" b="b"/>
                <a:pathLst>
                  <a:path w="10431" h="2335" extrusionOk="0">
                    <a:moveTo>
                      <a:pt x="1311" y="334"/>
                    </a:moveTo>
                    <a:lnTo>
                      <a:pt x="1311" y="1989"/>
                    </a:lnTo>
                    <a:lnTo>
                      <a:pt x="406" y="1989"/>
                    </a:lnTo>
                    <a:cubicBezTo>
                      <a:pt x="370" y="1989"/>
                      <a:pt x="346" y="1965"/>
                      <a:pt x="346" y="1941"/>
                    </a:cubicBezTo>
                    <a:lnTo>
                      <a:pt x="346" y="393"/>
                    </a:lnTo>
                    <a:cubicBezTo>
                      <a:pt x="346" y="358"/>
                      <a:pt x="370" y="334"/>
                      <a:pt x="406" y="334"/>
                    </a:cubicBezTo>
                    <a:close/>
                    <a:moveTo>
                      <a:pt x="2811" y="334"/>
                    </a:moveTo>
                    <a:lnTo>
                      <a:pt x="2811" y="1989"/>
                    </a:lnTo>
                    <a:lnTo>
                      <a:pt x="1644" y="1989"/>
                    </a:lnTo>
                    <a:lnTo>
                      <a:pt x="1644" y="334"/>
                    </a:lnTo>
                    <a:close/>
                    <a:moveTo>
                      <a:pt x="4299" y="334"/>
                    </a:moveTo>
                    <a:lnTo>
                      <a:pt x="4299" y="1989"/>
                    </a:lnTo>
                    <a:lnTo>
                      <a:pt x="3144" y="1989"/>
                    </a:lnTo>
                    <a:lnTo>
                      <a:pt x="3144" y="334"/>
                    </a:lnTo>
                    <a:close/>
                    <a:moveTo>
                      <a:pt x="5799" y="334"/>
                    </a:moveTo>
                    <a:lnTo>
                      <a:pt x="5799" y="1989"/>
                    </a:lnTo>
                    <a:lnTo>
                      <a:pt x="4644" y="1989"/>
                    </a:lnTo>
                    <a:lnTo>
                      <a:pt x="4644" y="334"/>
                    </a:lnTo>
                    <a:close/>
                    <a:moveTo>
                      <a:pt x="7299" y="334"/>
                    </a:moveTo>
                    <a:lnTo>
                      <a:pt x="7299" y="1989"/>
                    </a:lnTo>
                    <a:lnTo>
                      <a:pt x="6145" y="1989"/>
                    </a:lnTo>
                    <a:lnTo>
                      <a:pt x="6145" y="334"/>
                    </a:lnTo>
                    <a:close/>
                    <a:moveTo>
                      <a:pt x="8800" y="334"/>
                    </a:moveTo>
                    <a:lnTo>
                      <a:pt x="8800" y="1989"/>
                    </a:lnTo>
                    <a:lnTo>
                      <a:pt x="7633" y="1989"/>
                    </a:lnTo>
                    <a:lnTo>
                      <a:pt x="7633" y="334"/>
                    </a:lnTo>
                    <a:close/>
                    <a:moveTo>
                      <a:pt x="10038" y="334"/>
                    </a:moveTo>
                    <a:cubicBezTo>
                      <a:pt x="10074" y="334"/>
                      <a:pt x="10097" y="370"/>
                      <a:pt x="10097" y="393"/>
                    </a:cubicBezTo>
                    <a:lnTo>
                      <a:pt x="10097" y="1941"/>
                    </a:lnTo>
                    <a:cubicBezTo>
                      <a:pt x="10097" y="1965"/>
                      <a:pt x="10074" y="1989"/>
                      <a:pt x="10038" y="1989"/>
                    </a:cubicBezTo>
                    <a:lnTo>
                      <a:pt x="9133" y="1989"/>
                    </a:lnTo>
                    <a:lnTo>
                      <a:pt x="9133" y="334"/>
                    </a:lnTo>
                    <a:close/>
                    <a:moveTo>
                      <a:pt x="406" y="1"/>
                    </a:moveTo>
                    <a:cubicBezTo>
                      <a:pt x="180" y="1"/>
                      <a:pt x="1" y="179"/>
                      <a:pt x="1" y="393"/>
                    </a:cubicBezTo>
                    <a:lnTo>
                      <a:pt x="1" y="1941"/>
                    </a:lnTo>
                    <a:cubicBezTo>
                      <a:pt x="13" y="2156"/>
                      <a:pt x="180" y="2334"/>
                      <a:pt x="406" y="2334"/>
                    </a:cubicBezTo>
                    <a:lnTo>
                      <a:pt x="10038" y="2334"/>
                    </a:lnTo>
                    <a:cubicBezTo>
                      <a:pt x="10264" y="2334"/>
                      <a:pt x="10431" y="2156"/>
                      <a:pt x="10431" y="1941"/>
                    </a:cubicBezTo>
                    <a:lnTo>
                      <a:pt x="10431" y="393"/>
                    </a:lnTo>
                    <a:cubicBezTo>
                      <a:pt x="10431" y="179"/>
                      <a:pt x="10264" y="1"/>
                      <a:pt x="10038" y="1"/>
                    </a:cubicBezTo>
                    <a:close/>
                  </a:path>
                </a:pathLst>
              </a:custGeom>
              <a:solidFill>
                <a:srgbClr val="D1A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48"/>
              <p:cNvSpPr/>
              <p:nvPr/>
            </p:nvSpPr>
            <p:spPr>
              <a:xfrm>
                <a:off x="6944469" y="1069835"/>
                <a:ext cx="728798" cy="305845"/>
              </a:xfrm>
              <a:custGeom>
                <a:avLst/>
                <a:gdLst/>
                <a:ahLst/>
                <a:cxnLst/>
                <a:rect l="l" t="t" r="r" b="b"/>
                <a:pathLst>
                  <a:path w="7692" h="3228" extrusionOk="0">
                    <a:moveTo>
                      <a:pt x="3846" y="1"/>
                    </a:moveTo>
                    <a:cubicBezTo>
                      <a:pt x="3500" y="1"/>
                      <a:pt x="3239" y="263"/>
                      <a:pt x="3239" y="608"/>
                    </a:cubicBezTo>
                    <a:cubicBezTo>
                      <a:pt x="3239" y="798"/>
                      <a:pt x="3334" y="977"/>
                      <a:pt x="3477" y="1084"/>
                    </a:cubicBezTo>
                    <a:lnTo>
                      <a:pt x="0" y="3227"/>
                    </a:lnTo>
                    <a:lnTo>
                      <a:pt x="7691" y="3227"/>
                    </a:lnTo>
                    <a:lnTo>
                      <a:pt x="4203" y="1084"/>
                    </a:lnTo>
                    <a:cubicBezTo>
                      <a:pt x="4358" y="977"/>
                      <a:pt x="4453" y="798"/>
                      <a:pt x="4453" y="608"/>
                    </a:cubicBezTo>
                    <a:cubicBezTo>
                      <a:pt x="4453" y="263"/>
                      <a:pt x="4179" y="1"/>
                      <a:pt x="3846" y="1"/>
                    </a:cubicBezTo>
                    <a:close/>
                  </a:path>
                </a:pathLst>
              </a:custGeom>
              <a:solidFill>
                <a:srgbClr val="82D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1" name="TextBox 100"/>
          <p:cNvSpPr txBox="1">
            <a:spLocks noChangeArrowheads="1"/>
          </p:cNvSpPr>
          <p:nvPr/>
        </p:nvSpPr>
        <p:spPr bwMode="auto">
          <a:xfrm>
            <a:off x="13263" y="9832"/>
            <a:ext cx="8982075" cy="3108141"/>
          </a:xfrm>
          <a:prstGeom prst="rect">
            <a:avLst/>
          </a:prstGeom>
          <a:noFill/>
          <a:ln>
            <a:noFill/>
          </a:ln>
        </p:spPr>
        <p:txBody>
          <a:bodyPr lIns="91055" tIns="45521" rIns="91055" bIns="45521">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just">
              <a:tabLst>
                <a:tab pos="2171700" algn="l"/>
              </a:tabLst>
            </a:pPr>
            <a:r>
              <a:rPr lang="en-US" sz="2400" b="1" dirty="0">
                <a:solidFill>
                  <a:schemeClr val="accent6">
                    <a:lumMod val="10000"/>
                  </a:schemeClr>
                </a:solidFill>
                <a:latin typeface="Times New Roman" panose="02020603050405020304" pitchFamily="18" charset="0"/>
                <a:cs typeface="Times New Roman" panose="02020603050405020304" pitchFamily="18" charset="0"/>
              </a:rPr>
              <a:t>4</a:t>
            </a:r>
            <a:r>
              <a:rPr lang="en-US" sz="2400" b="1" dirty="0" smtClean="0">
                <a:solidFill>
                  <a:schemeClr val="accent6">
                    <a:lumMod val="10000"/>
                  </a:schemeClr>
                </a:solidFill>
                <a:latin typeface="Times New Roman" panose="02020603050405020304" pitchFamily="18" charset="0"/>
                <a:cs typeface="Times New Roman" panose="02020603050405020304" pitchFamily="18" charset="0"/>
              </a:rPr>
              <a:t>. </a:t>
            </a:r>
            <a:r>
              <a:rPr lang="en-US" sz="2800" b="1" dirty="0" err="1">
                <a:solidFill>
                  <a:schemeClr val="accent6">
                    <a:lumMod val="10000"/>
                  </a:schemeClr>
                </a:solidFill>
                <a:latin typeface="Times New Roman" panose="02020603050405020304" pitchFamily="18" charset="0"/>
                <a:cs typeface="Times New Roman" panose="02020603050405020304" pitchFamily="18" charset="0"/>
              </a:rPr>
              <a:t>Trong</a:t>
            </a:r>
            <a:r>
              <a:rPr lang="en-US" sz="2800" b="1" dirty="0">
                <a:solidFill>
                  <a:schemeClr val="accent6">
                    <a:lumMod val="10000"/>
                  </a:schemeClr>
                </a:solidFill>
                <a:latin typeface="Times New Roman" panose="02020603050405020304" pitchFamily="18" charset="0"/>
                <a:cs typeface="Times New Roman" panose="02020603050405020304" pitchFamily="18" charset="0"/>
              </a:rPr>
              <a:t> </a:t>
            </a:r>
            <a:r>
              <a:rPr lang="en-US" sz="2800" b="1" dirty="0" err="1">
                <a:solidFill>
                  <a:schemeClr val="accent6">
                    <a:lumMod val="10000"/>
                  </a:schemeClr>
                </a:solidFill>
                <a:latin typeface="Times New Roman" panose="02020603050405020304" pitchFamily="18" charset="0"/>
                <a:cs typeface="Times New Roman" panose="02020603050405020304" pitchFamily="18" charset="0"/>
              </a:rPr>
              <a:t>các</a:t>
            </a:r>
            <a:r>
              <a:rPr lang="en-US" sz="2800" b="1" dirty="0">
                <a:solidFill>
                  <a:schemeClr val="accent6">
                    <a:lumMod val="10000"/>
                  </a:schemeClr>
                </a:solidFill>
                <a:latin typeface="Times New Roman" panose="02020603050405020304" pitchFamily="18" charset="0"/>
                <a:cs typeface="Times New Roman" panose="02020603050405020304" pitchFamily="18" charset="0"/>
              </a:rPr>
              <a:t> </a:t>
            </a:r>
            <a:r>
              <a:rPr lang="en-US" sz="2800" b="1" dirty="0" err="1">
                <a:solidFill>
                  <a:schemeClr val="accent6">
                    <a:lumMod val="10000"/>
                  </a:schemeClr>
                </a:solidFill>
                <a:latin typeface="Times New Roman" panose="02020603050405020304" pitchFamily="18" charset="0"/>
                <a:cs typeface="Times New Roman" panose="02020603050405020304" pitchFamily="18" charset="0"/>
              </a:rPr>
              <a:t>câu</a:t>
            </a:r>
            <a:r>
              <a:rPr lang="en-US" sz="2800" b="1" dirty="0">
                <a:solidFill>
                  <a:schemeClr val="accent6">
                    <a:lumMod val="10000"/>
                  </a:schemeClr>
                </a:solidFill>
                <a:latin typeface="Times New Roman" panose="02020603050405020304" pitchFamily="18" charset="0"/>
                <a:cs typeface="Times New Roman" panose="02020603050405020304" pitchFamily="18" charset="0"/>
              </a:rPr>
              <a:t> </a:t>
            </a:r>
            <a:r>
              <a:rPr lang="en-US" sz="2800" b="1" dirty="0" err="1">
                <a:solidFill>
                  <a:schemeClr val="accent6">
                    <a:lumMod val="10000"/>
                  </a:schemeClr>
                </a:solidFill>
                <a:latin typeface="Times New Roman" panose="02020603050405020304" pitchFamily="18" charset="0"/>
                <a:cs typeface="Times New Roman" panose="02020603050405020304" pitchFamily="18" charset="0"/>
              </a:rPr>
              <a:t>sau</a:t>
            </a:r>
            <a:r>
              <a:rPr lang="en-US" sz="2800" b="1" dirty="0">
                <a:solidFill>
                  <a:schemeClr val="accent6">
                    <a:lumMod val="10000"/>
                  </a:schemeClr>
                </a:solidFill>
                <a:latin typeface="Times New Roman" panose="02020603050405020304" pitchFamily="18" charset="0"/>
                <a:cs typeface="Times New Roman" panose="02020603050405020304" pitchFamily="18" charset="0"/>
              </a:rPr>
              <a:t>, </a:t>
            </a:r>
            <a:r>
              <a:rPr lang="en-US" sz="2800" b="1" dirty="0" err="1">
                <a:solidFill>
                  <a:schemeClr val="accent6">
                    <a:lumMod val="10000"/>
                  </a:schemeClr>
                </a:solidFill>
                <a:latin typeface="Times New Roman" panose="02020603050405020304" pitchFamily="18" charset="0"/>
                <a:cs typeface="Times New Roman" panose="02020603050405020304" pitchFamily="18" charset="0"/>
              </a:rPr>
              <a:t>câu</a:t>
            </a:r>
            <a:r>
              <a:rPr lang="en-US" sz="2800" b="1" dirty="0">
                <a:solidFill>
                  <a:schemeClr val="accent6">
                    <a:lumMod val="10000"/>
                  </a:schemeClr>
                </a:solidFill>
                <a:latin typeface="Times New Roman" panose="02020603050405020304" pitchFamily="18" charset="0"/>
                <a:cs typeface="Times New Roman" panose="02020603050405020304" pitchFamily="18" charset="0"/>
              </a:rPr>
              <a:t> </a:t>
            </a:r>
            <a:r>
              <a:rPr lang="en-US" sz="2800" b="1" dirty="0" err="1" smtClean="0">
                <a:solidFill>
                  <a:schemeClr val="accent6">
                    <a:lumMod val="10000"/>
                  </a:schemeClr>
                </a:solidFill>
                <a:latin typeface="Times New Roman" panose="02020603050405020304" pitchFamily="18" charset="0"/>
                <a:cs typeface="Times New Roman" panose="02020603050405020304" pitchFamily="18" charset="0"/>
              </a:rPr>
              <a:t>nào</a:t>
            </a:r>
            <a:r>
              <a:rPr lang="en-US" sz="2800" b="1" dirty="0" smtClean="0">
                <a:solidFill>
                  <a:schemeClr val="accent6">
                    <a:lumMod val="10000"/>
                  </a:schemeClr>
                </a:solidFill>
                <a:latin typeface="Times New Roman" panose="02020603050405020304" pitchFamily="18" charset="0"/>
                <a:cs typeface="Times New Roman" panose="02020603050405020304" pitchFamily="18" charset="0"/>
              </a:rPr>
              <a:t> </a:t>
            </a:r>
            <a:r>
              <a:rPr lang="en-US" sz="2800" b="1" dirty="0" err="1" smtClean="0">
                <a:solidFill>
                  <a:schemeClr val="accent6">
                    <a:lumMod val="10000"/>
                  </a:schemeClr>
                </a:solidFill>
                <a:latin typeface="Times New Roman" panose="02020603050405020304" pitchFamily="18" charset="0"/>
                <a:cs typeface="Times New Roman" panose="02020603050405020304" pitchFamily="18" charset="0"/>
              </a:rPr>
              <a:t>là</a:t>
            </a:r>
            <a:r>
              <a:rPr lang="en-US" sz="2800" b="1" dirty="0" smtClean="0">
                <a:solidFill>
                  <a:schemeClr val="accent6">
                    <a:lumMod val="10000"/>
                  </a:schemeClr>
                </a:solidFill>
                <a:latin typeface="Times New Roman" panose="02020603050405020304" pitchFamily="18" charset="0"/>
                <a:cs typeface="Times New Roman" panose="02020603050405020304" pitchFamily="18" charset="0"/>
              </a:rPr>
              <a:t> </a:t>
            </a:r>
            <a:r>
              <a:rPr lang="en-US" sz="2800" b="1" dirty="0" err="1" smtClean="0">
                <a:solidFill>
                  <a:schemeClr val="accent6">
                    <a:lumMod val="10000"/>
                  </a:schemeClr>
                </a:solidFill>
                <a:latin typeface="Times New Roman" panose="02020603050405020304" pitchFamily="18" charset="0"/>
                <a:cs typeface="Times New Roman" panose="02020603050405020304" pitchFamily="18" charset="0"/>
              </a:rPr>
              <a:t>câu</a:t>
            </a:r>
            <a:r>
              <a:rPr lang="en-US" sz="2800" b="1" dirty="0" smtClean="0">
                <a:solidFill>
                  <a:schemeClr val="accent6">
                    <a:lumMod val="10000"/>
                  </a:schemeClr>
                </a:solidFill>
                <a:latin typeface="Times New Roman" panose="02020603050405020304" pitchFamily="18" charset="0"/>
                <a:cs typeface="Times New Roman" panose="02020603050405020304" pitchFamily="18" charset="0"/>
              </a:rPr>
              <a:t> </a:t>
            </a:r>
            <a:r>
              <a:rPr lang="en-US" sz="2800" b="1" dirty="0" err="1" smtClean="0">
                <a:solidFill>
                  <a:schemeClr val="accent6">
                    <a:lumMod val="10000"/>
                  </a:schemeClr>
                </a:solidFill>
                <a:latin typeface="Times New Roman" panose="02020603050405020304" pitchFamily="18" charset="0"/>
                <a:cs typeface="Times New Roman" panose="02020603050405020304" pitchFamily="18" charset="0"/>
              </a:rPr>
              <a:t>kể</a:t>
            </a:r>
            <a:r>
              <a:rPr lang="en-US" sz="2800" b="1" dirty="0" smtClean="0">
                <a:solidFill>
                  <a:schemeClr val="accent6">
                    <a:lumMod val="10000"/>
                  </a:schemeClr>
                </a:solidFill>
                <a:latin typeface="Times New Roman" panose="02020603050405020304" pitchFamily="18" charset="0"/>
                <a:cs typeface="Times New Roman" panose="02020603050405020304" pitchFamily="18" charset="0"/>
              </a:rPr>
              <a:t> </a:t>
            </a:r>
            <a:r>
              <a:rPr lang="en-US" sz="2800" b="1" i="1" dirty="0">
                <a:solidFill>
                  <a:schemeClr val="accent6">
                    <a:lumMod val="10000"/>
                  </a:schemeClr>
                </a:solidFill>
                <a:latin typeface="Times New Roman" panose="02020603050405020304" pitchFamily="18" charset="0"/>
                <a:cs typeface="Times New Roman" panose="02020603050405020304" pitchFamily="18" charset="0"/>
              </a:rPr>
              <a:t>Ai </a:t>
            </a:r>
            <a:r>
              <a:rPr lang="en-US" sz="2800" b="1" i="1" dirty="0" err="1">
                <a:solidFill>
                  <a:schemeClr val="accent6">
                    <a:lumMod val="10000"/>
                  </a:schemeClr>
                </a:solidFill>
                <a:latin typeface="Times New Roman" panose="02020603050405020304" pitchFamily="18" charset="0"/>
                <a:cs typeface="Times New Roman" panose="02020603050405020304" pitchFamily="18" charset="0"/>
              </a:rPr>
              <a:t>làm</a:t>
            </a:r>
            <a:r>
              <a:rPr lang="en-US" sz="2800" b="1" i="1" dirty="0">
                <a:solidFill>
                  <a:schemeClr val="accent6">
                    <a:lumMod val="10000"/>
                  </a:schemeClr>
                </a:solidFill>
                <a:latin typeface="Times New Roman" panose="02020603050405020304" pitchFamily="18" charset="0"/>
                <a:cs typeface="Times New Roman" panose="02020603050405020304" pitchFamily="18" charset="0"/>
              </a:rPr>
              <a:t> </a:t>
            </a:r>
            <a:r>
              <a:rPr lang="en-US" sz="2800" b="1" i="1" dirty="0" err="1">
                <a:solidFill>
                  <a:schemeClr val="accent6">
                    <a:lumMod val="10000"/>
                  </a:schemeClr>
                </a:solidFill>
                <a:latin typeface="Times New Roman" panose="02020603050405020304" pitchFamily="18" charset="0"/>
                <a:cs typeface="Times New Roman" panose="02020603050405020304" pitchFamily="18" charset="0"/>
              </a:rPr>
              <a:t>gì</a:t>
            </a:r>
            <a:r>
              <a:rPr lang="en-US" sz="2800" b="1" i="1" dirty="0" smtClean="0">
                <a:solidFill>
                  <a:schemeClr val="accent6">
                    <a:lumMod val="10000"/>
                  </a:schemeClr>
                </a:solidFill>
                <a:latin typeface="Times New Roman" panose="02020603050405020304" pitchFamily="18" charset="0"/>
                <a:cs typeface="Times New Roman" panose="02020603050405020304" pitchFamily="18" charset="0"/>
              </a:rPr>
              <a:t>?</a:t>
            </a:r>
            <a:r>
              <a:rPr lang="en-US" sz="2800" b="1" dirty="0" smtClean="0">
                <a:solidFill>
                  <a:schemeClr val="accent6">
                    <a:lumMod val="10000"/>
                  </a:schemeClr>
                </a:solidFill>
                <a:latin typeface="Times New Roman" panose="02020603050405020304" pitchFamily="18" charset="0"/>
                <a:cs typeface="Times New Roman" panose="02020603050405020304" pitchFamily="18" charset="0"/>
              </a:rPr>
              <a:t>.</a:t>
            </a:r>
            <a:endParaRPr lang="en-US" sz="2800" b="1" dirty="0">
              <a:solidFill>
                <a:schemeClr val="accent6">
                  <a:lumMod val="10000"/>
                </a:schemeClr>
              </a:solidFill>
              <a:latin typeface="Times New Roman" panose="02020603050405020304" pitchFamily="18" charset="0"/>
              <a:cs typeface="Times New Roman" panose="02020603050405020304" pitchFamily="18" charset="0"/>
            </a:endParaRPr>
          </a:p>
          <a:p>
            <a:pPr algn="just" eaLnBrk="1" fontAlgn="base" hangingPunct="1">
              <a:lnSpc>
                <a:spcPct val="150000"/>
              </a:lnSpc>
              <a:spcBef>
                <a:spcPct val="0"/>
              </a:spcBef>
              <a:spcAft>
                <a:spcPct val="0"/>
              </a:spcAft>
              <a:tabLst>
                <a:tab pos="2171700" algn="l"/>
              </a:tabLst>
            </a:pPr>
            <a:r>
              <a:rPr lang="en-US" sz="2800" b="1" dirty="0" smtClean="0">
                <a:solidFill>
                  <a:srgbClr val="0000FF"/>
                </a:solidFill>
                <a:latin typeface="Times New Roman" panose="02020603050405020304" pitchFamily="18" charset="0"/>
                <a:cs typeface="Times New Roman" panose="02020603050405020304" pitchFamily="18" charset="0"/>
              </a:rPr>
              <a:t>A. </a:t>
            </a:r>
            <a:r>
              <a:rPr lang="en-US" sz="2800" b="1" dirty="0" err="1">
                <a:solidFill>
                  <a:srgbClr val="0000FF"/>
                </a:solidFill>
                <a:latin typeface="Times New Roman" panose="02020603050405020304" pitchFamily="18" charset="0"/>
                <a:cs typeface="Times New Roman" panose="02020603050405020304" pitchFamily="18" charset="0"/>
              </a:rPr>
              <a:t>Chợ</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ngày</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Tết</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đông</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nghịt</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người</a:t>
            </a:r>
            <a:r>
              <a:rPr lang="en-US" sz="2800" b="1" dirty="0">
                <a:solidFill>
                  <a:srgbClr val="0000FF"/>
                </a:solidFill>
                <a:latin typeface="Times New Roman" panose="02020603050405020304" pitchFamily="18" charset="0"/>
                <a:cs typeface="Times New Roman" panose="02020603050405020304" pitchFamily="18" charset="0"/>
              </a:rPr>
              <a:t>.</a:t>
            </a:r>
            <a:endParaRPr lang="en-US" sz="2800" b="1" dirty="0" smtClean="0">
              <a:solidFill>
                <a:srgbClr val="0000FF"/>
              </a:solidFill>
              <a:latin typeface="Times New Roman" panose="02020603050405020304" pitchFamily="18" charset="0"/>
              <a:cs typeface="Times New Roman" panose="02020603050405020304" pitchFamily="18" charset="0"/>
            </a:endParaRPr>
          </a:p>
          <a:p>
            <a:pPr algn="just" eaLnBrk="1" fontAlgn="base" hangingPunct="1">
              <a:lnSpc>
                <a:spcPct val="150000"/>
              </a:lnSpc>
              <a:spcBef>
                <a:spcPct val="0"/>
              </a:spcBef>
              <a:spcAft>
                <a:spcPct val="0"/>
              </a:spcAft>
              <a:tabLst>
                <a:tab pos="2171700" algn="l"/>
              </a:tabLst>
            </a:pPr>
            <a:r>
              <a:rPr lang="en-US" sz="2800" b="1" dirty="0" smtClean="0">
                <a:solidFill>
                  <a:srgbClr val="0000FF"/>
                </a:solidFill>
                <a:latin typeface="Times New Roman" panose="02020603050405020304" pitchFamily="18" charset="0"/>
                <a:cs typeface="Times New Roman" panose="02020603050405020304" pitchFamily="18" charset="0"/>
              </a:rPr>
              <a:t>B. </a:t>
            </a:r>
            <a:r>
              <a:rPr lang="en-US" sz="2800" b="1" dirty="0" err="1">
                <a:solidFill>
                  <a:srgbClr val="0000FF"/>
                </a:solidFill>
                <a:latin typeface="Times New Roman" panose="02020603050405020304" pitchFamily="18" charset="0"/>
                <a:cs typeface="Times New Roman" panose="02020603050405020304" pitchFamily="18" charset="0"/>
              </a:rPr>
              <a:t>Chiều</a:t>
            </a:r>
            <a:r>
              <a:rPr lang="en-US" sz="2800" b="1" dirty="0">
                <a:solidFill>
                  <a:srgbClr val="0000FF"/>
                </a:solidFill>
                <a:latin typeface="Times New Roman" panose="02020603050405020304" pitchFamily="18" charset="0"/>
                <a:cs typeface="Times New Roman" panose="02020603050405020304" pitchFamily="18" charset="0"/>
              </a:rPr>
              <a:t> nay, </a:t>
            </a:r>
            <a:r>
              <a:rPr lang="en-US" sz="2800" b="1" dirty="0" err="1">
                <a:solidFill>
                  <a:srgbClr val="0000FF"/>
                </a:solidFill>
                <a:latin typeface="Times New Roman" panose="02020603050405020304" pitchFamily="18" charset="0"/>
                <a:cs typeface="Times New Roman" panose="02020603050405020304" pitchFamily="18" charset="0"/>
              </a:rPr>
              <a:t>cả</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nhà</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tôi</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về</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quê</a:t>
            </a:r>
            <a:r>
              <a:rPr lang="en-US" sz="2800" b="1" dirty="0">
                <a:solidFill>
                  <a:srgbClr val="0000FF"/>
                </a:solidFill>
                <a:latin typeface="Times New Roman" panose="02020603050405020304" pitchFamily="18" charset="0"/>
                <a:cs typeface="Times New Roman" panose="02020603050405020304" pitchFamily="18" charset="0"/>
              </a:rPr>
              <a:t>. </a:t>
            </a:r>
            <a:endParaRPr lang="en-US" sz="2800" b="1" dirty="0" smtClean="0">
              <a:solidFill>
                <a:srgbClr val="0000FF"/>
              </a:solidFill>
              <a:latin typeface="Times New Roman" panose="02020603050405020304" pitchFamily="18" charset="0"/>
              <a:cs typeface="Times New Roman" panose="02020603050405020304" pitchFamily="18" charset="0"/>
            </a:endParaRPr>
          </a:p>
          <a:p>
            <a:pPr algn="just" eaLnBrk="1" fontAlgn="base" hangingPunct="1">
              <a:lnSpc>
                <a:spcPct val="150000"/>
              </a:lnSpc>
              <a:spcBef>
                <a:spcPct val="0"/>
              </a:spcBef>
              <a:spcAft>
                <a:spcPct val="0"/>
              </a:spcAft>
              <a:tabLst>
                <a:tab pos="2171700" algn="l"/>
              </a:tabLst>
            </a:pPr>
            <a:r>
              <a:rPr lang="en-US" sz="2800" b="1" dirty="0" smtClean="0">
                <a:solidFill>
                  <a:srgbClr val="0000FF"/>
                </a:solidFill>
                <a:latin typeface="Times New Roman" panose="02020603050405020304" pitchFamily="18" charset="0"/>
                <a:cs typeface="Times New Roman" panose="02020603050405020304" pitchFamily="18" charset="0"/>
              </a:rPr>
              <a:t>C. </a:t>
            </a:r>
            <a:r>
              <a:rPr lang="en-US" sz="2800" b="1" dirty="0" err="1">
                <a:solidFill>
                  <a:srgbClr val="0000FF"/>
                </a:solidFill>
                <a:latin typeface="Times New Roman" panose="02020603050405020304" pitchFamily="18" charset="0"/>
                <a:cs typeface="Times New Roman" panose="02020603050405020304" pitchFamily="18" charset="0"/>
              </a:rPr>
              <a:t>Mô</a:t>
            </a:r>
            <a:r>
              <a:rPr lang="en-US" sz="2800" b="1" dirty="0">
                <a:solidFill>
                  <a:srgbClr val="0000FF"/>
                </a:solidFill>
                <a:latin typeface="Times New Roman" panose="02020603050405020304" pitchFamily="18" charset="0"/>
                <a:cs typeface="Times New Roman" panose="02020603050405020304" pitchFamily="18" charset="0"/>
              </a:rPr>
              <a:t>-da </a:t>
            </a:r>
            <a:r>
              <a:rPr lang="en-US" sz="2800" b="1" dirty="0" err="1">
                <a:solidFill>
                  <a:srgbClr val="0000FF"/>
                </a:solidFill>
                <a:latin typeface="Times New Roman" panose="02020603050405020304" pitchFamily="18" charset="0"/>
                <a:cs typeface="Times New Roman" panose="02020603050405020304" pitchFamily="18" charset="0"/>
              </a:rPr>
              <a:t>là</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một</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nhạc</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sĩ</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thiên</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tài</a:t>
            </a:r>
            <a:r>
              <a:rPr lang="en-US" sz="2800" b="1" dirty="0" smtClean="0">
                <a:solidFill>
                  <a:srgbClr val="0000FF"/>
                </a:solidFill>
                <a:latin typeface="Times New Roman" panose="02020603050405020304" pitchFamily="18" charset="0"/>
                <a:cs typeface="Times New Roman" panose="02020603050405020304" pitchFamily="18" charset="0"/>
              </a:rPr>
              <a:t>.</a:t>
            </a:r>
          </a:p>
          <a:p>
            <a:pPr algn="just" eaLnBrk="1" fontAlgn="base" hangingPunct="1">
              <a:lnSpc>
                <a:spcPct val="150000"/>
              </a:lnSpc>
              <a:spcBef>
                <a:spcPct val="0"/>
              </a:spcBef>
              <a:spcAft>
                <a:spcPct val="0"/>
              </a:spcAft>
              <a:tabLst>
                <a:tab pos="2171700" algn="l"/>
              </a:tabLst>
            </a:pPr>
            <a:r>
              <a:rPr lang="en-US" sz="2800" b="1" dirty="0" smtClean="0">
                <a:solidFill>
                  <a:srgbClr val="0000FF"/>
                </a:solidFill>
                <a:latin typeface="Times New Roman" panose="02020603050405020304" pitchFamily="18" charset="0"/>
                <a:cs typeface="Times New Roman" panose="02020603050405020304" pitchFamily="18" charset="0"/>
              </a:rPr>
              <a:t>D. </a:t>
            </a:r>
            <a:r>
              <a:rPr lang="en-US" sz="2800" b="1" dirty="0" err="1" smtClean="0">
                <a:solidFill>
                  <a:srgbClr val="0000FF"/>
                </a:solidFill>
                <a:latin typeface="Times New Roman" panose="02020603050405020304" pitchFamily="18" charset="0"/>
                <a:cs typeface="Times New Roman" panose="02020603050405020304" pitchFamily="18" charset="0"/>
              </a:rPr>
              <a:t>Cô</a:t>
            </a:r>
            <a:r>
              <a:rPr lang="en-US" sz="2800" b="1" dirty="0" smtClean="0">
                <a:solidFill>
                  <a:srgbClr val="0000FF"/>
                </a:solidFill>
                <a:latin typeface="Times New Roman" panose="02020603050405020304" pitchFamily="18" charset="0"/>
                <a:cs typeface="Times New Roman" panose="02020603050405020304" pitchFamily="18" charset="0"/>
              </a:rPr>
              <a:t> </a:t>
            </a:r>
            <a:r>
              <a:rPr lang="en-US" sz="2800" b="1" dirty="0" err="1" smtClean="0">
                <a:solidFill>
                  <a:srgbClr val="0000FF"/>
                </a:solidFill>
                <a:latin typeface="Times New Roman" panose="02020603050405020304" pitchFamily="18" charset="0"/>
                <a:cs typeface="Times New Roman" panose="02020603050405020304" pitchFamily="18" charset="0"/>
              </a:rPr>
              <a:t>giáo</a:t>
            </a:r>
            <a:r>
              <a:rPr lang="en-US" sz="2800" b="1" dirty="0" smtClean="0">
                <a:solidFill>
                  <a:srgbClr val="0000FF"/>
                </a:solidFill>
                <a:latin typeface="Times New Roman" panose="02020603050405020304" pitchFamily="18" charset="0"/>
                <a:cs typeface="Times New Roman" panose="02020603050405020304" pitchFamily="18" charset="0"/>
              </a:rPr>
              <a:t> </a:t>
            </a:r>
            <a:r>
              <a:rPr lang="en-US" sz="2800" b="1" dirty="0" err="1" smtClean="0">
                <a:solidFill>
                  <a:srgbClr val="0000FF"/>
                </a:solidFill>
                <a:latin typeface="Times New Roman" panose="02020603050405020304" pitchFamily="18" charset="0"/>
                <a:cs typeface="Times New Roman" panose="02020603050405020304" pitchFamily="18" charset="0"/>
              </a:rPr>
              <a:t>đang</a:t>
            </a:r>
            <a:r>
              <a:rPr lang="en-US" sz="2800" b="1" dirty="0" smtClean="0">
                <a:solidFill>
                  <a:srgbClr val="0000FF"/>
                </a:solidFill>
                <a:latin typeface="Times New Roman" panose="02020603050405020304" pitchFamily="18" charset="0"/>
                <a:cs typeface="Times New Roman" panose="02020603050405020304" pitchFamily="18" charset="0"/>
              </a:rPr>
              <a:t> </a:t>
            </a:r>
            <a:r>
              <a:rPr lang="en-US" sz="2800" b="1" dirty="0" err="1" smtClean="0">
                <a:solidFill>
                  <a:srgbClr val="0000FF"/>
                </a:solidFill>
                <a:latin typeface="Times New Roman" panose="02020603050405020304" pitchFamily="18" charset="0"/>
                <a:cs typeface="Times New Roman" panose="02020603050405020304" pitchFamily="18" charset="0"/>
              </a:rPr>
              <a:t>giảng</a:t>
            </a:r>
            <a:r>
              <a:rPr lang="en-US" sz="2800" b="1" dirty="0" smtClean="0">
                <a:solidFill>
                  <a:srgbClr val="0000FF"/>
                </a:solidFill>
                <a:latin typeface="Times New Roman" panose="02020603050405020304" pitchFamily="18" charset="0"/>
                <a:cs typeface="Times New Roman" panose="02020603050405020304" pitchFamily="18" charset="0"/>
              </a:rPr>
              <a:t> </a:t>
            </a:r>
            <a:r>
              <a:rPr lang="en-US" sz="2800" b="1" dirty="0" err="1" smtClean="0">
                <a:solidFill>
                  <a:srgbClr val="0000FF"/>
                </a:solidFill>
                <a:latin typeface="Times New Roman" panose="02020603050405020304" pitchFamily="18" charset="0"/>
                <a:cs typeface="Times New Roman" panose="02020603050405020304" pitchFamily="18" charset="0"/>
              </a:rPr>
              <a:t>bài</a:t>
            </a:r>
            <a:r>
              <a:rPr lang="en-US" sz="2800" b="1" dirty="0" smtClean="0">
                <a:solidFill>
                  <a:srgbClr val="0000FF"/>
                </a:solidFill>
                <a:latin typeface="Times New Roman" panose="02020603050405020304" pitchFamily="18" charset="0"/>
                <a:cs typeface="Times New Roman" panose="02020603050405020304" pitchFamily="18" charset="0"/>
              </a:rPr>
              <a:t>.</a:t>
            </a:r>
            <a:endParaRPr lang="en-US" sz="2400" b="1" dirty="0">
              <a:solidFill>
                <a:srgbClr val="0000FF"/>
              </a:solidFill>
              <a:latin typeface="Times New Roman" panose="02020603050405020304" pitchFamily="18" charset="0"/>
              <a:cs typeface="Times New Roman" panose="02020603050405020304" pitchFamily="18" charset="0"/>
            </a:endParaRPr>
          </a:p>
        </p:txBody>
      </p:sp>
      <p:sp>
        <p:nvSpPr>
          <p:cNvPr id="102" name="Explosion 1 101"/>
          <p:cNvSpPr/>
          <p:nvPr/>
        </p:nvSpPr>
        <p:spPr>
          <a:xfrm rot="21157949">
            <a:off x="465906" y="3456852"/>
            <a:ext cx="3365738" cy="1265674"/>
          </a:xfrm>
          <a:prstGeom prst="irregularSeal1">
            <a:avLst/>
          </a:prstGeom>
          <a:solidFill>
            <a:schemeClr val="accent3">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lIns="91055" tIns="45521" rIns="91055" bIns="45521" anchor="ctr"/>
          <a:lstStyle/>
          <a:p>
            <a:pPr algn="ctr" fontAlgn="base">
              <a:spcBef>
                <a:spcPct val="0"/>
              </a:spcBef>
              <a:spcAft>
                <a:spcPct val="0"/>
              </a:spcAft>
              <a:defRPr/>
            </a:pPr>
            <a:r>
              <a:rPr lang="en-US" sz="2800" b="1" dirty="0" err="1">
                <a:solidFill>
                  <a:srgbClr val="FF0000"/>
                </a:solidFill>
                <a:latin typeface="Arial" pitchFamily="34" charset="0"/>
                <a:cs typeface="Arial" pitchFamily="34" charset="0"/>
              </a:rPr>
              <a:t>Bạn</a:t>
            </a:r>
            <a:r>
              <a:rPr lang="en-US" sz="2800" b="1" dirty="0">
                <a:solidFill>
                  <a:srgbClr val="FF0000"/>
                </a:solidFill>
                <a:latin typeface="Arial" pitchFamily="34" charset="0"/>
                <a:cs typeface="Arial" pitchFamily="34" charset="0"/>
              </a:rPr>
              <a:t> </a:t>
            </a:r>
            <a:r>
              <a:rPr lang="en-US" sz="2800" b="1" dirty="0" err="1">
                <a:solidFill>
                  <a:srgbClr val="FF0000"/>
                </a:solidFill>
                <a:latin typeface="Arial" pitchFamily="34" charset="0"/>
                <a:cs typeface="Arial" pitchFamily="34" charset="0"/>
              </a:rPr>
              <a:t>giỏi</a:t>
            </a:r>
            <a:r>
              <a:rPr lang="en-US" sz="2800" b="1" dirty="0">
                <a:solidFill>
                  <a:srgbClr val="FF0000"/>
                </a:solidFill>
                <a:latin typeface="Arial" pitchFamily="34" charset="0"/>
                <a:cs typeface="Arial" pitchFamily="34" charset="0"/>
              </a:rPr>
              <a:t> </a:t>
            </a:r>
            <a:r>
              <a:rPr lang="en-US" sz="2800" b="1" dirty="0" err="1">
                <a:solidFill>
                  <a:srgbClr val="FF0000"/>
                </a:solidFill>
                <a:latin typeface="Arial" pitchFamily="34" charset="0"/>
                <a:cs typeface="Arial" pitchFamily="34" charset="0"/>
              </a:rPr>
              <a:t>quá</a:t>
            </a:r>
            <a:r>
              <a:rPr lang="en-US" sz="2800" b="1" dirty="0">
                <a:solidFill>
                  <a:srgbClr val="FF0000"/>
                </a:solidFill>
                <a:latin typeface="Arial" pitchFamily="34" charset="0"/>
                <a:cs typeface="Arial" pitchFamily="34" charset="0"/>
              </a:rPr>
              <a:t>!</a:t>
            </a:r>
          </a:p>
        </p:txBody>
      </p:sp>
      <p:pic>
        <p:nvPicPr>
          <p:cNvPr id="103" name="Picture 102"/>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rot="-523399">
            <a:off x="3781113" y="3294024"/>
            <a:ext cx="2314714" cy="15510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 name="Oval 103"/>
          <p:cNvSpPr/>
          <p:nvPr/>
        </p:nvSpPr>
        <p:spPr>
          <a:xfrm>
            <a:off x="13263" y="1240399"/>
            <a:ext cx="501003" cy="436953"/>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smtClean="0">
              <a:solidFill>
                <a:srgbClr val="FFFF00"/>
              </a:solidFill>
              <a:latin typeface="Aaril"/>
            </a:endParaRPr>
          </a:p>
          <a:p>
            <a:pPr algn="ctr"/>
            <a:r>
              <a:rPr lang="en-US" sz="2400" b="1" dirty="0" smtClean="0">
                <a:solidFill>
                  <a:srgbClr val="FFFF00"/>
                </a:solidFill>
                <a:latin typeface="Aaril"/>
              </a:rPr>
              <a:t>B</a:t>
            </a:r>
            <a:r>
              <a:rPr lang="en-US" sz="2400" dirty="0" smtClean="0">
                <a:solidFill>
                  <a:srgbClr val="FF0000"/>
                </a:solidFill>
              </a:rPr>
              <a:t> </a:t>
            </a:r>
            <a:endParaRPr lang="en-US" sz="2400" dirty="0">
              <a:solidFill>
                <a:srgbClr val="FF0000"/>
              </a:solidFill>
            </a:endParaRPr>
          </a:p>
        </p:txBody>
      </p:sp>
      <p:sp>
        <p:nvSpPr>
          <p:cNvPr id="105" name="Oval 104"/>
          <p:cNvSpPr/>
          <p:nvPr/>
        </p:nvSpPr>
        <p:spPr>
          <a:xfrm>
            <a:off x="0" y="2484546"/>
            <a:ext cx="456637" cy="468333"/>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srgbClr val="FFFF00"/>
                </a:solidFill>
                <a:latin typeface="Aaril"/>
              </a:rPr>
              <a:t>D</a:t>
            </a:r>
            <a:endParaRPr lang="en-US" sz="2400" dirty="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846"/>
                                        </p:tgtEl>
                                        <p:attrNameLst>
                                          <p:attrName>style.visibility</p:attrName>
                                        </p:attrNameLst>
                                      </p:cBhvr>
                                      <p:to>
                                        <p:strVal val="visible"/>
                                      </p:to>
                                    </p:set>
                                    <p:anim calcmode="lin" valueType="num">
                                      <p:cBhvr additive="base">
                                        <p:cTn id="7" dur="500" fill="hold"/>
                                        <p:tgtEl>
                                          <p:spTgt spid="5846"/>
                                        </p:tgtEl>
                                        <p:attrNameLst>
                                          <p:attrName>ppt_x</p:attrName>
                                        </p:attrNameLst>
                                      </p:cBhvr>
                                      <p:tavLst>
                                        <p:tav tm="0">
                                          <p:val>
                                            <p:strVal val="#ppt_x"/>
                                          </p:val>
                                        </p:tav>
                                        <p:tav tm="100000">
                                          <p:val>
                                            <p:strVal val="#ppt_x"/>
                                          </p:val>
                                        </p:tav>
                                      </p:tavLst>
                                    </p:anim>
                                    <p:anim calcmode="lin" valueType="num">
                                      <p:cBhvr additive="base">
                                        <p:cTn id="8" dur="500" fill="hold"/>
                                        <p:tgtEl>
                                          <p:spTgt spid="584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01"/>
                                        </p:tgtEl>
                                        <p:attrNameLst>
                                          <p:attrName>style.visibility</p:attrName>
                                        </p:attrNameLst>
                                      </p:cBhvr>
                                      <p:to>
                                        <p:strVal val="visible"/>
                                      </p:to>
                                    </p:set>
                                    <p:anim calcmode="lin" valueType="num">
                                      <p:cBhvr additive="base">
                                        <p:cTn id="12" dur="500" fill="hold"/>
                                        <p:tgtEl>
                                          <p:spTgt spid="101"/>
                                        </p:tgtEl>
                                        <p:attrNameLst>
                                          <p:attrName>ppt_x</p:attrName>
                                        </p:attrNameLst>
                                      </p:cBhvr>
                                      <p:tavLst>
                                        <p:tav tm="0">
                                          <p:val>
                                            <p:strVal val="#ppt_x"/>
                                          </p:val>
                                        </p:tav>
                                        <p:tav tm="100000">
                                          <p:val>
                                            <p:strVal val="#ppt_x"/>
                                          </p:val>
                                        </p:tav>
                                      </p:tavLst>
                                    </p:anim>
                                    <p:anim calcmode="lin" valueType="num">
                                      <p:cBhvr additive="base">
                                        <p:cTn id="13" dur="500" fill="hold"/>
                                        <p:tgtEl>
                                          <p:spTgt spid="101"/>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104"/>
                                        </p:tgtEl>
                                        <p:attrNameLst>
                                          <p:attrName>style.visibility</p:attrName>
                                        </p:attrNameLst>
                                      </p:cBhvr>
                                      <p:to>
                                        <p:strVal val="visible"/>
                                      </p:to>
                                    </p:set>
                                    <p:anim calcmode="lin" valueType="num">
                                      <p:cBhvr additive="base">
                                        <p:cTn id="18" dur="500" fill="hold"/>
                                        <p:tgtEl>
                                          <p:spTgt spid="104"/>
                                        </p:tgtEl>
                                        <p:attrNameLst>
                                          <p:attrName>ppt_x</p:attrName>
                                        </p:attrNameLst>
                                      </p:cBhvr>
                                      <p:tavLst>
                                        <p:tav tm="0">
                                          <p:val>
                                            <p:strVal val="#ppt_x"/>
                                          </p:val>
                                        </p:tav>
                                        <p:tav tm="100000">
                                          <p:val>
                                            <p:strVal val="#ppt_x"/>
                                          </p:val>
                                        </p:tav>
                                      </p:tavLst>
                                    </p:anim>
                                    <p:anim calcmode="lin" valueType="num">
                                      <p:cBhvr additive="base">
                                        <p:cTn id="19" dur="500" fill="hold"/>
                                        <p:tgtEl>
                                          <p:spTgt spid="104"/>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105"/>
                                        </p:tgtEl>
                                        <p:attrNameLst>
                                          <p:attrName>style.visibility</p:attrName>
                                        </p:attrNameLst>
                                      </p:cBhvr>
                                      <p:to>
                                        <p:strVal val="visible"/>
                                      </p:to>
                                    </p:set>
                                    <p:anim calcmode="lin" valueType="num">
                                      <p:cBhvr additive="base">
                                        <p:cTn id="22" dur="500" fill="hold"/>
                                        <p:tgtEl>
                                          <p:spTgt spid="105"/>
                                        </p:tgtEl>
                                        <p:attrNameLst>
                                          <p:attrName>ppt_x</p:attrName>
                                        </p:attrNameLst>
                                      </p:cBhvr>
                                      <p:tavLst>
                                        <p:tav tm="0">
                                          <p:val>
                                            <p:strVal val="#ppt_x"/>
                                          </p:val>
                                        </p:tav>
                                        <p:tav tm="100000">
                                          <p:val>
                                            <p:strVal val="#ppt_x"/>
                                          </p:val>
                                        </p:tav>
                                      </p:tavLst>
                                    </p:anim>
                                    <p:anim calcmode="lin" valueType="num">
                                      <p:cBhvr additive="base">
                                        <p:cTn id="23" dur="500" fill="hold"/>
                                        <p:tgtEl>
                                          <p:spTgt spid="105"/>
                                        </p:tgtEl>
                                        <p:attrNameLst>
                                          <p:attrName>ppt_y</p:attrName>
                                        </p:attrNameLst>
                                      </p:cBhvr>
                                      <p:tavLst>
                                        <p:tav tm="0">
                                          <p:val>
                                            <p:strVal val="1+#ppt_h/2"/>
                                          </p:val>
                                        </p:tav>
                                        <p:tav tm="100000">
                                          <p:val>
                                            <p:strVal val="#ppt_y"/>
                                          </p:val>
                                        </p:tav>
                                      </p:tavLst>
                                    </p:anim>
                                  </p:childTnLst>
                                </p:cTn>
                              </p:par>
                            </p:childTnLst>
                          </p:cTn>
                        </p:par>
                        <p:par>
                          <p:cTn id="24" fill="hold">
                            <p:stCondLst>
                              <p:cond delay="500"/>
                            </p:stCondLst>
                            <p:childTnLst>
                              <p:par>
                                <p:cTn id="25" presetID="2" presetClass="entr" presetSubtype="4" fill="hold" grpId="0" nodeType="afterEffect">
                                  <p:stCondLst>
                                    <p:cond delay="0"/>
                                  </p:stCondLst>
                                  <p:childTnLst>
                                    <p:set>
                                      <p:cBhvr>
                                        <p:cTn id="26" dur="1" fill="hold">
                                          <p:stCondLst>
                                            <p:cond delay="0"/>
                                          </p:stCondLst>
                                        </p:cTn>
                                        <p:tgtEl>
                                          <p:spTgt spid="102"/>
                                        </p:tgtEl>
                                        <p:attrNameLst>
                                          <p:attrName>style.visibility</p:attrName>
                                        </p:attrNameLst>
                                      </p:cBhvr>
                                      <p:to>
                                        <p:strVal val="visible"/>
                                      </p:to>
                                    </p:set>
                                    <p:anim calcmode="lin" valueType="num">
                                      <p:cBhvr additive="base">
                                        <p:cTn id="27" dur="500" fill="hold"/>
                                        <p:tgtEl>
                                          <p:spTgt spid="102"/>
                                        </p:tgtEl>
                                        <p:attrNameLst>
                                          <p:attrName>ppt_x</p:attrName>
                                        </p:attrNameLst>
                                      </p:cBhvr>
                                      <p:tavLst>
                                        <p:tav tm="0">
                                          <p:val>
                                            <p:strVal val="#ppt_x"/>
                                          </p:val>
                                        </p:tav>
                                        <p:tav tm="100000">
                                          <p:val>
                                            <p:strVal val="#ppt_x"/>
                                          </p:val>
                                        </p:tav>
                                      </p:tavLst>
                                    </p:anim>
                                    <p:anim calcmode="lin" valueType="num">
                                      <p:cBhvr additive="base">
                                        <p:cTn id="28" dur="500" fill="hold"/>
                                        <p:tgtEl>
                                          <p:spTgt spid="102"/>
                                        </p:tgtEl>
                                        <p:attrNameLst>
                                          <p:attrName>ppt_y</p:attrName>
                                        </p:attrNameLst>
                                      </p:cBhvr>
                                      <p:tavLst>
                                        <p:tav tm="0">
                                          <p:val>
                                            <p:strVal val="1+#ppt_h/2"/>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03"/>
                                        </p:tgtEl>
                                        <p:attrNameLst>
                                          <p:attrName>style.visibility</p:attrName>
                                        </p:attrNameLst>
                                      </p:cBhvr>
                                      <p:to>
                                        <p:strVal val="visible"/>
                                      </p:to>
                                    </p:set>
                                    <p:animEffect transition="in" filter="fade">
                                      <p:cBhvr>
                                        <p:cTn id="31" dur="1000"/>
                                        <p:tgtEl>
                                          <p:spTgt spid="103"/>
                                        </p:tgtEl>
                                      </p:cBhvr>
                                    </p:animEffect>
                                    <p:anim calcmode="lin" valueType="num">
                                      <p:cBhvr>
                                        <p:cTn id="32" dur="1000" fill="hold"/>
                                        <p:tgtEl>
                                          <p:spTgt spid="103"/>
                                        </p:tgtEl>
                                        <p:attrNameLst>
                                          <p:attrName>ppt_x</p:attrName>
                                        </p:attrNameLst>
                                      </p:cBhvr>
                                      <p:tavLst>
                                        <p:tav tm="0">
                                          <p:val>
                                            <p:strVal val="#ppt_x"/>
                                          </p:val>
                                        </p:tav>
                                        <p:tav tm="100000">
                                          <p:val>
                                            <p:strVal val="#ppt_x"/>
                                          </p:val>
                                        </p:tav>
                                      </p:tavLst>
                                    </p:anim>
                                    <p:anim calcmode="lin" valueType="num">
                                      <p:cBhvr>
                                        <p:cTn id="33" dur="1000" fill="hold"/>
                                        <p:tgtEl>
                                          <p:spTgt spid="103"/>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3" name="applaus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p:bldP spid="102" grpId="0" animBg="1"/>
      <p:bldP spid="104" grpId="0" animBg="1"/>
      <p:bldP spid="10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997"/>
        <p:cNvGrpSpPr/>
        <p:nvPr/>
      </p:nvGrpSpPr>
      <p:grpSpPr>
        <a:xfrm>
          <a:off x="0" y="0"/>
          <a:ext cx="0" cy="0"/>
          <a:chOff x="0" y="0"/>
          <a:chExt cx="0" cy="0"/>
        </a:xfrm>
      </p:grpSpPr>
      <p:sp>
        <p:nvSpPr>
          <p:cNvPr id="65" name="TextBox 64"/>
          <p:cNvSpPr txBox="1">
            <a:spLocks noChangeArrowheads="1"/>
          </p:cNvSpPr>
          <p:nvPr/>
        </p:nvSpPr>
        <p:spPr bwMode="auto">
          <a:xfrm>
            <a:off x="699063" y="467236"/>
            <a:ext cx="8982075" cy="3108141"/>
          </a:xfrm>
          <a:prstGeom prst="rect">
            <a:avLst/>
          </a:prstGeom>
          <a:noFill/>
          <a:ln>
            <a:noFill/>
          </a:ln>
        </p:spPr>
        <p:txBody>
          <a:bodyPr lIns="91055" tIns="45521" rIns="91055" bIns="45521">
            <a:spAutoFit/>
          </a:bodyPr>
          <a:lstStyle>
            <a:lvl1pPr eaLnBrk="0" hangingPunct="0">
              <a:defRPr>
                <a:solidFill>
                  <a:schemeClr val="tx1"/>
                </a:solidFill>
                <a:latin typeface="Arial" pitchFamily="34" charset="0"/>
              </a:defRPr>
            </a:lvl1pPr>
            <a:lvl2pPr marL="742950" indent="-285750" eaLnBrk="0" hangingPunct="0">
              <a:defRPr>
                <a:solidFill>
                  <a:schemeClr val="tx1"/>
                </a:solidFill>
                <a:latin typeface="Arial" pitchFamily="34" charset="0"/>
              </a:defRPr>
            </a:lvl2pPr>
            <a:lvl3pPr marL="1143000" indent="-228600" eaLnBrk="0" hangingPunct="0">
              <a:defRPr>
                <a:solidFill>
                  <a:schemeClr val="tx1"/>
                </a:solidFill>
                <a:latin typeface="Arial" pitchFamily="34" charset="0"/>
              </a:defRPr>
            </a:lvl3pPr>
            <a:lvl4pPr marL="1600200" indent="-228600" eaLnBrk="0" hangingPunct="0">
              <a:defRPr>
                <a:solidFill>
                  <a:schemeClr val="tx1"/>
                </a:solidFill>
                <a:latin typeface="Arial" pitchFamily="34" charset="0"/>
              </a:defRPr>
            </a:lvl4pPr>
            <a:lvl5pPr marL="2057400" indent="-228600" eaLnBrk="0" hangingPunct="0">
              <a:defRPr>
                <a:solidFill>
                  <a:schemeClr val="tx1"/>
                </a:solidFill>
                <a:latin typeface="Arial" pitchFamily="34" charset="0"/>
              </a:defRPr>
            </a:lvl5pPr>
            <a:lvl6pPr marL="2514600" indent="-228600" eaLnBrk="0" fontAlgn="base" hangingPunct="0">
              <a:spcBef>
                <a:spcPct val="0"/>
              </a:spcBef>
              <a:spcAft>
                <a:spcPct val="0"/>
              </a:spcAft>
              <a:defRPr>
                <a:solidFill>
                  <a:schemeClr val="tx1"/>
                </a:solidFill>
                <a:latin typeface="Arial" pitchFamily="34" charset="0"/>
              </a:defRPr>
            </a:lvl6pPr>
            <a:lvl7pPr marL="2971800" indent="-228600" eaLnBrk="0" fontAlgn="base" hangingPunct="0">
              <a:spcBef>
                <a:spcPct val="0"/>
              </a:spcBef>
              <a:spcAft>
                <a:spcPct val="0"/>
              </a:spcAft>
              <a:defRPr>
                <a:solidFill>
                  <a:schemeClr val="tx1"/>
                </a:solidFill>
                <a:latin typeface="Arial" pitchFamily="34" charset="0"/>
              </a:defRPr>
            </a:lvl7pPr>
            <a:lvl8pPr marL="3429000" indent="-228600" eaLnBrk="0" fontAlgn="base" hangingPunct="0">
              <a:spcBef>
                <a:spcPct val="0"/>
              </a:spcBef>
              <a:spcAft>
                <a:spcPct val="0"/>
              </a:spcAft>
              <a:defRPr>
                <a:solidFill>
                  <a:schemeClr val="tx1"/>
                </a:solidFill>
                <a:latin typeface="Arial" pitchFamily="34" charset="0"/>
              </a:defRPr>
            </a:lvl8pPr>
            <a:lvl9pPr marL="3886200" indent="-228600" eaLnBrk="0" fontAlgn="base" hangingPunct="0">
              <a:spcBef>
                <a:spcPct val="0"/>
              </a:spcBef>
              <a:spcAft>
                <a:spcPct val="0"/>
              </a:spcAft>
              <a:defRPr>
                <a:solidFill>
                  <a:schemeClr val="tx1"/>
                </a:solidFill>
                <a:latin typeface="Arial" pitchFamily="34" charset="0"/>
              </a:defRPr>
            </a:lvl9pPr>
          </a:lstStyle>
          <a:p>
            <a:pPr algn="just" eaLnBrk="1" fontAlgn="base" hangingPunct="1">
              <a:spcBef>
                <a:spcPct val="0"/>
              </a:spcBef>
              <a:spcAft>
                <a:spcPct val="0"/>
              </a:spcAft>
            </a:pPr>
            <a:r>
              <a:rPr lang="en-US" sz="2400" b="1" dirty="0" smtClean="0">
                <a:solidFill>
                  <a:schemeClr val="accent6">
                    <a:lumMod val="10000"/>
                  </a:schemeClr>
                </a:solidFill>
                <a:latin typeface="Times New Roman" panose="02020603050405020304" pitchFamily="18" charset="0"/>
                <a:cs typeface="Times New Roman" panose="02020603050405020304" pitchFamily="18" charset="0"/>
              </a:rPr>
              <a:t>5. </a:t>
            </a:r>
            <a:r>
              <a:rPr lang="en-US" sz="2800" b="1" dirty="0" err="1">
                <a:solidFill>
                  <a:schemeClr val="accent6">
                    <a:lumMod val="10000"/>
                  </a:schemeClr>
                </a:solidFill>
                <a:latin typeface="Times New Roman" panose="02020603050405020304" pitchFamily="18" charset="0"/>
                <a:cs typeface="Times New Roman" panose="02020603050405020304" pitchFamily="18" charset="0"/>
              </a:rPr>
              <a:t>Khoanh</a:t>
            </a:r>
            <a:r>
              <a:rPr lang="en-US" sz="2800" b="1" dirty="0">
                <a:solidFill>
                  <a:schemeClr val="accent6">
                    <a:lumMod val="10000"/>
                  </a:schemeClr>
                </a:solidFill>
                <a:latin typeface="Times New Roman" panose="02020603050405020304" pitchFamily="18" charset="0"/>
                <a:cs typeface="Times New Roman" panose="02020603050405020304" pitchFamily="18" charset="0"/>
              </a:rPr>
              <a:t> </a:t>
            </a:r>
            <a:r>
              <a:rPr lang="en-US" sz="2800" b="1" dirty="0" err="1">
                <a:solidFill>
                  <a:schemeClr val="accent6">
                    <a:lumMod val="10000"/>
                  </a:schemeClr>
                </a:solidFill>
                <a:latin typeface="Times New Roman" panose="02020603050405020304" pitchFamily="18" charset="0"/>
                <a:cs typeface="Times New Roman" panose="02020603050405020304" pitchFamily="18" charset="0"/>
              </a:rPr>
              <a:t>vào</a:t>
            </a:r>
            <a:r>
              <a:rPr lang="en-US" sz="2800" b="1" dirty="0">
                <a:solidFill>
                  <a:schemeClr val="accent6">
                    <a:lumMod val="10000"/>
                  </a:schemeClr>
                </a:solidFill>
                <a:latin typeface="Times New Roman" panose="02020603050405020304" pitchFamily="18" charset="0"/>
                <a:cs typeface="Times New Roman" panose="02020603050405020304" pitchFamily="18" charset="0"/>
              </a:rPr>
              <a:t> </a:t>
            </a:r>
            <a:r>
              <a:rPr lang="en-US" sz="2800" b="1" dirty="0" err="1">
                <a:solidFill>
                  <a:schemeClr val="accent6">
                    <a:lumMod val="10000"/>
                  </a:schemeClr>
                </a:solidFill>
                <a:latin typeface="Times New Roman" panose="02020603050405020304" pitchFamily="18" charset="0"/>
                <a:cs typeface="Times New Roman" panose="02020603050405020304" pitchFamily="18" charset="0"/>
              </a:rPr>
              <a:t>chữ</a:t>
            </a:r>
            <a:r>
              <a:rPr lang="en-US" sz="2800" b="1" dirty="0">
                <a:solidFill>
                  <a:schemeClr val="accent6">
                    <a:lumMod val="10000"/>
                  </a:schemeClr>
                </a:solidFill>
                <a:latin typeface="Times New Roman" panose="02020603050405020304" pitchFamily="18" charset="0"/>
                <a:cs typeface="Times New Roman" panose="02020603050405020304" pitchFamily="18" charset="0"/>
              </a:rPr>
              <a:t> </a:t>
            </a:r>
            <a:r>
              <a:rPr lang="en-US" sz="2800" b="1" dirty="0" err="1">
                <a:solidFill>
                  <a:schemeClr val="accent6">
                    <a:lumMod val="10000"/>
                  </a:schemeClr>
                </a:solidFill>
                <a:latin typeface="Times New Roman" panose="02020603050405020304" pitchFamily="18" charset="0"/>
                <a:cs typeface="Times New Roman" panose="02020603050405020304" pitchFamily="18" charset="0"/>
              </a:rPr>
              <a:t>cái</a:t>
            </a:r>
            <a:r>
              <a:rPr lang="en-US" sz="2800" b="1" dirty="0">
                <a:solidFill>
                  <a:schemeClr val="accent6">
                    <a:lumMod val="10000"/>
                  </a:schemeClr>
                </a:solidFill>
                <a:latin typeface="Times New Roman" panose="02020603050405020304" pitchFamily="18" charset="0"/>
                <a:cs typeface="Times New Roman" panose="02020603050405020304" pitchFamily="18" charset="0"/>
              </a:rPr>
              <a:t> </a:t>
            </a:r>
            <a:r>
              <a:rPr lang="en-US" sz="2800" b="1" dirty="0" err="1">
                <a:solidFill>
                  <a:schemeClr val="accent6">
                    <a:lumMod val="10000"/>
                  </a:schemeClr>
                </a:solidFill>
                <a:latin typeface="Times New Roman" panose="02020603050405020304" pitchFamily="18" charset="0"/>
                <a:cs typeface="Times New Roman" panose="02020603050405020304" pitchFamily="18" charset="0"/>
              </a:rPr>
              <a:t>đặt</a:t>
            </a:r>
            <a:r>
              <a:rPr lang="en-US" sz="2800" b="1" dirty="0">
                <a:solidFill>
                  <a:schemeClr val="accent6">
                    <a:lumMod val="10000"/>
                  </a:schemeClr>
                </a:solidFill>
                <a:latin typeface="Times New Roman" panose="02020603050405020304" pitchFamily="18" charset="0"/>
                <a:cs typeface="Times New Roman" panose="02020603050405020304" pitchFamily="18" charset="0"/>
              </a:rPr>
              <a:t> </a:t>
            </a:r>
            <a:r>
              <a:rPr lang="en-US" sz="2800" b="1" dirty="0" err="1">
                <a:solidFill>
                  <a:schemeClr val="accent6">
                    <a:lumMod val="10000"/>
                  </a:schemeClr>
                </a:solidFill>
                <a:latin typeface="Times New Roman" panose="02020603050405020304" pitchFamily="18" charset="0"/>
                <a:cs typeface="Times New Roman" panose="02020603050405020304" pitchFamily="18" charset="0"/>
              </a:rPr>
              <a:t>trước</a:t>
            </a:r>
            <a:r>
              <a:rPr lang="en-US" sz="2800" b="1" dirty="0">
                <a:solidFill>
                  <a:schemeClr val="accent6">
                    <a:lumMod val="10000"/>
                  </a:schemeClr>
                </a:solidFill>
                <a:latin typeface="Times New Roman" panose="02020603050405020304" pitchFamily="18" charset="0"/>
                <a:cs typeface="Times New Roman" panose="02020603050405020304" pitchFamily="18" charset="0"/>
              </a:rPr>
              <a:t> </a:t>
            </a:r>
            <a:r>
              <a:rPr lang="en-US" sz="2800" b="1" dirty="0" err="1">
                <a:solidFill>
                  <a:schemeClr val="accent6">
                    <a:lumMod val="10000"/>
                  </a:schemeClr>
                </a:solidFill>
                <a:latin typeface="Times New Roman" panose="02020603050405020304" pitchFamily="18" charset="0"/>
                <a:cs typeface="Times New Roman" panose="02020603050405020304" pitchFamily="18" charset="0"/>
              </a:rPr>
              <a:t>câu</a:t>
            </a:r>
            <a:r>
              <a:rPr lang="en-US" sz="2800" b="1" dirty="0">
                <a:solidFill>
                  <a:schemeClr val="accent6">
                    <a:lumMod val="10000"/>
                  </a:schemeClr>
                </a:solidFill>
                <a:latin typeface="Times New Roman" panose="02020603050405020304" pitchFamily="18" charset="0"/>
                <a:cs typeface="Times New Roman" panose="02020603050405020304" pitchFamily="18" charset="0"/>
              </a:rPr>
              <a:t> </a:t>
            </a:r>
            <a:r>
              <a:rPr lang="en-US" sz="2800" b="1" dirty="0" err="1">
                <a:solidFill>
                  <a:schemeClr val="accent6">
                    <a:lumMod val="10000"/>
                  </a:schemeClr>
                </a:solidFill>
                <a:latin typeface="Times New Roman" panose="02020603050405020304" pitchFamily="18" charset="0"/>
                <a:cs typeface="Times New Roman" panose="02020603050405020304" pitchFamily="18" charset="0"/>
              </a:rPr>
              <a:t>kể</a:t>
            </a:r>
            <a:r>
              <a:rPr lang="en-US" sz="2800" b="1" dirty="0">
                <a:solidFill>
                  <a:schemeClr val="accent6">
                    <a:lumMod val="10000"/>
                  </a:schemeClr>
                </a:solidFill>
                <a:latin typeface="Times New Roman" panose="02020603050405020304" pitchFamily="18" charset="0"/>
                <a:cs typeface="Times New Roman" panose="02020603050405020304" pitchFamily="18" charset="0"/>
              </a:rPr>
              <a:t> </a:t>
            </a:r>
            <a:r>
              <a:rPr lang="en-US" sz="2800" b="1" i="1" dirty="0">
                <a:solidFill>
                  <a:schemeClr val="accent6">
                    <a:lumMod val="10000"/>
                  </a:schemeClr>
                </a:solidFill>
                <a:latin typeface="Times New Roman" panose="02020603050405020304" pitchFamily="18" charset="0"/>
                <a:cs typeface="Times New Roman" panose="02020603050405020304" pitchFamily="18" charset="0"/>
              </a:rPr>
              <a:t>Ai </a:t>
            </a:r>
            <a:r>
              <a:rPr lang="en-US" sz="2800" b="1" i="1" dirty="0" err="1">
                <a:solidFill>
                  <a:schemeClr val="accent6">
                    <a:lumMod val="10000"/>
                  </a:schemeClr>
                </a:solidFill>
                <a:latin typeface="Times New Roman" panose="02020603050405020304" pitchFamily="18" charset="0"/>
                <a:cs typeface="Times New Roman" panose="02020603050405020304" pitchFamily="18" charset="0"/>
              </a:rPr>
              <a:t>thế</a:t>
            </a:r>
            <a:r>
              <a:rPr lang="en-US" sz="2800" b="1" i="1" dirty="0">
                <a:solidFill>
                  <a:schemeClr val="accent6">
                    <a:lumMod val="10000"/>
                  </a:schemeClr>
                </a:solidFill>
                <a:latin typeface="Times New Roman" panose="02020603050405020304" pitchFamily="18" charset="0"/>
                <a:cs typeface="Times New Roman" panose="02020603050405020304" pitchFamily="18" charset="0"/>
              </a:rPr>
              <a:t> </a:t>
            </a:r>
            <a:r>
              <a:rPr lang="en-US" sz="2800" b="1" i="1" dirty="0" err="1">
                <a:solidFill>
                  <a:schemeClr val="accent6">
                    <a:lumMod val="10000"/>
                  </a:schemeClr>
                </a:solidFill>
                <a:latin typeface="Times New Roman" panose="02020603050405020304" pitchFamily="18" charset="0"/>
                <a:cs typeface="Times New Roman" panose="02020603050405020304" pitchFamily="18" charset="0"/>
              </a:rPr>
              <a:t>nào</a:t>
            </a:r>
            <a:r>
              <a:rPr lang="en-US" sz="2800" b="1" i="1" dirty="0" smtClean="0">
                <a:solidFill>
                  <a:schemeClr val="accent6">
                    <a:lumMod val="10000"/>
                  </a:schemeClr>
                </a:solidFill>
                <a:latin typeface="Times New Roman" panose="02020603050405020304" pitchFamily="18" charset="0"/>
                <a:cs typeface="Times New Roman" panose="02020603050405020304" pitchFamily="18" charset="0"/>
              </a:rPr>
              <a:t>?.</a:t>
            </a:r>
            <a:endParaRPr lang="en-US" sz="2800" dirty="0">
              <a:solidFill>
                <a:schemeClr val="accent6">
                  <a:lumMod val="10000"/>
                </a:schemeClr>
              </a:solidFill>
              <a:latin typeface="Times New Roman" panose="02020603050405020304" pitchFamily="18" charset="0"/>
              <a:cs typeface="Times New Roman" panose="02020603050405020304" pitchFamily="18" charset="0"/>
            </a:endParaRPr>
          </a:p>
          <a:p>
            <a:pPr algn="just" eaLnBrk="1" fontAlgn="base" hangingPunct="1">
              <a:lnSpc>
                <a:spcPct val="150000"/>
              </a:lnSpc>
              <a:spcBef>
                <a:spcPct val="0"/>
              </a:spcBef>
              <a:spcAft>
                <a:spcPct val="0"/>
              </a:spcAft>
            </a:pPr>
            <a:r>
              <a:rPr lang="en-US" sz="2800" b="1" dirty="0">
                <a:solidFill>
                  <a:srgbClr val="0000FF"/>
                </a:solidFill>
                <a:latin typeface="Times New Roman" panose="02020603050405020304" pitchFamily="18" charset="0"/>
                <a:cs typeface="Times New Roman" panose="02020603050405020304" pitchFamily="18" charset="0"/>
              </a:rPr>
              <a:t>A. </a:t>
            </a:r>
            <a:r>
              <a:rPr lang="en-US" sz="2800" b="1" dirty="0" smtClean="0">
                <a:solidFill>
                  <a:srgbClr val="0000FF"/>
                </a:solidFill>
                <a:latin typeface="Times New Roman" panose="02020603050405020304" pitchFamily="18" charset="0"/>
                <a:cs typeface="Times New Roman" panose="02020603050405020304" pitchFamily="18" charset="0"/>
              </a:rPr>
              <a:t> </a:t>
            </a:r>
            <a:r>
              <a:rPr lang="en-US" sz="2800" b="1" dirty="0" err="1" smtClean="0">
                <a:solidFill>
                  <a:srgbClr val="0000FF"/>
                </a:solidFill>
                <a:latin typeface="Times New Roman" panose="02020603050405020304" pitchFamily="18" charset="0"/>
                <a:cs typeface="Times New Roman" panose="02020603050405020304" pitchFamily="18" charset="0"/>
              </a:rPr>
              <a:t>Buổi</a:t>
            </a:r>
            <a:r>
              <a:rPr lang="en-US" sz="2800" b="1" dirty="0" smtClean="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tối</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em</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học</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bài</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và</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làm</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bài</a:t>
            </a:r>
            <a:r>
              <a:rPr lang="en-US" sz="2800" b="1" dirty="0">
                <a:solidFill>
                  <a:srgbClr val="0000FF"/>
                </a:solidFill>
                <a:latin typeface="Times New Roman" panose="02020603050405020304" pitchFamily="18" charset="0"/>
                <a:cs typeface="Times New Roman" panose="02020603050405020304" pitchFamily="18" charset="0"/>
              </a:rPr>
              <a:t>.</a:t>
            </a:r>
          </a:p>
          <a:p>
            <a:pPr algn="just" eaLnBrk="1" fontAlgn="base" hangingPunct="1">
              <a:lnSpc>
                <a:spcPct val="150000"/>
              </a:lnSpc>
              <a:spcBef>
                <a:spcPct val="0"/>
              </a:spcBef>
              <a:spcAft>
                <a:spcPct val="0"/>
              </a:spcAft>
            </a:pPr>
            <a:r>
              <a:rPr lang="en-US" sz="2800" b="1" dirty="0">
                <a:solidFill>
                  <a:srgbClr val="0000FF"/>
                </a:solidFill>
                <a:latin typeface="Times New Roman" panose="02020603050405020304" pitchFamily="18" charset="0"/>
                <a:cs typeface="Times New Roman" panose="02020603050405020304" pitchFamily="18" charset="0"/>
              </a:rPr>
              <a:t>B. </a:t>
            </a:r>
            <a:r>
              <a:rPr lang="en-US" sz="2800" b="1" dirty="0" smtClean="0">
                <a:solidFill>
                  <a:srgbClr val="0000FF"/>
                </a:solidFill>
                <a:latin typeface="Times New Roman" panose="02020603050405020304" pitchFamily="18" charset="0"/>
                <a:cs typeface="Times New Roman" panose="02020603050405020304" pitchFamily="18" charset="0"/>
              </a:rPr>
              <a:t> </a:t>
            </a:r>
            <a:r>
              <a:rPr lang="en-US" sz="2800" b="1" dirty="0" err="1" smtClean="0">
                <a:solidFill>
                  <a:srgbClr val="0000FF"/>
                </a:solidFill>
                <a:latin typeface="Times New Roman" panose="02020603050405020304" pitchFamily="18" charset="0"/>
                <a:cs typeface="Times New Roman" panose="02020603050405020304" pitchFamily="18" charset="0"/>
              </a:rPr>
              <a:t>Mùa</a:t>
            </a:r>
            <a:r>
              <a:rPr lang="en-US" sz="2800" b="1" dirty="0" smtClean="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xuân</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tiết</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trời</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ấm</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áp</a:t>
            </a:r>
            <a:r>
              <a:rPr lang="en-US" sz="2800" b="1" dirty="0">
                <a:solidFill>
                  <a:srgbClr val="0000FF"/>
                </a:solidFill>
                <a:latin typeface="Times New Roman" panose="02020603050405020304" pitchFamily="18" charset="0"/>
                <a:cs typeface="Times New Roman" panose="02020603050405020304" pitchFamily="18" charset="0"/>
              </a:rPr>
              <a:t>.</a:t>
            </a:r>
          </a:p>
          <a:p>
            <a:pPr algn="just" eaLnBrk="1" fontAlgn="base" hangingPunct="1">
              <a:lnSpc>
                <a:spcPct val="150000"/>
              </a:lnSpc>
              <a:spcBef>
                <a:spcPct val="0"/>
              </a:spcBef>
              <a:spcAft>
                <a:spcPct val="0"/>
              </a:spcAft>
            </a:pPr>
            <a:r>
              <a:rPr lang="en-US" sz="2800" b="1" dirty="0" smtClean="0">
                <a:solidFill>
                  <a:srgbClr val="0000FF"/>
                </a:solidFill>
                <a:latin typeface="Times New Roman" panose="02020603050405020304" pitchFamily="18" charset="0"/>
                <a:cs typeface="Times New Roman" panose="02020603050405020304" pitchFamily="18" charset="0"/>
              </a:rPr>
              <a:t>C. </a:t>
            </a:r>
            <a:r>
              <a:rPr lang="en-US" sz="2800" b="1" dirty="0" err="1" smtClean="0">
                <a:solidFill>
                  <a:srgbClr val="0000FF"/>
                </a:solidFill>
                <a:latin typeface="Times New Roman" panose="02020603050405020304" pitchFamily="18" charset="0"/>
                <a:cs typeface="Times New Roman" panose="02020603050405020304" pitchFamily="18" charset="0"/>
              </a:rPr>
              <a:t>Bạn</a:t>
            </a:r>
            <a:r>
              <a:rPr lang="en-US" sz="2800" b="1" dirty="0" smtClean="0">
                <a:solidFill>
                  <a:srgbClr val="0000FF"/>
                </a:solidFill>
                <a:latin typeface="Times New Roman" panose="02020603050405020304" pitchFamily="18" charset="0"/>
                <a:cs typeface="Times New Roman" panose="02020603050405020304" pitchFamily="18" charset="0"/>
              </a:rPr>
              <a:t> </a:t>
            </a:r>
            <a:r>
              <a:rPr lang="en-US" sz="2800" b="1" dirty="0" err="1" smtClean="0">
                <a:solidFill>
                  <a:srgbClr val="0000FF"/>
                </a:solidFill>
                <a:latin typeface="Times New Roman" panose="02020603050405020304" pitchFamily="18" charset="0"/>
                <a:cs typeface="Times New Roman" panose="02020603050405020304" pitchFamily="18" charset="0"/>
              </a:rPr>
              <a:t>Quang</a:t>
            </a:r>
            <a:r>
              <a:rPr lang="en-US" sz="2800" b="1" dirty="0" smtClean="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lớp</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smtClean="0">
                <a:solidFill>
                  <a:srgbClr val="0000FF"/>
                </a:solidFill>
                <a:latin typeface="Times New Roman" panose="02020603050405020304" pitchFamily="18" charset="0"/>
                <a:cs typeface="Times New Roman" panose="02020603050405020304" pitchFamily="18" charset="0"/>
              </a:rPr>
              <a:t>tôi</a:t>
            </a:r>
            <a:r>
              <a:rPr lang="en-US" sz="2800" b="1" dirty="0" smtClean="0">
                <a:solidFill>
                  <a:srgbClr val="0000FF"/>
                </a:solidFill>
                <a:latin typeface="Times New Roman" panose="02020603050405020304" pitchFamily="18" charset="0"/>
                <a:cs typeface="Times New Roman" panose="02020603050405020304" pitchFamily="18" charset="0"/>
              </a:rPr>
              <a:t> </a:t>
            </a:r>
            <a:r>
              <a:rPr lang="en-US" sz="2800" b="1" dirty="0" err="1" smtClean="0">
                <a:solidFill>
                  <a:srgbClr val="0000FF"/>
                </a:solidFill>
                <a:latin typeface="Times New Roman" panose="02020603050405020304" pitchFamily="18" charset="0"/>
                <a:cs typeface="Times New Roman" panose="02020603050405020304" pitchFamily="18" charset="0"/>
              </a:rPr>
              <a:t>thông</a:t>
            </a:r>
            <a:r>
              <a:rPr lang="en-US" sz="2800" b="1" dirty="0" smtClean="0">
                <a:solidFill>
                  <a:srgbClr val="0000FF"/>
                </a:solidFill>
                <a:latin typeface="Times New Roman" panose="02020603050405020304" pitchFamily="18" charset="0"/>
                <a:cs typeface="Times New Roman" panose="02020603050405020304" pitchFamily="18" charset="0"/>
              </a:rPr>
              <a:t> </a:t>
            </a:r>
            <a:r>
              <a:rPr lang="en-US" sz="2800" b="1" dirty="0">
                <a:solidFill>
                  <a:srgbClr val="0000FF"/>
                </a:solidFill>
                <a:latin typeface="Times New Roman" panose="02020603050405020304" pitchFamily="18" charset="0"/>
                <a:cs typeface="Times New Roman" panose="02020603050405020304" pitchFamily="18" charset="0"/>
              </a:rPr>
              <a:t>minh, </a:t>
            </a:r>
            <a:r>
              <a:rPr lang="en-US" sz="2800" b="1" dirty="0" err="1">
                <a:solidFill>
                  <a:srgbClr val="0000FF"/>
                </a:solidFill>
                <a:latin typeface="Times New Roman" panose="02020603050405020304" pitchFamily="18" charset="0"/>
                <a:cs typeface="Times New Roman" panose="02020603050405020304" pitchFamily="18" charset="0"/>
              </a:rPr>
              <a:t>nhanh</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nhẹn</a:t>
            </a:r>
            <a:r>
              <a:rPr lang="en-US" sz="2800" b="1" dirty="0">
                <a:solidFill>
                  <a:srgbClr val="0000FF"/>
                </a:solidFill>
                <a:latin typeface="Times New Roman" panose="02020603050405020304" pitchFamily="18" charset="0"/>
                <a:cs typeface="Times New Roman" panose="02020603050405020304" pitchFamily="18" charset="0"/>
              </a:rPr>
              <a:t>.</a:t>
            </a:r>
          </a:p>
          <a:p>
            <a:pPr algn="just" eaLnBrk="1" fontAlgn="base" hangingPunct="1">
              <a:lnSpc>
                <a:spcPct val="150000"/>
              </a:lnSpc>
              <a:spcBef>
                <a:spcPct val="0"/>
              </a:spcBef>
              <a:spcAft>
                <a:spcPct val="0"/>
              </a:spcAft>
            </a:pPr>
            <a:r>
              <a:rPr lang="en-US" sz="2800" b="1" dirty="0">
                <a:solidFill>
                  <a:srgbClr val="0000FF"/>
                </a:solidFill>
                <a:latin typeface="Times New Roman" panose="02020603050405020304" pitchFamily="18" charset="0"/>
                <a:cs typeface="Times New Roman" panose="02020603050405020304" pitchFamily="18" charset="0"/>
              </a:rPr>
              <a:t>D. </a:t>
            </a:r>
            <a:r>
              <a:rPr lang="en-US" sz="2800" b="1" dirty="0" err="1">
                <a:solidFill>
                  <a:srgbClr val="0000FF"/>
                </a:solidFill>
                <a:latin typeface="Times New Roman" panose="02020603050405020304" pitchFamily="18" charset="0"/>
                <a:cs typeface="Times New Roman" panose="02020603050405020304" pitchFamily="18" charset="0"/>
              </a:rPr>
              <a:t>Trẻ</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em</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là</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tương</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lai</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của</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đất</a:t>
            </a:r>
            <a:r>
              <a:rPr lang="en-US" sz="2800" b="1" dirty="0">
                <a:solidFill>
                  <a:srgbClr val="0000FF"/>
                </a:solidFill>
                <a:latin typeface="Times New Roman" panose="02020603050405020304" pitchFamily="18" charset="0"/>
                <a:cs typeface="Times New Roman" panose="02020603050405020304" pitchFamily="18" charset="0"/>
              </a:rPr>
              <a:t> </a:t>
            </a:r>
            <a:r>
              <a:rPr lang="en-US" sz="2800" b="1" dirty="0" err="1">
                <a:solidFill>
                  <a:srgbClr val="0000FF"/>
                </a:solidFill>
                <a:latin typeface="Times New Roman" panose="02020603050405020304" pitchFamily="18" charset="0"/>
                <a:cs typeface="Times New Roman" panose="02020603050405020304" pitchFamily="18" charset="0"/>
              </a:rPr>
              <a:t>nước</a:t>
            </a:r>
            <a:r>
              <a:rPr lang="en-US" sz="2800" b="1" dirty="0">
                <a:solidFill>
                  <a:srgbClr val="0000FF"/>
                </a:solidFill>
                <a:latin typeface="Times New Roman" panose="02020603050405020304" pitchFamily="18" charset="0"/>
                <a:cs typeface="Times New Roman" panose="02020603050405020304" pitchFamily="18" charset="0"/>
              </a:rPr>
              <a:t>.</a:t>
            </a:r>
          </a:p>
        </p:txBody>
      </p:sp>
      <p:sp>
        <p:nvSpPr>
          <p:cNvPr id="66" name="Explosion 1 65"/>
          <p:cNvSpPr/>
          <p:nvPr/>
        </p:nvSpPr>
        <p:spPr>
          <a:xfrm rot="21157949">
            <a:off x="1130535" y="3485925"/>
            <a:ext cx="4301522" cy="1482670"/>
          </a:xfrm>
          <a:prstGeom prst="irregularSeal1">
            <a:avLst/>
          </a:prstGeom>
          <a:solidFill>
            <a:srgbClr val="358D96"/>
          </a:solidFill>
        </p:spPr>
        <p:style>
          <a:lnRef idx="2">
            <a:schemeClr val="accent1">
              <a:shade val="50000"/>
            </a:schemeClr>
          </a:lnRef>
          <a:fillRef idx="1">
            <a:schemeClr val="accent1"/>
          </a:fillRef>
          <a:effectRef idx="0">
            <a:schemeClr val="accent1"/>
          </a:effectRef>
          <a:fontRef idx="minor">
            <a:schemeClr val="lt1"/>
          </a:fontRef>
        </p:style>
        <p:txBody>
          <a:bodyPr lIns="91055" tIns="45521" rIns="91055" bIns="45521" anchor="ctr"/>
          <a:lstStyle/>
          <a:p>
            <a:pPr algn="ctr" fontAlgn="base">
              <a:spcBef>
                <a:spcPct val="0"/>
              </a:spcBef>
              <a:spcAft>
                <a:spcPct val="0"/>
              </a:spcAft>
              <a:defRPr/>
            </a:pPr>
            <a:r>
              <a:rPr lang="en-US" sz="2400" b="1" dirty="0" err="1">
                <a:solidFill>
                  <a:srgbClr val="C00000"/>
                </a:solidFill>
                <a:latin typeface="Times New Roman" panose="02020603050405020304" pitchFamily="18" charset="0"/>
                <a:cs typeface="Times New Roman" panose="02020603050405020304" pitchFamily="18" charset="0"/>
              </a:rPr>
              <a:t>Chúc</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mừng</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bạn</a:t>
            </a:r>
            <a:r>
              <a:rPr lang="en-US" sz="2400" b="1" dirty="0">
                <a:solidFill>
                  <a:srgbClr val="C00000"/>
                </a:solidFill>
                <a:latin typeface="Times New Roman" panose="02020603050405020304" pitchFamily="18" charset="0"/>
                <a:cs typeface="Times New Roman" panose="02020603050405020304" pitchFamily="18" charset="0"/>
              </a:rPr>
              <a:t>!</a:t>
            </a:r>
          </a:p>
        </p:txBody>
      </p:sp>
      <p:pic>
        <p:nvPicPr>
          <p:cNvPr id="67" name="Picture 66"/>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rot="-523399">
            <a:off x="5870725" y="3388114"/>
            <a:ext cx="2388494" cy="1600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 name="Oval 67"/>
          <p:cNvSpPr/>
          <p:nvPr/>
        </p:nvSpPr>
        <p:spPr>
          <a:xfrm>
            <a:off x="699063" y="1771001"/>
            <a:ext cx="508000" cy="500610"/>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srgbClr val="FFFF00"/>
                </a:solidFill>
                <a:latin typeface="Times New Roman" panose="02020603050405020304" pitchFamily="18" charset="0"/>
                <a:cs typeface="Times New Roman" panose="02020603050405020304" pitchFamily="18" charset="0"/>
              </a:rPr>
              <a:t>B</a:t>
            </a:r>
            <a:r>
              <a:rPr lang="en-US" sz="2400" dirty="0" smtClean="0">
                <a:solidFill>
                  <a:srgbClr val="FF0000"/>
                </a:solidFill>
                <a:latin typeface="Times New Roman" panose="02020603050405020304" pitchFamily="18" charset="0"/>
                <a:cs typeface="Times New Roman" panose="02020603050405020304" pitchFamily="18" charset="0"/>
              </a:rPr>
              <a:t> </a:t>
            </a:r>
            <a:endParaRPr lang="en-US" sz="2400" dirty="0">
              <a:solidFill>
                <a:srgbClr val="FF0000"/>
              </a:solidFill>
              <a:latin typeface="Times New Roman" panose="02020603050405020304" pitchFamily="18" charset="0"/>
              <a:cs typeface="Times New Roman" panose="02020603050405020304" pitchFamily="18" charset="0"/>
            </a:endParaRPr>
          </a:p>
        </p:txBody>
      </p:sp>
      <p:sp>
        <p:nvSpPr>
          <p:cNvPr id="69" name="Oval 68"/>
          <p:cNvSpPr/>
          <p:nvPr/>
        </p:nvSpPr>
        <p:spPr>
          <a:xfrm>
            <a:off x="716677" y="2279812"/>
            <a:ext cx="444500" cy="485042"/>
          </a:xfrm>
          <a:prstGeom prst="ellipse">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srgbClr val="FFFF00"/>
                </a:solidFill>
                <a:latin typeface="Times New Roman" panose="02020603050405020304" pitchFamily="18" charset="0"/>
                <a:cs typeface="Times New Roman" panose="02020603050405020304" pitchFamily="18" charset="0"/>
              </a:rPr>
              <a:t>C</a:t>
            </a:r>
            <a:r>
              <a:rPr lang="en-US" sz="2400" dirty="0" smtClean="0">
                <a:solidFill>
                  <a:srgbClr val="FF0000"/>
                </a:solidFill>
                <a:latin typeface="Times New Roman" panose="02020603050405020304" pitchFamily="18" charset="0"/>
                <a:cs typeface="Times New Roman" panose="02020603050405020304" pitchFamily="18" charset="0"/>
              </a:rPr>
              <a:t> </a:t>
            </a:r>
            <a:endParaRPr lang="en-US" sz="2400" dirty="0">
              <a:solidFill>
                <a:srgbClr val="FF0000"/>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additive="base">
                                        <p:cTn id="7" dur="500" fill="hold"/>
                                        <p:tgtEl>
                                          <p:spTgt spid="65"/>
                                        </p:tgtEl>
                                        <p:attrNameLst>
                                          <p:attrName>ppt_x</p:attrName>
                                        </p:attrNameLst>
                                      </p:cBhvr>
                                      <p:tavLst>
                                        <p:tav tm="0">
                                          <p:val>
                                            <p:strVal val="#ppt_x"/>
                                          </p:val>
                                        </p:tav>
                                        <p:tav tm="100000">
                                          <p:val>
                                            <p:strVal val="#ppt_x"/>
                                          </p:val>
                                        </p:tav>
                                      </p:tavLst>
                                    </p:anim>
                                    <p:anim calcmode="lin" valueType="num">
                                      <p:cBhvr additive="base">
                                        <p:cTn id="8" dur="500" fill="hold"/>
                                        <p:tgtEl>
                                          <p:spTgt spid="6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8"/>
                                        </p:tgtEl>
                                        <p:attrNameLst>
                                          <p:attrName>style.visibility</p:attrName>
                                        </p:attrNameLst>
                                      </p:cBhvr>
                                      <p:to>
                                        <p:strVal val="visible"/>
                                      </p:to>
                                    </p:set>
                                    <p:anim calcmode="lin" valueType="num">
                                      <p:cBhvr additive="base">
                                        <p:cTn id="13" dur="500" fill="hold"/>
                                        <p:tgtEl>
                                          <p:spTgt spid="68"/>
                                        </p:tgtEl>
                                        <p:attrNameLst>
                                          <p:attrName>ppt_x</p:attrName>
                                        </p:attrNameLst>
                                      </p:cBhvr>
                                      <p:tavLst>
                                        <p:tav tm="0">
                                          <p:val>
                                            <p:strVal val="#ppt_x"/>
                                          </p:val>
                                        </p:tav>
                                        <p:tav tm="100000">
                                          <p:val>
                                            <p:strVal val="#ppt_x"/>
                                          </p:val>
                                        </p:tav>
                                      </p:tavLst>
                                    </p:anim>
                                    <p:anim calcmode="lin" valueType="num">
                                      <p:cBhvr additive="base">
                                        <p:cTn id="14" dur="500" fill="hold"/>
                                        <p:tgtEl>
                                          <p:spTgt spid="68"/>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69"/>
                                        </p:tgtEl>
                                        <p:attrNameLst>
                                          <p:attrName>style.visibility</p:attrName>
                                        </p:attrNameLst>
                                      </p:cBhvr>
                                      <p:to>
                                        <p:strVal val="visible"/>
                                      </p:to>
                                    </p:set>
                                    <p:anim calcmode="lin" valueType="num">
                                      <p:cBhvr additive="base">
                                        <p:cTn id="17" dur="500" fill="hold"/>
                                        <p:tgtEl>
                                          <p:spTgt spid="69"/>
                                        </p:tgtEl>
                                        <p:attrNameLst>
                                          <p:attrName>ppt_x</p:attrName>
                                        </p:attrNameLst>
                                      </p:cBhvr>
                                      <p:tavLst>
                                        <p:tav tm="0">
                                          <p:val>
                                            <p:strVal val="#ppt_x"/>
                                          </p:val>
                                        </p:tav>
                                        <p:tav tm="100000">
                                          <p:val>
                                            <p:strVal val="#ppt_x"/>
                                          </p:val>
                                        </p:tav>
                                      </p:tavLst>
                                    </p:anim>
                                    <p:anim calcmode="lin" valueType="num">
                                      <p:cBhvr additive="base">
                                        <p:cTn id="18" dur="500" fill="hold"/>
                                        <p:tgtEl>
                                          <p:spTgt spid="69"/>
                                        </p:tgtEl>
                                        <p:attrNameLst>
                                          <p:attrName>ppt_y</p:attrName>
                                        </p:attrNameLst>
                                      </p:cBhvr>
                                      <p:tavLst>
                                        <p:tav tm="0">
                                          <p:val>
                                            <p:strVal val="1+#ppt_h/2"/>
                                          </p:val>
                                        </p:tav>
                                        <p:tav tm="100000">
                                          <p:val>
                                            <p:strVal val="#ppt_y"/>
                                          </p:val>
                                        </p:tav>
                                      </p:tavLst>
                                    </p:anim>
                                  </p:childTnLst>
                                </p:cTn>
                              </p:par>
                            </p:childTnLst>
                          </p:cTn>
                        </p:par>
                        <p:par>
                          <p:cTn id="19" fill="hold">
                            <p:stCondLst>
                              <p:cond delay="500"/>
                            </p:stCondLst>
                            <p:childTnLst>
                              <p:par>
                                <p:cTn id="20" presetID="2" presetClass="entr" presetSubtype="4" fill="hold" grpId="0" nodeType="afterEffect">
                                  <p:stCondLst>
                                    <p:cond delay="0"/>
                                  </p:stCondLst>
                                  <p:childTnLst>
                                    <p:set>
                                      <p:cBhvr>
                                        <p:cTn id="21" dur="1" fill="hold">
                                          <p:stCondLst>
                                            <p:cond delay="0"/>
                                          </p:stCondLst>
                                        </p:cTn>
                                        <p:tgtEl>
                                          <p:spTgt spid="66"/>
                                        </p:tgtEl>
                                        <p:attrNameLst>
                                          <p:attrName>style.visibility</p:attrName>
                                        </p:attrNameLst>
                                      </p:cBhvr>
                                      <p:to>
                                        <p:strVal val="visible"/>
                                      </p:to>
                                    </p:set>
                                    <p:anim calcmode="lin" valueType="num">
                                      <p:cBhvr additive="base">
                                        <p:cTn id="22" dur="500" fill="hold"/>
                                        <p:tgtEl>
                                          <p:spTgt spid="66"/>
                                        </p:tgtEl>
                                        <p:attrNameLst>
                                          <p:attrName>ppt_x</p:attrName>
                                        </p:attrNameLst>
                                      </p:cBhvr>
                                      <p:tavLst>
                                        <p:tav tm="0">
                                          <p:val>
                                            <p:strVal val="#ppt_x"/>
                                          </p:val>
                                        </p:tav>
                                        <p:tav tm="100000">
                                          <p:val>
                                            <p:strVal val="#ppt_x"/>
                                          </p:val>
                                        </p:tav>
                                      </p:tavLst>
                                    </p:anim>
                                    <p:anim calcmode="lin" valueType="num">
                                      <p:cBhvr additive="base">
                                        <p:cTn id="23" dur="500" fill="hold"/>
                                        <p:tgtEl>
                                          <p:spTgt spid="66"/>
                                        </p:tgtEl>
                                        <p:attrNameLst>
                                          <p:attrName>ppt_y</p:attrName>
                                        </p:attrNameLst>
                                      </p:cBhvr>
                                      <p:tavLst>
                                        <p:tav tm="0">
                                          <p:val>
                                            <p:strVal val="1+#ppt_h/2"/>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67"/>
                                        </p:tgtEl>
                                        <p:attrNameLst>
                                          <p:attrName>style.visibility</p:attrName>
                                        </p:attrNameLst>
                                      </p:cBhvr>
                                      <p:to>
                                        <p:strVal val="visible"/>
                                      </p:to>
                                    </p:set>
                                    <p:animEffect transition="in" filter="fade">
                                      <p:cBhvr>
                                        <p:cTn id="26" dur="1000"/>
                                        <p:tgtEl>
                                          <p:spTgt spid="67"/>
                                        </p:tgtEl>
                                      </p:cBhvr>
                                    </p:animEffect>
                                    <p:anim calcmode="lin" valueType="num">
                                      <p:cBhvr>
                                        <p:cTn id="27" dur="1000" fill="hold"/>
                                        <p:tgtEl>
                                          <p:spTgt spid="67"/>
                                        </p:tgtEl>
                                        <p:attrNameLst>
                                          <p:attrName>ppt_x</p:attrName>
                                        </p:attrNameLst>
                                      </p:cBhvr>
                                      <p:tavLst>
                                        <p:tav tm="0">
                                          <p:val>
                                            <p:strVal val="#ppt_x"/>
                                          </p:val>
                                        </p:tav>
                                        <p:tav tm="100000">
                                          <p:val>
                                            <p:strVal val="#ppt_x"/>
                                          </p:val>
                                        </p:tav>
                                      </p:tavLst>
                                    </p:anim>
                                    <p:anim calcmode="lin" valueType="num">
                                      <p:cBhvr>
                                        <p:cTn id="28" dur="1000" fill="hold"/>
                                        <p:tgtEl>
                                          <p:spTgt spid="67"/>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3" name="applaus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P spid="66" grpId="0" animBg="1"/>
      <p:bldP spid="68" grpId="0" animBg="1"/>
      <p:bldP spid="6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6051"/>
        <p:cNvGrpSpPr/>
        <p:nvPr/>
      </p:nvGrpSpPr>
      <p:grpSpPr>
        <a:xfrm>
          <a:off x="0" y="0"/>
          <a:ext cx="0" cy="0"/>
          <a:chOff x="0" y="0"/>
          <a:chExt cx="0" cy="0"/>
        </a:xfrm>
      </p:grpSpPr>
      <p:sp>
        <p:nvSpPr>
          <p:cNvPr id="6052" name="Google Shape;6052;p52"/>
          <p:cNvSpPr txBox="1">
            <a:spLocks noGrp="1"/>
          </p:cNvSpPr>
          <p:nvPr>
            <p:ph type="title"/>
          </p:nvPr>
        </p:nvSpPr>
        <p:spPr>
          <a:xfrm>
            <a:off x="640858" y="1868556"/>
            <a:ext cx="7966400" cy="2691777"/>
          </a:xfrm>
          <a:prstGeom prst="rect">
            <a:avLst/>
          </a:prstGeom>
        </p:spPr>
        <p:txBody>
          <a:bodyPr spcFirstLastPara="1" wrap="square" lIns="91425" tIns="91425" rIns="91425" bIns="91425" anchor="ctr" anchorCtr="0">
            <a:noAutofit/>
          </a:bodyPr>
          <a:lstStyle/>
          <a:p>
            <a:pPr marL="0" lvl="0" indent="0" rtl="0">
              <a:spcBef>
                <a:spcPts val="0"/>
              </a:spcBef>
              <a:spcAft>
                <a:spcPts val="0"/>
              </a:spcAft>
              <a:buNone/>
            </a:pPr>
            <a:r>
              <a:rPr lang="es" sz="4800" dirty="0" smtClean="0">
                <a:solidFill>
                  <a:srgbClr val="FF0000"/>
                </a:solidFill>
              </a:rPr>
              <a:t>Luyện từ và câu</a:t>
            </a:r>
            <a:br>
              <a:rPr lang="es" sz="4800" dirty="0" smtClean="0">
                <a:solidFill>
                  <a:srgbClr val="FF0000"/>
                </a:solidFill>
              </a:rPr>
            </a:br>
            <a:r>
              <a:rPr lang="es" sz="4800" dirty="0" smtClean="0"/>
              <a:t>Câu kể Ai là </a:t>
            </a:r>
            <a:r>
              <a:rPr lang="es" sz="4800" dirty="0" smtClean="0"/>
              <a:t>gì?</a:t>
            </a:r>
            <a:r>
              <a:rPr lang="es" sz="8000" dirty="0"/>
              <a:t/>
            </a:r>
            <a:br>
              <a:rPr lang="es" sz="8000" dirty="0"/>
            </a:br>
            <a:r>
              <a:rPr lang="es" sz="8000" dirty="0" smtClean="0"/>
              <a:t> </a:t>
            </a:r>
            <a:r>
              <a:rPr lang="es" sz="8000" dirty="0" smtClean="0"/>
              <a:t>                 </a:t>
            </a:r>
            <a:r>
              <a:rPr lang="en-US" sz="2800" dirty="0" smtClean="0">
                <a:solidFill>
                  <a:srgbClr val="002060"/>
                </a:solidFill>
              </a:rPr>
              <a:t>S</a:t>
            </a:r>
            <a:r>
              <a:rPr lang="es" sz="2800" dirty="0" smtClean="0">
                <a:solidFill>
                  <a:srgbClr val="002060"/>
                </a:solidFill>
              </a:rPr>
              <a:t>gk trang 57</a:t>
            </a:r>
            <a:endParaRPr sz="16600" dirty="0">
              <a:solidFill>
                <a:srgbClr val="002060"/>
              </a:solidFill>
            </a:endParaRPr>
          </a:p>
        </p:txBody>
      </p:sp>
      <p:sp>
        <p:nvSpPr>
          <p:cNvPr id="2" name="TextBox 1"/>
          <p:cNvSpPr txBox="1"/>
          <p:nvPr/>
        </p:nvSpPr>
        <p:spPr>
          <a:xfrm>
            <a:off x="1093305" y="1162878"/>
            <a:ext cx="7494104" cy="707886"/>
          </a:xfrm>
          <a:prstGeom prst="rect">
            <a:avLst/>
          </a:prstGeom>
          <a:noFill/>
        </p:spPr>
        <p:txBody>
          <a:bodyPr wrap="square" rtlCol="0">
            <a:spAutoFit/>
          </a:bodyPr>
          <a:lstStyle/>
          <a:p>
            <a:r>
              <a:rPr lang="en-US" sz="4000" b="1" dirty="0" err="1" smtClean="0">
                <a:latin typeface="Times New Roman" pitchFamily="18" charset="0"/>
                <a:cs typeface="Times New Roman" pitchFamily="18" charset="0"/>
              </a:rPr>
              <a:t>Thứ</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ba</a:t>
            </a:r>
            <a:r>
              <a:rPr lang="en-US" sz="4000" b="1" dirty="0" smtClean="0">
                <a:latin typeface="Times New Roman" pitchFamily="18" charset="0"/>
                <a:cs typeface="Times New Roman" pitchFamily="18" charset="0"/>
              </a:rPr>
              <a:t> </a:t>
            </a:r>
            <a:r>
              <a:rPr lang="en-US" sz="4000" b="1" dirty="0" err="1" smtClean="0">
                <a:latin typeface="Times New Roman" pitchFamily="18" charset="0"/>
                <a:cs typeface="Times New Roman" pitchFamily="18" charset="0"/>
              </a:rPr>
              <a:t>ngày</a:t>
            </a:r>
            <a:r>
              <a:rPr lang="en-US" sz="4000" b="1" dirty="0" smtClean="0">
                <a:latin typeface="Times New Roman" pitchFamily="18" charset="0"/>
                <a:cs typeface="Times New Roman" pitchFamily="18" charset="0"/>
              </a:rPr>
              <a:t> 1 </a:t>
            </a:r>
            <a:r>
              <a:rPr lang="en-US" sz="4000" b="1" dirty="0" err="1" smtClean="0">
                <a:latin typeface="Times New Roman" pitchFamily="18" charset="0"/>
                <a:cs typeface="Times New Roman" pitchFamily="18" charset="0"/>
              </a:rPr>
              <a:t>tháng</a:t>
            </a:r>
            <a:r>
              <a:rPr lang="en-US" sz="4000" b="1" dirty="0" smtClean="0">
                <a:latin typeface="Times New Roman" pitchFamily="18" charset="0"/>
                <a:cs typeface="Times New Roman" pitchFamily="18" charset="0"/>
              </a:rPr>
              <a:t> 3 </a:t>
            </a:r>
            <a:r>
              <a:rPr lang="en-US" sz="4000" b="1" dirty="0" err="1" smtClean="0">
                <a:latin typeface="Times New Roman" pitchFamily="18" charset="0"/>
                <a:cs typeface="Times New Roman" pitchFamily="18" charset="0"/>
              </a:rPr>
              <a:t>năm</a:t>
            </a:r>
            <a:r>
              <a:rPr lang="en-US" sz="4000" b="1" dirty="0" smtClean="0">
                <a:latin typeface="Times New Roman" pitchFamily="18" charset="0"/>
                <a:cs typeface="Times New Roman" pitchFamily="18" charset="0"/>
              </a:rPr>
              <a:t> 2022</a:t>
            </a:r>
            <a:endParaRPr lang="en-US" sz="4000" b="1" dirty="0">
              <a:latin typeface="Times New Roman" pitchFamily="18" charset="0"/>
              <a:cs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withEffect">
                                  <p:stCondLst>
                                    <p:cond delay="500"/>
                                  </p:stCondLst>
                                  <p:childTnLst>
                                    <p:set>
                                      <p:cBhvr>
                                        <p:cTn id="6" dur="1" fill="hold">
                                          <p:stCondLst>
                                            <p:cond delay="0"/>
                                          </p:stCondLst>
                                        </p:cTn>
                                        <p:tgtEl>
                                          <p:spTgt spid="6052"/>
                                        </p:tgtEl>
                                        <p:attrNameLst>
                                          <p:attrName>style.visibility</p:attrName>
                                        </p:attrNameLst>
                                      </p:cBhvr>
                                      <p:to>
                                        <p:strVal val="visible"/>
                                      </p:to>
                                    </p:set>
                                    <p:animEffect transition="in" filter="wipe(down)">
                                      <p:cBhvr>
                                        <p:cTn id="7" dur="580">
                                          <p:stCondLst>
                                            <p:cond delay="0"/>
                                          </p:stCondLst>
                                        </p:cTn>
                                        <p:tgtEl>
                                          <p:spTgt spid="6052"/>
                                        </p:tgtEl>
                                      </p:cBhvr>
                                    </p:animEffect>
                                    <p:anim calcmode="lin" valueType="num">
                                      <p:cBhvr>
                                        <p:cTn id="8" dur="1822" tmFilter="0,0; 0.14,0.36; 0.43,0.73; 0.71,0.91; 1.0,1.0">
                                          <p:stCondLst>
                                            <p:cond delay="0"/>
                                          </p:stCondLst>
                                        </p:cTn>
                                        <p:tgtEl>
                                          <p:spTgt spid="605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05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05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05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052"/>
                                        </p:tgtEl>
                                        <p:attrNameLst>
                                          <p:attrName>ppt_y</p:attrName>
                                        </p:attrNameLst>
                                      </p:cBhvr>
                                      <p:tavLst>
                                        <p:tav tm="0" fmla="#ppt_y-sin(pi*$)/81">
                                          <p:val>
                                            <p:fltVal val="0"/>
                                          </p:val>
                                        </p:tav>
                                        <p:tav tm="100000">
                                          <p:val>
                                            <p:fltVal val="1"/>
                                          </p:val>
                                        </p:tav>
                                      </p:tavLst>
                                    </p:anim>
                                    <p:animScale>
                                      <p:cBhvr>
                                        <p:cTn id="13" dur="26">
                                          <p:stCondLst>
                                            <p:cond delay="650"/>
                                          </p:stCondLst>
                                        </p:cTn>
                                        <p:tgtEl>
                                          <p:spTgt spid="6052"/>
                                        </p:tgtEl>
                                      </p:cBhvr>
                                      <p:to x="100000" y="60000"/>
                                    </p:animScale>
                                    <p:animScale>
                                      <p:cBhvr>
                                        <p:cTn id="14" dur="166" decel="50000">
                                          <p:stCondLst>
                                            <p:cond delay="676"/>
                                          </p:stCondLst>
                                        </p:cTn>
                                        <p:tgtEl>
                                          <p:spTgt spid="6052"/>
                                        </p:tgtEl>
                                      </p:cBhvr>
                                      <p:to x="100000" y="100000"/>
                                    </p:animScale>
                                    <p:animScale>
                                      <p:cBhvr>
                                        <p:cTn id="15" dur="26">
                                          <p:stCondLst>
                                            <p:cond delay="1312"/>
                                          </p:stCondLst>
                                        </p:cTn>
                                        <p:tgtEl>
                                          <p:spTgt spid="6052"/>
                                        </p:tgtEl>
                                      </p:cBhvr>
                                      <p:to x="100000" y="80000"/>
                                    </p:animScale>
                                    <p:animScale>
                                      <p:cBhvr>
                                        <p:cTn id="16" dur="166" decel="50000">
                                          <p:stCondLst>
                                            <p:cond delay="1338"/>
                                          </p:stCondLst>
                                        </p:cTn>
                                        <p:tgtEl>
                                          <p:spTgt spid="6052"/>
                                        </p:tgtEl>
                                      </p:cBhvr>
                                      <p:to x="100000" y="100000"/>
                                    </p:animScale>
                                    <p:animScale>
                                      <p:cBhvr>
                                        <p:cTn id="17" dur="26">
                                          <p:stCondLst>
                                            <p:cond delay="1642"/>
                                          </p:stCondLst>
                                        </p:cTn>
                                        <p:tgtEl>
                                          <p:spTgt spid="6052"/>
                                        </p:tgtEl>
                                      </p:cBhvr>
                                      <p:to x="100000" y="90000"/>
                                    </p:animScale>
                                    <p:animScale>
                                      <p:cBhvr>
                                        <p:cTn id="18" dur="166" decel="50000">
                                          <p:stCondLst>
                                            <p:cond delay="1668"/>
                                          </p:stCondLst>
                                        </p:cTn>
                                        <p:tgtEl>
                                          <p:spTgt spid="6052"/>
                                        </p:tgtEl>
                                      </p:cBhvr>
                                      <p:to x="100000" y="100000"/>
                                    </p:animScale>
                                    <p:animScale>
                                      <p:cBhvr>
                                        <p:cTn id="19" dur="26">
                                          <p:stCondLst>
                                            <p:cond delay="1808"/>
                                          </p:stCondLst>
                                        </p:cTn>
                                        <p:tgtEl>
                                          <p:spTgt spid="6052"/>
                                        </p:tgtEl>
                                      </p:cBhvr>
                                      <p:to x="100000" y="95000"/>
                                    </p:animScale>
                                    <p:animScale>
                                      <p:cBhvr>
                                        <p:cTn id="20" dur="166" decel="50000">
                                          <p:stCondLst>
                                            <p:cond delay="1834"/>
                                          </p:stCondLst>
                                        </p:cTn>
                                        <p:tgtEl>
                                          <p:spTgt spid="605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52" grpId="0"/>
    </p:bldLst>
  </p:timing>
</p:sld>
</file>

<file path=ppt/tags/tag1.xml><?xml version="1.0" encoding="utf-8"?>
<p:tagLst xmlns:a="http://schemas.openxmlformats.org/drawingml/2006/main" xmlns:r="http://schemas.openxmlformats.org/officeDocument/2006/relationships" xmlns:p="http://schemas.openxmlformats.org/presentationml/2006/main">
  <p:tag name="INKNOELEADERBOARD" val="412739109"/>
</p:tagLst>
</file>

<file path=ppt/theme/theme1.xml><?xml version="1.0" encoding="utf-8"?>
<a:theme xmlns:a="http://schemas.openxmlformats.org/drawingml/2006/main" name="Fiesta de la Virgen del Carmen by Slidesgo">
  <a:themeElements>
    <a:clrScheme name="Simple Light">
      <a:dk1>
        <a:srgbClr val="D37D6C"/>
      </a:dk1>
      <a:lt1>
        <a:srgbClr val="F7ADC5"/>
      </a:lt1>
      <a:dk2>
        <a:srgbClr val="3F3F3F"/>
      </a:dk2>
      <a:lt2>
        <a:srgbClr val="EEEEEE"/>
      </a:lt2>
      <a:accent1>
        <a:srgbClr val="EAF6F6"/>
      </a:accent1>
      <a:accent2>
        <a:srgbClr val="82DBD2"/>
      </a:accent2>
      <a:accent3>
        <a:srgbClr val="EDC677"/>
      </a:accent3>
      <a:accent4>
        <a:srgbClr val="D1AA3F"/>
      </a:accent4>
      <a:accent5>
        <a:srgbClr val="358D96"/>
      </a:accent5>
      <a:accent6>
        <a:srgbClr val="E9E5D9"/>
      </a:accent6>
      <a:hlink>
        <a:srgbClr val="3F3F3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109</TotalTime>
  <Words>1802</Words>
  <Application>Microsoft Office PowerPoint</Application>
  <PresentationFormat>On-screen Show (16:9)</PresentationFormat>
  <Paragraphs>175</Paragraphs>
  <Slides>31</Slides>
  <Notes>30</Notes>
  <HiddenSlides>0</HiddenSlides>
  <MMClips>0</MMClips>
  <ScaleCrop>false</ScaleCrop>
  <HeadingPairs>
    <vt:vector size="6" baseType="variant">
      <vt:variant>
        <vt:lpstr>Fonts Used</vt:lpstr>
      </vt:variant>
      <vt:variant>
        <vt:i4>18</vt:i4>
      </vt:variant>
      <vt:variant>
        <vt:lpstr>Theme</vt:lpstr>
      </vt:variant>
      <vt:variant>
        <vt:i4>1</vt:i4>
      </vt:variant>
      <vt:variant>
        <vt:lpstr>Slide Titles</vt:lpstr>
      </vt:variant>
      <vt:variant>
        <vt:i4>31</vt:i4>
      </vt:variant>
    </vt:vector>
  </HeadingPairs>
  <TitlesOfParts>
    <vt:vector size="50" baseType="lpstr">
      <vt:lpstr>Arial</vt:lpstr>
      <vt:lpstr>iCiel Port Regular</vt:lpstr>
      <vt:lpstr>Sail</vt:lpstr>
      <vt:lpstr>Red Hat Text</vt:lpstr>
      <vt:lpstr>Roboto Condensed Light</vt:lpstr>
      <vt:lpstr>Denk One</vt:lpstr>
      <vt:lpstr>Catamaran</vt:lpstr>
      <vt:lpstr>Georgia</vt:lpstr>
      <vt:lpstr>Catamaran Black</vt:lpstr>
      <vt:lpstr>Broadway</vt:lpstr>
      <vt:lpstr>Aaril</vt:lpstr>
      <vt:lpstr>Gwendolyn</vt:lpstr>
      <vt:lpstr>SimSun</vt:lpstr>
      <vt:lpstr>Sali</vt:lpstr>
      <vt:lpstr>Montserrat Black</vt:lpstr>
      <vt:lpstr>Livvic</vt:lpstr>
      <vt:lpstr>Times New Roman</vt:lpstr>
      <vt:lpstr>Calibri</vt:lpstr>
      <vt:lpstr>Fiesta de la Virgen del Carmen by Slidesgo</vt:lpstr>
      <vt:lpstr>Welcome to my lesson!</vt:lpstr>
      <vt:lpstr>Những điều cần lưu ý</vt:lpstr>
      <vt:lpstr>Trò chơi</vt:lpstr>
      <vt:lpstr>PowerPoint Presentation</vt:lpstr>
      <vt:lpstr>PowerPoint Presentation</vt:lpstr>
      <vt:lpstr>PowerPoint Presentation</vt:lpstr>
      <vt:lpstr>PowerPoint Presentation</vt:lpstr>
      <vt:lpstr>PowerPoint Presentation</vt:lpstr>
      <vt:lpstr>Luyện từ và câu Câu kể Ai là gì?                   Sgk trang 57</vt:lpstr>
      <vt:lpstr>I. Nhận xét 1. Đọc đoạn văn sau:</vt:lpstr>
      <vt:lpstr>PowerPoint Presentation</vt:lpstr>
      <vt:lpstr>PowerPoint Presentation</vt:lpstr>
      <vt:lpstr>3. Trong các câu trên, bộ phận nào trả lời cho câu hỏi Ai (cái gì, con gì)?, bộ phận nào trả lời câu hỏi Là gì? (là ai, là con gì)?</vt:lpstr>
      <vt:lpstr>PowerPoint Presentation</vt:lpstr>
      <vt:lpstr>4. Kiểu câu trên khác hai kiểu câu đã học Ai làm gì?, Ai thế nào? ở chỗ nào?</vt:lpstr>
      <vt:lpstr>II. Ghi nhớ</vt:lpstr>
      <vt:lpstr>Ví dụ: </vt:lpstr>
      <vt:lpstr>III - Luyện tập</vt:lpstr>
      <vt:lpstr>PowerPoint Presentation</vt:lpstr>
      <vt:lpstr>PowerPoint Presentation</vt:lpstr>
      <vt:lpstr>PowerPoint Presentation</vt:lpstr>
      <vt:lpstr>PowerPoint Presentation</vt:lpstr>
      <vt:lpstr>Bài 2: Dùng câu kể Ai là gì? để giới thiệu về các bạn trong lớp em (hoặc giới thiệu từng người trong ảnh chụp gia đình em).</vt:lpstr>
      <vt:lpstr>PowerPoint Presentation</vt:lpstr>
      <vt:lpstr>PowerPoint Presentation</vt:lpstr>
      <vt:lpstr>PowerPoint Presentation</vt:lpstr>
      <vt:lpstr>PowerPoint Presentation</vt:lpstr>
      <vt:lpstr>PowerPoint Presentation</vt:lpstr>
      <vt:lpstr>PowerPoint Presentation</vt:lpstr>
      <vt:lpstr>Hoàn thành BTVN.</vt:lpstr>
      <vt:lpstr>Bye bye</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Welcome to my lesson!</dc:title>
  <dc:creator>Southern Lotus</dc:creator>
  <cp:lastModifiedBy>Admin</cp:lastModifiedBy>
  <cp:revision>16</cp:revision>
  <dcterms:modified xsi:type="dcterms:W3CDTF">2022-02-27T04:12:59Z</dcterms:modified>
</cp:coreProperties>
</file>