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1" r:id="rId2"/>
    <p:sldId id="283" r:id="rId3"/>
    <p:sldId id="284" r:id="rId4"/>
    <p:sldId id="285" r:id="rId5"/>
    <p:sldId id="287" r:id="rId6"/>
    <p:sldId id="288" r:id="rId7"/>
    <p:sldId id="289" r:id="rId8"/>
    <p:sldId id="290" r:id="rId9"/>
    <p:sldId id="292" r:id="rId10"/>
    <p:sldId id="295" r:id="rId11"/>
    <p:sldId id="296" r:id="rId12"/>
    <p:sldId id="293" r:id="rId13"/>
    <p:sldId id="297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3 AllRoundGothic" panose="020B0703020202020104" pitchFamily="34" charset="0"/>
      <p:regular r:id="rId18"/>
    </p:embeddedFont>
    <p:embeddedFont>
      <p:font typeface="Cambria Math" panose="02040503050406030204" pitchFamily="18" charset="0"/>
      <p:regular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UTM Colossalis" panose="02040603050506020204" pitchFamily="18" charset="0"/>
      <p:regular r:id="rId24"/>
    </p:embeddedFont>
    <p:embeddedFont>
      <p:font typeface="UTM Rockwell" panose="02040603050506020204" pitchFamily="18" charset="0"/>
      <p:bold r:id="rId25"/>
    </p:embeddedFont>
    <p:embeddedFont>
      <p:font typeface="UTM Seagull" panose="02040603050506020204" pitchFamily="18" charset="0"/>
      <p:bold r:id="rId26"/>
      <p:boldItalic r:id="rId27"/>
    </p:embeddedFont>
    <p:embeddedFont>
      <p:font typeface="UVN Bai Sau" panose="04030605020802020C03" pitchFamily="82" charset="0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BE82"/>
    <a:srgbClr val="8F4606"/>
    <a:srgbClr val="9C3D3B"/>
    <a:srgbClr val="FFCC29"/>
    <a:srgbClr val="F58634"/>
    <a:srgbClr val="F2F013"/>
    <a:srgbClr val="660303"/>
    <a:srgbClr val="2FDD92"/>
    <a:srgbClr val="9C3D39"/>
    <a:srgbClr val="FFD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76" autoAdjust="0"/>
  </p:normalViewPr>
  <p:slideViewPr>
    <p:cSldViewPr snapToGrid="0">
      <p:cViewPr varScale="1">
        <p:scale>
          <a:sx n="63" d="100"/>
          <a:sy n="63" d="100"/>
        </p:scale>
        <p:origin x="7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2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54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0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421B-6E87-441C-BBB0-AE2B9BF8799A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1BA65-73B5-4F64-8E2A-ED5FA2116E55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B2906-B4CD-4193-94C3-17A1ABD2B8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46D8D3-7408-4513-8423-335F2C22B5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8B4B24-B728-49B8-AB73-93ADA2F0A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1CF84C-C07C-4ACB-87B3-A3F3E14F6A0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694B1-4081-4589-B8CE-61A429893964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382FA3-C736-4ECC-B89D-A06C36C4F7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2" r:id="rId5"/>
    <p:sldLayoutId id="2147483658" r:id="rId6"/>
    <p:sldLayoutId id="2147483660" r:id="rId7"/>
    <p:sldLayoutId id="2147483657" r:id="rId8"/>
    <p:sldLayoutId id="2147483655" r:id="rId9"/>
    <p:sldLayoutId id="2147483656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13.jp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13.jp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5.png"/><Relationship Id="rId4" Type="http://schemas.openxmlformats.org/officeDocument/2006/relationships/image" Target="../media/image13.jp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0" y="3265000"/>
            <a:ext cx="12344400" cy="368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15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11500" b="1" i="0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m:t>1</m:t>
                      </m:r>
                    </m:oMath>
                  </m:oMathPara>
                </a14:m>
                <a:endParaRPr lang="en-US" sz="115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4A9A50-8B8A-4CDD-864A-BB94540E8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1 </m:t>
                    </m:r>
                    <m:r>
                      <a:rPr lang="en-US" sz="11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D82F00C-AD86-4612-9652-941A63B12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6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So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blipFill>
                <a:blip r:embed="rId3"/>
                <a:stretch>
                  <a:fillRect l="-265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44486" y="1208458"/>
            <a:ext cx="972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blipFill>
                <a:blip r:embed="rId4"/>
                <a:stretch>
                  <a:fillRect l="-5769" r="-549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128516" y="4030585"/>
            <a:ext cx="7768294" cy="449191"/>
            <a:chOff x="1545239" y="3396169"/>
            <a:chExt cx="7768294" cy="449191"/>
          </a:xfrm>
        </p:grpSpPr>
        <p:grpSp>
          <p:nvGrpSpPr>
            <p:cNvPr id="12" name="Group 11"/>
            <p:cNvGrpSpPr/>
            <p:nvPr/>
          </p:nvGrpSpPr>
          <p:grpSpPr>
            <a:xfrm>
              <a:off x="1545239" y="3396169"/>
              <a:ext cx="1557188" cy="423750"/>
              <a:chOff x="1545239" y="3430584"/>
              <a:chExt cx="9056914" cy="42375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099574" y="3405841"/>
              <a:ext cx="1557188" cy="423750"/>
              <a:chOff x="1545239" y="3430584"/>
              <a:chExt cx="9056914" cy="42375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659614" y="3407790"/>
              <a:ext cx="1557188" cy="423750"/>
              <a:chOff x="1545239" y="3430584"/>
              <a:chExt cx="9056914" cy="4237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204863" y="3421610"/>
              <a:ext cx="1557188" cy="423750"/>
              <a:chOff x="1545239" y="3430584"/>
              <a:chExt cx="9056914" cy="42375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756345" y="3409933"/>
              <a:ext cx="1557188" cy="423750"/>
              <a:chOff x="1545239" y="3430584"/>
              <a:chExt cx="9056914" cy="4237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1109702" y="4046095"/>
            <a:ext cx="7768294" cy="423750"/>
            <a:chOff x="1545239" y="3430584"/>
            <a:chExt cx="9056914" cy="42375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45239" y="3648298"/>
              <a:ext cx="9056914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78429" y="3430584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602153" y="3442261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Left Brace 39"/>
          <p:cNvSpPr/>
          <p:nvPr/>
        </p:nvSpPr>
        <p:spPr>
          <a:xfrm rot="16200000">
            <a:off x="2455323" y="3196772"/>
            <a:ext cx="447472" cy="3083055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5400000">
            <a:off x="3245069" y="1374492"/>
            <a:ext cx="447472" cy="4662551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blipFill>
                <a:blip r:embed="rId5"/>
                <a:stretch>
                  <a:fillRect l="-547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44485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41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87791" y="4338424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36155" y="4323922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0039" y="5167598"/>
            <a:ext cx="482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9240175" y="5221489"/>
            <a:ext cx="34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502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/>
      <p:bldP spid="14" grpId="0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53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7624" y="1960528"/>
            <a:ext cx="1165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5" y="197151"/>
            <a:ext cx="2924779" cy="3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06" y="3842985"/>
            <a:ext cx="3346966" cy="33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9" y="3998904"/>
            <a:ext cx="3044708" cy="2872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50" b="71750" l="3215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36171" r="38463" b="29220"/>
          <a:stretch/>
        </p:blipFill>
        <p:spPr>
          <a:xfrm>
            <a:off x="4838180" y="3769947"/>
            <a:ext cx="2585835" cy="313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365294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433">
            <a:off x="4663226" y="3695764"/>
            <a:ext cx="2820942" cy="292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9" y="375638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 t="44973" r="27149" b="12260"/>
          <a:stretch/>
        </p:blipFill>
        <p:spPr>
          <a:xfrm>
            <a:off x="4788713" y="3986880"/>
            <a:ext cx="2978310" cy="3057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44" y="3744896"/>
            <a:ext cx="3304905" cy="3118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7242" y="56913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blipFill>
                <a:blip r:embed="rId3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2785" y="246267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blipFill>
                <a:blip r:embed="rId4"/>
                <a:stretch>
                  <a:fillRect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3589" y="4766025"/>
            <a:ext cx="11242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280</Words>
  <Application>Microsoft Office PowerPoint</Application>
  <PresentationFormat>Widescreen</PresentationFormat>
  <Paragraphs>64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#9Slide03 AllRoundGothic</vt:lpstr>
      <vt:lpstr>等线</vt:lpstr>
      <vt:lpstr>UTM Colossalis</vt:lpstr>
      <vt:lpstr>UTM Rockwell</vt:lpstr>
      <vt:lpstr>Arial</vt:lpstr>
      <vt:lpstr>Times New Roman</vt:lpstr>
      <vt:lpstr>UVN Bai Sau</vt:lpstr>
      <vt:lpstr>Cambria Math</vt:lpstr>
      <vt:lpstr>UTM Seagull</vt:lpstr>
      <vt:lpstr>UTM Avo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sanh phan so cung mau so</dc:title>
  <dc:subject>Toan 4</dc:subject>
  <dc:creator>KTUTS</dc:creator>
  <cp:keywords>VIETBAO</cp:keywords>
  <cp:lastModifiedBy>Ngọc Phạm</cp:lastModifiedBy>
  <cp:revision>69</cp:revision>
  <dcterms:created xsi:type="dcterms:W3CDTF">2019-05-22T08:04:30Z</dcterms:created>
  <dcterms:modified xsi:type="dcterms:W3CDTF">2022-01-24T13:07:35Z</dcterms:modified>
  <cp:version>U09</cp:version>
</cp:coreProperties>
</file>