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269" r:id="rId3"/>
    <p:sldId id="383" r:id="rId4"/>
    <p:sldId id="270" r:id="rId5"/>
    <p:sldId id="315" r:id="rId6"/>
    <p:sldId id="348" r:id="rId7"/>
    <p:sldId id="351" r:id="rId8"/>
    <p:sldId id="382" r:id="rId9"/>
    <p:sldId id="271" r:id="rId10"/>
    <p:sldId id="263" r:id="rId11"/>
    <p:sldId id="356" r:id="rId12"/>
    <p:sldId id="377" r:id="rId13"/>
    <p:sldId id="378" r:id="rId14"/>
    <p:sldId id="379" r:id="rId15"/>
    <p:sldId id="360" r:id="rId16"/>
    <p:sldId id="380" r:id="rId17"/>
    <p:sldId id="375" r:id="rId18"/>
    <p:sldId id="264" r:id="rId19"/>
    <p:sldId id="368" r:id="rId20"/>
    <p:sldId id="369" r:id="rId21"/>
    <p:sldId id="38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8" y="144"/>
      </p:cViewPr>
      <p:guideLst>
        <p:guide orient="horz"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0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96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09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89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86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4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2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53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1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5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1"/>
          <p:cNvGrpSpPr>
            <a:grpSpLocks/>
          </p:cNvGrpSpPr>
          <p:nvPr/>
        </p:nvGrpSpPr>
        <p:grpSpPr bwMode="auto">
          <a:xfrm rot="-5400000">
            <a:off x="8039100" y="4076700"/>
            <a:ext cx="2133600" cy="3124200"/>
            <a:chOff x="2332" y="1554"/>
            <a:chExt cx="1105" cy="1218"/>
          </a:xfrm>
        </p:grpSpPr>
        <p:sp>
          <p:nvSpPr>
            <p:cNvPr id="1239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0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1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2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3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4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5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6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7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8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49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0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1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2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3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4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5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6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7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8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59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0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1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2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3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4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5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6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7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8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69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0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1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2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3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4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5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6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7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8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79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0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1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2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3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4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5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6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7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8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89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0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1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2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3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4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5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6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7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8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99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0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1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2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3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4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5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6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7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8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09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0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1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2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3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4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5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6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7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8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19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0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1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2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3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4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5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6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7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8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29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0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1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2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3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4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5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6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7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8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39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0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1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2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3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4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5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6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7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8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49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0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1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2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3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4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5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6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7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8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59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0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1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2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3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4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5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6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7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8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69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0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1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2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3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4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5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6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377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</p:grpSp>
      <p:grpSp>
        <p:nvGrpSpPr>
          <p:cNvPr id="1028" name="Group 151"/>
          <p:cNvGrpSpPr>
            <a:grpSpLocks/>
          </p:cNvGrpSpPr>
          <p:nvPr/>
        </p:nvGrpSpPr>
        <p:grpSpPr bwMode="auto">
          <a:xfrm>
            <a:off x="1752600" y="209550"/>
            <a:ext cx="1447800" cy="2000250"/>
            <a:chOff x="240" y="132"/>
            <a:chExt cx="2352" cy="2412"/>
          </a:xfrm>
        </p:grpSpPr>
        <p:sp>
          <p:nvSpPr>
            <p:cNvPr id="1232" name="Freeform 152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3" name="Freeform 153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4" name="Freeform 154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6330 h 1781"/>
                <a:gd name="T2" fmla="*/ 0 w 884"/>
                <a:gd name="T3" fmla="*/ 9326 h 1781"/>
                <a:gd name="T4" fmla="*/ 0 w 884"/>
                <a:gd name="T5" fmla="*/ 11003 h 1781"/>
                <a:gd name="T6" fmla="*/ 0 w 884"/>
                <a:gd name="T7" fmla="*/ 12525 h 1781"/>
                <a:gd name="T8" fmla="*/ 0 w 884"/>
                <a:gd name="T9" fmla="*/ 14210 h 1781"/>
                <a:gd name="T10" fmla="*/ 0 w 884"/>
                <a:gd name="T11" fmla="*/ 17444 h 1781"/>
                <a:gd name="T12" fmla="*/ 0 w 884"/>
                <a:gd name="T13" fmla="*/ 19311 h 1781"/>
                <a:gd name="T14" fmla="*/ 0 w 884"/>
                <a:gd name="T15" fmla="*/ 20869 h 1781"/>
                <a:gd name="T16" fmla="*/ 0 w 884"/>
                <a:gd name="T17" fmla="*/ 19846 h 1781"/>
                <a:gd name="T18" fmla="*/ 0 w 884"/>
                <a:gd name="T19" fmla="*/ 18167 h 1781"/>
                <a:gd name="T20" fmla="*/ 0 w 884"/>
                <a:gd name="T21" fmla="*/ 18535 h 1781"/>
                <a:gd name="T22" fmla="*/ 0 w 884"/>
                <a:gd name="T23" fmla="*/ 20982 h 1781"/>
                <a:gd name="T24" fmla="*/ 0 w 884"/>
                <a:gd name="T25" fmla="*/ 23187 h 1781"/>
                <a:gd name="T26" fmla="*/ 0 w 884"/>
                <a:gd name="T27" fmla="*/ 25630 h 1781"/>
                <a:gd name="T28" fmla="*/ 0 w 884"/>
                <a:gd name="T29" fmla="*/ 25739 h 1781"/>
                <a:gd name="T30" fmla="*/ 0 w 884"/>
                <a:gd name="T31" fmla="*/ 23451 h 1781"/>
                <a:gd name="T32" fmla="*/ 0 w 884"/>
                <a:gd name="T33" fmla="*/ 23705 h 1781"/>
                <a:gd name="T34" fmla="*/ 0 w 884"/>
                <a:gd name="T35" fmla="*/ 25847 h 1781"/>
                <a:gd name="T36" fmla="*/ 0 w 884"/>
                <a:gd name="T37" fmla="*/ 27123 h 1781"/>
                <a:gd name="T38" fmla="*/ 0 w 884"/>
                <a:gd name="T39" fmla="*/ 28621 h 1781"/>
                <a:gd name="T40" fmla="*/ 0 w 884"/>
                <a:gd name="T41" fmla="*/ 31324 h 1781"/>
                <a:gd name="T42" fmla="*/ 0 w 884"/>
                <a:gd name="T43" fmla="*/ 31348 h 1781"/>
                <a:gd name="T44" fmla="*/ 0 w 884"/>
                <a:gd name="T45" fmla="*/ 29363 h 1781"/>
                <a:gd name="T46" fmla="*/ 0 w 884"/>
                <a:gd name="T47" fmla="*/ 27123 h 1781"/>
                <a:gd name="T48" fmla="*/ 0 w 884"/>
                <a:gd name="T49" fmla="*/ 26783 h 1781"/>
                <a:gd name="T50" fmla="*/ 0 w 884"/>
                <a:gd name="T51" fmla="*/ 32797 h 1781"/>
                <a:gd name="T52" fmla="*/ 0 w 884"/>
                <a:gd name="T53" fmla="*/ 33992 h 1781"/>
                <a:gd name="T54" fmla="*/ 0 w 884"/>
                <a:gd name="T55" fmla="*/ 32194 h 1781"/>
                <a:gd name="T56" fmla="*/ 0 w 884"/>
                <a:gd name="T57" fmla="*/ 30248 h 1781"/>
                <a:gd name="T58" fmla="*/ 0 w 884"/>
                <a:gd name="T59" fmla="*/ 29954 h 1781"/>
                <a:gd name="T60" fmla="*/ 0 w 884"/>
                <a:gd name="T61" fmla="*/ 28707 h 1781"/>
                <a:gd name="T62" fmla="*/ 0 w 884"/>
                <a:gd name="T63" fmla="*/ 26838 h 1781"/>
                <a:gd name="T64" fmla="*/ 0 w 884"/>
                <a:gd name="T65" fmla="*/ 25847 h 1781"/>
                <a:gd name="T66" fmla="*/ 0 w 884"/>
                <a:gd name="T67" fmla="*/ 24412 h 1781"/>
                <a:gd name="T68" fmla="*/ 0 w 884"/>
                <a:gd name="T69" fmla="*/ 22469 h 1781"/>
                <a:gd name="T70" fmla="*/ 0 w 884"/>
                <a:gd name="T71" fmla="*/ 20718 h 1781"/>
                <a:gd name="T72" fmla="*/ 0 w 884"/>
                <a:gd name="T73" fmla="*/ 21787 h 1781"/>
                <a:gd name="T74" fmla="*/ 0 w 884"/>
                <a:gd name="T75" fmla="*/ 20216 h 1781"/>
                <a:gd name="T76" fmla="*/ 0 w 884"/>
                <a:gd name="T77" fmla="*/ 18367 h 1781"/>
                <a:gd name="T78" fmla="*/ 0 w 884"/>
                <a:gd name="T79" fmla="*/ 17207 h 1781"/>
                <a:gd name="T80" fmla="*/ 0 w 884"/>
                <a:gd name="T81" fmla="*/ 16316 h 1781"/>
                <a:gd name="T82" fmla="*/ 0 w 884"/>
                <a:gd name="T83" fmla="*/ 15462 h 1781"/>
                <a:gd name="T84" fmla="*/ 0 w 884"/>
                <a:gd name="T85" fmla="*/ 13602 h 1781"/>
                <a:gd name="T86" fmla="*/ 0 w 884"/>
                <a:gd name="T87" fmla="*/ 11801 h 1781"/>
                <a:gd name="T88" fmla="*/ 0 w 884"/>
                <a:gd name="T89" fmla="*/ 10179 h 1781"/>
                <a:gd name="T90" fmla="*/ 0 w 884"/>
                <a:gd name="T91" fmla="*/ 8857 h 1781"/>
                <a:gd name="T92" fmla="*/ 0 w 884"/>
                <a:gd name="T93" fmla="*/ 7009 h 1781"/>
                <a:gd name="T94" fmla="*/ 0 w 884"/>
                <a:gd name="T95" fmla="*/ 14840 h 1781"/>
                <a:gd name="T96" fmla="*/ 0 w 884"/>
                <a:gd name="T97" fmla="*/ 24994 h 1781"/>
                <a:gd name="T98" fmla="*/ 0 w 884"/>
                <a:gd name="T99" fmla="*/ 27274 h 1781"/>
                <a:gd name="T100" fmla="*/ 0 w 884"/>
                <a:gd name="T101" fmla="*/ 17059 h 1781"/>
                <a:gd name="T102" fmla="*/ 0 w 884"/>
                <a:gd name="T103" fmla="*/ 8891 h 1781"/>
                <a:gd name="T104" fmla="*/ 0 w 884"/>
                <a:gd name="T105" fmla="*/ 6248 h 1781"/>
                <a:gd name="T106" fmla="*/ 0 w 884"/>
                <a:gd name="T107" fmla="*/ 4840 h 1781"/>
                <a:gd name="T108" fmla="*/ 0 w 884"/>
                <a:gd name="T109" fmla="*/ 3509 h 1781"/>
                <a:gd name="T110" fmla="*/ 0 w 884"/>
                <a:gd name="T111" fmla="*/ 2142 h 1781"/>
                <a:gd name="T112" fmla="*/ 0 w 884"/>
                <a:gd name="T113" fmla="*/ 353 h 1781"/>
                <a:gd name="T114" fmla="*/ 0 w 884"/>
                <a:gd name="T115" fmla="*/ 510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5" name="Freeform 155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6" name="Freeform 156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7" name="Freeform 157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8" name="Freeform 158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1 h 1781"/>
                <a:gd name="T2" fmla="*/ 0 w 884"/>
                <a:gd name="T3" fmla="*/ 428 h 1781"/>
                <a:gd name="T4" fmla="*/ 0 w 884"/>
                <a:gd name="T5" fmla="*/ 513 h 1781"/>
                <a:gd name="T6" fmla="*/ 0 w 884"/>
                <a:gd name="T7" fmla="*/ 576 h 1781"/>
                <a:gd name="T8" fmla="*/ 0 w 884"/>
                <a:gd name="T9" fmla="*/ 661 h 1781"/>
                <a:gd name="T10" fmla="*/ 0 w 884"/>
                <a:gd name="T11" fmla="*/ 810 h 1781"/>
                <a:gd name="T12" fmla="*/ 0 w 884"/>
                <a:gd name="T13" fmla="*/ 891 h 1781"/>
                <a:gd name="T14" fmla="*/ 0 w 884"/>
                <a:gd name="T15" fmla="*/ 967 h 1781"/>
                <a:gd name="T16" fmla="*/ 0 w 884"/>
                <a:gd name="T17" fmla="*/ 920 h 1781"/>
                <a:gd name="T18" fmla="*/ 0 w 884"/>
                <a:gd name="T19" fmla="*/ 841 h 1781"/>
                <a:gd name="T20" fmla="*/ 0 w 884"/>
                <a:gd name="T21" fmla="*/ 857 h 1781"/>
                <a:gd name="T22" fmla="*/ 0 w 884"/>
                <a:gd name="T23" fmla="*/ 972 h 1781"/>
                <a:gd name="T24" fmla="*/ 0 w 884"/>
                <a:gd name="T25" fmla="*/ 1074 h 1781"/>
                <a:gd name="T26" fmla="*/ 0 w 884"/>
                <a:gd name="T27" fmla="*/ 1186 h 1781"/>
                <a:gd name="T28" fmla="*/ 0 w 884"/>
                <a:gd name="T29" fmla="*/ 1191 h 1781"/>
                <a:gd name="T30" fmla="*/ 0 w 884"/>
                <a:gd name="T31" fmla="*/ 1086 h 1781"/>
                <a:gd name="T32" fmla="*/ 0 w 884"/>
                <a:gd name="T33" fmla="*/ 1097 h 1781"/>
                <a:gd name="T34" fmla="*/ 0 w 884"/>
                <a:gd name="T35" fmla="*/ 1195 h 1781"/>
                <a:gd name="T36" fmla="*/ 0 w 884"/>
                <a:gd name="T37" fmla="*/ 1255 h 1781"/>
                <a:gd name="T38" fmla="*/ 0 w 884"/>
                <a:gd name="T39" fmla="*/ 1324 h 1781"/>
                <a:gd name="T40" fmla="*/ 0 w 884"/>
                <a:gd name="T41" fmla="*/ 1449 h 1781"/>
                <a:gd name="T42" fmla="*/ 0 w 884"/>
                <a:gd name="T43" fmla="*/ 1451 h 1781"/>
                <a:gd name="T44" fmla="*/ 0 w 884"/>
                <a:gd name="T45" fmla="*/ 1360 h 1781"/>
                <a:gd name="T46" fmla="*/ 0 w 884"/>
                <a:gd name="T47" fmla="*/ 1255 h 1781"/>
                <a:gd name="T48" fmla="*/ 0 w 884"/>
                <a:gd name="T49" fmla="*/ 1240 h 1781"/>
                <a:gd name="T50" fmla="*/ 0 w 884"/>
                <a:gd name="T51" fmla="*/ 1518 h 1781"/>
                <a:gd name="T52" fmla="*/ 0 w 884"/>
                <a:gd name="T53" fmla="*/ 1573 h 1781"/>
                <a:gd name="T54" fmla="*/ 0 w 884"/>
                <a:gd name="T55" fmla="*/ 1491 h 1781"/>
                <a:gd name="T56" fmla="*/ 0 w 884"/>
                <a:gd name="T57" fmla="*/ 1398 h 1781"/>
                <a:gd name="T58" fmla="*/ 0 w 884"/>
                <a:gd name="T59" fmla="*/ 1385 h 1781"/>
                <a:gd name="T60" fmla="*/ 0 w 884"/>
                <a:gd name="T61" fmla="*/ 1328 h 1781"/>
                <a:gd name="T62" fmla="*/ 0 w 884"/>
                <a:gd name="T63" fmla="*/ 1241 h 1781"/>
                <a:gd name="T64" fmla="*/ 0 w 884"/>
                <a:gd name="T65" fmla="*/ 1195 h 1781"/>
                <a:gd name="T66" fmla="*/ 0 w 884"/>
                <a:gd name="T67" fmla="*/ 1130 h 1781"/>
                <a:gd name="T68" fmla="*/ 0 w 884"/>
                <a:gd name="T69" fmla="*/ 1039 h 1781"/>
                <a:gd name="T70" fmla="*/ 0 w 884"/>
                <a:gd name="T71" fmla="*/ 960 h 1781"/>
                <a:gd name="T72" fmla="*/ 0 w 884"/>
                <a:gd name="T73" fmla="*/ 1009 h 1781"/>
                <a:gd name="T74" fmla="*/ 0 w 884"/>
                <a:gd name="T75" fmla="*/ 938 h 1781"/>
                <a:gd name="T76" fmla="*/ 0 w 884"/>
                <a:gd name="T77" fmla="*/ 850 h 1781"/>
                <a:gd name="T78" fmla="*/ 0 w 884"/>
                <a:gd name="T79" fmla="*/ 799 h 1781"/>
                <a:gd name="T80" fmla="*/ 0 w 884"/>
                <a:gd name="T81" fmla="*/ 755 h 1781"/>
                <a:gd name="T82" fmla="*/ 0 w 884"/>
                <a:gd name="T83" fmla="*/ 713 h 1781"/>
                <a:gd name="T84" fmla="*/ 0 w 884"/>
                <a:gd name="T85" fmla="*/ 633 h 1781"/>
                <a:gd name="T86" fmla="*/ 0 w 884"/>
                <a:gd name="T87" fmla="*/ 545 h 1781"/>
                <a:gd name="T88" fmla="*/ 0 w 884"/>
                <a:gd name="T89" fmla="*/ 472 h 1781"/>
                <a:gd name="T90" fmla="*/ 0 w 884"/>
                <a:gd name="T91" fmla="*/ 404 h 1781"/>
                <a:gd name="T92" fmla="*/ 0 w 884"/>
                <a:gd name="T93" fmla="*/ 327 h 1781"/>
                <a:gd name="T94" fmla="*/ 0 w 884"/>
                <a:gd name="T95" fmla="*/ 687 h 1781"/>
                <a:gd name="T96" fmla="*/ 0 w 884"/>
                <a:gd name="T97" fmla="*/ 1156 h 1781"/>
                <a:gd name="T98" fmla="*/ 0 w 884"/>
                <a:gd name="T99" fmla="*/ 1263 h 1781"/>
                <a:gd name="T100" fmla="*/ 0 w 884"/>
                <a:gd name="T101" fmla="*/ 792 h 1781"/>
                <a:gd name="T102" fmla="*/ 0 w 884"/>
                <a:gd name="T103" fmla="*/ 406 h 1781"/>
                <a:gd name="T104" fmla="*/ 0 w 884"/>
                <a:gd name="T105" fmla="*/ 287 h 1781"/>
                <a:gd name="T106" fmla="*/ 0 w 884"/>
                <a:gd name="T107" fmla="*/ 227 h 1781"/>
                <a:gd name="T108" fmla="*/ 0 w 884"/>
                <a:gd name="T109" fmla="*/ 164 h 1781"/>
                <a:gd name="T110" fmla="*/ 0 w 884"/>
                <a:gd name="T111" fmla="*/ 92 h 1781"/>
                <a:gd name="T112" fmla="*/ 0 w 884"/>
                <a:gd name="T113" fmla="*/ 19 h 1781"/>
                <a:gd name="T114" fmla="*/ 0 w 884"/>
                <a:gd name="T115" fmla="*/ 235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</p:grpSp>
      <p:grpSp>
        <p:nvGrpSpPr>
          <p:cNvPr id="1029" name="Group 159"/>
          <p:cNvGrpSpPr>
            <a:grpSpLocks/>
          </p:cNvGrpSpPr>
          <p:nvPr/>
        </p:nvGrpSpPr>
        <p:grpSpPr bwMode="auto">
          <a:xfrm rot="5400000">
            <a:off x="8943975" y="-276225"/>
            <a:ext cx="1447800" cy="2000250"/>
            <a:chOff x="240" y="132"/>
            <a:chExt cx="2352" cy="2412"/>
          </a:xfrm>
        </p:grpSpPr>
        <p:sp>
          <p:nvSpPr>
            <p:cNvPr id="1225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26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27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6330 h 1781"/>
                <a:gd name="T2" fmla="*/ 0 w 884"/>
                <a:gd name="T3" fmla="*/ 9326 h 1781"/>
                <a:gd name="T4" fmla="*/ 0 w 884"/>
                <a:gd name="T5" fmla="*/ 11003 h 1781"/>
                <a:gd name="T6" fmla="*/ 0 w 884"/>
                <a:gd name="T7" fmla="*/ 12525 h 1781"/>
                <a:gd name="T8" fmla="*/ 0 w 884"/>
                <a:gd name="T9" fmla="*/ 14210 h 1781"/>
                <a:gd name="T10" fmla="*/ 0 w 884"/>
                <a:gd name="T11" fmla="*/ 17444 h 1781"/>
                <a:gd name="T12" fmla="*/ 0 w 884"/>
                <a:gd name="T13" fmla="*/ 19311 h 1781"/>
                <a:gd name="T14" fmla="*/ 0 w 884"/>
                <a:gd name="T15" fmla="*/ 20869 h 1781"/>
                <a:gd name="T16" fmla="*/ 0 w 884"/>
                <a:gd name="T17" fmla="*/ 19846 h 1781"/>
                <a:gd name="T18" fmla="*/ 0 w 884"/>
                <a:gd name="T19" fmla="*/ 18167 h 1781"/>
                <a:gd name="T20" fmla="*/ 0 w 884"/>
                <a:gd name="T21" fmla="*/ 18535 h 1781"/>
                <a:gd name="T22" fmla="*/ 0 w 884"/>
                <a:gd name="T23" fmla="*/ 20982 h 1781"/>
                <a:gd name="T24" fmla="*/ 0 w 884"/>
                <a:gd name="T25" fmla="*/ 23187 h 1781"/>
                <a:gd name="T26" fmla="*/ 0 w 884"/>
                <a:gd name="T27" fmla="*/ 25630 h 1781"/>
                <a:gd name="T28" fmla="*/ 0 w 884"/>
                <a:gd name="T29" fmla="*/ 25739 h 1781"/>
                <a:gd name="T30" fmla="*/ 0 w 884"/>
                <a:gd name="T31" fmla="*/ 23451 h 1781"/>
                <a:gd name="T32" fmla="*/ 0 w 884"/>
                <a:gd name="T33" fmla="*/ 23705 h 1781"/>
                <a:gd name="T34" fmla="*/ 0 w 884"/>
                <a:gd name="T35" fmla="*/ 25847 h 1781"/>
                <a:gd name="T36" fmla="*/ 0 w 884"/>
                <a:gd name="T37" fmla="*/ 27123 h 1781"/>
                <a:gd name="T38" fmla="*/ 0 w 884"/>
                <a:gd name="T39" fmla="*/ 28621 h 1781"/>
                <a:gd name="T40" fmla="*/ 0 w 884"/>
                <a:gd name="T41" fmla="*/ 31324 h 1781"/>
                <a:gd name="T42" fmla="*/ 0 w 884"/>
                <a:gd name="T43" fmla="*/ 31348 h 1781"/>
                <a:gd name="T44" fmla="*/ 0 w 884"/>
                <a:gd name="T45" fmla="*/ 29363 h 1781"/>
                <a:gd name="T46" fmla="*/ 0 w 884"/>
                <a:gd name="T47" fmla="*/ 27123 h 1781"/>
                <a:gd name="T48" fmla="*/ 0 w 884"/>
                <a:gd name="T49" fmla="*/ 26783 h 1781"/>
                <a:gd name="T50" fmla="*/ 0 w 884"/>
                <a:gd name="T51" fmla="*/ 32797 h 1781"/>
                <a:gd name="T52" fmla="*/ 0 w 884"/>
                <a:gd name="T53" fmla="*/ 33992 h 1781"/>
                <a:gd name="T54" fmla="*/ 0 w 884"/>
                <a:gd name="T55" fmla="*/ 32194 h 1781"/>
                <a:gd name="T56" fmla="*/ 0 w 884"/>
                <a:gd name="T57" fmla="*/ 30248 h 1781"/>
                <a:gd name="T58" fmla="*/ 0 w 884"/>
                <a:gd name="T59" fmla="*/ 29954 h 1781"/>
                <a:gd name="T60" fmla="*/ 0 w 884"/>
                <a:gd name="T61" fmla="*/ 28707 h 1781"/>
                <a:gd name="T62" fmla="*/ 0 w 884"/>
                <a:gd name="T63" fmla="*/ 26838 h 1781"/>
                <a:gd name="T64" fmla="*/ 0 w 884"/>
                <a:gd name="T65" fmla="*/ 25847 h 1781"/>
                <a:gd name="T66" fmla="*/ 0 w 884"/>
                <a:gd name="T67" fmla="*/ 24412 h 1781"/>
                <a:gd name="T68" fmla="*/ 0 w 884"/>
                <a:gd name="T69" fmla="*/ 22469 h 1781"/>
                <a:gd name="T70" fmla="*/ 0 w 884"/>
                <a:gd name="T71" fmla="*/ 20718 h 1781"/>
                <a:gd name="T72" fmla="*/ 0 w 884"/>
                <a:gd name="T73" fmla="*/ 21787 h 1781"/>
                <a:gd name="T74" fmla="*/ 0 w 884"/>
                <a:gd name="T75" fmla="*/ 20216 h 1781"/>
                <a:gd name="T76" fmla="*/ 0 w 884"/>
                <a:gd name="T77" fmla="*/ 18367 h 1781"/>
                <a:gd name="T78" fmla="*/ 0 w 884"/>
                <a:gd name="T79" fmla="*/ 17207 h 1781"/>
                <a:gd name="T80" fmla="*/ 0 w 884"/>
                <a:gd name="T81" fmla="*/ 16316 h 1781"/>
                <a:gd name="T82" fmla="*/ 0 w 884"/>
                <a:gd name="T83" fmla="*/ 15462 h 1781"/>
                <a:gd name="T84" fmla="*/ 0 w 884"/>
                <a:gd name="T85" fmla="*/ 13602 h 1781"/>
                <a:gd name="T86" fmla="*/ 0 w 884"/>
                <a:gd name="T87" fmla="*/ 11801 h 1781"/>
                <a:gd name="T88" fmla="*/ 0 w 884"/>
                <a:gd name="T89" fmla="*/ 10179 h 1781"/>
                <a:gd name="T90" fmla="*/ 0 w 884"/>
                <a:gd name="T91" fmla="*/ 8857 h 1781"/>
                <a:gd name="T92" fmla="*/ 0 w 884"/>
                <a:gd name="T93" fmla="*/ 7009 h 1781"/>
                <a:gd name="T94" fmla="*/ 0 w 884"/>
                <a:gd name="T95" fmla="*/ 14840 h 1781"/>
                <a:gd name="T96" fmla="*/ 0 w 884"/>
                <a:gd name="T97" fmla="*/ 24994 h 1781"/>
                <a:gd name="T98" fmla="*/ 0 w 884"/>
                <a:gd name="T99" fmla="*/ 27274 h 1781"/>
                <a:gd name="T100" fmla="*/ 0 w 884"/>
                <a:gd name="T101" fmla="*/ 17059 h 1781"/>
                <a:gd name="T102" fmla="*/ 0 w 884"/>
                <a:gd name="T103" fmla="*/ 8891 h 1781"/>
                <a:gd name="T104" fmla="*/ 0 w 884"/>
                <a:gd name="T105" fmla="*/ 6248 h 1781"/>
                <a:gd name="T106" fmla="*/ 0 w 884"/>
                <a:gd name="T107" fmla="*/ 4840 h 1781"/>
                <a:gd name="T108" fmla="*/ 0 w 884"/>
                <a:gd name="T109" fmla="*/ 3509 h 1781"/>
                <a:gd name="T110" fmla="*/ 0 w 884"/>
                <a:gd name="T111" fmla="*/ 2142 h 1781"/>
                <a:gd name="T112" fmla="*/ 0 w 884"/>
                <a:gd name="T113" fmla="*/ 353 h 1781"/>
                <a:gd name="T114" fmla="*/ 0 w 884"/>
                <a:gd name="T115" fmla="*/ 510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28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29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0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31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1 h 1781"/>
                <a:gd name="T2" fmla="*/ 0 w 884"/>
                <a:gd name="T3" fmla="*/ 428 h 1781"/>
                <a:gd name="T4" fmla="*/ 0 w 884"/>
                <a:gd name="T5" fmla="*/ 513 h 1781"/>
                <a:gd name="T6" fmla="*/ 0 w 884"/>
                <a:gd name="T7" fmla="*/ 576 h 1781"/>
                <a:gd name="T8" fmla="*/ 0 w 884"/>
                <a:gd name="T9" fmla="*/ 661 h 1781"/>
                <a:gd name="T10" fmla="*/ 0 w 884"/>
                <a:gd name="T11" fmla="*/ 810 h 1781"/>
                <a:gd name="T12" fmla="*/ 0 w 884"/>
                <a:gd name="T13" fmla="*/ 891 h 1781"/>
                <a:gd name="T14" fmla="*/ 0 w 884"/>
                <a:gd name="T15" fmla="*/ 967 h 1781"/>
                <a:gd name="T16" fmla="*/ 0 w 884"/>
                <a:gd name="T17" fmla="*/ 920 h 1781"/>
                <a:gd name="T18" fmla="*/ 0 w 884"/>
                <a:gd name="T19" fmla="*/ 841 h 1781"/>
                <a:gd name="T20" fmla="*/ 0 w 884"/>
                <a:gd name="T21" fmla="*/ 857 h 1781"/>
                <a:gd name="T22" fmla="*/ 0 w 884"/>
                <a:gd name="T23" fmla="*/ 972 h 1781"/>
                <a:gd name="T24" fmla="*/ 0 w 884"/>
                <a:gd name="T25" fmla="*/ 1074 h 1781"/>
                <a:gd name="T26" fmla="*/ 0 w 884"/>
                <a:gd name="T27" fmla="*/ 1186 h 1781"/>
                <a:gd name="T28" fmla="*/ 0 w 884"/>
                <a:gd name="T29" fmla="*/ 1191 h 1781"/>
                <a:gd name="T30" fmla="*/ 0 w 884"/>
                <a:gd name="T31" fmla="*/ 1086 h 1781"/>
                <a:gd name="T32" fmla="*/ 0 w 884"/>
                <a:gd name="T33" fmla="*/ 1097 h 1781"/>
                <a:gd name="T34" fmla="*/ 0 w 884"/>
                <a:gd name="T35" fmla="*/ 1195 h 1781"/>
                <a:gd name="T36" fmla="*/ 0 w 884"/>
                <a:gd name="T37" fmla="*/ 1255 h 1781"/>
                <a:gd name="T38" fmla="*/ 0 w 884"/>
                <a:gd name="T39" fmla="*/ 1324 h 1781"/>
                <a:gd name="T40" fmla="*/ 0 w 884"/>
                <a:gd name="T41" fmla="*/ 1449 h 1781"/>
                <a:gd name="T42" fmla="*/ 0 w 884"/>
                <a:gd name="T43" fmla="*/ 1451 h 1781"/>
                <a:gd name="T44" fmla="*/ 0 w 884"/>
                <a:gd name="T45" fmla="*/ 1360 h 1781"/>
                <a:gd name="T46" fmla="*/ 0 w 884"/>
                <a:gd name="T47" fmla="*/ 1255 h 1781"/>
                <a:gd name="T48" fmla="*/ 0 w 884"/>
                <a:gd name="T49" fmla="*/ 1240 h 1781"/>
                <a:gd name="T50" fmla="*/ 0 w 884"/>
                <a:gd name="T51" fmla="*/ 1518 h 1781"/>
                <a:gd name="T52" fmla="*/ 0 w 884"/>
                <a:gd name="T53" fmla="*/ 1573 h 1781"/>
                <a:gd name="T54" fmla="*/ 0 w 884"/>
                <a:gd name="T55" fmla="*/ 1491 h 1781"/>
                <a:gd name="T56" fmla="*/ 0 w 884"/>
                <a:gd name="T57" fmla="*/ 1398 h 1781"/>
                <a:gd name="T58" fmla="*/ 0 w 884"/>
                <a:gd name="T59" fmla="*/ 1385 h 1781"/>
                <a:gd name="T60" fmla="*/ 0 w 884"/>
                <a:gd name="T61" fmla="*/ 1328 h 1781"/>
                <a:gd name="T62" fmla="*/ 0 w 884"/>
                <a:gd name="T63" fmla="*/ 1241 h 1781"/>
                <a:gd name="T64" fmla="*/ 0 w 884"/>
                <a:gd name="T65" fmla="*/ 1195 h 1781"/>
                <a:gd name="T66" fmla="*/ 0 w 884"/>
                <a:gd name="T67" fmla="*/ 1130 h 1781"/>
                <a:gd name="T68" fmla="*/ 0 w 884"/>
                <a:gd name="T69" fmla="*/ 1039 h 1781"/>
                <a:gd name="T70" fmla="*/ 0 w 884"/>
                <a:gd name="T71" fmla="*/ 960 h 1781"/>
                <a:gd name="T72" fmla="*/ 0 w 884"/>
                <a:gd name="T73" fmla="*/ 1009 h 1781"/>
                <a:gd name="T74" fmla="*/ 0 w 884"/>
                <a:gd name="T75" fmla="*/ 938 h 1781"/>
                <a:gd name="T76" fmla="*/ 0 w 884"/>
                <a:gd name="T77" fmla="*/ 850 h 1781"/>
                <a:gd name="T78" fmla="*/ 0 w 884"/>
                <a:gd name="T79" fmla="*/ 799 h 1781"/>
                <a:gd name="T80" fmla="*/ 0 w 884"/>
                <a:gd name="T81" fmla="*/ 755 h 1781"/>
                <a:gd name="T82" fmla="*/ 0 w 884"/>
                <a:gd name="T83" fmla="*/ 713 h 1781"/>
                <a:gd name="T84" fmla="*/ 0 w 884"/>
                <a:gd name="T85" fmla="*/ 633 h 1781"/>
                <a:gd name="T86" fmla="*/ 0 w 884"/>
                <a:gd name="T87" fmla="*/ 545 h 1781"/>
                <a:gd name="T88" fmla="*/ 0 w 884"/>
                <a:gd name="T89" fmla="*/ 472 h 1781"/>
                <a:gd name="T90" fmla="*/ 0 w 884"/>
                <a:gd name="T91" fmla="*/ 404 h 1781"/>
                <a:gd name="T92" fmla="*/ 0 w 884"/>
                <a:gd name="T93" fmla="*/ 327 h 1781"/>
                <a:gd name="T94" fmla="*/ 0 w 884"/>
                <a:gd name="T95" fmla="*/ 687 h 1781"/>
                <a:gd name="T96" fmla="*/ 0 w 884"/>
                <a:gd name="T97" fmla="*/ 1156 h 1781"/>
                <a:gd name="T98" fmla="*/ 0 w 884"/>
                <a:gd name="T99" fmla="*/ 1263 h 1781"/>
                <a:gd name="T100" fmla="*/ 0 w 884"/>
                <a:gd name="T101" fmla="*/ 792 h 1781"/>
                <a:gd name="T102" fmla="*/ 0 w 884"/>
                <a:gd name="T103" fmla="*/ 406 h 1781"/>
                <a:gd name="T104" fmla="*/ 0 w 884"/>
                <a:gd name="T105" fmla="*/ 287 h 1781"/>
                <a:gd name="T106" fmla="*/ 0 w 884"/>
                <a:gd name="T107" fmla="*/ 227 h 1781"/>
                <a:gd name="T108" fmla="*/ 0 w 884"/>
                <a:gd name="T109" fmla="*/ 164 h 1781"/>
                <a:gd name="T110" fmla="*/ 0 w 884"/>
                <a:gd name="T111" fmla="*/ 92 h 1781"/>
                <a:gd name="T112" fmla="*/ 0 w 884"/>
                <a:gd name="T113" fmla="*/ 19 h 1781"/>
                <a:gd name="T114" fmla="*/ 0 w 884"/>
                <a:gd name="T115" fmla="*/ 235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</p:grpSp>
      <p:grpSp>
        <p:nvGrpSpPr>
          <p:cNvPr id="1030" name="Group 167"/>
          <p:cNvGrpSpPr>
            <a:grpSpLocks/>
          </p:cNvGrpSpPr>
          <p:nvPr/>
        </p:nvGrpSpPr>
        <p:grpSpPr bwMode="auto">
          <a:xfrm rot="5400000">
            <a:off x="8658225" y="28575"/>
            <a:ext cx="1447800" cy="2000250"/>
            <a:chOff x="240" y="132"/>
            <a:chExt cx="2352" cy="2412"/>
          </a:xfrm>
        </p:grpSpPr>
        <p:sp>
          <p:nvSpPr>
            <p:cNvPr id="168" name="Freeform 168"/>
            <p:cNvSpPr>
              <a:spLocks/>
            </p:cNvSpPr>
            <p:nvPr/>
          </p:nvSpPr>
          <p:spPr bwMode="auto">
            <a:xfrm rot="-3872960">
              <a:off x="401" y="185"/>
              <a:ext cx="235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 rot="-4460609">
              <a:off x="506" y="29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31" name="Group 175"/>
          <p:cNvGrpSpPr>
            <a:grpSpLocks/>
          </p:cNvGrpSpPr>
          <p:nvPr/>
        </p:nvGrpSpPr>
        <p:grpSpPr bwMode="auto">
          <a:xfrm>
            <a:off x="1752600" y="247650"/>
            <a:ext cx="1447800" cy="2000250"/>
            <a:chOff x="240" y="132"/>
            <a:chExt cx="2352" cy="2412"/>
          </a:xfrm>
        </p:grpSpPr>
        <p:sp>
          <p:nvSpPr>
            <p:cNvPr id="176" name="Freeform 176"/>
            <p:cNvSpPr>
              <a:spLocks/>
            </p:cNvSpPr>
            <p:nvPr/>
          </p:nvSpPr>
          <p:spPr bwMode="auto">
            <a:xfrm rot="-3872960">
              <a:off x="405" y="145"/>
              <a:ext cx="228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 rot="-4460609">
              <a:off x="506" y="25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32" name="Group 183"/>
          <p:cNvGrpSpPr>
            <a:grpSpLocks/>
          </p:cNvGrpSpPr>
          <p:nvPr/>
        </p:nvGrpSpPr>
        <p:grpSpPr bwMode="auto">
          <a:xfrm>
            <a:off x="1524000" y="0"/>
            <a:ext cx="1447800" cy="2000250"/>
            <a:chOff x="240" y="132"/>
            <a:chExt cx="2352" cy="2412"/>
          </a:xfrm>
        </p:grpSpPr>
        <p:sp>
          <p:nvSpPr>
            <p:cNvPr id="1204" name="Freeform 18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5" name="Freeform 18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6" name="Freeform 18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6330 h 1781"/>
                <a:gd name="T2" fmla="*/ 0 w 884"/>
                <a:gd name="T3" fmla="*/ 9326 h 1781"/>
                <a:gd name="T4" fmla="*/ 0 w 884"/>
                <a:gd name="T5" fmla="*/ 11003 h 1781"/>
                <a:gd name="T6" fmla="*/ 0 w 884"/>
                <a:gd name="T7" fmla="*/ 12525 h 1781"/>
                <a:gd name="T8" fmla="*/ 0 w 884"/>
                <a:gd name="T9" fmla="*/ 14210 h 1781"/>
                <a:gd name="T10" fmla="*/ 0 w 884"/>
                <a:gd name="T11" fmla="*/ 17444 h 1781"/>
                <a:gd name="T12" fmla="*/ 0 w 884"/>
                <a:gd name="T13" fmla="*/ 19311 h 1781"/>
                <a:gd name="T14" fmla="*/ 0 w 884"/>
                <a:gd name="T15" fmla="*/ 20869 h 1781"/>
                <a:gd name="T16" fmla="*/ 0 w 884"/>
                <a:gd name="T17" fmla="*/ 19846 h 1781"/>
                <a:gd name="T18" fmla="*/ 0 w 884"/>
                <a:gd name="T19" fmla="*/ 18167 h 1781"/>
                <a:gd name="T20" fmla="*/ 0 w 884"/>
                <a:gd name="T21" fmla="*/ 18535 h 1781"/>
                <a:gd name="T22" fmla="*/ 0 w 884"/>
                <a:gd name="T23" fmla="*/ 20982 h 1781"/>
                <a:gd name="T24" fmla="*/ 0 w 884"/>
                <a:gd name="T25" fmla="*/ 23187 h 1781"/>
                <a:gd name="T26" fmla="*/ 0 w 884"/>
                <a:gd name="T27" fmla="*/ 25630 h 1781"/>
                <a:gd name="T28" fmla="*/ 0 w 884"/>
                <a:gd name="T29" fmla="*/ 25739 h 1781"/>
                <a:gd name="T30" fmla="*/ 0 w 884"/>
                <a:gd name="T31" fmla="*/ 23451 h 1781"/>
                <a:gd name="T32" fmla="*/ 0 w 884"/>
                <a:gd name="T33" fmla="*/ 23705 h 1781"/>
                <a:gd name="T34" fmla="*/ 0 w 884"/>
                <a:gd name="T35" fmla="*/ 25847 h 1781"/>
                <a:gd name="T36" fmla="*/ 0 w 884"/>
                <a:gd name="T37" fmla="*/ 27123 h 1781"/>
                <a:gd name="T38" fmla="*/ 0 w 884"/>
                <a:gd name="T39" fmla="*/ 28621 h 1781"/>
                <a:gd name="T40" fmla="*/ 0 w 884"/>
                <a:gd name="T41" fmla="*/ 31324 h 1781"/>
                <a:gd name="T42" fmla="*/ 0 w 884"/>
                <a:gd name="T43" fmla="*/ 31348 h 1781"/>
                <a:gd name="T44" fmla="*/ 0 w 884"/>
                <a:gd name="T45" fmla="*/ 29363 h 1781"/>
                <a:gd name="T46" fmla="*/ 0 w 884"/>
                <a:gd name="T47" fmla="*/ 27123 h 1781"/>
                <a:gd name="T48" fmla="*/ 0 w 884"/>
                <a:gd name="T49" fmla="*/ 26783 h 1781"/>
                <a:gd name="T50" fmla="*/ 0 w 884"/>
                <a:gd name="T51" fmla="*/ 32797 h 1781"/>
                <a:gd name="T52" fmla="*/ 0 w 884"/>
                <a:gd name="T53" fmla="*/ 33992 h 1781"/>
                <a:gd name="T54" fmla="*/ 0 w 884"/>
                <a:gd name="T55" fmla="*/ 32194 h 1781"/>
                <a:gd name="T56" fmla="*/ 0 w 884"/>
                <a:gd name="T57" fmla="*/ 30248 h 1781"/>
                <a:gd name="T58" fmla="*/ 0 w 884"/>
                <a:gd name="T59" fmla="*/ 29954 h 1781"/>
                <a:gd name="T60" fmla="*/ 0 w 884"/>
                <a:gd name="T61" fmla="*/ 28707 h 1781"/>
                <a:gd name="T62" fmla="*/ 0 w 884"/>
                <a:gd name="T63" fmla="*/ 26838 h 1781"/>
                <a:gd name="T64" fmla="*/ 0 w 884"/>
                <a:gd name="T65" fmla="*/ 25847 h 1781"/>
                <a:gd name="T66" fmla="*/ 0 w 884"/>
                <a:gd name="T67" fmla="*/ 24412 h 1781"/>
                <a:gd name="T68" fmla="*/ 0 w 884"/>
                <a:gd name="T69" fmla="*/ 22469 h 1781"/>
                <a:gd name="T70" fmla="*/ 0 w 884"/>
                <a:gd name="T71" fmla="*/ 20718 h 1781"/>
                <a:gd name="T72" fmla="*/ 0 w 884"/>
                <a:gd name="T73" fmla="*/ 21787 h 1781"/>
                <a:gd name="T74" fmla="*/ 0 w 884"/>
                <a:gd name="T75" fmla="*/ 20216 h 1781"/>
                <a:gd name="T76" fmla="*/ 0 w 884"/>
                <a:gd name="T77" fmla="*/ 18367 h 1781"/>
                <a:gd name="T78" fmla="*/ 0 w 884"/>
                <a:gd name="T79" fmla="*/ 17207 h 1781"/>
                <a:gd name="T80" fmla="*/ 0 w 884"/>
                <a:gd name="T81" fmla="*/ 16316 h 1781"/>
                <a:gd name="T82" fmla="*/ 0 w 884"/>
                <a:gd name="T83" fmla="*/ 15462 h 1781"/>
                <a:gd name="T84" fmla="*/ 0 w 884"/>
                <a:gd name="T85" fmla="*/ 13602 h 1781"/>
                <a:gd name="T86" fmla="*/ 0 w 884"/>
                <a:gd name="T87" fmla="*/ 11801 h 1781"/>
                <a:gd name="T88" fmla="*/ 0 w 884"/>
                <a:gd name="T89" fmla="*/ 10179 h 1781"/>
                <a:gd name="T90" fmla="*/ 0 w 884"/>
                <a:gd name="T91" fmla="*/ 8857 h 1781"/>
                <a:gd name="T92" fmla="*/ 0 w 884"/>
                <a:gd name="T93" fmla="*/ 7009 h 1781"/>
                <a:gd name="T94" fmla="*/ 0 w 884"/>
                <a:gd name="T95" fmla="*/ 14840 h 1781"/>
                <a:gd name="T96" fmla="*/ 0 w 884"/>
                <a:gd name="T97" fmla="*/ 24994 h 1781"/>
                <a:gd name="T98" fmla="*/ 0 w 884"/>
                <a:gd name="T99" fmla="*/ 27274 h 1781"/>
                <a:gd name="T100" fmla="*/ 0 w 884"/>
                <a:gd name="T101" fmla="*/ 17059 h 1781"/>
                <a:gd name="T102" fmla="*/ 0 w 884"/>
                <a:gd name="T103" fmla="*/ 8891 h 1781"/>
                <a:gd name="T104" fmla="*/ 0 w 884"/>
                <a:gd name="T105" fmla="*/ 6248 h 1781"/>
                <a:gd name="T106" fmla="*/ 0 w 884"/>
                <a:gd name="T107" fmla="*/ 4840 h 1781"/>
                <a:gd name="T108" fmla="*/ 0 w 884"/>
                <a:gd name="T109" fmla="*/ 3509 h 1781"/>
                <a:gd name="T110" fmla="*/ 0 w 884"/>
                <a:gd name="T111" fmla="*/ 2142 h 1781"/>
                <a:gd name="T112" fmla="*/ 0 w 884"/>
                <a:gd name="T113" fmla="*/ 353 h 1781"/>
                <a:gd name="T114" fmla="*/ 0 w 884"/>
                <a:gd name="T115" fmla="*/ 510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7" name="Freeform 18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8" name="Freeform 18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9" name="Freeform 18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10" name="Freeform 19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1 h 1781"/>
                <a:gd name="T2" fmla="*/ 0 w 884"/>
                <a:gd name="T3" fmla="*/ 428 h 1781"/>
                <a:gd name="T4" fmla="*/ 0 w 884"/>
                <a:gd name="T5" fmla="*/ 513 h 1781"/>
                <a:gd name="T6" fmla="*/ 0 w 884"/>
                <a:gd name="T7" fmla="*/ 576 h 1781"/>
                <a:gd name="T8" fmla="*/ 0 w 884"/>
                <a:gd name="T9" fmla="*/ 661 h 1781"/>
                <a:gd name="T10" fmla="*/ 0 w 884"/>
                <a:gd name="T11" fmla="*/ 810 h 1781"/>
                <a:gd name="T12" fmla="*/ 0 w 884"/>
                <a:gd name="T13" fmla="*/ 891 h 1781"/>
                <a:gd name="T14" fmla="*/ 0 w 884"/>
                <a:gd name="T15" fmla="*/ 967 h 1781"/>
                <a:gd name="T16" fmla="*/ 0 w 884"/>
                <a:gd name="T17" fmla="*/ 920 h 1781"/>
                <a:gd name="T18" fmla="*/ 0 w 884"/>
                <a:gd name="T19" fmla="*/ 841 h 1781"/>
                <a:gd name="T20" fmla="*/ 0 w 884"/>
                <a:gd name="T21" fmla="*/ 857 h 1781"/>
                <a:gd name="T22" fmla="*/ 0 w 884"/>
                <a:gd name="T23" fmla="*/ 972 h 1781"/>
                <a:gd name="T24" fmla="*/ 0 w 884"/>
                <a:gd name="T25" fmla="*/ 1074 h 1781"/>
                <a:gd name="T26" fmla="*/ 0 w 884"/>
                <a:gd name="T27" fmla="*/ 1186 h 1781"/>
                <a:gd name="T28" fmla="*/ 0 w 884"/>
                <a:gd name="T29" fmla="*/ 1191 h 1781"/>
                <a:gd name="T30" fmla="*/ 0 w 884"/>
                <a:gd name="T31" fmla="*/ 1086 h 1781"/>
                <a:gd name="T32" fmla="*/ 0 w 884"/>
                <a:gd name="T33" fmla="*/ 1097 h 1781"/>
                <a:gd name="T34" fmla="*/ 0 w 884"/>
                <a:gd name="T35" fmla="*/ 1195 h 1781"/>
                <a:gd name="T36" fmla="*/ 0 w 884"/>
                <a:gd name="T37" fmla="*/ 1255 h 1781"/>
                <a:gd name="T38" fmla="*/ 0 w 884"/>
                <a:gd name="T39" fmla="*/ 1324 h 1781"/>
                <a:gd name="T40" fmla="*/ 0 w 884"/>
                <a:gd name="T41" fmla="*/ 1449 h 1781"/>
                <a:gd name="T42" fmla="*/ 0 w 884"/>
                <a:gd name="T43" fmla="*/ 1451 h 1781"/>
                <a:gd name="T44" fmla="*/ 0 w 884"/>
                <a:gd name="T45" fmla="*/ 1360 h 1781"/>
                <a:gd name="T46" fmla="*/ 0 w 884"/>
                <a:gd name="T47" fmla="*/ 1255 h 1781"/>
                <a:gd name="T48" fmla="*/ 0 w 884"/>
                <a:gd name="T49" fmla="*/ 1240 h 1781"/>
                <a:gd name="T50" fmla="*/ 0 w 884"/>
                <a:gd name="T51" fmla="*/ 1518 h 1781"/>
                <a:gd name="T52" fmla="*/ 0 w 884"/>
                <a:gd name="T53" fmla="*/ 1573 h 1781"/>
                <a:gd name="T54" fmla="*/ 0 w 884"/>
                <a:gd name="T55" fmla="*/ 1491 h 1781"/>
                <a:gd name="T56" fmla="*/ 0 w 884"/>
                <a:gd name="T57" fmla="*/ 1398 h 1781"/>
                <a:gd name="T58" fmla="*/ 0 w 884"/>
                <a:gd name="T59" fmla="*/ 1385 h 1781"/>
                <a:gd name="T60" fmla="*/ 0 w 884"/>
                <a:gd name="T61" fmla="*/ 1328 h 1781"/>
                <a:gd name="T62" fmla="*/ 0 w 884"/>
                <a:gd name="T63" fmla="*/ 1241 h 1781"/>
                <a:gd name="T64" fmla="*/ 0 w 884"/>
                <a:gd name="T65" fmla="*/ 1195 h 1781"/>
                <a:gd name="T66" fmla="*/ 0 w 884"/>
                <a:gd name="T67" fmla="*/ 1130 h 1781"/>
                <a:gd name="T68" fmla="*/ 0 w 884"/>
                <a:gd name="T69" fmla="*/ 1039 h 1781"/>
                <a:gd name="T70" fmla="*/ 0 w 884"/>
                <a:gd name="T71" fmla="*/ 960 h 1781"/>
                <a:gd name="T72" fmla="*/ 0 w 884"/>
                <a:gd name="T73" fmla="*/ 1009 h 1781"/>
                <a:gd name="T74" fmla="*/ 0 w 884"/>
                <a:gd name="T75" fmla="*/ 938 h 1781"/>
                <a:gd name="T76" fmla="*/ 0 w 884"/>
                <a:gd name="T77" fmla="*/ 850 h 1781"/>
                <a:gd name="T78" fmla="*/ 0 w 884"/>
                <a:gd name="T79" fmla="*/ 799 h 1781"/>
                <a:gd name="T80" fmla="*/ 0 w 884"/>
                <a:gd name="T81" fmla="*/ 755 h 1781"/>
                <a:gd name="T82" fmla="*/ 0 w 884"/>
                <a:gd name="T83" fmla="*/ 713 h 1781"/>
                <a:gd name="T84" fmla="*/ 0 w 884"/>
                <a:gd name="T85" fmla="*/ 633 h 1781"/>
                <a:gd name="T86" fmla="*/ 0 w 884"/>
                <a:gd name="T87" fmla="*/ 545 h 1781"/>
                <a:gd name="T88" fmla="*/ 0 w 884"/>
                <a:gd name="T89" fmla="*/ 472 h 1781"/>
                <a:gd name="T90" fmla="*/ 0 w 884"/>
                <a:gd name="T91" fmla="*/ 404 h 1781"/>
                <a:gd name="T92" fmla="*/ 0 w 884"/>
                <a:gd name="T93" fmla="*/ 327 h 1781"/>
                <a:gd name="T94" fmla="*/ 0 w 884"/>
                <a:gd name="T95" fmla="*/ 687 h 1781"/>
                <a:gd name="T96" fmla="*/ 0 w 884"/>
                <a:gd name="T97" fmla="*/ 1156 h 1781"/>
                <a:gd name="T98" fmla="*/ 0 w 884"/>
                <a:gd name="T99" fmla="*/ 1263 h 1781"/>
                <a:gd name="T100" fmla="*/ 0 w 884"/>
                <a:gd name="T101" fmla="*/ 792 h 1781"/>
                <a:gd name="T102" fmla="*/ 0 w 884"/>
                <a:gd name="T103" fmla="*/ 406 h 1781"/>
                <a:gd name="T104" fmla="*/ 0 w 884"/>
                <a:gd name="T105" fmla="*/ 287 h 1781"/>
                <a:gd name="T106" fmla="*/ 0 w 884"/>
                <a:gd name="T107" fmla="*/ 227 h 1781"/>
                <a:gd name="T108" fmla="*/ 0 w 884"/>
                <a:gd name="T109" fmla="*/ 164 h 1781"/>
                <a:gd name="T110" fmla="*/ 0 w 884"/>
                <a:gd name="T111" fmla="*/ 92 h 1781"/>
                <a:gd name="T112" fmla="*/ 0 w 884"/>
                <a:gd name="T113" fmla="*/ 19 h 1781"/>
                <a:gd name="T114" fmla="*/ 0 w 884"/>
                <a:gd name="T115" fmla="*/ 235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205" name="AutoShape 6"/>
          <p:cNvSpPr>
            <a:spLocks noChangeArrowheads="1"/>
          </p:cNvSpPr>
          <p:nvPr/>
        </p:nvSpPr>
        <p:spPr bwMode="auto">
          <a:xfrm>
            <a:off x="2560638" y="34925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" name="AutoShape 7"/>
          <p:cNvSpPr>
            <a:spLocks noChangeArrowheads="1"/>
          </p:cNvSpPr>
          <p:nvPr/>
        </p:nvSpPr>
        <p:spPr bwMode="auto">
          <a:xfrm>
            <a:off x="9542463" y="303530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7" name="AutoShape 8"/>
          <p:cNvSpPr>
            <a:spLocks noChangeArrowheads="1"/>
          </p:cNvSpPr>
          <p:nvPr/>
        </p:nvSpPr>
        <p:spPr bwMode="auto">
          <a:xfrm>
            <a:off x="1731964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08" name="AutoShape 9"/>
          <p:cNvSpPr>
            <a:spLocks noChangeArrowheads="1"/>
          </p:cNvSpPr>
          <p:nvPr/>
        </p:nvSpPr>
        <p:spPr bwMode="auto">
          <a:xfrm>
            <a:off x="4357688" y="3455988"/>
            <a:ext cx="366712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9" name="AutoShape 10"/>
          <p:cNvSpPr>
            <a:spLocks noChangeArrowheads="1"/>
          </p:cNvSpPr>
          <p:nvPr/>
        </p:nvSpPr>
        <p:spPr bwMode="auto">
          <a:xfrm>
            <a:off x="6708776" y="3589338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0" name="AutoShape 11"/>
          <p:cNvSpPr>
            <a:spLocks noChangeArrowheads="1"/>
          </p:cNvSpPr>
          <p:nvPr/>
        </p:nvSpPr>
        <p:spPr bwMode="auto">
          <a:xfrm>
            <a:off x="6362700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1" name="AutoShape 12"/>
          <p:cNvSpPr>
            <a:spLocks noChangeArrowheads="1"/>
          </p:cNvSpPr>
          <p:nvPr/>
        </p:nvSpPr>
        <p:spPr bwMode="auto">
          <a:xfrm>
            <a:off x="5602288" y="2365375"/>
            <a:ext cx="349250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2" name="AutoShape 13"/>
          <p:cNvSpPr>
            <a:spLocks noChangeArrowheads="1"/>
          </p:cNvSpPr>
          <p:nvPr/>
        </p:nvSpPr>
        <p:spPr bwMode="auto">
          <a:xfrm>
            <a:off x="7813675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3" name="AutoShape 14"/>
          <p:cNvSpPr>
            <a:spLocks noChangeArrowheads="1"/>
          </p:cNvSpPr>
          <p:nvPr/>
        </p:nvSpPr>
        <p:spPr bwMode="auto">
          <a:xfrm>
            <a:off x="1524001" y="4700588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14" name="AutoShape 15"/>
          <p:cNvSpPr>
            <a:spLocks noChangeArrowheads="1"/>
          </p:cNvSpPr>
          <p:nvPr/>
        </p:nvSpPr>
        <p:spPr bwMode="auto">
          <a:xfrm>
            <a:off x="8282528" y="764705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" name="AutoShape 16"/>
          <p:cNvSpPr>
            <a:spLocks noChangeArrowheads="1"/>
          </p:cNvSpPr>
          <p:nvPr/>
        </p:nvSpPr>
        <p:spPr bwMode="auto">
          <a:xfrm>
            <a:off x="4910139" y="2971800"/>
            <a:ext cx="350837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6" name="AutoShape 17"/>
          <p:cNvSpPr>
            <a:spLocks noChangeArrowheads="1"/>
          </p:cNvSpPr>
          <p:nvPr/>
        </p:nvSpPr>
        <p:spPr bwMode="auto">
          <a:xfrm>
            <a:off x="5118100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7" name="AutoShape 18"/>
          <p:cNvSpPr>
            <a:spLocks noChangeArrowheads="1"/>
          </p:cNvSpPr>
          <p:nvPr/>
        </p:nvSpPr>
        <p:spPr bwMode="auto">
          <a:xfrm>
            <a:off x="1593850" y="1919288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8" name="AutoShape 19"/>
          <p:cNvSpPr>
            <a:spLocks noChangeArrowheads="1"/>
          </p:cNvSpPr>
          <p:nvPr/>
        </p:nvSpPr>
        <p:spPr bwMode="auto">
          <a:xfrm>
            <a:off x="5602288" y="654274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9" name="AutoShape 20"/>
          <p:cNvSpPr>
            <a:spLocks noChangeArrowheads="1"/>
          </p:cNvSpPr>
          <p:nvPr/>
        </p:nvSpPr>
        <p:spPr bwMode="auto">
          <a:xfrm>
            <a:off x="1316037" y="2616200"/>
            <a:ext cx="350838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0" name="AutoShape 21"/>
          <p:cNvSpPr>
            <a:spLocks noChangeArrowheads="1"/>
          </p:cNvSpPr>
          <p:nvPr/>
        </p:nvSpPr>
        <p:spPr bwMode="auto">
          <a:xfrm>
            <a:off x="1524000" y="3657600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1" name="AutoShape 22"/>
          <p:cNvSpPr>
            <a:spLocks noChangeArrowheads="1"/>
          </p:cNvSpPr>
          <p:nvPr/>
        </p:nvSpPr>
        <p:spPr bwMode="auto">
          <a:xfrm>
            <a:off x="5326063" y="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2" name="AutoShape 23"/>
          <p:cNvSpPr>
            <a:spLocks noChangeArrowheads="1"/>
          </p:cNvSpPr>
          <p:nvPr/>
        </p:nvSpPr>
        <p:spPr bwMode="auto">
          <a:xfrm>
            <a:off x="8988425" y="2005013"/>
            <a:ext cx="350838" cy="39846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3" name="AutoShape 24"/>
          <p:cNvSpPr>
            <a:spLocks noChangeArrowheads="1"/>
          </p:cNvSpPr>
          <p:nvPr/>
        </p:nvSpPr>
        <p:spPr bwMode="auto">
          <a:xfrm>
            <a:off x="9593264" y="44243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24" name="AutoShape 25"/>
          <p:cNvSpPr>
            <a:spLocks noChangeArrowheads="1"/>
          </p:cNvSpPr>
          <p:nvPr/>
        </p:nvSpPr>
        <p:spPr bwMode="auto">
          <a:xfrm>
            <a:off x="4289426" y="504031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" name="AutoShape 26"/>
          <p:cNvSpPr>
            <a:spLocks noChangeArrowheads="1"/>
          </p:cNvSpPr>
          <p:nvPr/>
        </p:nvSpPr>
        <p:spPr bwMode="auto">
          <a:xfrm>
            <a:off x="7675564" y="511016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6" name="AutoShape 27"/>
          <p:cNvSpPr>
            <a:spLocks noChangeArrowheads="1"/>
          </p:cNvSpPr>
          <p:nvPr/>
        </p:nvSpPr>
        <p:spPr bwMode="auto">
          <a:xfrm>
            <a:off x="6430963" y="620688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7" name="AutoShape 28"/>
          <p:cNvSpPr>
            <a:spLocks noChangeArrowheads="1"/>
          </p:cNvSpPr>
          <p:nvPr/>
        </p:nvSpPr>
        <p:spPr bwMode="auto">
          <a:xfrm>
            <a:off x="4298579" y="615591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8" name="AutoShape 29"/>
          <p:cNvSpPr>
            <a:spLocks noChangeArrowheads="1"/>
          </p:cNvSpPr>
          <p:nvPr/>
        </p:nvSpPr>
        <p:spPr bwMode="auto">
          <a:xfrm>
            <a:off x="3252789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229" name="AutoShape 30"/>
          <p:cNvSpPr>
            <a:spLocks noChangeArrowheads="1"/>
          </p:cNvSpPr>
          <p:nvPr/>
        </p:nvSpPr>
        <p:spPr bwMode="auto">
          <a:xfrm>
            <a:off x="8344963" y="4600862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0" name="AutoShape 31"/>
          <p:cNvSpPr>
            <a:spLocks noChangeArrowheads="1"/>
          </p:cNvSpPr>
          <p:nvPr/>
        </p:nvSpPr>
        <p:spPr bwMode="auto">
          <a:xfrm>
            <a:off x="7231350" y="1207828"/>
            <a:ext cx="350837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1" name="AutoShape 32"/>
          <p:cNvSpPr>
            <a:spLocks noChangeArrowheads="1"/>
          </p:cNvSpPr>
          <p:nvPr/>
        </p:nvSpPr>
        <p:spPr bwMode="auto">
          <a:xfrm>
            <a:off x="1800225" y="1797051"/>
            <a:ext cx="350838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62" name="Text Box 223"/>
          <p:cNvSpPr txBox="1">
            <a:spLocks noChangeArrowheads="1"/>
          </p:cNvSpPr>
          <p:nvPr/>
        </p:nvSpPr>
        <p:spPr bwMode="auto">
          <a:xfrm>
            <a:off x="2954308" y="1588962"/>
            <a:ext cx="6462985" cy="2169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TOÁN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063" name="Group 11"/>
          <p:cNvGrpSpPr>
            <a:grpSpLocks/>
          </p:cNvGrpSpPr>
          <p:nvPr/>
        </p:nvGrpSpPr>
        <p:grpSpPr bwMode="auto">
          <a:xfrm>
            <a:off x="1524000" y="4419601"/>
            <a:ext cx="3354388" cy="2466975"/>
            <a:chOff x="2332" y="1554"/>
            <a:chExt cx="1105" cy="1218"/>
          </a:xfrm>
        </p:grpSpPr>
        <p:sp>
          <p:nvSpPr>
            <p:cNvPr id="1065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66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67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68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69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0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1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2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3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4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5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6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7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8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79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0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1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2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3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4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5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6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7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8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89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0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1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2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3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4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5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6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7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8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099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0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1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2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3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4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5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6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7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8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09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0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1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2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3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4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5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6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7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8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19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0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1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2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3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4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5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6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7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8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29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0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1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2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3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5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6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7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8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9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0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1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2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3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4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5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6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7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8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49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0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1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2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3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4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5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6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7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8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59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0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1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2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3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4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5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6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7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8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69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0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1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2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3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4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5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6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7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8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79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0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1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2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3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4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5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6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7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8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89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0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1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2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3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4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5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6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7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8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99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0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1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2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203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3" name="Text Box 223">
            <a:extLst>
              <a:ext uri="{FF2B5EF4-FFF2-40B4-BE49-F238E27FC236}">
                <a16:creationId xmlns:a16="http://schemas.microsoft.com/office/drawing/2014/main" id="{3D56125E-F5AC-2A1A-7D05-C20D8B7A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041" y="4306751"/>
            <a:ext cx="6462985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học: 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</a:rPr>
              <a:t>2022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- 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</a:rPr>
              <a:t>2023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75113" y="15493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0" y="2784657"/>
                <a:ext cx="3011145" cy="134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4657"/>
                <a:ext cx="3011145" cy="1341008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74051" y="2784657"/>
                <a:ext cx="301114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51" y="2784657"/>
                <a:ext cx="3011145" cy="1288686"/>
              </a:xfrm>
              <a:prstGeom prst="rect">
                <a:avLst/>
              </a:prstGeom>
              <a:blipFill>
                <a:blip r:embed="rId4"/>
                <a:stretch>
                  <a:fillRect l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64792" y="2784657"/>
                <a:ext cx="235510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792" y="2784657"/>
                <a:ext cx="2355100" cy="1292598"/>
              </a:xfrm>
              <a:prstGeom prst="rect">
                <a:avLst/>
              </a:prstGeom>
              <a:blipFill>
                <a:blip r:embed="rId5"/>
                <a:stretch>
                  <a:fillRect l="-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3CD729-7CC3-2A59-44B7-793C997A4A2A}"/>
              </a:ext>
            </a:extLst>
          </p:cNvPr>
          <p:cNvSpPr txBox="1"/>
          <p:nvPr/>
        </p:nvSpPr>
        <p:spPr>
          <a:xfrm>
            <a:off x="0" y="2125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/>
              <p:nvPr/>
            </p:nvSpPr>
            <p:spPr>
              <a:xfrm>
                <a:off x="9275937" y="2784657"/>
                <a:ext cx="297585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937" y="2784657"/>
                <a:ext cx="2975851" cy="1292662"/>
              </a:xfrm>
              <a:prstGeom prst="rect">
                <a:avLst/>
              </a:prstGeom>
              <a:blipFill>
                <a:blip r:embed="rId6"/>
                <a:stretch>
                  <a:fillRect l="-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600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7871CE8F-60E1-AB5D-F2AE-BA4641B8DD66}"/>
                  </a:ext>
                </a:extLst>
              </p:cNvPr>
              <p:cNvSpPr txBox="1"/>
              <p:nvPr/>
            </p:nvSpPr>
            <p:spPr>
              <a:xfrm>
                <a:off x="0" y="722203"/>
                <a:ext cx="3011145" cy="134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7871CE8F-60E1-AB5D-F2AE-BA4641B8D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2203"/>
                <a:ext cx="3011145" cy="1341008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A41FD151-EEF5-63FF-AD9F-88C976BBF7C1}"/>
                  </a:ext>
                </a:extLst>
              </p:cNvPr>
              <p:cNvSpPr txBox="1"/>
              <p:nvPr/>
            </p:nvSpPr>
            <p:spPr>
              <a:xfrm>
                <a:off x="917418" y="2881925"/>
                <a:ext cx="3944514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A41FD151-EEF5-63FF-AD9F-88C976BB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18" y="2881925"/>
                <a:ext cx="3944514" cy="1305037"/>
              </a:xfrm>
              <a:prstGeom prst="rect">
                <a:avLst/>
              </a:prstGeom>
              <a:blipFill>
                <a:blip r:embed="rId4"/>
                <a:stretch>
                  <a:fillRect l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D441E488-0AFB-0C20-4132-042F1131D654}"/>
                  </a:ext>
                </a:extLst>
              </p:cNvPr>
              <p:cNvSpPr txBox="1"/>
              <p:nvPr/>
            </p:nvSpPr>
            <p:spPr>
              <a:xfrm>
                <a:off x="4326548" y="2881925"/>
                <a:ext cx="2854837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D441E488-0AFB-0C20-4132-042F1131D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48" y="2881925"/>
                <a:ext cx="2854837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72D7D971-67B8-0728-6E1C-FD4D9211EBCB}"/>
                  </a:ext>
                </a:extLst>
              </p:cNvPr>
              <p:cNvSpPr txBox="1"/>
              <p:nvPr/>
            </p:nvSpPr>
            <p:spPr>
              <a:xfrm>
                <a:off x="5631591" y="2851638"/>
                <a:ext cx="3944514" cy="1301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72D7D971-67B8-0728-6E1C-FD4D9211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91" y="2851638"/>
                <a:ext cx="3944514" cy="1301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1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75113" y="15493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29768" y="3709402"/>
                <a:ext cx="301114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" y="3709402"/>
                <a:ext cx="3011145" cy="1288686"/>
              </a:xfrm>
              <a:prstGeom prst="rect">
                <a:avLst/>
              </a:prstGeom>
              <a:blipFill>
                <a:blip r:embed="rId3"/>
                <a:stretch>
                  <a:fillRect l="-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58654" y="3705490"/>
                <a:ext cx="235510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54" y="3705490"/>
                <a:ext cx="2355100" cy="1292598"/>
              </a:xfrm>
              <a:prstGeom prst="rect">
                <a:avLst/>
              </a:prstGeom>
              <a:blipFill>
                <a:blip r:embed="rId4"/>
                <a:stretch>
                  <a:fillRect l="-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3CD729-7CC3-2A59-44B7-793C997A4A2A}"/>
              </a:ext>
            </a:extLst>
          </p:cNvPr>
          <p:cNvSpPr txBox="1"/>
          <p:nvPr/>
        </p:nvSpPr>
        <p:spPr>
          <a:xfrm>
            <a:off x="0" y="2125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/>
              <p:nvPr/>
            </p:nvSpPr>
            <p:spPr>
              <a:xfrm>
                <a:off x="9075215" y="3705426"/>
                <a:ext cx="297585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15" y="3705426"/>
                <a:ext cx="2975851" cy="1292662"/>
              </a:xfrm>
              <a:prstGeom prst="rect">
                <a:avLst/>
              </a:prstGeom>
              <a:blipFill>
                <a:blip r:embed="rId5"/>
                <a:stretch>
                  <a:fillRect l="-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675F64-C102-4C6D-1728-0D20F77F0A08}"/>
              </a:ext>
            </a:extLst>
          </p:cNvPr>
          <p:cNvSpPr txBox="1"/>
          <p:nvPr/>
        </p:nvSpPr>
        <p:spPr>
          <a:xfrm>
            <a:off x="1336676" y="27826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459EF-CAF8-3BCE-F90D-F8A249D92542}"/>
              </a:ext>
            </a:extLst>
          </p:cNvPr>
          <p:cNvSpPr txBox="1"/>
          <p:nvPr/>
        </p:nvSpPr>
        <p:spPr>
          <a:xfrm>
            <a:off x="5201442" y="278266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98D98-584C-B504-DBC8-661A5BCD0CFA}"/>
              </a:ext>
            </a:extLst>
          </p:cNvPr>
          <p:cNvSpPr txBox="1"/>
          <p:nvPr/>
        </p:nvSpPr>
        <p:spPr>
          <a:xfrm>
            <a:off x="10028378" y="278266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391152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917786" y="1654177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3776" y="3705426"/>
                <a:ext cx="301114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6" y="3705426"/>
                <a:ext cx="3011145" cy="1288686"/>
              </a:xfrm>
              <a:prstGeom prst="rect">
                <a:avLst/>
              </a:prstGeom>
              <a:blipFill>
                <a:blip r:embed="rId3"/>
                <a:stretch>
                  <a:fillRect l="-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58654" y="3705490"/>
                <a:ext cx="235510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654" y="3705490"/>
                <a:ext cx="2355100" cy="1292598"/>
              </a:xfrm>
              <a:prstGeom prst="rect">
                <a:avLst/>
              </a:prstGeom>
              <a:blipFill>
                <a:blip r:embed="rId4"/>
                <a:stretch>
                  <a:fillRect l="-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3CD729-7CC3-2A59-44B7-793C997A4A2A}"/>
              </a:ext>
            </a:extLst>
          </p:cNvPr>
          <p:cNvSpPr txBox="1"/>
          <p:nvPr/>
        </p:nvSpPr>
        <p:spPr>
          <a:xfrm>
            <a:off x="0" y="2125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/>
              <p:nvPr/>
            </p:nvSpPr>
            <p:spPr>
              <a:xfrm>
                <a:off x="9075215" y="3705426"/>
                <a:ext cx="297585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15" y="3705426"/>
                <a:ext cx="2975851" cy="1292662"/>
              </a:xfrm>
              <a:prstGeom prst="rect">
                <a:avLst/>
              </a:prstGeom>
              <a:blipFill>
                <a:blip r:embed="rId5"/>
                <a:stretch>
                  <a:fillRect l="-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675F64-C102-4C6D-1728-0D20F77F0A08}"/>
              </a:ext>
            </a:extLst>
          </p:cNvPr>
          <p:cNvSpPr txBox="1"/>
          <p:nvPr/>
        </p:nvSpPr>
        <p:spPr>
          <a:xfrm>
            <a:off x="1336676" y="27826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459EF-CAF8-3BCE-F90D-F8A249D92542}"/>
              </a:ext>
            </a:extLst>
          </p:cNvPr>
          <p:cNvSpPr txBox="1"/>
          <p:nvPr/>
        </p:nvSpPr>
        <p:spPr>
          <a:xfrm>
            <a:off x="5201442" y="278266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98D98-584C-B504-DBC8-661A5BCD0CFA}"/>
              </a:ext>
            </a:extLst>
          </p:cNvPr>
          <p:cNvSpPr txBox="1"/>
          <p:nvPr/>
        </p:nvSpPr>
        <p:spPr>
          <a:xfrm>
            <a:off x="10028378" y="278266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521037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823737" y="1349347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65816" y="2673193"/>
                <a:ext cx="3011145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16" y="2673193"/>
                <a:ext cx="3011145" cy="978538"/>
              </a:xfrm>
              <a:prstGeom prst="rect">
                <a:avLst/>
              </a:prstGeom>
              <a:blipFill>
                <a:blip r:embed="rId3"/>
                <a:stretch>
                  <a:fillRect l="-708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17365" y="2652404"/>
                <a:ext cx="2355100" cy="981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65" y="2652404"/>
                <a:ext cx="2355100" cy="981423"/>
              </a:xfrm>
              <a:prstGeom prst="rect">
                <a:avLst/>
              </a:prstGeom>
              <a:blipFill>
                <a:blip r:embed="rId4"/>
                <a:stretch>
                  <a:fillRect l="-9044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3CD729-7CC3-2A59-44B7-793C997A4A2A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/>
              <p:nvPr/>
            </p:nvSpPr>
            <p:spPr>
              <a:xfrm>
                <a:off x="9075215" y="2638946"/>
                <a:ext cx="2975851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C2C6BD9A-02D0-1A7F-E5DC-BC41ECA4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15" y="2638946"/>
                <a:ext cx="2975851" cy="981487"/>
              </a:xfrm>
              <a:prstGeom prst="rect">
                <a:avLst/>
              </a:prstGeom>
              <a:blipFill>
                <a:blip r:embed="rId5"/>
                <a:stretch>
                  <a:fillRect l="-7377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675F64-C102-4C6D-1728-0D20F77F0A08}"/>
              </a:ext>
            </a:extLst>
          </p:cNvPr>
          <p:cNvSpPr txBox="1"/>
          <p:nvPr/>
        </p:nvSpPr>
        <p:spPr>
          <a:xfrm>
            <a:off x="1491435" y="200607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459EF-CAF8-3BCE-F90D-F8A249D92542}"/>
              </a:ext>
            </a:extLst>
          </p:cNvPr>
          <p:cNvSpPr txBox="1"/>
          <p:nvPr/>
        </p:nvSpPr>
        <p:spPr>
          <a:xfrm>
            <a:off x="5652095" y="200607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98D98-584C-B504-DBC8-661A5BCD0CFA}"/>
              </a:ext>
            </a:extLst>
          </p:cNvPr>
          <p:cNvSpPr txBox="1"/>
          <p:nvPr/>
        </p:nvSpPr>
        <p:spPr>
          <a:xfrm>
            <a:off x="10256660" y="197182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298F64DA-8499-596B-4356-54007DF83361}"/>
                  </a:ext>
                </a:extLst>
              </p:cNvPr>
              <p:cNvSpPr txBox="1"/>
              <p:nvPr/>
            </p:nvSpPr>
            <p:spPr>
              <a:xfrm>
                <a:off x="823737" y="3743194"/>
                <a:ext cx="965671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298F64DA-8499-596B-4356-54007DF8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37" y="3743194"/>
                <a:ext cx="9656716" cy="924805"/>
              </a:xfrm>
              <a:prstGeom prst="rect">
                <a:avLst/>
              </a:prstGeom>
              <a:blipFill>
                <a:blip r:embed="rId6"/>
                <a:stretch>
                  <a:fillRect l="-189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AB13644D-C727-9675-DF8C-32896550F605}"/>
                  </a:ext>
                </a:extLst>
              </p:cNvPr>
              <p:cNvSpPr txBox="1"/>
              <p:nvPr/>
            </p:nvSpPr>
            <p:spPr>
              <a:xfrm>
                <a:off x="823737" y="4830658"/>
                <a:ext cx="965671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AB13644D-C727-9675-DF8C-32896550F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37" y="4830658"/>
                <a:ext cx="9656716" cy="924805"/>
              </a:xfrm>
              <a:prstGeom prst="rect">
                <a:avLst/>
              </a:prstGeom>
              <a:blipFill>
                <a:blip r:embed="rId7"/>
                <a:stretch>
                  <a:fillRect l="-189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id="{17478645-C5CC-12E8-2DEA-9CEC5C1FCA2B}"/>
                  </a:ext>
                </a:extLst>
              </p:cNvPr>
              <p:cNvSpPr txBox="1"/>
              <p:nvPr/>
            </p:nvSpPr>
            <p:spPr>
              <a:xfrm>
                <a:off x="762543" y="5914150"/>
                <a:ext cx="965671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14">
                <a:extLst>
                  <a:ext uri="{FF2B5EF4-FFF2-40B4-BE49-F238E27FC236}">
                    <a16:creationId xmlns:a16="http://schemas.microsoft.com/office/drawing/2014/main" id="{17478645-C5CC-12E8-2DEA-9CEC5C1FC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3" y="5914150"/>
                <a:ext cx="9656716" cy="924805"/>
              </a:xfrm>
              <a:prstGeom prst="rect">
                <a:avLst/>
              </a:prstGeom>
              <a:blipFill>
                <a:blip r:embed="rId8"/>
                <a:stretch>
                  <a:fillRect l="-189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9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082163" y="1873506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A4E193BA-3D6A-FF27-6455-D5C81200F2EC}"/>
                  </a:ext>
                </a:extLst>
              </p:cNvPr>
              <p:cNvSpPr txBox="1"/>
              <p:nvPr/>
            </p:nvSpPr>
            <p:spPr>
              <a:xfrm>
                <a:off x="1317025" y="2784657"/>
                <a:ext cx="301114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A4E193BA-3D6A-FF27-6455-D5C81200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25" y="2784657"/>
                <a:ext cx="3011145" cy="1288686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DD7884F0-F904-8A8E-E88E-1E21762808A0}"/>
                  </a:ext>
                </a:extLst>
              </p:cNvPr>
              <p:cNvSpPr txBox="1"/>
              <p:nvPr/>
            </p:nvSpPr>
            <p:spPr>
              <a:xfrm>
                <a:off x="6885159" y="2784657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DD7884F0-F904-8A8E-E88E-1E217628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159" y="2784657"/>
                <a:ext cx="3011145" cy="1292598"/>
              </a:xfrm>
              <a:prstGeom prst="rect">
                <a:avLst/>
              </a:prstGeom>
              <a:blipFill>
                <a:blip r:embed="rId4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98208B-1D68-1BFC-E667-182CAF5696E5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4283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827685" y="1479428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A4E193BA-3D6A-FF27-6455-D5C81200F2EC}"/>
                  </a:ext>
                </a:extLst>
              </p:cNvPr>
              <p:cNvSpPr txBox="1"/>
              <p:nvPr/>
            </p:nvSpPr>
            <p:spPr>
              <a:xfrm>
                <a:off x="1287862" y="2199401"/>
                <a:ext cx="3011145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14">
                <a:extLst>
                  <a:ext uri="{FF2B5EF4-FFF2-40B4-BE49-F238E27FC236}">
                    <a16:creationId xmlns:a16="http://schemas.microsoft.com/office/drawing/2014/main" id="{A4E193BA-3D6A-FF27-6455-D5C81200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62" y="2199401"/>
                <a:ext cx="3011145" cy="1288686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DD7884F0-F904-8A8E-E88E-1E21762808A0}"/>
                  </a:ext>
                </a:extLst>
              </p:cNvPr>
              <p:cNvSpPr txBox="1"/>
              <p:nvPr/>
            </p:nvSpPr>
            <p:spPr>
              <a:xfrm>
                <a:off x="7892994" y="2199401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DD7884F0-F904-8A8E-E88E-1E217628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994" y="2199401"/>
                <a:ext cx="3011145" cy="1292598"/>
              </a:xfrm>
              <a:prstGeom prst="rect">
                <a:avLst/>
              </a:prstGeom>
              <a:blipFill>
                <a:blip r:embed="rId4"/>
                <a:stretch>
                  <a:fillRect l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A8ED1864-9D48-1CD6-C027-8140EC46B2BB}"/>
                  </a:ext>
                </a:extLst>
              </p:cNvPr>
              <p:cNvSpPr txBox="1"/>
              <p:nvPr/>
            </p:nvSpPr>
            <p:spPr>
              <a:xfrm>
                <a:off x="1247423" y="3718797"/>
                <a:ext cx="965671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A8ED1864-9D48-1CD6-C027-8140EC46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23" y="3718797"/>
                <a:ext cx="9656716" cy="924805"/>
              </a:xfrm>
              <a:prstGeom prst="rect">
                <a:avLst/>
              </a:prstGeom>
              <a:blipFill>
                <a:blip r:embed="rId5"/>
                <a:stretch>
                  <a:fillRect l="-1957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B9301EC1-2F45-9E8F-E04A-3526AB596CC5}"/>
                  </a:ext>
                </a:extLst>
              </p:cNvPr>
              <p:cNvSpPr txBox="1"/>
              <p:nvPr/>
            </p:nvSpPr>
            <p:spPr>
              <a:xfrm>
                <a:off x="1247423" y="5238193"/>
                <a:ext cx="965671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B9301EC1-2F45-9E8F-E04A-3526AB596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23" y="5238193"/>
                <a:ext cx="9656716" cy="924805"/>
              </a:xfrm>
              <a:prstGeom prst="rect">
                <a:avLst/>
              </a:prstGeom>
              <a:blipFill>
                <a:blip r:embed="rId6"/>
                <a:stretch>
                  <a:fillRect l="-1957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7A84223-C623-23DC-54AB-2B85F31EEBD8}"/>
              </a:ext>
            </a:extLst>
          </p:cNvPr>
          <p:cNvSpPr txBox="1"/>
          <p:nvPr/>
        </p:nvSpPr>
        <p:spPr>
          <a:xfrm>
            <a:off x="-253219" y="-6762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00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1547124" y="1229726"/>
            <a:ext cx="8351788" cy="5084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929928" y="-5631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1717251" y="2639218"/>
            <a:ext cx="76181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TRÒ CHƠI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Ai </a:t>
            </a:r>
            <a:r>
              <a:rPr lang="en-US" sz="8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nhanh</a:t>
            </a:r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nhất</a:t>
            </a:r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9">
            <a:extLst>
              <a:ext uri="{FF2B5EF4-FFF2-40B4-BE49-F238E27FC236}">
                <a16:creationId xmlns:a16="http://schemas.microsoft.com/office/drawing/2014/main" id="{18C4041B-DFDB-5FF0-1C5C-9370366B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942" y="2911220"/>
            <a:ext cx="88392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51" name="Oval 11">
            <a:extLst>
              <a:ext uri="{FF2B5EF4-FFF2-40B4-BE49-F238E27FC236}">
                <a16:creationId xmlns:a16="http://schemas.microsoft.com/office/drawing/2014/main" id="{2F6100A8-662F-CAC4-05F7-CD5852AF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73" y="3950458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10">
            <a:extLst>
              <a:ext uri="{FF2B5EF4-FFF2-40B4-BE49-F238E27FC236}">
                <a16:creationId xmlns:a16="http://schemas.microsoft.com/office/drawing/2014/main" id="{24D2A447-88E4-18A0-C711-4C7522A3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677" y="5265187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8A0AA290-F7B0-97AA-64EE-266EE278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11" y="3946637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60E3CA4D-A3F6-0261-B055-B149F9E5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953" y="395139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2961933-E50C-D6C1-7DB3-06A49B78F041}"/>
              </a:ext>
            </a:extLst>
          </p:cNvPr>
          <p:cNvSpPr/>
          <p:nvPr/>
        </p:nvSpPr>
        <p:spPr>
          <a:xfrm>
            <a:off x="2481713" y="1710862"/>
            <a:ext cx="6656928" cy="1032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59701-483A-7992-7B7D-C53CF60B8907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2" grpId="0"/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208C1B-D2D9-956E-F5B6-BC4497A1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00200"/>
            <a:ext cx="6096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C3FAF521-16CE-3992-4347-F77105AFF865}"/>
                  </a:ext>
                </a:extLst>
              </p:cNvPr>
              <p:cNvSpPr txBox="1"/>
              <p:nvPr/>
            </p:nvSpPr>
            <p:spPr>
              <a:xfrm>
                <a:off x="2950358" y="2506935"/>
                <a:ext cx="456689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C3FAF521-16CE-3992-4347-F77105AFF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58" y="2506935"/>
                <a:ext cx="4566896" cy="889924"/>
              </a:xfrm>
              <a:prstGeom prst="rect">
                <a:avLst/>
              </a:prstGeom>
              <a:blipFill>
                <a:blip r:embed="rId3"/>
                <a:stretch>
                  <a:fillRect l="-186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/>
              <p:nvPr/>
            </p:nvSpPr>
            <p:spPr>
              <a:xfrm>
                <a:off x="2520174" y="3642441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74" y="3642441"/>
                <a:ext cx="3011145" cy="924805"/>
              </a:xfrm>
              <a:prstGeom prst="rect">
                <a:avLst/>
              </a:prstGeom>
              <a:blipFill>
                <a:blip r:embed="rId4"/>
                <a:stretch>
                  <a:fillRect l="-6073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/>
              <p:nvPr/>
            </p:nvSpPr>
            <p:spPr>
              <a:xfrm>
                <a:off x="5660945" y="3682685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45" y="3682685"/>
                <a:ext cx="3011145" cy="924805"/>
              </a:xfrm>
              <a:prstGeom prst="rect">
                <a:avLst/>
              </a:prstGeom>
              <a:blipFill>
                <a:blip r:embed="rId5"/>
                <a:stretch>
                  <a:fillRect l="-627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/>
              <p:nvPr/>
            </p:nvSpPr>
            <p:spPr>
              <a:xfrm>
                <a:off x="8980134" y="3611790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34" y="3611790"/>
                <a:ext cx="3011145" cy="924805"/>
              </a:xfrm>
              <a:prstGeom prst="rect">
                <a:avLst/>
              </a:prstGeom>
              <a:blipFill>
                <a:blip r:embed="rId6"/>
                <a:stretch>
                  <a:fillRect l="-607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/>
              <p:nvPr/>
            </p:nvSpPr>
            <p:spPr>
              <a:xfrm>
                <a:off x="5660944" y="3682684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44" y="3682684"/>
                <a:ext cx="3011145" cy="924805"/>
              </a:xfrm>
              <a:prstGeom prst="rect">
                <a:avLst/>
              </a:prstGeom>
              <a:blipFill>
                <a:blip r:embed="rId7"/>
                <a:stretch>
                  <a:fillRect l="-627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3A49B12-7E5E-9A23-6AA7-72F80EE5C11D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25854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1547124" y="1229726"/>
            <a:ext cx="6374670" cy="5084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929928" y="-5631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1582659" y="2727148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11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/>
              <p:nvPr/>
            </p:nvSpPr>
            <p:spPr>
              <a:xfrm>
                <a:off x="744980" y="4919876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0" y="4919876"/>
                <a:ext cx="3011145" cy="924805"/>
              </a:xfrm>
              <a:prstGeom prst="rect">
                <a:avLst/>
              </a:prstGeom>
              <a:blipFill>
                <a:blip r:embed="rId3"/>
                <a:stretch>
                  <a:fillRect l="-6073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/>
              <p:nvPr/>
            </p:nvSpPr>
            <p:spPr>
              <a:xfrm>
                <a:off x="5715536" y="4979222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36" y="4979222"/>
                <a:ext cx="3011145" cy="924805"/>
              </a:xfrm>
              <a:prstGeom prst="rect">
                <a:avLst/>
              </a:prstGeom>
              <a:blipFill>
                <a:blip r:embed="rId4"/>
                <a:stretch>
                  <a:fillRect l="-627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/>
              <p:nvPr/>
            </p:nvSpPr>
            <p:spPr>
              <a:xfrm>
                <a:off x="9648875" y="5153987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75" y="5153987"/>
                <a:ext cx="3011145" cy="924805"/>
              </a:xfrm>
              <a:prstGeom prst="rect">
                <a:avLst/>
              </a:prstGeom>
              <a:blipFill>
                <a:blip r:embed="rId5"/>
                <a:stretch>
                  <a:fillRect l="-627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/>
              <p:nvPr/>
            </p:nvSpPr>
            <p:spPr>
              <a:xfrm>
                <a:off x="744980" y="4919875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0" y="4919875"/>
                <a:ext cx="3011145" cy="924805"/>
              </a:xfrm>
              <a:prstGeom prst="rect">
                <a:avLst/>
              </a:prstGeom>
              <a:blipFill>
                <a:blip r:embed="rId6"/>
                <a:stretch>
                  <a:fillRect l="-6073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96326C2-DE84-27B0-0251-0B7524D4E386}"/>
                  </a:ext>
                </a:extLst>
              </p:cNvPr>
              <p:cNvSpPr txBox="1"/>
              <p:nvPr/>
            </p:nvSpPr>
            <p:spPr>
              <a:xfrm>
                <a:off x="439470" y="3832787"/>
                <a:ext cx="456689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96326C2-DE84-27B0-0251-0B7524D4E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" y="3832787"/>
                <a:ext cx="4566896" cy="924805"/>
              </a:xfrm>
              <a:prstGeom prst="rect">
                <a:avLst/>
              </a:prstGeom>
              <a:blipFill>
                <a:blip r:embed="rId7"/>
                <a:stretch>
                  <a:fillRect l="-1736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8EC48C0B-DEAA-A475-DD42-4DC762879336}"/>
              </a:ext>
            </a:extLst>
          </p:cNvPr>
          <p:cNvSpPr/>
          <p:nvPr/>
        </p:nvSpPr>
        <p:spPr>
          <a:xfrm>
            <a:off x="439470" y="2198554"/>
            <a:ext cx="5930398" cy="13218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trước ý đúng 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0A6A5D88-1DE7-F33A-2878-271698BECB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8297838" y="1196477"/>
            <a:ext cx="3767516" cy="2293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4B120-6831-3068-BFA0-405642393A0D}"/>
              </a:ext>
            </a:extLst>
          </p:cNvPr>
          <p:cNvSpPr txBox="1"/>
          <p:nvPr/>
        </p:nvSpPr>
        <p:spPr>
          <a:xfrm>
            <a:off x="8677234" y="1905392"/>
            <a:ext cx="3075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1E108-40C5-B20D-CF5B-57EF63E1C3AA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22808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/>
              <p:nvPr/>
            </p:nvSpPr>
            <p:spPr>
              <a:xfrm>
                <a:off x="9648874" y="4947310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EA1D89F3-7A3B-0CDC-2F82-A6B5035F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74" y="4947310"/>
                <a:ext cx="3011145" cy="924805"/>
              </a:xfrm>
              <a:prstGeom prst="rect">
                <a:avLst/>
              </a:prstGeom>
              <a:blipFill>
                <a:blip r:embed="rId3"/>
                <a:stretch>
                  <a:fillRect l="-6275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/>
              <p:nvPr/>
            </p:nvSpPr>
            <p:spPr>
              <a:xfrm>
                <a:off x="5715536" y="4979222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14">
                <a:extLst>
                  <a:ext uri="{FF2B5EF4-FFF2-40B4-BE49-F238E27FC236}">
                    <a16:creationId xmlns:a16="http://schemas.microsoft.com/office/drawing/2014/main" id="{874EA79F-B0FF-B291-B753-4B940F7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36" y="4979222"/>
                <a:ext cx="3011145" cy="924805"/>
              </a:xfrm>
              <a:prstGeom prst="rect">
                <a:avLst/>
              </a:prstGeom>
              <a:blipFill>
                <a:blip r:embed="rId4"/>
                <a:stretch>
                  <a:fillRect l="-627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/>
              <p:nvPr/>
            </p:nvSpPr>
            <p:spPr>
              <a:xfrm>
                <a:off x="1037554" y="5069935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0F55C219-1666-6ABF-CAFD-F01E6EAC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54" y="5069935"/>
                <a:ext cx="3011145" cy="924805"/>
              </a:xfrm>
              <a:prstGeom prst="rect">
                <a:avLst/>
              </a:prstGeom>
              <a:blipFill>
                <a:blip r:embed="rId5"/>
                <a:stretch>
                  <a:fillRect l="-6073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/>
              <p:nvPr/>
            </p:nvSpPr>
            <p:spPr>
              <a:xfrm>
                <a:off x="9644558" y="4955504"/>
                <a:ext cx="3011145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2DD23D0E-391C-1732-9133-E7F5B2AE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58" y="4955504"/>
                <a:ext cx="3011145" cy="924805"/>
              </a:xfrm>
              <a:prstGeom prst="rect">
                <a:avLst/>
              </a:prstGeom>
              <a:blipFill>
                <a:blip r:embed="rId6"/>
                <a:stretch>
                  <a:fillRect l="-607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96326C2-DE84-27B0-0251-0B7524D4E386}"/>
                  </a:ext>
                </a:extLst>
              </p:cNvPr>
              <p:cNvSpPr txBox="1"/>
              <p:nvPr/>
            </p:nvSpPr>
            <p:spPr>
              <a:xfrm>
                <a:off x="439470" y="3832787"/>
                <a:ext cx="4566896" cy="924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796326C2-DE84-27B0-0251-0B7524D4E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" y="3832787"/>
                <a:ext cx="4566896" cy="924805"/>
              </a:xfrm>
              <a:prstGeom prst="rect">
                <a:avLst/>
              </a:prstGeom>
              <a:blipFill>
                <a:blip r:embed="rId7"/>
                <a:stretch>
                  <a:fillRect l="-1736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8EC48C0B-DEAA-A475-DD42-4DC762879336}"/>
              </a:ext>
            </a:extLst>
          </p:cNvPr>
          <p:cNvSpPr/>
          <p:nvPr/>
        </p:nvSpPr>
        <p:spPr>
          <a:xfrm>
            <a:off x="439470" y="2198554"/>
            <a:ext cx="5930398" cy="13218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trước ý đúng 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0A6A5D88-1DE7-F33A-2878-271698BECB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8297838" y="1196477"/>
            <a:ext cx="3767516" cy="2293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4B120-6831-3068-BFA0-405642393A0D}"/>
              </a:ext>
            </a:extLst>
          </p:cNvPr>
          <p:cNvSpPr txBox="1"/>
          <p:nvPr/>
        </p:nvSpPr>
        <p:spPr>
          <a:xfrm>
            <a:off x="8677234" y="1905392"/>
            <a:ext cx="3075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7B96F-9C3A-57BB-79F2-0861662E38D7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0593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4948351" y="1633375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94" y="439838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7332993" y="-74530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4948351" y="375183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E310-D5E0-4D58-82E8-F8ED2BA3E61D}"/>
              </a:ext>
            </a:extLst>
          </p:cNvPr>
          <p:cNvSpPr txBox="1">
            <a:spLocks/>
          </p:cNvSpPr>
          <p:nvPr/>
        </p:nvSpPr>
        <p:spPr>
          <a:xfrm>
            <a:off x="1093741" y="1736188"/>
            <a:ext cx="11676599" cy="1016000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8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117: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trừ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DD85AF-0941-4B18-ACF3-E8E3EBE74E0A}"/>
              </a:ext>
            </a:extLst>
          </p:cNvPr>
          <p:cNvSpPr txBox="1">
            <a:spLocks/>
          </p:cNvSpPr>
          <p:nvPr/>
        </p:nvSpPr>
        <p:spPr>
          <a:xfrm>
            <a:off x="1383116" y="260391"/>
            <a:ext cx="11676599" cy="1857188"/>
          </a:xfrm>
          <a:prstGeom prst="rect">
            <a:avLst/>
          </a:prstGeom>
        </p:spPr>
        <p:txBody>
          <a:bodyPr vert="horz" lIns="91295" tIns="45647" rIns="91295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28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>
              <a:lnSpc>
                <a:spcPct val="120000"/>
              </a:lnSpc>
            </a:pPr>
            <a:r>
              <a:rPr lang="en-US" sz="3733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733" b="1" u="sng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90339" y="252370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77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8">
            <a:extLst>
              <a:ext uri="{FF2B5EF4-FFF2-40B4-BE49-F238E27FC236}">
                <a16:creationId xmlns:a16="http://schemas.microsoft.com/office/drawing/2014/main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1" y="225729"/>
            <a:ext cx="173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28075" y="264677"/>
                <a:ext cx="10259714" cy="1303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0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75" y="264677"/>
                <a:ext cx="10259714" cy="1303434"/>
              </a:xfrm>
              <a:prstGeom prst="rect">
                <a:avLst/>
              </a:prstGeom>
              <a:blipFill>
                <a:blip r:embed="rId3"/>
                <a:stretch>
                  <a:fillRect l="-1545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2932645" y="3946127"/>
            <a:ext cx="367351" cy="3032246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15887" y="5645933"/>
                <a:ext cx="953877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87" y="5645933"/>
                <a:ext cx="953877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24468" y="1033766"/>
            <a:ext cx="7245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476676" y="4470173"/>
            <a:ext cx="367351" cy="1984152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470036" y="5645925"/>
            <a:ext cx="953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3791934" y="737832"/>
            <a:ext cx="581458" cy="4964931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29785"/>
              </p:ext>
            </p:extLst>
          </p:nvPr>
        </p:nvGraphicFramePr>
        <p:xfrm>
          <a:off x="1636030" y="3545912"/>
          <a:ext cx="5959037" cy="174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037">
                  <a:extLst>
                    <a:ext uri="{9D8B030D-6E8A-4147-A177-3AD203B41FA5}">
                      <a16:colId xmlns:a16="http://schemas.microsoft.com/office/drawing/2014/main" val="414266913"/>
                    </a:ext>
                  </a:extLst>
                </a:gridCol>
              </a:tblGrid>
              <a:tr h="174397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511"/>
                  </a:ext>
                </a:extLst>
              </a:tr>
            </a:tbl>
          </a:graphicData>
        </a:graphic>
      </p:graphicFrame>
      <p:sp>
        <p:nvSpPr>
          <p:cNvPr id="7" name="Rectangle 88">
            <a:extLst>
              <a:ext uri="{FF2B5EF4-FFF2-40B4-BE49-F238E27FC236}">
                <a16:creationId xmlns:a16="http://schemas.microsoft.com/office/drawing/2014/main" id="{C848E72A-5209-A270-78FE-7232F333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734" y="3535990"/>
            <a:ext cx="997987" cy="174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F83C58AB-4E53-E538-CF61-53471374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283" y="3534597"/>
            <a:ext cx="997987" cy="174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38846A3D-DCF2-6EA4-1936-6AB8372F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455" y="3528942"/>
            <a:ext cx="997987" cy="174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CAEC3CB7-FCE0-F28D-6D57-442304B1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05" y="3540257"/>
            <a:ext cx="997987" cy="174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88">
            <a:extLst>
              <a:ext uri="{FF2B5EF4-FFF2-40B4-BE49-F238E27FC236}">
                <a16:creationId xmlns:a16="http://schemas.microsoft.com/office/drawing/2014/main" id="{F32ACB79-0E7E-8111-12AF-0029AC6B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440" y="3528543"/>
            <a:ext cx="997987" cy="17439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098E3259-0FA8-145F-6B0F-F4209F1081F8}"/>
                  </a:ext>
                </a:extLst>
              </p:cNvPr>
              <p:cNvSpPr txBox="1"/>
              <p:nvPr/>
            </p:nvSpPr>
            <p:spPr>
              <a:xfrm>
                <a:off x="3978472" y="2044272"/>
                <a:ext cx="953877" cy="1177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14">
                <a:extLst>
                  <a:ext uri="{FF2B5EF4-FFF2-40B4-BE49-F238E27FC236}">
                    <a16:creationId xmlns:a16="http://schemas.microsoft.com/office/drawing/2014/main" id="{098E3259-0FA8-145F-6B0F-F4209F10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72" y="2044272"/>
                <a:ext cx="953877" cy="1177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8" grpId="0" animBg="1"/>
      <p:bldP spid="9" grpId="0"/>
      <p:bldP spid="10" grpId="0"/>
      <p:bldP spid="13" grpId="0" animBg="1"/>
      <p:bldP spid="14" grpId="0"/>
      <p:bldP spid="15" grpId="0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8">
            <a:extLst>
              <a:ext uri="{FF2B5EF4-FFF2-40B4-BE49-F238E27FC236}">
                <a16:creationId xmlns:a16="http://schemas.microsoft.com/office/drawing/2014/main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61" y="225729"/>
            <a:ext cx="173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9185" y="4753056"/>
                <a:ext cx="8968912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85" y="4753056"/>
                <a:ext cx="8968912" cy="1202252"/>
              </a:xfrm>
              <a:prstGeom prst="rect">
                <a:avLst/>
              </a:prstGeom>
              <a:blipFill>
                <a:blip r:embed="rId3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 rot="16200000">
            <a:off x="3469834" y="1163754"/>
            <a:ext cx="367351" cy="3442448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47975" y="3068661"/>
                <a:ext cx="953877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75" y="3068661"/>
                <a:ext cx="953877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/>
          <p:cNvSpPr/>
          <p:nvPr/>
        </p:nvSpPr>
        <p:spPr>
          <a:xfrm rot="16200000">
            <a:off x="6341192" y="1734851"/>
            <a:ext cx="367351" cy="2300263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90424" y="3068660"/>
                <a:ext cx="953877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424" y="3068660"/>
                <a:ext cx="953877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/>
          <p:cNvSpPr/>
          <p:nvPr/>
        </p:nvSpPr>
        <p:spPr>
          <a:xfrm rot="5400000">
            <a:off x="4512912" y="-2228330"/>
            <a:ext cx="581458" cy="5742711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78863" y="-140775"/>
                <a:ext cx="9538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63" y="-140775"/>
                <a:ext cx="95387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86599"/>
              </p:ext>
            </p:extLst>
          </p:nvPr>
        </p:nvGraphicFramePr>
        <p:xfrm>
          <a:off x="1932284" y="957327"/>
          <a:ext cx="6884899" cy="174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899">
                  <a:extLst>
                    <a:ext uri="{9D8B030D-6E8A-4147-A177-3AD203B41FA5}">
                      <a16:colId xmlns:a16="http://schemas.microsoft.com/office/drawing/2014/main" val="414266913"/>
                    </a:ext>
                  </a:extLst>
                </a:gridCol>
              </a:tblGrid>
              <a:tr h="174396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51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78783"/>
              </p:ext>
            </p:extLst>
          </p:nvPr>
        </p:nvGraphicFramePr>
        <p:xfrm>
          <a:off x="1932285" y="957321"/>
          <a:ext cx="3442450" cy="171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450">
                  <a:extLst>
                    <a:ext uri="{9D8B030D-6E8A-4147-A177-3AD203B41FA5}">
                      <a16:colId xmlns:a16="http://schemas.microsoft.com/office/drawing/2014/main" val="414266913"/>
                    </a:ext>
                  </a:extLst>
                </a:gridCol>
              </a:tblGrid>
              <a:tr h="17126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51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94781"/>
              </p:ext>
            </p:extLst>
          </p:nvPr>
        </p:nvGraphicFramePr>
        <p:xfrm>
          <a:off x="5374735" y="957314"/>
          <a:ext cx="2300263" cy="174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63">
                  <a:extLst>
                    <a:ext uri="{9D8B030D-6E8A-4147-A177-3AD203B41FA5}">
                      <a16:colId xmlns:a16="http://schemas.microsoft.com/office/drawing/2014/main" val="414266913"/>
                    </a:ext>
                  </a:extLst>
                </a:gridCol>
              </a:tblGrid>
              <a:tr h="1743977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511"/>
                  </a:ext>
                </a:extLst>
              </a:tr>
            </a:tbl>
          </a:graphicData>
        </a:graphic>
      </p:graphicFrame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FF8D12B9-9A90-0578-53A8-CEE11508A07E}"/>
              </a:ext>
            </a:extLst>
          </p:cNvPr>
          <p:cNvSpPr txBox="1"/>
          <p:nvPr/>
        </p:nvSpPr>
        <p:spPr>
          <a:xfrm>
            <a:off x="0" y="4398580"/>
            <a:ext cx="105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0209" y="1428570"/>
                <a:ext cx="8968912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9" y="1428570"/>
                <a:ext cx="8968912" cy="1202252"/>
              </a:xfrm>
              <a:prstGeom prst="rect">
                <a:avLst/>
              </a:prstGeom>
              <a:blipFill>
                <a:blip r:embed="rId3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09" y="3495323"/>
            <a:ext cx="1417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* Ta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2083310" y="3157058"/>
                <a:ext cx="237581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310" y="3157058"/>
                <a:ext cx="2375816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6628233" y="3108841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8233" y="3108841"/>
                <a:ext cx="681102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"/>
              <p:cNvSpPr txBox="1">
                <a:spLocks noChangeArrowheads="1"/>
              </p:cNvSpPr>
              <p:nvPr/>
            </p:nvSpPr>
            <p:spPr bwMode="auto">
              <a:xfrm>
                <a:off x="4374234" y="3135785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4234" y="3135785"/>
                <a:ext cx="2348963" cy="1257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55073"/>
            <a:ext cx="12192000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DB353-A1C5-5B2B-E3FC-EAD31681FEF8}"/>
              </a:ext>
            </a:extLst>
          </p:cNvPr>
          <p:cNvSpPr txBox="1"/>
          <p:nvPr/>
        </p:nvSpPr>
        <p:spPr>
          <a:xfrm>
            <a:off x="0" y="2125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8" grpId="0"/>
      <p:bldP spid="49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53496" y="3528911"/>
                <a:ext cx="6149496" cy="8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96" y="3528911"/>
                <a:ext cx="6149496" cy="810991"/>
              </a:xfrm>
              <a:prstGeom prst="rect">
                <a:avLst/>
              </a:prstGeom>
              <a:blipFill>
                <a:blip r:embed="rId3"/>
                <a:stretch>
                  <a:fillRect l="-2478" r="-1388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1" y="4886764"/>
            <a:ext cx="1260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* Ta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1145422" y="4695046"/>
                <a:ext cx="2375816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422" y="4695046"/>
                <a:ext cx="2375816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4820123" y="4584406"/>
                <a:ext cx="681102" cy="101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0123" y="4584406"/>
                <a:ext cx="681102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"/>
              <p:cNvSpPr txBox="1">
                <a:spLocks noChangeArrowheads="1"/>
              </p:cNvSpPr>
              <p:nvPr/>
            </p:nvSpPr>
            <p:spPr bwMode="auto">
              <a:xfrm>
                <a:off x="2972630" y="4695046"/>
                <a:ext cx="2348963" cy="102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2630" y="4695046"/>
                <a:ext cx="2348963" cy="1027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003" y="5962058"/>
            <a:ext cx="12077478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DB353-A1C5-5B2B-E3FC-EAD31681FEF8}"/>
              </a:ext>
            </a:extLst>
          </p:cNvPr>
          <p:cNvSpPr txBox="1"/>
          <p:nvPr/>
        </p:nvSpPr>
        <p:spPr>
          <a:xfrm>
            <a:off x="0" y="2125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C12B226-046D-CD59-9AEF-6F29E1C8F475}"/>
              </a:ext>
            </a:extLst>
          </p:cNvPr>
          <p:cNvSpPr/>
          <p:nvPr/>
        </p:nvSpPr>
        <p:spPr>
          <a:xfrm rot="16200000">
            <a:off x="8688815" y="4057302"/>
            <a:ext cx="367351" cy="1992196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DD5DD336-AAD1-931C-9369-F3D93A205E4C}"/>
                  </a:ext>
                </a:extLst>
              </p:cNvPr>
              <p:cNvSpPr txBox="1"/>
              <p:nvPr/>
            </p:nvSpPr>
            <p:spPr>
              <a:xfrm>
                <a:off x="8203026" y="5093167"/>
                <a:ext cx="95387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14">
                <a:extLst>
                  <a:ext uri="{FF2B5EF4-FFF2-40B4-BE49-F238E27FC236}">
                    <a16:creationId xmlns:a16="http://schemas.microsoft.com/office/drawing/2014/main" id="{DD5DD336-AAD1-931C-9369-F3D93A205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026" y="5093167"/>
                <a:ext cx="95387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ECFD8E1F-F900-07E2-4DEA-16A5329D10AC}"/>
              </a:ext>
            </a:extLst>
          </p:cNvPr>
          <p:cNvSpPr/>
          <p:nvPr/>
        </p:nvSpPr>
        <p:spPr>
          <a:xfrm rot="16200000">
            <a:off x="10335584" y="4327637"/>
            <a:ext cx="367351" cy="1301343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6" name="Hộp Văn bản 14">
            <a:extLst>
              <a:ext uri="{FF2B5EF4-FFF2-40B4-BE49-F238E27FC236}">
                <a16:creationId xmlns:a16="http://schemas.microsoft.com/office/drawing/2014/main" id="{BB307EAA-A42F-1D05-90F3-5FF296083817}"/>
              </a:ext>
            </a:extLst>
          </p:cNvPr>
          <p:cNvSpPr txBox="1"/>
          <p:nvPr/>
        </p:nvSpPr>
        <p:spPr>
          <a:xfrm>
            <a:off x="9965255" y="5205684"/>
            <a:ext cx="953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F6A867A-8E21-81EE-E3AE-44C403ADA419}"/>
              </a:ext>
            </a:extLst>
          </p:cNvPr>
          <p:cNvSpPr/>
          <p:nvPr/>
        </p:nvSpPr>
        <p:spPr>
          <a:xfrm rot="5400000">
            <a:off x="9399482" y="1512374"/>
            <a:ext cx="280950" cy="3327129"/>
          </a:xfrm>
          <a:prstGeom prst="leftBrace">
            <a:avLst>
              <a:gd name="adj1" fmla="val 102134"/>
              <a:gd name="adj2" fmla="val 492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5FB9C-9BA7-2D50-B2B6-BAE6278C3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1823"/>
              </p:ext>
            </p:extLst>
          </p:nvPr>
        </p:nvGraphicFramePr>
        <p:xfrm>
          <a:off x="7876393" y="3387659"/>
          <a:ext cx="4051750" cy="14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750">
                  <a:extLst>
                    <a:ext uri="{9D8B030D-6E8A-4147-A177-3AD203B41FA5}">
                      <a16:colId xmlns:a16="http://schemas.microsoft.com/office/drawing/2014/main" val="414266913"/>
                    </a:ext>
                  </a:extLst>
                </a:gridCol>
              </a:tblGrid>
              <a:tr h="144957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5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F0DBCBDE-61A1-8591-BC0A-7CE3577B5A9D}"/>
                  </a:ext>
                </a:extLst>
              </p:cNvPr>
              <p:cNvSpPr txBox="1"/>
              <p:nvPr/>
            </p:nvSpPr>
            <p:spPr>
              <a:xfrm>
                <a:off x="9435969" y="2300876"/>
                <a:ext cx="953877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F0DBCBDE-61A1-8591-BC0A-7CE3577B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969" y="2300876"/>
                <a:ext cx="953877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43D90-E60B-9BD7-9009-B0720B70B2BC}"/>
                  </a:ext>
                </a:extLst>
              </p:cNvPr>
              <p:cNvSpPr txBox="1"/>
              <p:nvPr/>
            </p:nvSpPr>
            <p:spPr>
              <a:xfrm>
                <a:off x="477672" y="1481007"/>
                <a:ext cx="11115236" cy="1303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43D90-E60B-9BD7-9009-B0720B70B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1481007"/>
                <a:ext cx="11115236" cy="1303434"/>
              </a:xfrm>
              <a:prstGeom prst="rect">
                <a:avLst/>
              </a:prstGeom>
              <a:blipFill>
                <a:blip r:embed="rId9"/>
                <a:stretch>
                  <a:fillRect l="-1371" r="-658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88">
            <a:extLst>
              <a:ext uri="{FF2B5EF4-FFF2-40B4-BE49-F238E27FC236}">
                <a16:creationId xmlns:a16="http://schemas.microsoft.com/office/drawing/2014/main" id="{84DFA0BA-7F33-28E8-CC5A-84817817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237" y="3406464"/>
            <a:ext cx="668257" cy="141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88">
            <a:extLst>
              <a:ext uri="{FF2B5EF4-FFF2-40B4-BE49-F238E27FC236}">
                <a16:creationId xmlns:a16="http://schemas.microsoft.com/office/drawing/2014/main" id="{A7F34116-CD57-3C2C-892D-9A835743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542" y="3406464"/>
            <a:ext cx="668257" cy="141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88">
            <a:extLst>
              <a:ext uri="{FF2B5EF4-FFF2-40B4-BE49-F238E27FC236}">
                <a16:creationId xmlns:a16="http://schemas.microsoft.com/office/drawing/2014/main" id="{57ABBF0F-D593-AB9A-0097-3D9A3399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331" y="3395690"/>
            <a:ext cx="668257" cy="141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2FE01632-4AF2-09D3-94B5-1D958471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074" y="3409009"/>
            <a:ext cx="668257" cy="141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88">
            <a:extLst>
              <a:ext uri="{FF2B5EF4-FFF2-40B4-BE49-F238E27FC236}">
                <a16:creationId xmlns:a16="http://schemas.microsoft.com/office/drawing/2014/main" id="{7FCE158A-462E-F9AD-5980-FDDF776C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393" y="3395690"/>
            <a:ext cx="668257" cy="141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8" grpId="0"/>
      <p:bldP spid="49" grpId="0"/>
      <p:bldP spid="61" grpId="0" animBg="1"/>
      <p:bldP spid="2" grpId="0" animBg="1"/>
      <p:bldP spid="3" grpId="0"/>
      <p:bldP spid="4" grpId="0" animBg="1"/>
      <p:bldP spid="6" grpId="0"/>
      <p:bldP spid="7" grpId="0" animBg="1"/>
      <p:bldP spid="14" grpId="0"/>
      <p:bldP spid="15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2039686" y="1694727"/>
            <a:ext cx="6374670" cy="5084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990967" y="-136002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2039686" y="3713393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375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840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Arial-Rounded</vt:lpstr>
      <vt:lpstr>Calibri</vt:lpstr>
      <vt:lpstr>Calibri Light</vt:lpstr>
      <vt:lpstr>Cambria Math</vt:lpstr>
      <vt:lpstr>HP001</vt:lpstr>
      <vt:lpstr>Times New Roman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115</cp:revision>
  <dcterms:created xsi:type="dcterms:W3CDTF">2022-02-06T13:31:38Z</dcterms:created>
  <dcterms:modified xsi:type="dcterms:W3CDTF">2023-02-26T14:14:24Z</dcterms:modified>
</cp:coreProperties>
</file>