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6"/>
  </p:notesMasterIdLst>
  <p:handoutMasterIdLst>
    <p:handoutMasterId r:id="rId27"/>
  </p:handoutMasterIdLst>
  <p:sldIdLst>
    <p:sldId id="258" r:id="rId3"/>
    <p:sldId id="307" r:id="rId4"/>
    <p:sldId id="308" r:id="rId5"/>
    <p:sldId id="257" r:id="rId6"/>
    <p:sldId id="262" r:id="rId7"/>
    <p:sldId id="263" r:id="rId8"/>
    <p:sldId id="312" r:id="rId9"/>
    <p:sldId id="303" r:id="rId10"/>
    <p:sldId id="313" r:id="rId11"/>
    <p:sldId id="324" r:id="rId12"/>
    <p:sldId id="315" r:id="rId13"/>
    <p:sldId id="322" r:id="rId14"/>
    <p:sldId id="316" r:id="rId15"/>
    <p:sldId id="304" r:id="rId16"/>
    <p:sldId id="325" r:id="rId17"/>
    <p:sldId id="317" r:id="rId18"/>
    <p:sldId id="326" r:id="rId19"/>
    <p:sldId id="327" r:id="rId20"/>
    <p:sldId id="319" r:id="rId21"/>
    <p:sldId id="320" r:id="rId22"/>
    <p:sldId id="321" r:id="rId23"/>
    <p:sldId id="286" r:id="rId24"/>
    <p:sldId id="259" r:id="rId25"/>
  </p:sldIdLst>
  <p:sldSz cx="9144000" cy="5143500" type="screen16x9"/>
  <p:notesSz cx="7102475" cy="10234613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16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0000CC"/>
    <a:srgbClr val="006C31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222" autoAdjust="0"/>
    <p:restoredTop sz="94660"/>
  </p:normalViewPr>
  <p:slideViewPr>
    <p:cSldViewPr>
      <p:cViewPr varScale="1">
        <p:scale>
          <a:sx n="88" d="100"/>
          <a:sy n="88" d="100"/>
        </p:scale>
        <p:origin x="258" y="96"/>
      </p:cViewPr>
      <p:guideLst>
        <p:guide orient="horz" pos="2160"/>
        <p:guide pos="2880"/>
        <p:guide orient="horz" pos="162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6" d="100"/>
        <a:sy n="5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511731"/>
          </a:xfrm>
          <a:prstGeom prst="rect">
            <a:avLst/>
          </a:prstGeom>
        </p:spPr>
        <p:txBody>
          <a:bodyPr vert="horz" lIns="99066" tIns="49533" rIns="99066" bIns="49533" rtlCol="0"/>
          <a:lstStyle>
            <a:lvl1pPr algn="l">
              <a:defRPr sz="13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3092" y="0"/>
            <a:ext cx="3077739" cy="511731"/>
          </a:xfrm>
          <a:prstGeom prst="rect">
            <a:avLst/>
          </a:prstGeom>
        </p:spPr>
        <p:txBody>
          <a:bodyPr vert="horz" lIns="99066" tIns="49533" rIns="99066" bIns="49533" rtlCol="0"/>
          <a:lstStyle>
            <a:lvl1pPr algn="r">
              <a:defRPr sz="1300"/>
            </a:lvl1pPr>
          </a:lstStyle>
          <a:p>
            <a:fld id="{84B26BF2-75F1-4369-AB77-9C93A75DDFCF}" type="datetimeFigureOut">
              <a:rPr lang="vi-VN" smtClean="0"/>
              <a:pPr/>
              <a:t>30/08/2021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721106"/>
            <a:ext cx="3077739" cy="511731"/>
          </a:xfrm>
          <a:prstGeom prst="rect">
            <a:avLst/>
          </a:prstGeom>
        </p:spPr>
        <p:txBody>
          <a:bodyPr vert="horz" lIns="99066" tIns="49533" rIns="99066" bIns="49533" rtlCol="0" anchor="b"/>
          <a:lstStyle>
            <a:lvl1pPr algn="l">
              <a:defRPr sz="1300"/>
            </a:lvl1pPr>
          </a:lstStyle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3092" y="9721106"/>
            <a:ext cx="3077739" cy="511731"/>
          </a:xfrm>
          <a:prstGeom prst="rect">
            <a:avLst/>
          </a:prstGeom>
        </p:spPr>
        <p:txBody>
          <a:bodyPr vert="horz" lIns="99066" tIns="49533" rIns="99066" bIns="49533" rtlCol="0" anchor="b"/>
          <a:lstStyle>
            <a:lvl1pPr algn="r">
              <a:defRPr sz="1300"/>
            </a:lvl1pPr>
          </a:lstStyle>
          <a:p>
            <a:fld id="{0C7D6A28-034B-4518-8867-A9AA058529D8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2813041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511731"/>
          </a:xfrm>
          <a:prstGeom prst="rect">
            <a:avLst/>
          </a:prstGeom>
        </p:spPr>
        <p:txBody>
          <a:bodyPr vert="horz" lIns="99066" tIns="49533" rIns="99066" bIns="49533" rtlCol="0"/>
          <a:lstStyle>
            <a:lvl1pPr algn="l">
              <a:defRPr sz="1300">
                <a:latin typeface="Times New Roman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092" y="0"/>
            <a:ext cx="3077739" cy="511731"/>
          </a:xfrm>
          <a:prstGeom prst="rect">
            <a:avLst/>
          </a:prstGeom>
        </p:spPr>
        <p:txBody>
          <a:bodyPr vert="horz" lIns="99066" tIns="49533" rIns="99066" bIns="49533" rtlCol="0"/>
          <a:lstStyle>
            <a:lvl1pPr algn="r">
              <a:defRPr sz="1300">
                <a:latin typeface="Times New Roman" pitchFamily="18" charset="0"/>
              </a:defRPr>
            </a:lvl1pPr>
          </a:lstStyle>
          <a:p>
            <a:fld id="{43E9A9E3-5C3D-40AF-A887-C39095A61F6E}" type="datetimeFigureOut">
              <a:rPr lang="en-US" smtClean="0"/>
              <a:pPr/>
              <a:t>30-Aug-21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1288" y="768350"/>
            <a:ext cx="6819900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66" tIns="49533" rIns="99066" bIns="49533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248" y="4861441"/>
            <a:ext cx="5681980" cy="4605576"/>
          </a:xfrm>
          <a:prstGeom prst="rect">
            <a:avLst/>
          </a:prstGeom>
        </p:spPr>
        <p:txBody>
          <a:bodyPr vert="horz" lIns="99066" tIns="49533" rIns="99066" bIns="49533" rtlCol="0"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721106"/>
            <a:ext cx="3077739" cy="511731"/>
          </a:xfrm>
          <a:prstGeom prst="rect">
            <a:avLst/>
          </a:prstGeom>
        </p:spPr>
        <p:txBody>
          <a:bodyPr vert="horz" lIns="99066" tIns="49533" rIns="99066" bIns="49533" rtlCol="0" anchor="b"/>
          <a:lstStyle>
            <a:lvl1pPr algn="l">
              <a:defRPr sz="1300">
                <a:latin typeface="Times New Roman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092" y="9721106"/>
            <a:ext cx="3077739" cy="511731"/>
          </a:xfrm>
          <a:prstGeom prst="rect">
            <a:avLst/>
          </a:prstGeom>
        </p:spPr>
        <p:txBody>
          <a:bodyPr vert="horz" lIns="99066" tIns="49533" rIns="99066" bIns="49533" rtlCol="0" anchor="b"/>
          <a:lstStyle>
            <a:lvl1pPr algn="r">
              <a:defRPr sz="1300">
                <a:latin typeface="Times New Roman" pitchFamily="18" charset="0"/>
              </a:defRPr>
            </a:lvl1pPr>
          </a:lstStyle>
          <a:p>
            <a:fld id="{250229DA-6633-4CFB-B925-423501EA319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77904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288" y="768350"/>
            <a:ext cx="6819900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0229DA-6633-4CFB-B925-423501EA319D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34466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0229DA-6633-4CFB-B925-423501EA319D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14877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0229DA-6633-4CFB-B925-423501EA319D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48303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0229DA-6633-4CFB-B925-423501EA319D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06254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GV </a:t>
            </a:r>
            <a:r>
              <a:rPr lang="en-US" dirty="0" err="1" smtClean="0"/>
              <a:t>giới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thiệu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về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thông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số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định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dạng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riêng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trước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khi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hiện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Bài</a:t>
            </a:r>
            <a:r>
              <a:rPr lang="en-US" baseline="0" dirty="0" smtClean="0"/>
              <a:t>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0229DA-6633-4CFB-B925-423501EA319D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77182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0229DA-6633-4CFB-B925-423501EA319D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47988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0229DA-6633-4CFB-B925-423501EA319D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37835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0229DA-6633-4CFB-B925-423501EA319D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08474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FDE79-8FE0-4437-A876-85A3E12DF21D}" type="datetime1">
              <a:rPr lang="vi-VN" smtClean="0"/>
              <a:pPr/>
              <a:t>30/08/2021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637EC-8893-46A8-9DEA-B590A4DDF443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672603-4E88-463B-9448-79F29C30C85C}" type="datetime1">
              <a:rPr lang="vi-VN" smtClean="0"/>
              <a:pPr/>
              <a:t>30/08/2021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637EC-8893-46A8-9DEA-B590A4DDF443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BAAD4-F9FF-492C-A277-E2BA922822B7}" type="datetime1">
              <a:rPr lang="vi-VN" smtClean="0"/>
              <a:pPr/>
              <a:t>30/08/2021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637EC-8893-46A8-9DEA-B590A4DDF443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194724-A1C7-4E61-B08C-803625DCB7ED}" type="datetime1">
              <a:rPr lang="vi-VN" smtClean="0"/>
              <a:pPr/>
              <a:t>30/08/2021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60DA4-2837-4DC0-9756-978CA16F959E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45ADF-2580-4963-B924-2D915A61A545}" type="datetime1">
              <a:rPr lang="vi-VN" smtClean="0"/>
              <a:pPr/>
              <a:t>30/08/2021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60DA4-2837-4DC0-9756-978CA16F959E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5AD409-F8CA-4014-86D6-C2A349AE233A}" type="datetime1">
              <a:rPr lang="vi-VN" smtClean="0"/>
              <a:pPr/>
              <a:t>30/08/2021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60DA4-2837-4DC0-9756-978CA16F959E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A90C2-17EB-4FAB-9657-FC923A2D72F5}" type="datetime1">
              <a:rPr lang="vi-VN" smtClean="0"/>
              <a:pPr/>
              <a:t>30/08/2021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60DA4-2837-4DC0-9756-978CA16F959E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54EFB-BE2E-4412-BBB1-0E71FDECD317}" type="datetime1">
              <a:rPr lang="vi-VN" smtClean="0"/>
              <a:pPr/>
              <a:t>30/08/2021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60DA4-2837-4DC0-9756-978CA16F959E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784102-D5F4-40DC-9BC0-596FCABD5831}" type="datetime1">
              <a:rPr lang="vi-VN" smtClean="0"/>
              <a:pPr/>
              <a:t>30/08/2021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60DA4-2837-4DC0-9756-978CA16F959E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C4C19-776B-4000-B65C-71F0B55B1D0D}" type="datetime1">
              <a:rPr lang="vi-VN" smtClean="0"/>
              <a:pPr/>
              <a:t>30/08/2021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60DA4-2837-4DC0-9756-978CA16F959E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48F1FF-42B2-468C-BA1E-355CDEC3CF70}" type="datetime1">
              <a:rPr lang="vi-VN" smtClean="0"/>
              <a:pPr/>
              <a:t>30/08/2021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60DA4-2837-4DC0-9756-978CA16F959E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4FB76-AB77-4062-9092-11138CE5089F}" type="datetime1">
              <a:rPr lang="vi-VN" smtClean="0"/>
              <a:pPr/>
              <a:t>30/08/2021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637EC-8893-46A8-9DEA-B590A4DDF443}" type="slidenum">
              <a:rPr lang="vi-VN" smtClean="0"/>
              <a:pPr/>
              <a:t>‹#›</a:t>
            </a:fld>
            <a:endParaRPr lang="vi-VN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84ED2-78AF-4CC2-A067-59109E8D9834}" type="datetime1">
              <a:rPr lang="vi-VN" smtClean="0"/>
              <a:pPr/>
              <a:t>30/08/2021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60DA4-2837-4DC0-9756-978CA16F959E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E56F7E-E581-4309-AA03-A8EBBCE74C56}" type="datetime1">
              <a:rPr lang="vi-VN" smtClean="0"/>
              <a:pPr/>
              <a:t>30/08/2021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60DA4-2837-4DC0-9756-978CA16F959E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445039-A475-4A26-9160-78397642FBD1}" type="datetime1">
              <a:rPr lang="vi-VN" smtClean="0"/>
              <a:pPr/>
              <a:t>30/08/2021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60DA4-2837-4DC0-9756-978CA16F959E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0B6722-183D-4FA8-9DA9-33BE5C41B643}" type="datetime1">
              <a:rPr lang="vi-VN" smtClean="0"/>
              <a:pPr/>
              <a:t>30/08/2021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637EC-8893-46A8-9DEA-B590A4DDF443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2FF5C-22AD-4B00-8F21-72AA53112EE7}" type="datetime1">
              <a:rPr lang="vi-VN" smtClean="0"/>
              <a:pPr/>
              <a:t>30/08/2021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637EC-8893-46A8-9DEA-B590A4DDF443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824D9-9F5A-46E3-B364-722C56E27202}" type="datetime1">
              <a:rPr lang="vi-VN" smtClean="0"/>
              <a:pPr/>
              <a:t>30/08/2021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637EC-8893-46A8-9DEA-B590A4DDF443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E4BC6D-BA71-4605-9EA2-877612F1ED41}" type="datetime1">
              <a:rPr lang="vi-VN" smtClean="0"/>
              <a:pPr/>
              <a:t>30/08/2021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637EC-8893-46A8-9DEA-B590A4DDF443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44D090-FFAA-4149-9AD3-C80AFE55C63B}" type="datetime1">
              <a:rPr lang="vi-VN" smtClean="0"/>
              <a:pPr/>
              <a:t>30/08/2021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637EC-8893-46A8-9DEA-B590A4DDF443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9416C-FC73-4715-A83F-9541E87BA5BA}" type="datetime1">
              <a:rPr lang="vi-VN" smtClean="0"/>
              <a:pPr/>
              <a:t>30/08/2021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637EC-8893-46A8-9DEA-B590A4DDF443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7ED1D0-BC06-477D-ABF3-6D19B5491D81}" type="datetime1">
              <a:rPr lang="vi-VN" smtClean="0"/>
              <a:pPr/>
              <a:t>30/08/2021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637EC-8893-46A8-9DEA-B590A4DDF443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71472" y="928676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vi-VN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2910" y="1928808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vi-VN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38F2E5-30FB-47D0-B4C5-E099EF9C416F}" type="datetime1">
              <a:rPr lang="vi-VN" smtClean="0"/>
              <a:pPr/>
              <a:t>30/08/2021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>
                    <a:lumMod val="65000"/>
                  </a:schemeClr>
                </a:solidFill>
                <a:latin typeface="+mn-lt"/>
              </a:defRPr>
            </a:lvl1pPr>
          </a:lstStyle>
          <a:p>
            <a:fld id="{523637EC-8893-46A8-9DEA-B590A4DDF443}" type="slidenum">
              <a:rPr lang="vi-VN" smtClean="0"/>
              <a:pPr/>
              <a:t>‹#›</a:t>
            </a:fld>
            <a:endParaRPr lang="vi-VN" dirty="0"/>
          </a:p>
        </p:txBody>
      </p:sp>
      <p:sp>
        <p:nvSpPr>
          <p:cNvPr id="11" name="TextBox 10"/>
          <p:cNvSpPr txBox="1"/>
          <p:nvPr userDrawn="1"/>
        </p:nvSpPr>
        <p:spPr>
          <a:xfrm>
            <a:off x="2334816" y="-5481"/>
            <a:ext cx="48109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400" baseline="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aseline="0" dirty="0" smtClean="0">
                <a:latin typeface="Times New Roman" pitchFamily="18" charset="0"/>
                <a:cs typeface="Times New Roman" pitchFamily="18" charset="0"/>
              </a:rPr>
              <a:t>…, </a:t>
            </a:r>
            <a:r>
              <a:rPr lang="en-US" sz="2400" baseline="0" dirty="0" err="1" smtClean="0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400" baseline="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aseline="0" dirty="0" smtClean="0">
                <a:latin typeface="Times New Roman" pitchFamily="18" charset="0"/>
                <a:cs typeface="Times New Roman" pitchFamily="18" charset="0"/>
              </a:rPr>
              <a:t>… </a:t>
            </a:r>
            <a:r>
              <a:rPr lang="en-US" sz="2400" baseline="0" dirty="0" err="1" smtClean="0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400" baseline="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aseline="0" dirty="0" smtClean="0">
                <a:latin typeface="Times New Roman" pitchFamily="18" charset="0"/>
                <a:cs typeface="Times New Roman" pitchFamily="18" charset="0"/>
              </a:rPr>
              <a:t>… </a:t>
            </a:r>
            <a:r>
              <a:rPr lang="en-US" sz="2400" baseline="0" dirty="0" err="1" smtClean="0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400" baseline="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aseline="0" dirty="0" smtClean="0">
                <a:latin typeface="Times New Roman" pitchFamily="18" charset="0"/>
                <a:cs typeface="Times New Roman" pitchFamily="18" charset="0"/>
              </a:rPr>
              <a:t>202…</a:t>
            </a:r>
            <a:endParaRPr lang="vi-VN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 userDrawn="1"/>
        </p:nvSpPr>
        <p:spPr>
          <a:xfrm>
            <a:off x="4125670" y="353661"/>
            <a:ext cx="11212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u="sng" dirty="0" smtClean="0">
                <a:latin typeface="Times New Roman" pitchFamily="18" charset="0"/>
                <a:cs typeface="Times New Roman" pitchFamily="18" charset="0"/>
              </a:rPr>
              <a:t>Tin </a:t>
            </a:r>
            <a:r>
              <a:rPr lang="en-US" sz="2400" u="sng" dirty="0" err="1" smtClean="0">
                <a:latin typeface="Times New Roman" pitchFamily="18" charset="0"/>
                <a:cs typeface="Times New Roman" pitchFamily="18" charset="0"/>
              </a:rPr>
              <a:t>học</a:t>
            </a:r>
            <a:endParaRPr lang="vi-VN" sz="2400" u="sng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Times New Roman" pitchFamily="18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Times New Roman" pitchFamily="18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Times New Roman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Times New Roman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Times New Roman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Times New Roman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vi-VN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vi-VN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C87C94-7CCD-488A-938A-A105709ECFD7}" type="datetime1">
              <a:rPr lang="vi-VN" smtClean="0"/>
              <a:pPr/>
              <a:t>30/08/2021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060DA4-2837-4DC0-9756-978CA16F959E}" type="slidenum">
              <a:rPr lang="vi-VN" smtClean="0"/>
              <a:pPr/>
              <a:t>‹#›</a:t>
            </a:fld>
            <a:endParaRPr 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Times New Roman" pitchFamily="18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Times New Roman" pitchFamily="18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Times New Roman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Times New Roman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Times New Roman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Times New Roman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gi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19.xml"/><Relationship Id="rId7" Type="http://schemas.microsoft.com/office/2007/relationships/hdphoto" Target="../media/hdphoto2.wd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hyperlink" Target="../Bai%20tap/cungco5.5.xvl" TargetMode="External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" Target="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" Target="slide19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/>
        </p:nvSpPr>
        <p:spPr>
          <a:xfrm>
            <a:off x="1259632" y="627534"/>
            <a:ext cx="6429420" cy="1111638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en-US" sz="29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TRƯỜNG TIỂU HỌC DẦU TIẾNG</a:t>
            </a:r>
          </a:p>
          <a:p>
            <a:pPr>
              <a:lnSpc>
                <a:spcPct val="120000"/>
              </a:lnSpc>
            </a:pPr>
            <a:r>
              <a:rPr lang="en-US" sz="29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MÔN: TIN HỌC</a:t>
            </a:r>
            <a:br>
              <a:rPr lang="en-US" sz="29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9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LỚP: 5</a:t>
            </a:r>
            <a:endParaRPr lang="en-US" sz="29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79512" y="2971497"/>
            <a:ext cx="8748464" cy="1100429"/>
          </a:xfrm>
          <a:prstGeom prst="rect">
            <a:avLst/>
          </a:prstGeom>
          <a:noFill/>
        </p:spPr>
        <p:txBody>
          <a:bodyPr spcFirstLastPara="1" wrap="square" lIns="111773" tIns="55886" rIns="111773" bIns="55886" numCol="1">
            <a:prstTxWarp prst="textArchUp">
              <a:avLst/>
            </a:prstTxWarp>
            <a:spAutoFit/>
          </a:bodyPr>
          <a:lstStyle>
            <a:defPPr>
              <a:defRPr lang="en-US"/>
            </a:defPPr>
            <a:lvl1pPr marL="0" algn="l" defTabSz="1117728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8864" algn="l" defTabSz="1117728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17728" algn="l" defTabSz="1117728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76591" algn="l" defTabSz="1117728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35455" algn="l" defTabSz="1117728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94319" algn="l" defTabSz="1117728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53183" algn="l" defTabSz="1117728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912046" algn="l" defTabSz="1117728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470909" algn="l" defTabSz="1117728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</a:rPr>
              <a:t>CHÀO MỪNG QUÝ THẦY CÔ</a:t>
            </a:r>
            <a:br>
              <a:rPr lang="en-US" sz="4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</a:rPr>
            </a:br>
            <a:r>
              <a:rPr lang="en-US" sz="4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</a:rPr>
              <a:t> ĐẾN DỰ GIỜ</a:t>
            </a:r>
            <a:endParaRPr lang="en-US" sz="4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214414" y="4443958"/>
            <a:ext cx="7098030" cy="620695"/>
          </a:xfrm>
          <a:prstGeom prst="rect">
            <a:avLst/>
          </a:prstGeom>
          <a:noFill/>
        </p:spPr>
        <p:txBody>
          <a:bodyPr wrap="square" lIns="111773" tIns="55886" rIns="111773" bIns="55886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defPPr>
              <a:defRPr lang="en-US"/>
            </a:defPPr>
            <a:lvl1pPr marL="0" algn="l" defTabSz="1117728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8864" algn="l" defTabSz="1117728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17728" algn="l" defTabSz="1117728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76591" algn="l" defTabSz="1117728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35455" algn="l" defTabSz="1117728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94319" algn="l" defTabSz="1117728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53183" algn="l" defTabSz="1117728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912046" algn="l" defTabSz="1117728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470909" algn="l" defTabSz="1117728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300" b="1" spc="61" dirty="0" smtClean="0">
                <a:ln w="11430"/>
                <a:solidFill>
                  <a:srgbClr val="FF33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</a:rPr>
              <a:t>Giáo viên: Nguyễn Thị Lệ Hằng</a:t>
            </a:r>
            <a:endParaRPr lang="en-US" sz="3300" b="1" spc="61" dirty="0">
              <a:ln w="11430"/>
              <a:solidFill>
                <a:srgbClr val="FF33CC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</a:endParaRPr>
          </a:p>
        </p:txBody>
      </p:sp>
      <p:pic>
        <p:nvPicPr>
          <p:cNvPr id="1026" name="Picture 2" descr="Image result for hinh trang tri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743" b="25945"/>
          <a:stretch/>
        </p:blipFill>
        <p:spPr bwMode="auto">
          <a:xfrm>
            <a:off x="3707904" y="3003798"/>
            <a:ext cx="6191250" cy="1801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Image result for hinh trang tri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3098" b="29947"/>
          <a:stretch/>
        </p:blipFill>
        <p:spPr bwMode="auto">
          <a:xfrm flipH="1">
            <a:off x="-690556" y="2996588"/>
            <a:ext cx="6191250" cy="1718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60DA4-2837-4DC0-9756-978CA16F959E}" type="slidenum">
              <a:rPr lang="vi-VN" smtClean="0"/>
              <a:pPr/>
              <a:t>1</a:t>
            </a:fld>
            <a:endParaRPr lang="vi-VN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13"/>
          <p:cNvSpPr/>
          <p:nvPr/>
        </p:nvSpPr>
        <p:spPr>
          <a:xfrm>
            <a:off x="554080" y="2148125"/>
            <a:ext cx="8155084" cy="639649"/>
          </a:xfrm>
          <a:custGeom>
            <a:avLst/>
            <a:gdLst>
              <a:gd name="connsiteX0" fmla="*/ 0 w 8077200"/>
              <a:gd name="connsiteY0" fmla="*/ 202804 h 1216800"/>
              <a:gd name="connsiteX1" fmla="*/ 202804 w 8077200"/>
              <a:gd name="connsiteY1" fmla="*/ 0 h 1216800"/>
              <a:gd name="connsiteX2" fmla="*/ 7874396 w 8077200"/>
              <a:gd name="connsiteY2" fmla="*/ 0 h 1216800"/>
              <a:gd name="connsiteX3" fmla="*/ 8077200 w 8077200"/>
              <a:gd name="connsiteY3" fmla="*/ 202804 h 1216800"/>
              <a:gd name="connsiteX4" fmla="*/ 8077200 w 8077200"/>
              <a:gd name="connsiteY4" fmla="*/ 1013996 h 1216800"/>
              <a:gd name="connsiteX5" fmla="*/ 7874396 w 8077200"/>
              <a:gd name="connsiteY5" fmla="*/ 1216800 h 1216800"/>
              <a:gd name="connsiteX6" fmla="*/ 202804 w 8077200"/>
              <a:gd name="connsiteY6" fmla="*/ 1216800 h 1216800"/>
              <a:gd name="connsiteX7" fmla="*/ 0 w 8077200"/>
              <a:gd name="connsiteY7" fmla="*/ 1013996 h 1216800"/>
              <a:gd name="connsiteX8" fmla="*/ 0 w 8077200"/>
              <a:gd name="connsiteY8" fmla="*/ 202804 h 121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077200" h="1216800">
                <a:moveTo>
                  <a:pt x="0" y="202804"/>
                </a:moveTo>
                <a:cubicBezTo>
                  <a:pt x="0" y="90798"/>
                  <a:pt x="90798" y="0"/>
                  <a:pt x="202804" y="0"/>
                </a:cubicBezTo>
                <a:lnTo>
                  <a:pt x="7874396" y="0"/>
                </a:lnTo>
                <a:cubicBezTo>
                  <a:pt x="7986402" y="0"/>
                  <a:pt x="8077200" y="90798"/>
                  <a:pt x="8077200" y="202804"/>
                </a:cubicBezTo>
                <a:lnTo>
                  <a:pt x="8077200" y="1013996"/>
                </a:lnTo>
                <a:cubicBezTo>
                  <a:pt x="8077200" y="1126002"/>
                  <a:pt x="7986402" y="1216800"/>
                  <a:pt x="7874396" y="1216800"/>
                </a:cubicBezTo>
                <a:lnTo>
                  <a:pt x="202804" y="1216800"/>
                </a:lnTo>
                <a:cubicBezTo>
                  <a:pt x="90798" y="1216800"/>
                  <a:pt x="0" y="1126002"/>
                  <a:pt x="0" y="1013996"/>
                </a:cubicBezTo>
                <a:lnTo>
                  <a:pt x="0" y="202804"/>
                </a:lnTo>
                <a:close/>
              </a:path>
            </a:pathLst>
          </a:cu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11799" tIns="211799" rIns="211799" bIns="211799" numCol="1" spcCol="1270" anchor="ctr" anchorCtr="0">
            <a:noAutofit/>
          </a:bodyPr>
          <a:lstStyle>
            <a:defPPr>
              <a:defRPr lang="en-US"/>
            </a:defPPr>
            <a:lvl1pPr marL="0" algn="l" defTabSz="1117728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558864" algn="l" defTabSz="1117728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17728" algn="l" defTabSz="1117728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76591" algn="l" defTabSz="1117728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235455" algn="l" defTabSz="1117728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794319" algn="l" defTabSz="1117728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3353183" algn="l" defTabSz="1117728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912046" algn="l" defTabSz="1117728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4470909" algn="l" defTabSz="1117728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defTabSz="1778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600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600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600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3600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600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tất</a:t>
            </a:r>
            <a:r>
              <a:rPr lang="en-US" sz="3600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3600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3600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3600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chiếu</a:t>
            </a:r>
            <a:endParaRPr lang="en-US" sz="3600" dirty="0" smtClean="0">
              <a:solidFill>
                <a:srgbClr val="FF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100" y="3000378"/>
            <a:ext cx="7572428" cy="1250746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12" name="Oval 11"/>
          <p:cNvSpPr/>
          <p:nvPr/>
        </p:nvSpPr>
        <p:spPr>
          <a:xfrm>
            <a:off x="2000232" y="3071816"/>
            <a:ext cx="685647" cy="55425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28575">
                <a:solidFill>
                  <a:schemeClr val="tx1"/>
                </a:solidFill>
              </a:ln>
            </a:endParaRPr>
          </a:p>
        </p:txBody>
      </p:sp>
      <p:sp>
        <p:nvSpPr>
          <p:cNvPr id="13" name="Oval 12"/>
          <p:cNvSpPr/>
          <p:nvPr/>
        </p:nvSpPr>
        <p:spPr>
          <a:xfrm>
            <a:off x="7215206" y="3286130"/>
            <a:ext cx="688071" cy="959362"/>
          </a:xfrm>
          <a:prstGeom prst="ellipse">
            <a:avLst/>
          </a:prstGeom>
          <a:noFill/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" name="Group 8"/>
          <p:cNvGrpSpPr>
            <a:grpSpLocks/>
          </p:cNvGrpSpPr>
          <p:nvPr/>
        </p:nvGrpSpPr>
        <p:grpSpPr bwMode="auto">
          <a:xfrm>
            <a:off x="1785918" y="4214513"/>
            <a:ext cx="784183" cy="928987"/>
            <a:chOff x="1602" y="6131"/>
            <a:chExt cx="824" cy="1001"/>
          </a:xfrm>
          <a:noFill/>
        </p:grpSpPr>
        <p:sp>
          <p:nvSpPr>
            <p:cNvPr id="20" name="Oval 9"/>
            <p:cNvSpPr>
              <a:spLocks noChangeArrowheads="1"/>
            </p:cNvSpPr>
            <p:nvPr/>
          </p:nvSpPr>
          <p:spPr bwMode="auto">
            <a:xfrm>
              <a:off x="1602" y="6221"/>
              <a:ext cx="462" cy="490"/>
            </a:xfrm>
            <a:prstGeom prst="ellipse">
              <a:avLst/>
            </a:prstGeom>
            <a:grpFill/>
            <a:ln w="12700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Text Box 10"/>
            <p:cNvSpPr txBox="1">
              <a:spLocks noChangeArrowheads="1"/>
            </p:cNvSpPr>
            <p:nvPr/>
          </p:nvSpPr>
          <p:spPr bwMode="auto">
            <a:xfrm>
              <a:off x="1602" y="6131"/>
              <a:ext cx="824" cy="1001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3200" b="1" i="0" u="none" strike="noStrike" cap="none" normalizeH="0" baseline="0" dirty="0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Times New Roman" panose="02020603050405020304" pitchFamily="18" charset="0"/>
                </a:rPr>
                <a:t>1</a:t>
              </a:r>
              <a:endParaRPr kumimoji="0" lang="en-US" altLang="en-US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grpSp>
        <p:nvGrpSpPr>
          <p:cNvPr id="22" name="Group 8"/>
          <p:cNvGrpSpPr>
            <a:grpSpLocks/>
          </p:cNvGrpSpPr>
          <p:nvPr/>
        </p:nvGrpSpPr>
        <p:grpSpPr bwMode="auto">
          <a:xfrm>
            <a:off x="8068170" y="3112251"/>
            <a:ext cx="784183" cy="2119687"/>
            <a:chOff x="1250" y="6221"/>
            <a:chExt cx="824" cy="2284"/>
          </a:xfrm>
          <a:noFill/>
        </p:grpSpPr>
        <p:sp>
          <p:nvSpPr>
            <p:cNvPr id="23" name="Oval 9"/>
            <p:cNvSpPr>
              <a:spLocks noChangeArrowheads="1"/>
            </p:cNvSpPr>
            <p:nvPr/>
          </p:nvSpPr>
          <p:spPr bwMode="auto">
            <a:xfrm>
              <a:off x="1602" y="6221"/>
              <a:ext cx="462" cy="490"/>
            </a:xfrm>
            <a:prstGeom prst="ellipse">
              <a:avLst/>
            </a:prstGeom>
            <a:grpFill/>
            <a:ln w="12700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Text Box 10"/>
            <p:cNvSpPr txBox="1">
              <a:spLocks noChangeArrowheads="1"/>
            </p:cNvSpPr>
            <p:nvPr/>
          </p:nvSpPr>
          <p:spPr bwMode="auto">
            <a:xfrm>
              <a:off x="1250" y="7504"/>
              <a:ext cx="824" cy="1001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3200" b="1" i="0" u="none" strike="noStrike" cap="none" normalizeH="0" baseline="0" dirty="0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Times New Roman" panose="02020603050405020304" pitchFamily="18" charset="0"/>
                </a:rPr>
                <a:t>2</a:t>
              </a:r>
              <a:endParaRPr kumimoji="0" lang="en-US" altLang="en-US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637EC-8893-46A8-9DEA-B590A4DDF443}" type="slidenum">
              <a:rPr lang="vi-VN" smtClean="0"/>
              <a:pPr/>
              <a:t>10</a:t>
            </a:fld>
            <a:endParaRPr lang="vi-VN" dirty="0"/>
          </a:p>
        </p:txBody>
      </p:sp>
      <p:sp>
        <p:nvSpPr>
          <p:cNvPr id="25" name="Freeform 24"/>
          <p:cNvSpPr/>
          <p:nvPr/>
        </p:nvSpPr>
        <p:spPr>
          <a:xfrm>
            <a:off x="-92219" y="1492305"/>
            <a:ext cx="1462162" cy="792088"/>
          </a:xfrm>
          <a:custGeom>
            <a:avLst/>
            <a:gdLst>
              <a:gd name="connsiteX0" fmla="*/ 0 w 8077200"/>
              <a:gd name="connsiteY0" fmla="*/ 202804 h 1216800"/>
              <a:gd name="connsiteX1" fmla="*/ 202804 w 8077200"/>
              <a:gd name="connsiteY1" fmla="*/ 0 h 1216800"/>
              <a:gd name="connsiteX2" fmla="*/ 7874396 w 8077200"/>
              <a:gd name="connsiteY2" fmla="*/ 0 h 1216800"/>
              <a:gd name="connsiteX3" fmla="*/ 8077200 w 8077200"/>
              <a:gd name="connsiteY3" fmla="*/ 202804 h 1216800"/>
              <a:gd name="connsiteX4" fmla="*/ 8077200 w 8077200"/>
              <a:gd name="connsiteY4" fmla="*/ 1013996 h 1216800"/>
              <a:gd name="connsiteX5" fmla="*/ 7874396 w 8077200"/>
              <a:gd name="connsiteY5" fmla="*/ 1216800 h 1216800"/>
              <a:gd name="connsiteX6" fmla="*/ 202804 w 8077200"/>
              <a:gd name="connsiteY6" fmla="*/ 1216800 h 1216800"/>
              <a:gd name="connsiteX7" fmla="*/ 0 w 8077200"/>
              <a:gd name="connsiteY7" fmla="*/ 1013996 h 1216800"/>
              <a:gd name="connsiteX8" fmla="*/ 0 w 8077200"/>
              <a:gd name="connsiteY8" fmla="*/ 202804 h 121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077200" h="1216800">
                <a:moveTo>
                  <a:pt x="0" y="202804"/>
                </a:moveTo>
                <a:cubicBezTo>
                  <a:pt x="0" y="90798"/>
                  <a:pt x="90798" y="0"/>
                  <a:pt x="202804" y="0"/>
                </a:cubicBezTo>
                <a:lnTo>
                  <a:pt x="7874396" y="0"/>
                </a:lnTo>
                <a:cubicBezTo>
                  <a:pt x="7986402" y="0"/>
                  <a:pt x="8077200" y="90798"/>
                  <a:pt x="8077200" y="202804"/>
                </a:cubicBezTo>
                <a:lnTo>
                  <a:pt x="8077200" y="1013996"/>
                </a:lnTo>
                <a:cubicBezTo>
                  <a:pt x="8077200" y="1126002"/>
                  <a:pt x="7986402" y="1216800"/>
                  <a:pt x="7874396" y="1216800"/>
                </a:cubicBezTo>
                <a:lnTo>
                  <a:pt x="202804" y="1216800"/>
                </a:lnTo>
                <a:cubicBezTo>
                  <a:pt x="90798" y="1216800"/>
                  <a:pt x="0" y="1126002"/>
                  <a:pt x="0" y="1013996"/>
                </a:cubicBezTo>
                <a:lnTo>
                  <a:pt x="0" y="202804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11799" tIns="211799" rIns="211799" bIns="211799" numCol="1" spcCol="1270" anchor="ctr" anchorCtr="0">
            <a:noAutofit/>
          </a:bodyPr>
          <a:lstStyle>
            <a:defPPr>
              <a:defRPr lang="en-US"/>
            </a:defPPr>
            <a:lvl1pPr marL="0" algn="l" defTabSz="1117728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558864" algn="l" defTabSz="1117728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17728" algn="l" defTabSz="1117728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76591" algn="l" defTabSz="1117728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235455" algn="l" defTabSz="1117728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794319" algn="l" defTabSz="1117728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3353183" algn="l" defTabSz="1117728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912046" algn="l" defTabSz="1117728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4470909" algn="l" defTabSz="1117728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defTabSz="1778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200" u="sng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u="sng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1</a:t>
            </a:r>
            <a:r>
              <a:rPr lang="en-US" sz="32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3200" kern="1200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Freeform 15"/>
          <p:cNvSpPr/>
          <p:nvPr/>
        </p:nvSpPr>
        <p:spPr>
          <a:xfrm>
            <a:off x="3143240" y="4455569"/>
            <a:ext cx="4104456" cy="687931"/>
          </a:xfrm>
          <a:custGeom>
            <a:avLst/>
            <a:gdLst>
              <a:gd name="connsiteX0" fmla="*/ 0 w 8077200"/>
              <a:gd name="connsiteY0" fmla="*/ 202804 h 1216800"/>
              <a:gd name="connsiteX1" fmla="*/ 202804 w 8077200"/>
              <a:gd name="connsiteY1" fmla="*/ 0 h 1216800"/>
              <a:gd name="connsiteX2" fmla="*/ 7874396 w 8077200"/>
              <a:gd name="connsiteY2" fmla="*/ 0 h 1216800"/>
              <a:gd name="connsiteX3" fmla="*/ 8077200 w 8077200"/>
              <a:gd name="connsiteY3" fmla="*/ 202804 h 1216800"/>
              <a:gd name="connsiteX4" fmla="*/ 8077200 w 8077200"/>
              <a:gd name="connsiteY4" fmla="*/ 1013996 h 1216800"/>
              <a:gd name="connsiteX5" fmla="*/ 7874396 w 8077200"/>
              <a:gd name="connsiteY5" fmla="*/ 1216800 h 1216800"/>
              <a:gd name="connsiteX6" fmla="*/ 202804 w 8077200"/>
              <a:gd name="connsiteY6" fmla="*/ 1216800 h 1216800"/>
              <a:gd name="connsiteX7" fmla="*/ 0 w 8077200"/>
              <a:gd name="connsiteY7" fmla="*/ 1013996 h 1216800"/>
              <a:gd name="connsiteX8" fmla="*/ 0 w 8077200"/>
              <a:gd name="connsiteY8" fmla="*/ 202804 h 121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077200" h="1216800">
                <a:moveTo>
                  <a:pt x="0" y="202804"/>
                </a:moveTo>
                <a:cubicBezTo>
                  <a:pt x="0" y="90798"/>
                  <a:pt x="90798" y="0"/>
                  <a:pt x="202804" y="0"/>
                </a:cubicBezTo>
                <a:lnTo>
                  <a:pt x="7874396" y="0"/>
                </a:lnTo>
                <a:cubicBezTo>
                  <a:pt x="7986402" y="0"/>
                  <a:pt x="8077200" y="90798"/>
                  <a:pt x="8077200" y="202804"/>
                </a:cubicBezTo>
                <a:lnTo>
                  <a:pt x="8077200" y="1013996"/>
                </a:lnTo>
                <a:cubicBezTo>
                  <a:pt x="8077200" y="1126002"/>
                  <a:pt x="7986402" y="1216800"/>
                  <a:pt x="7874396" y="1216800"/>
                </a:cubicBezTo>
                <a:lnTo>
                  <a:pt x="202804" y="1216800"/>
                </a:lnTo>
                <a:cubicBezTo>
                  <a:pt x="90798" y="1216800"/>
                  <a:pt x="0" y="1126002"/>
                  <a:pt x="0" y="1013996"/>
                </a:cubicBezTo>
                <a:lnTo>
                  <a:pt x="0" y="202804"/>
                </a:ln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11799" tIns="211799" rIns="211799" bIns="211799" numCol="1" spcCol="1270" anchor="ctr" anchorCtr="0">
            <a:noAutofit/>
          </a:bodyPr>
          <a:lstStyle>
            <a:defPPr>
              <a:defRPr lang="en-US"/>
            </a:defPPr>
            <a:lvl1pPr marL="0" algn="l" defTabSz="1117728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558864" algn="l" defTabSz="1117728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17728" algn="l" defTabSz="1117728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76591" algn="l" defTabSz="1117728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235455" algn="l" defTabSz="1117728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794319" algn="l" defTabSz="1117728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3353183" algn="l" defTabSz="1117728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912046" algn="l" defTabSz="1117728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4470909" algn="l" defTabSz="1117728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just" defTabSz="1778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6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Nháy</a:t>
            </a:r>
            <a:r>
              <a:rPr lang="en-US" sz="36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6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thẻ</a:t>
            </a:r>
            <a:r>
              <a:rPr lang="en-US" sz="36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Insert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2357422" y="3571882"/>
            <a:ext cx="668907" cy="1295826"/>
            <a:chOff x="950765" y="3458537"/>
            <a:chExt cx="668907" cy="1295826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950765" y="3458537"/>
              <a:ext cx="0" cy="1295826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/>
            <p:cNvCxnSpPr/>
            <p:nvPr/>
          </p:nvCxnSpPr>
          <p:spPr>
            <a:xfrm>
              <a:off x="950765" y="4754363"/>
              <a:ext cx="668907" cy="0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Freeform 25"/>
          <p:cNvSpPr/>
          <p:nvPr/>
        </p:nvSpPr>
        <p:spPr>
          <a:xfrm>
            <a:off x="3214678" y="4455569"/>
            <a:ext cx="4132123" cy="687931"/>
          </a:xfrm>
          <a:custGeom>
            <a:avLst/>
            <a:gdLst>
              <a:gd name="connsiteX0" fmla="*/ 0 w 8077200"/>
              <a:gd name="connsiteY0" fmla="*/ 202804 h 1216800"/>
              <a:gd name="connsiteX1" fmla="*/ 202804 w 8077200"/>
              <a:gd name="connsiteY1" fmla="*/ 0 h 1216800"/>
              <a:gd name="connsiteX2" fmla="*/ 7874396 w 8077200"/>
              <a:gd name="connsiteY2" fmla="*/ 0 h 1216800"/>
              <a:gd name="connsiteX3" fmla="*/ 8077200 w 8077200"/>
              <a:gd name="connsiteY3" fmla="*/ 202804 h 1216800"/>
              <a:gd name="connsiteX4" fmla="*/ 8077200 w 8077200"/>
              <a:gd name="connsiteY4" fmla="*/ 1013996 h 1216800"/>
              <a:gd name="connsiteX5" fmla="*/ 7874396 w 8077200"/>
              <a:gd name="connsiteY5" fmla="*/ 1216800 h 1216800"/>
              <a:gd name="connsiteX6" fmla="*/ 202804 w 8077200"/>
              <a:gd name="connsiteY6" fmla="*/ 1216800 h 1216800"/>
              <a:gd name="connsiteX7" fmla="*/ 0 w 8077200"/>
              <a:gd name="connsiteY7" fmla="*/ 1013996 h 1216800"/>
              <a:gd name="connsiteX8" fmla="*/ 0 w 8077200"/>
              <a:gd name="connsiteY8" fmla="*/ 202804 h 121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077200" h="1216800">
                <a:moveTo>
                  <a:pt x="0" y="202804"/>
                </a:moveTo>
                <a:cubicBezTo>
                  <a:pt x="0" y="90798"/>
                  <a:pt x="90798" y="0"/>
                  <a:pt x="202804" y="0"/>
                </a:cubicBezTo>
                <a:lnTo>
                  <a:pt x="7874396" y="0"/>
                </a:lnTo>
                <a:cubicBezTo>
                  <a:pt x="7986402" y="0"/>
                  <a:pt x="8077200" y="90798"/>
                  <a:pt x="8077200" y="202804"/>
                </a:cubicBezTo>
                <a:lnTo>
                  <a:pt x="8077200" y="1013996"/>
                </a:lnTo>
                <a:cubicBezTo>
                  <a:pt x="8077200" y="1126002"/>
                  <a:pt x="7986402" y="1216800"/>
                  <a:pt x="7874396" y="1216800"/>
                </a:cubicBezTo>
                <a:lnTo>
                  <a:pt x="202804" y="1216800"/>
                </a:lnTo>
                <a:cubicBezTo>
                  <a:pt x="90798" y="1216800"/>
                  <a:pt x="0" y="1126002"/>
                  <a:pt x="0" y="1013996"/>
                </a:cubicBezTo>
                <a:lnTo>
                  <a:pt x="0" y="202804"/>
                </a:ln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11799" tIns="211799" rIns="211799" bIns="211799" numCol="1" spcCol="1270" anchor="ctr" anchorCtr="0">
            <a:noAutofit/>
          </a:bodyPr>
          <a:lstStyle>
            <a:defPPr>
              <a:defRPr lang="en-US"/>
            </a:defPPr>
            <a:lvl1pPr marL="0" algn="l" defTabSz="1117728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558864" algn="l" defTabSz="1117728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17728" algn="l" defTabSz="1117728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76591" algn="l" defTabSz="1117728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235455" algn="l" defTabSz="1117728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794319" algn="l" defTabSz="1117728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3353183" algn="l" defTabSz="1117728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912046" algn="l" defTabSz="1117728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4470909" algn="l" defTabSz="1117728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just" defTabSz="1778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6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36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Slide Number</a:t>
            </a:r>
          </a:p>
        </p:txBody>
      </p:sp>
      <p:grpSp>
        <p:nvGrpSpPr>
          <p:cNvPr id="27" name="Group 26"/>
          <p:cNvGrpSpPr/>
          <p:nvPr/>
        </p:nvGrpSpPr>
        <p:grpSpPr>
          <a:xfrm flipH="1">
            <a:off x="7286644" y="4214824"/>
            <a:ext cx="366194" cy="627288"/>
            <a:chOff x="950765" y="3458537"/>
            <a:chExt cx="668907" cy="1295826"/>
          </a:xfrm>
        </p:grpSpPr>
        <p:cxnSp>
          <p:nvCxnSpPr>
            <p:cNvPr id="28" name="Straight Connector 27"/>
            <p:cNvCxnSpPr/>
            <p:nvPr/>
          </p:nvCxnSpPr>
          <p:spPr>
            <a:xfrm>
              <a:off x="950765" y="3458537"/>
              <a:ext cx="0" cy="1295826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/>
            <p:cNvCxnSpPr/>
            <p:nvPr/>
          </p:nvCxnSpPr>
          <p:spPr>
            <a:xfrm>
              <a:off x="950765" y="4754363"/>
              <a:ext cx="668907" cy="0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Content Placeholder 2"/>
          <p:cNvSpPr txBox="1">
            <a:spLocks/>
          </p:cNvSpPr>
          <p:nvPr/>
        </p:nvSpPr>
        <p:spPr bwMode="auto">
          <a:xfrm>
            <a:off x="428597" y="639638"/>
            <a:ext cx="8750207" cy="6965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11773" tIns="55886" rIns="111773" bIns="55886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1117728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8864" algn="l" defTabSz="1117728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17728" algn="l" defTabSz="1117728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76591" algn="l" defTabSz="1117728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35455" algn="l" defTabSz="1117728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94319" algn="l" defTabSz="1117728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53183" algn="l" defTabSz="1117728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912046" algn="l" defTabSz="1117728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470909" algn="l" defTabSz="1117728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44027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2800" u="sng" kern="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u="sng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5</a:t>
            </a:r>
            <a:r>
              <a:rPr lang="en-US" sz="2800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2800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800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chung</a:t>
            </a:r>
            <a:r>
              <a:rPr lang="en-US" sz="2800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800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800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chiếu</a:t>
            </a:r>
            <a:r>
              <a:rPr lang="en-US" sz="2800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800" kern="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800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</a:t>
            </a:r>
            <a:r>
              <a:rPr lang="en-US" sz="2800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marL="419148" indent="-419148" defTabSz="944027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2800" kern="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Content Placeholder 2"/>
          <p:cNvSpPr txBox="1">
            <a:spLocks/>
          </p:cNvSpPr>
          <p:nvPr/>
        </p:nvSpPr>
        <p:spPr bwMode="auto">
          <a:xfrm>
            <a:off x="107504" y="1189082"/>
            <a:ext cx="8524056" cy="5870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11773" tIns="55886" rIns="111773" bIns="55886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1117728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8864" algn="l" defTabSz="1117728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17728" algn="l" defTabSz="1117728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76591" algn="l" defTabSz="1117728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35455" algn="l" defTabSz="1117728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94319" algn="l" defTabSz="1117728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53183" algn="l" defTabSz="1117728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912046" algn="l" defTabSz="1117728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470909" algn="l" defTabSz="1117728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778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2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chung</a:t>
            </a:r>
            <a:endParaRPr lang="en-US" sz="3200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defTabSz="1778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200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1556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6" grpId="0" animBg="1"/>
      <p:bldP spid="16" grpId="1" animBg="1"/>
      <p:bldP spid="2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8965" y="1142990"/>
            <a:ext cx="5447679" cy="3895725"/>
          </a:xfrm>
          <a:prstGeom prst="rect">
            <a:avLst/>
          </a:prstGeom>
        </p:spPr>
      </p:pic>
      <p:sp>
        <p:nvSpPr>
          <p:cNvPr id="5" name="Freeform 4"/>
          <p:cNvSpPr/>
          <p:nvPr/>
        </p:nvSpPr>
        <p:spPr>
          <a:xfrm>
            <a:off x="2214546" y="3571882"/>
            <a:ext cx="119743" cy="176688"/>
          </a:xfrm>
          <a:custGeom>
            <a:avLst/>
            <a:gdLst>
              <a:gd name="connsiteX0" fmla="*/ 0 w 119743"/>
              <a:gd name="connsiteY0" fmla="*/ 87086 h 176688"/>
              <a:gd name="connsiteX1" fmla="*/ 21771 w 119743"/>
              <a:gd name="connsiteY1" fmla="*/ 174172 h 176688"/>
              <a:gd name="connsiteX2" fmla="*/ 119743 w 119743"/>
              <a:gd name="connsiteY2" fmla="*/ 0 h 176688"/>
              <a:gd name="connsiteX3" fmla="*/ 119743 w 119743"/>
              <a:gd name="connsiteY3" fmla="*/ 0 h 176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9743" h="176688">
                <a:moveTo>
                  <a:pt x="0" y="87086"/>
                </a:moveTo>
                <a:cubicBezTo>
                  <a:pt x="907" y="137886"/>
                  <a:pt x="1814" y="188686"/>
                  <a:pt x="21771" y="174172"/>
                </a:cubicBezTo>
                <a:cubicBezTo>
                  <a:pt x="41728" y="159658"/>
                  <a:pt x="119743" y="0"/>
                  <a:pt x="119743" y="0"/>
                </a:cubicBezTo>
                <a:lnTo>
                  <a:pt x="119743" y="0"/>
                </a:ln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6072198" y="1785932"/>
            <a:ext cx="864096" cy="46464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" name="Group 8"/>
          <p:cNvGrpSpPr>
            <a:grpSpLocks/>
          </p:cNvGrpSpPr>
          <p:nvPr/>
        </p:nvGrpSpPr>
        <p:grpSpPr bwMode="auto">
          <a:xfrm>
            <a:off x="1643041" y="3143185"/>
            <a:ext cx="1071590" cy="928987"/>
            <a:chOff x="1602" y="5893"/>
            <a:chExt cx="1126" cy="1001"/>
          </a:xfrm>
          <a:noFill/>
        </p:grpSpPr>
        <p:sp>
          <p:nvSpPr>
            <p:cNvPr id="20" name="Oval 9"/>
            <p:cNvSpPr>
              <a:spLocks noChangeArrowheads="1"/>
            </p:cNvSpPr>
            <p:nvPr/>
          </p:nvSpPr>
          <p:spPr bwMode="auto">
            <a:xfrm>
              <a:off x="1602" y="6221"/>
              <a:ext cx="462" cy="490"/>
            </a:xfrm>
            <a:prstGeom prst="ellipse">
              <a:avLst/>
            </a:prstGeom>
            <a:grpFill/>
            <a:ln w="12700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Text Box 10"/>
            <p:cNvSpPr txBox="1">
              <a:spLocks noChangeArrowheads="1"/>
            </p:cNvSpPr>
            <p:nvPr/>
          </p:nvSpPr>
          <p:spPr bwMode="auto">
            <a:xfrm>
              <a:off x="1904" y="5893"/>
              <a:ext cx="824" cy="1001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3200" b="1" i="0" u="none" strike="noStrike" cap="none" normalizeH="0" baseline="0" dirty="0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Times New Roman" panose="02020603050405020304" pitchFamily="18" charset="0"/>
                </a:rPr>
                <a:t>3</a:t>
              </a:r>
              <a:endParaRPr kumimoji="0" lang="en-US" altLang="en-US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grpSp>
        <p:nvGrpSpPr>
          <p:cNvPr id="22" name="Group 8"/>
          <p:cNvGrpSpPr>
            <a:grpSpLocks/>
          </p:cNvGrpSpPr>
          <p:nvPr/>
        </p:nvGrpSpPr>
        <p:grpSpPr bwMode="auto">
          <a:xfrm>
            <a:off x="5500825" y="1500574"/>
            <a:ext cx="1713972" cy="3168393"/>
            <a:chOff x="263" y="3297"/>
            <a:chExt cx="1801" cy="3414"/>
          </a:xfrm>
          <a:noFill/>
        </p:grpSpPr>
        <p:sp>
          <p:nvSpPr>
            <p:cNvPr id="23" name="Oval 9"/>
            <p:cNvSpPr>
              <a:spLocks noChangeArrowheads="1"/>
            </p:cNvSpPr>
            <p:nvPr/>
          </p:nvSpPr>
          <p:spPr bwMode="auto">
            <a:xfrm>
              <a:off x="1602" y="6221"/>
              <a:ext cx="462" cy="490"/>
            </a:xfrm>
            <a:prstGeom prst="ellipse">
              <a:avLst/>
            </a:prstGeom>
            <a:grpFill/>
            <a:ln w="12700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Text Box 10"/>
            <p:cNvSpPr txBox="1">
              <a:spLocks noChangeArrowheads="1"/>
            </p:cNvSpPr>
            <p:nvPr/>
          </p:nvSpPr>
          <p:spPr bwMode="auto">
            <a:xfrm>
              <a:off x="263" y="3297"/>
              <a:ext cx="824" cy="1001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3200" b="1" i="0" u="none" strike="noStrike" cap="none" normalizeH="0" baseline="0" dirty="0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Times New Roman" panose="02020603050405020304" pitchFamily="18" charset="0"/>
                </a:rPr>
                <a:t>4</a:t>
              </a:r>
              <a:endParaRPr kumimoji="0" lang="en-US" altLang="en-US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cxnSp>
        <p:nvCxnSpPr>
          <p:cNvPr id="27" name="Straight Connector 26"/>
          <p:cNvCxnSpPr/>
          <p:nvPr/>
        </p:nvCxnSpPr>
        <p:spPr>
          <a:xfrm>
            <a:off x="7025502" y="2798660"/>
            <a:ext cx="189022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637EC-8893-46A8-9DEA-B590A4DDF443}" type="slidenum">
              <a:rPr lang="vi-VN" smtClean="0"/>
              <a:pPr/>
              <a:t>11</a:t>
            </a:fld>
            <a:endParaRPr lang="vi-VN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3022" y="1248874"/>
            <a:ext cx="968896" cy="678227"/>
          </a:xfrm>
          <a:prstGeom prst="rect">
            <a:avLst/>
          </a:prstGeom>
        </p:spPr>
      </p:pic>
      <p:sp>
        <p:nvSpPr>
          <p:cNvPr id="15" name="Freeform 14"/>
          <p:cNvSpPr/>
          <p:nvPr/>
        </p:nvSpPr>
        <p:spPr>
          <a:xfrm>
            <a:off x="2942112" y="3334942"/>
            <a:ext cx="4789219" cy="602401"/>
          </a:xfrm>
          <a:custGeom>
            <a:avLst/>
            <a:gdLst>
              <a:gd name="connsiteX0" fmla="*/ 0 w 8077200"/>
              <a:gd name="connsiteY0" fmla="*/ 202804 h 1216800"/>
              <a:gd name="connsiteX1" fmla="*/ 202804 w 8077200"/>
              <a:gd name="connsiteY1" fmla="*/ 0 h 1216800"/>
              <a:gd name="connsiteX2" fmla="*/ 7874396 w 8077200"/>
              <a:gd name="connsiteY2" fmla="*/ 0 h 1216800"/>
              <a:gd name="connsiteX3" fmla="*/ 8077200 w 8077200"/>
              <a:gd name="connsiteY3" fmla="*/ 202804 h 1216800"/>
              <a:gd name="connsiteX4" fmla="*/ 8077200 w 8077200"/>
              <a:gd name="connsiteY4" fmla="*/ 1013996 h 1216800"/>
              <a:gd name="connsiteX5" fmla="*/ 7874396 w 8077200"/>
              <a:gd name="connsiteY5" fmla="*/ 1216800 h 1216800"/>
              <a:gd name="connsiteX6" fmla="*/ 202804 w 8077200"/>
              <a:gd name="connsiteY6" fmla="*/ 1216800 h 1216800"/>
              <a:gd name="connsiteX7" fmla="*/ 0 w 8077200"/>
              <a:gd name="connsiteY7" fmla="*/ 1013996 h 1216800"/>
              <a:gd name="connsiteX8" fmla="*/ 0 w 8077200"/>
              <a:gd name="connsiteY8" fmla="*/ 202804 h 121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077200" h="1216800">
                <a:moveTo>
                  <a:pt x="0" y="202804"/>
                </a:moveTo>
                <a:cubicBezTo>
                  <a:pt x="0" y="90798"/>
                  <a:pt x="90798" y="0"/>
                  <a:pt x="202804" y="0"/>
                </a:cubicBezTo>
                <a:lnTo>
                  <a:pt x="7874396" y="0"/>
                </a:lnTo>
                <a:cubicBezTo>
                  <a:pt x="7986402" y="0"/>
                  <a:pt x="8077200" y="90798"/>
                  <a:pt x="8077200" y="202804"/>
                </a:cubicBezTo>
                <a:lnTo>
                  <a:pt x="8077200" y="1013996"/>
                </a:lnTo>
                <a:cubicBezTo>
                  <a:pt x="8077200" y="1126002"/>
                  <a:pt x="7986402" y="1216800"/>
                  <a:pt x="7874396" y="1216800"/>
                </a:cubicBezTo>
                <a:lnTo>
                  <a:pt x="202804" y="1216800"/>
                </a:lnTo>
                <a:cubicBezTo>
                  <a:pt x="90798" y="1216800"/>
                  <a:pt x="0" y="1126002"/>
                  <a:pt x="0" y="1013996"/>
                </a:cubicBezTo>
                <a:lnTo>
                  <a:pt x="0" y="202804"/>
                </a:ln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11799" tIns="211799" rIns="211799" bIns="211799" numCol="1" spcCol="1270" anchor="ctr" anchorCtr="0">
            <a:noAutofit/>
          </a:bodyPr>
          <a:lstStyle>
            <a:defPPr>
              <a:defRPr lang="en-US"/>
            </a:defPPr>
            <a:lvl1pPr marL="0" algn="l" defTabSz="1117728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558864" algn="l" defTabSz="1117728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17728" algn="l" defTabSz="1117728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76591" algn="l" defTabSz="1117728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235455" algn="l" defTabSz="1117728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794319" algn="l" defTabSz="1117728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3353183" algn="l" defTabSz="1117728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912046" algn="l" defTabSz="1117728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4470909" algn="l" defTabSz="1117728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defTabSz="1778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2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Nháy</a:t>
            </a:r>
            <a:r>
              <a:rPr lang="en-US" sz="32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2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ô Slide number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2000232" y="1785932"/>
            <a:ext cx="4050043" cy="726261"/>
            <a:chOff x="3765222" y="3337412"/>
            <a:chExt cx="4050043" cy="726261"/>
          </a:xfrm>
        </p:grpSpPr>
        <p:sp>
          <p:nvSpPr>
            <p:cNvPr id="18" name="Freeform 17"/>
            <p:cNvSpPr/>
            <p:nvPr/>
          </p:nvSpPr>
          <p:spPr>
            <a:xfrm>
              <a:off x="3765222" y="3337412"/>
              <a:ext cx="3602609" cy="726261"/>
            </a:xfrm>
            <a:custGeom>
              <a:avLst/>
              <a:gdLst>
                <a:gd name="connsiteX0" fmla="*/ 0 w 8077200"/>
                <a:gd name="connsiteY0" fmla="*/ 202804 h 1216800"/>
                <a:gd name="connsiteX1" fmla="*/ 202804 w 8077200"/>
                <a:gd name="connsiteY1" fmla="*/ 0 h 1216800"/>
                <a:gd name="connsiteX2" fmla="*/ 7874396 w 8077200"/>
                <a:gd name="connsiteY2" fmla="*/ 0 h 1216800"/>
                <a:gd name="connsiteX3" fmla="*/ 8077200 w 8077200"/>
                <a:gd name="connsiteY3" fmla="*/ 202804 h 1216800"/>
                <a:gd name="connsiteX4" fmla="*/ 8077200 w 8077200"/>
                <a:gd name="connsiteY4" fmla="*/ 1013996 h 1216800"/>
                <a:gd name="connsiteX5" fmla="*/ 7874396 w 8077200"/>
                <a:gd name="connsiteY5" fmla="*/ 1216800 h 1216800"/>
                <a:gd name="connsiteX6" fmla="*/ 202804 w 8077200"/>
                <a:gd name="connsiteY6" fmla="*/ 1216800 h 1216800"/>
                <a:gd name="connsiteX7" fmla="*/ 0 w 8077200"/>
                <a:gd name="connsiteY7" fmla="*/ 1013996 h 1216800"/>
                <a:gd name="connsiteX8" fmla="*/ 0 w 8077200"/>
                <a:gd name="connsiteY8" fmla="*/ 202804 h 1216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077200" h="1216800">
                  <a:moveTo>
                    <a:pt x="0" y="202804"/>
                  </a:moveTo>
                  <a:cubicBezTo>
                    <a:pt x="0" y="90798"/>
                    <a:pt x="90798" y="0"/>
                    <a:pt x="202804" y="0"/>
                  </a:cubicBezTo>
                  <a:lnTo>
                    <a:pt x="7874396" y="0"/>
                  </a:lnTo>
                  <a:cubicBezTo>
                    <a:pt x="7986402" y="0"/>
                    <a:pt x="8077200" y="90798"/>
                    <a:pt x="8077200" y="202804"/>
                  </a:cubicBezTo>
                  <a:lnTo>
                    <a:pt x="8077200" y="1013996"/>
                  </a:lnTo>
                  <a:cubicBezTo>
                    <a:pt x="8077200" y="1126002"/>
                    <a:pt x="7986402" y="1216800"/>
                    <a:pt x="7874396" y="1216800"/>
                  </a:cubicBezTo>
                  <a:lnTo>
                    <a:pt x="202804" y="1216800"/>
                  </a:lnTo>
                  <a:cubicBezTo>
                    <a:pt x="90798" y="1216800"/>
                    <a:pt x="0" y="1126002"/>
                    <a:pt x="0" y="1013996"/>
                  </a:cubicBezTo>
                  <a:lnTo>
                    <a:pt x="0" y="202804"/>
                  </a:ln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>
              <a:solidFill>
                <a:srgbClr val="0070C0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11799" tIns="211799" rIns="211799" bIns="211799" numCol="1" spcCol="1270" anchor="ctr" anchorCtr="0">
              <a:noAutofit/>
            </a:bodyPr>
            <a:lstStyle>
              <a:defPPr>
                <a:defRPr lang="en-US"/>
              </a:defPPr>
              <a:lvl1pPr marL="0" algn="l" defTabSz="1117728" rtl="0" eaLnBrk="1" latinLnBrk="0" hangingPunct="1">
                <a:defRPr sz="2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558864" algn="l" defTabSz="1117728" rtl="0" eaLnBrk="1" latinLnBrk="0" hangingPunct="1">
                <a:defRPr sz="2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117728" algn="l" defTabSz="1117728" rtl="0" eaLnBrk="1" latinLnBrk="0" hangingPunct="1">
                <a:defRPr sz="2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676591" algn="l" defTabSz="1117728" rtl="0" eaLnBrk="1" latinLnBrk="0" hangingPunct="1">
                <a:defRPr sz="2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2235455" algn="l" defTabSz="1117728" rtl="0" eaLnBrk="1" latinLnBrk="0" hangingPunct="1">
                <a:defRPr sz="2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794319" algn="l" defTabSz="1117728" rtl="0" eaLnBrk="1" latinLnBrk="0" hangingPunct="1">
                <a:defRPr sz="2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3353183" algn="l" defTabSz="1117728" rtl="0" eaLnBrk="1" latinLnBrk="0" hangingPunct="1">
                <a:defRPr sz="2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912046" algn="l" defTabSz="1117728" rtl="0" eaLnBrk="1" latinLnBrk="0" hangingPunct="1">
                <a:defRPr sz="2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4470909" algn="l" defTabSz="1117728" rtl="0" eaLnBrk="1" latinLnBrk="0" hangingPunct="1">
                <a:defRPr sz="2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defTabSz="1778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200" dirty="0" err="1" smtClean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Chọn</a:t>
              </a:r>
              <a:r>
                <a:rPr lang="en-US" sz="3200" dirty="0" smtClean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Apply to All</a:t>
              </a:r>
            </a:p>
          </p:txBody>
        </p:sp>
        <p:sp>
          <p:nvSpPr>
            <p:cNvPr id="3" name="Down Arrow 2"/>
            <p:cNvSpPr/>
            <p:nvPr/>
          </p:nvSpPr>
          <p:spPr>
            <a:xfrm rot="16200000">
              <a:off x="7378157" y="3439253"/>
              <a:ext cx="467512" cy="406705"/>
            </a:xfrm>
            <a:prstGeom prst="downArrow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5" name="Content Placeholder 2"/>
          <p:cNvSpPr txBox="1">
            <a:spLocks/>
          </p:cNvSpPr>
          <p:nvPr/>
        </p:nvSpPr>
        <p:spPr bwMode="auto">
          <a:xfrm>
            <a:off x="428597" y="639638"/>
            <a:ext cx="8750207" cy="6965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11773" tIns="55886" rIns="111773" bIns="55886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1117728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8864" algn="l" defTabSz="1117728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17728" algn="l" defTabSz="1117728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76591" algn="l" defTabSz="1117728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35455" algn="l" defTabSz="1117728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94319" algn="l" defTabSz="1117728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53183" algn="l" defTabSz="1117728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912046" algn="l" defTabSz="1117728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470909" algn="l" defTabSz="1117728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44027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2800" u="sng" kern="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u="sng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5</a:t>
            </a:r>
            <a:r>
              <a:rPr lang="en-US" sz="2800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2800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800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chung</a:t>
            </a:r>
            <a:r>
              <a:rPr lang="en-US" sz="2800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800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800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chiếu</a:t>
            </a:r>
            <a:r>
              <a:rPr lang="en-US" sz="2800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800" kern="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800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</a:t>
            </a:r>
            <a:r>
              <a:rPr lang="en-US" sz="2800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marL="419148" indent="-419148" defTabSz="944027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2800" kern="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6491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15" grpId="0" animBg="1"/>
      <p:bldP spid="15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1"/>
          <p:cNvSpPr/>
          <p:nvPr/>
        </p:nvSpPr>
        <p:spPr>
          <a:xfrm>
            <a:off x="1652005" y="1907821"/>
            <a:ext cx="5544616" cy="792088"/>
          </a:xfrm>
          <a:custGeom>
            <a:avLst/>
            <a:gdLst>
              <a:gd name="connsiteX0" fmla="*/ 0 w 8077200"/>
              <a:gd name="connsiteY0" fmla="*/ 202804 h 1216800"/>
              <a:gd name="connsiteX1" fmla="*/ 202804 w 8077200"/>
              <a:gd name="connsiteY1" fmla="*/ 0 h 1216800"/>
              <a:gd name="connsiteX2" fmla="*/ 7874396 w 8077200"/>
              <a:gd name="connsiteY2" fmla="*/ 0 h 1216800"/>
              <a:gd name="connsiteX3" fmla="*/ 8077200 w 8077200"/>
              <a:gd name="connsiteY3" fmla="*/ 202804 h 1216800"/>
              <a:gd name="connsiteX4" fmla="*/ 8077200 w 8077200"/>
              <a:gd name="connsiteY4" fmla="*/ 1013996 h 1216800"/>
              <a:gd name="connsiteX5" fmla="*/ 7874396 w 8077200"/>
              <a:gd name="connsiteY5" fmla="*/ 1216800 h 1216800"/>
              <a:gd name="connsiteX6" fmla="*/ 202804 w 8077200"/>
              <a:gd name="connsiteY6" fmla="*/ 1216800 h 1216800"/>
              <a:gd name="connsiteX7" fmla="*/ 0 w 8077200"/>
              <a:gd name="connsiteY7" fmla="*/ 1013996 h 1216800"/>
              <a:gd name="connsiteX8" fmla="*/ 0 w 8077200"/>
              <a:gd name="connsiteY8" fmla="*/ 202804 h 121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077200" h="1216800">
                <a:moveTo>
                  <a:pt x="0" y="202804"/>
                </a:moveTo>
                <a:cubicBezTo>
                  <a:pt x="0" y="90798"/>
                  <a:pt x="90798" y="0"/>
                  <a:pt x="202804" y="0"/>
                </a:cubicBezTo>
                <a:lnTo>
                  <a:pt x="7874396" y="0"/>
                </a:lnTo>
                <a:cubicBezTo>
                  <a:pt x="7986402" y="0"/>
                  <a:pt x="8077200" y="90798"/>
                  <a:pt x="8077200" y="202804"/>
                </a:cubicBezTo>
                <a:lnTo>
                  <a:pt x="8077200" y="1013996"/>
                </a:lnTo>
                <a:cubicBezTo>
                  <a:pt x="8077200" y="1126002"/>
                  <a:pt x="7986402" y="1216800"/>
                  <a:pt x="7874396" y="1216800"/>
                </a:cubicBezTo>
                <a:lnTo>
                  <a:pt x="202804" y="1216800"/>
                </a:lnTo>
                <a:cubicBezTo>
                  <a:pt x="90798" y="1216800"/>
                  <a:pt x="0" y="1126002"/>
                  <a:pt x="0" y="1013996"/>
                </a:cubicBezTo>
                <a:lnTo>
                  <a:pt x="0" y="202804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11799" tIns="211799" rIns="211799" bIns="211799" numCol="1" spcCol="1270" anchor="ctr" anchorCtr="0">
            <a:noAutofit/>
          </a:bodyPr>
          <a:lstStyle>
            <a:defPPr>
              <a:defRPr lang="en-US"/>
            </a:defPPr>
            <a:lvl1pPr marL="0" algn="l" defTabSz="1117728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558864" algn="l" defTabSz="1117728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17728" algn="l" defTabSz="1117728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76591" algn="l" defTabSz="1117728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235455" algn="l" defTabSz="1117728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794319" algn="l" defTabSz="1117728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3353183" algn="l" defTabSz="1117728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912046" algn="l" defTabSz="1117728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4470909" algn="l" defTabSz="1117728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 defTabSz="1778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6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Mở</a:t>
            </a:r>
            <a:r>
              <a:rPr lang="en-US" sz="36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36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Que</a:t>
            </a:r>
            <a:r>
              <a:rPr lang="en-US" sz="36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huong</a:t>
            </a:r>
            <a:r>
              <a:rPr lang="en-US" sz="36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endParaRPr lang="en-US" sz="3600" kern="120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7380312" y="1659936"/>
            <a:ext cx="1600530" cy="744148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endParaRPr lang="en-US" sz="2800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Freeform 6"/>
          <p:cNvSpPr/>
          <p:nvPr/>
        </p:nvSpPr>
        <p:spPr>
          <a:xfrm>
            <a:off x="543646" y="3241048"/>
            <a:ext cx="8087914" cy="881693"/>
          </a:xfrm>
          <a:custGeom>
            <a:avLst/>
            <a:gdLst>
              <a:gd name="connsiteX0" fmla="*/ 0 w 8077200"/>
              <a:gd name="connsiteY0" fmla="*/ 202804 h 1216800"/>
              <a:gd name="connsiteX1" fmla="*/ 202804 w 8077200"/>
              <a:gd name="connsiteY1" fmla="*/ 0 h 1216800"/>
              <a:gd name="connsiteX2" fmla="*/ 7874396 w 8077200"/>
              <a:gd name="connsiteY2" fmla="*/ 0 h 1216800"/>
              <a:gd name="connsiteX3" fmla="*/ 8077200 w 8077200"/>
              <a:gd name="connsiteY3" fmla="*/ 202804 h 1216800"/>
              <a:gd name="connsiteX4" fmla="*/ 8077200 w 8077200"/>
              <a:gd name="connsiteY4" fmla="*/ 1013996 h 1216800"/>
              <a:gd name="connsiteX5" fmla="*/ 7874396 w 8077200"/>
              <a:gd name="connsiteY5" fmla="*/ 1216800 h 1216800"/>
              <a:gd name="connsiteX6" fmla="*/ 202804 w 8077200"/>
              <a:gd name="connsiteY6" fmla="*/ 1216800 h 1216800"/>
              <a:gd name="connsiteX7" fmla="*/ 0 w 8077200"/>
              <a:gd name="connsiteY7" fmla="*/ 1013996 h 1216800"/>
              <a:gd name="connsiteX8" fmla="*/ 0 w 8077200"/>
              <a:gd name="connsiteY8" fmla="*/ 202804 h 121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077200" h="1216800">
                <a:moveTo>
                  <a:pt x="0" y="202804"/>
                </a:moveTo>
                <a:cubicBezTo>
                  <a:pt x="0" y="90798"/>
                  <a:pt x="90798" y="0"/>
                  <a:pt x="202804" y="0"/>
                </a:cubicBezTo>
                <a:lnTo>
                  <a:pt x="7874396" y="0"/>
                </a:lnTo>
                <a:cubicBezTo>
                  <a:pt x="7986402" y="0"/>
                  <a:pt x="8077200" y="90798"/>
                  <a:pt x="8077200" y="202804"/>
                </a:cubicBezTo>
                <a:lnTo>
                  <a:pt x="8077200" y="1013996"/>
                </a:lnTo>
                <a:cubicBezTo>
                  <a:pt x="8077200" y="1126002"/>
                  <a:pt x="7986402" y="1216800"/>
                  <a:pt x="7874396" y="1216800"/>
                </a:cubicBezTo>
                <a:lnTo>
                  <a:pt x="202804" y="1216800"/>
                </a:lnTo>
                <a:cubicBezTo>
                  <a:pt x="90798" y="1216800"/>
                  <a:pt x="0" y="1126002"/>
                  <a:pt x="0" y="1013996"/>
                </a:cubicBezTo>
                <a:lnTo>
                  <a:pt x="0" y="202804"/>
                </a:lnTo>
                <a:close/>
              </a:path>
            </a:pathLst>
          </a:custGeom>
          <a:noFill/>
          <a:ln>
            <a:solidFill>
              <a:srgbClr val="0070C0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11799" tIns="211799" rIns="211799" bIns="211799" numCol="1" spcCol="1270" anchor="ctr" anchorCtr="0">
            <a:noAutofit/>
          </a:bodyPr>
          <a:lstStyle>
            <a:defPPr>
              <a:defRPr lang="en-US"/>
            </a:defPPr>
            <a:lvl1pPr marL="0" algn="l" defTabSz="1117728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558864" algn="l" defTabSz="1117728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17728" algn="l" defTabSz="1117728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76591" algn="l" defTabSz="1117728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235455" algn="l" defTabSz="1117728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794319" algn="l" defTabSz="1117728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3353183" algn="l" defTabSz="1117728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912046" algn="l" defTabSz="1117728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4470909" algn="l" defTabSz="1117728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 defTabSz="1778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600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600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600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3600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600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tất</a:t>
            </a:r>
            <a:r>
              <a:rPr lang="en-US" sz="3600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3600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3600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3600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chiếu</a:t>
            </a:r>
            <a:r>
              <a:rPr lang="en-US" sz="3600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637EC-8893-46A8-9DEA-B590A4DDF443}" type="slidenum">
              <a:rPr lang="vi-VN" smtClean="0"/>
              <a:pPr/>
              <a:t>12</a:t>
            </a:fld>
            <a:endParaRPr lang="vi-VN"/>
          </a:p>
        </p:txBody>
      </p:sp>
      <p:sp>
        <p:nvSpPr>
          <p:cNvPr id="9" name="Freeform 8"/>
          <p:cNvSpPr/>
          <p:nvPr/>
        </p:nvSpPr>
        <p:spPr>
          <a:xfrm>
            <a:off x="6152" y="1745066"/>
            <a:ext cx="1462162" cy="792088"/>
          </a:xfrm>
          <a:custGeom>
            <a:avLst/>
            <a:gdLst>
              <a:gd name="connsiteX0" fmla="*/ 0 w 8077200"/>
              <a:gd name="connsiteY0" fmla="*/ 202804 h 1216800"/>
              <a:gd name="connsiteX1" fmla="*/ 202804 w 8077200"/>
              <a:gd name="connsiteY1" fmla="*/ 0 h 1216800"/>
              <a:gd name="connsiteX2" fmla="*/ 7874396 w 8077200"/>
              <a:gd name="connsiteY2" fmla="*/ 0 h 1216800"/>
              <a:gd name="connsiteX3" fmla="*/ 8077200 w 8077200"/>
              <a:gd name="connsiteY3" fmla="*/ 202804 h 1216800"/>
              <a:gd name="connsiteX4" fmla="*/ 8077200 w 8077200"/>
              <a:gd name="connsiteY4" fmla="*/ 1013996 h 1216800"/>
              <a:gd name="connsiteX5" fmla="*/ 7874396 w 8077200"/>
              <a:gd name="connsiteY5" fmla="*/ 1216800 h 1216800"/>
              <a:gd name="connsiteX6" fmla="*/ 202804 w 8077200"/>
              <a:gd name="connsiteY6" fmla="*/ 1216800 h 1216800"/>
              <a:gd name="connsiteX7" fmla="*/ 0 w 8077200"/>
              <a:gd name="connsiteY7" fmla="*/ 1013996 h 1216800"/>
              <a:gd name="connsiteX8" fmla="*/ 0 w 8077200"/>
              <a:gd name="connsiteY8" fmla="*/ 202804 h 121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077200" h="1216800">
                <a:moveTo>
                  <a:pt x="0" y="202804"/>
                </a:moveTo>
                <a:cubicBezTo>
                  <a:pt x="0" y="90798"/>
                  <a:pt x="90798" y="0"/>
                  <a:pt x="202804" y="0"/>
                </a:cubicBezTo>
                <a:lnTo>
                  <a:pt x="7874396" y="0"/>
                </a:lnTo>
                <a:cubicBezTo>
                  <a:pt x="7986402" y="0"/>
                  <a:pt x="8077200" y="90798"/>
                  <a:pt x="8077200" y="202804"/>
                </a:cubicBezTo>
                <a:lnTo>
                  <a:pt x="8077200" y="1013996"/>
                </a:lnTo>
                <a:cubicBezTo>
                  <a:pt x="8077200" y="1126002"/>
                  <a:pt x="7986402" y="1216800"/>
                  <a:pt x="7874396" y="1216800"/>
                </a:cubicBezTo>
                <a:lnTo>
                  <a:pt x="202804" y="1216800"/>
                </a:lnTo>
                <a:cubicBezTo>
                  <a:pt x="90798" y="1216800"/>
                  <a:pt x="0" y="1126002"/>
                  <a:pt x="0" y="1013996"/>
                </a:cubicBezTo>
                <a:lnTo>
                  <a:pt x="0" y="202804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11799" tIns="211799" rIns="211799" bIns="211799" numCol="1" spcCol="1270" anchor="ctr" anchorCtr="0">
            <a:noAutofit/>
          </a:bodyPr>
          <a:lstStyle>
            <a:defPPr>
              <a:defRPr lang="en-US"/>
            </a:defPPr>
            <a:lvl1pPr marL="0" algn="l" defTabSz="1117728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558864" algn="l" defTabSz="1117728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17728" algn="l" defTabSz="1117728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76591" algn="l" defTabSz="1117728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235455" algn="l" defTabSz="1117728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794319" algn="l" defTabSz="1117728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3353183" algn="l" defTabSz="1117728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912046" algn="l" defTabSz="1117728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4470909" algn="l" defTabSz="1117728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defTabSz="1778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200" u="sng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u="sng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1</a:t>
            </a:r>
            <a:r>
              <a:rPr lang="en-US" sz="32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3200" kern="1200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Down Arrow 2"/>
          <p:cNvSpPr/>
          <p:nvPr/>
        </p:nvSpPr>
        <p:spPr>
          <a:xfrm>
            <a:off x="4393120" y="2599381"/>
            <a:ext cx="373596" cy="581008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428597" y="639638"/>
            <a:ext cx="8750207" cy="6965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11773" tIns="55886" rIns="111773" bIns="55886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1117728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8864" algn="l" defTabSz="1117728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17728" algn="l" defTabSz="1117728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76591" algn="l" defTabSz="1117728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35455" algn="l" defTabSz="1117728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94319" algn="l" defTabSz="1117728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53183" algn="l" defTabSz="1117728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912046" algn="l" defTabSz="1117728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470909" algn="l" defTabSz="1117728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44027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2800" u="sng" kern="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u="sng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5</a:t>
            </a:r>
            <a:r>
              <a:rPr lang="en-US" sz="2800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2800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800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chung</a:t>
            </a:r>
            <a:r>
              <a:rPr lang="en-US" sz="2800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800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800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chiếu</a:t>
            </a:r>
            <a:r>
              <a:rPr lang="en-US" sz="2800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800" kern="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800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</a:t>
            </a:r>
            <a:r>
              <a:rPr lang="en-US" sz="2800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marL="419148" indent="-419148" defTabSz="944027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2800" kern="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 bwMode="auto">
          <a:xfrm>
            <a:off x="107504" y="1189082"/>
            <a:ext cx="8524056" cy="5870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11773" tIns="55886" rIns="111773" bIns="55886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1117728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8864" algn="l" defTabSz="1117728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17728" algn="l" defTabSz="1117728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76591" algn="l" defTabSz="1117728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35455" algn="l" defTabSz="1117728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94319" algn="l" defTabSz="1117728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53183" algn="l" defTabSz="1117728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912046" algn="l" defTabSz="1117728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470909" algn="l" defTabSz="1117728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778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2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chung</a:t>
            </a:r>
            <a:endParaRPr lang="en-US" sz="3200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defTabSz="1778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200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7606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6" grpId="0" animBg="1"/>
      <p:bldP spid="7" grpId="0" animBg="1"/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637EC-8893-46A8-9DEA-B590A4DDF443}" type="slidenum">
              <a:rPr lang="vi-VN" smtClean="0"/>
              <a:pPr/>
              <a:t>13</a:t>
            </a:fld>
            <a:endParaRPr lang="vi-VN"/>
          </a:p>
        </p:txBody>
      </p:sp>
      <p:sp>
        <p:nvSpPr>
          <p:cNvPr id="9" name="Freeform 8"/>
          <p:cNvSpPr/>
          <p:nvPr/>
        </p:nvSpPr>
        <p:spPr>
          <a:xfrm>
            <a:off x="0" y="1727934"/>
            <a:ext cx="1462162" cy="792088"/>
          </a:xfrm>
          <a:custGeom>
            <a:avLst/>
            <a:gdLst>
              <a:gd name="connsiteX0" fmla="*/ 0 w 8077200"/>
              <a:gd name="connsiteY0" fmla="*/ 202804 h 1216800"/>
              <a:gd name="connsiteX1" fmla="*/ 202804 w 8077200"/>
              <a:gd name="connsiteY1" fmla="*/ 0 h 1216800"/>
              <a:gd name="connsiteX2" fmla="*/ 7874396 w 8077200"/>
              <a:gd name="connsiteY2" fmla="*/ 0 h 1216800"/>
              <a:gd name="connsiteX3" fmla="*/ 8077200 w 8077200"/>
              <a:gd name="connsiteY3" fmla="*/ 202804 h 1216800"/>
              <a:gd name="connsiteX4" fmla="*/ 8077200 w 8077200"/>
              <a:gd name="connsiteY4" fmla="*/ 1013996 h 1216800"/>
              <a:gd name="connsiteX5" fmla="*/ 7874396 w 8077200"/>
              <a:gd name="connsiteY5" fmla="*/ 1216800 h 1216800"/>
              <a:gd name="connsiteX6" fmla="*/ 202804 w 8077200"/>
              <a:gd name="connsiteY6" fmla="*/ 1216800 h 1216800"/>
              <a:gd name="connsiteX7" fmla="*/ 0 w 8077200"/>
              <a:gd name="connsiteY7" fmla="*/ 1013996 h 1216800"/>
              <a:gd name="connsiteX8" fmla="*/ 0 w 8077200"/>
              <a:gd name="connsiteY8" fmla="*/ 202804 h 121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077200" h="1216800">
                <a:moveTo>
                  <a:pt x="0" y="202804"/>
                </a:moveTo>
                <a:cubicBezTo>
                  <a:pt x="0" y="90798"/>
                  <a:pt x="90798" y="0"/>
                  <a:pt x="202804" y="0"/>
                </a:cubicBezTo>
                <a:lnTo>
                  <a:pt x="7874396" y="0"/>
                </a:lnTo>
                <a:cubicBezTo>
                  <a:pt x="7986402" y="0"/>
                  <a:pt x="8077200" y="90798"/>
                  <a:pt x="8077200" y="202804"/>
                </a:cubicBezTo>
                <a:lnTo>
                  <a:pt x="8077200" y="1013996"/>
                </a:lnTo>
                <a:cubicBezTo>
                  <a:pt x="8077200" y="1126002"/>
                  <a:pt x="7986402" y="1216800"/>
                  <a:pt x="7874396" y="1216800"/>
                </a:cubicBezTo>
                <a:lnTo>
                  <a:pt x="202804" y="1216800"/>
                </a:lnTo>
                <a:cubicBezTo>
                  <a:pt x="90798" y="1216800"/>
                  <a:pt x="0" y="1126002"/>
                  <a:pt x="0" y="1013996"/>
                </a:cubicBezTo>
                <a:lnTo>
                  <a:pt x="0" y="202804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11799" tIns="211799" rIns="211799" bIns="211799" numCol="1" spcCol="1270" anchor="ctr" anchorCtr="0">
            <a:noAutofit/>
          </a:bodyPr>
          <a:lstStyle>
            <a:defPPr>
              <a:defRPr lang="en-US"/>
            </a:defPPr>
            <a:lvl1pPr marL="0" algn="l" defTabSz="1117728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558864" algn="l" defTabSz="1117728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17728" algn="l" defTabSz="1117728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76591" algn="l" defTabSz="1117728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235455" algn="l" defTabSz="1117728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794319" algn="l" defTabSz="1117728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3353183" algn="l" defTabSz="1117728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912046" algn="l" defTabSz="1117728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4470909" algn="l" defTabSz="1117728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 defTabSz="1778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200" u="sng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u="sng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2</a:t>
            </a:r>
            <a:r>
              <a:rPr lang="en-US" sz="32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3200" kern="1200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428597" y="2503206"/>
            <a:ext cx="8448267" cy="1510106"/>
          </a:xfrm>
          <a:custGeom>
            <a:avLst/>
            <a:gdLst>
              <a:gd name="connsiteX0" fmla="*/ 0 w 8077200"/>
              <a:gd name="connsiteY0" fmla="*/ 202804 h 1216800"/>
              <a:gd name="connsiteX1" fmla="*/ 202804 w 8077200"/>
              <a:gd name="connsiteY1" fmla="*/ 0 h 1216800"/>
              <a:gd name="connsiteX2" fmla="*/ 7874396 w 8077200"/>
              <a:gd name="connsiteY2" fmla="*/ 0 h 1216800"/>
              <a:gd name="connsiteX3" fmla="*/ 8077200 w 8077200"/>
              <a:gd name="connsiteY3" fmla="*/ 202804 h 1216800"/>
              <a:gd name="connsiteX4" fmla="*/ 8077200 w 8077200"/>
              <a:gd name="connsiteY4" fmla="*/ 1013996 h 1216800"/>
              <a:gd name="connsiteX5" fmla="*/ 7874396 w 8077200"/>
              <a:gd name="connsiteY5" fmla="*/ 1216800 h 1216800"/>
              <a:gd name="connsiteX6" fmla="*/ 202804 w 8077200"/>
              <a:gd name="connsiteY6" fmla="*/ 1216800 h 1216800"/>
              <a:gd name="connsiteX7" fmla="*/ 0 w 8077200"/>
              <a:gd name="connsiteY7" fmla="*/ 1013996 h 1216800"/>
              <a:gd name="connsiteX8" fmla="*/ 0 w 8077200"/>
              <a:gd name="connsiteY8" fmla="*/ 202804 h 121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077200" h="1216800">
                <a:moveTo>
                  <a:pt x="0" y="202804"/>
                </a:moveTo>
                <a:cubicBezTo>
                  <a:pt x="0" y="90798"/>
                  <a:pt x="90798" y="0"/>
                  <a:pt x="202804" y="0"/>
                </a:cubicBezTo>
                <a:lnTo>
                  <a:pt x="7874396" y="0"/>
                </a:lnTo>
                <a:cubicBezTo>
                  <a:pt x="7986402" y="0"/>
                  <a:pt x="8077200" y="90798"/>
                  <a:pt x="8077200" y="202804"/>
                </a:cubicBezTo>
                <a:lnTo>
                  <a:pt x="8077200" y="1013996"/>
                </a:lnTo>
                <a:cubicBezTo>
                  <a:pt x="8077200" y="1126002"/>
                  <a:pt x="7986402" y="1216800"/>
                  <a:pt x="7874396" y="1216800"/>
                </a:cubicBezTo>
                <a:lnTo>
                  <a:pt x="202804" y="1216800"/>
                </a:lnTo>
                <a:cubicBezTo>
                  <a:pt x="90798" y="1216800"/>
                  <a:pt x="0" y="1126002"/>
                  <a:pt x="0" y="1013996"/>
                </a:cubicBezTo>
                <a:lnTo>
                  <a:pt x="0" y="202804"/>
                </a:lnTo>
                <a:close/>
              </a:path>
            </a:pathLst>
          </a:custGeom>
          <a:noFill/>
          <a:ln>
            <a:solidFill>
              <a:srgbClr val="0070C0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11799" tIns="211799" rIns="211799" bIns="211799" numCol="1" spcCol="1270" anchor="ctr" anchorCtr="0">
            <a:noAutofit/>
          </a:bodyPr>
          <a:lstStyle>
            <a:defPPr>
              <a:defRPr lang="en-US"/>
            </a:defPPr>
            <a:lvl1pPr marL="0" algn="l" defTabSz="1117728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558864" algn="l" defTabSz="1117728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17728" algn="l" defTabSz="1117728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76591" algn="l" defTabSz="1117728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235455" algn="l" defTabSz="1117728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794319" algn="l" defTabSz="1117728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3353183" algn="l" defTabSz="1117728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912046" algn="l" defTabSz="1117728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4470909" algn="l" defTabSz="1117728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 defTabSz="1778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600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3600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Thay</a:t>
            </a:r>
            <a:r>
              <a:rPr lang="en-US" sz="3600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sz="3600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3600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nền</a:t>
            </a:r>
            <a:r>
              <a:rPr lang="en-US" sz="3600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600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3600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3600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lvl="0" algn="l" defTabSz="1778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600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3600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Thay</a:t>
            </a:r>
            <a:r>
              <a:rPr lang="en-US" sz="3600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sz="3600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phông</a:t>
            </a:r>
            <a:r>
              <a:rPr lang="en-US" sz="3600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600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600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3600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3600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3600" kern="1200" dirty="0">
              <a:solidFill>
                <a:srgbClr val="FF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428597" y="639638"/>
            <a:ext cx="8750207" cy="6965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11773" tIns="55886" rIns="111773" bIns="55886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1117728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8864" algn="l" defTabSz="1117728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17728" algn="l" defTabSz="1117728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76591" algn="l" defTabSz="1117728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35455" algn="l" defTabSz="1117728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94319" algn="l" defTabSz="1117728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53183" algn="l" defTabSz="1117728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912046" algn="l" defTabSz="1117728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470909" algn="l" defTabSz="1117728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44027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2800" u="sng" kern="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u="sng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5</a:t>
            </a:r>
            <a:r>
              <a:rPr lang="en-US" sz="2800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2800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800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chung</a:t>
            </a:r>
            <a:r>
              <a:rPr lang="en-US" sz="2800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800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800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chiếu</a:t>
            </a:r>
            <a:r>
              <a:rPr lang="en-US" sz="2800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800" kern="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800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</a:t>
            </a:r>
            <a:r>
              <a:rPr lang="en-US" sz="2800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marL="419148" indent="-419148" defTabSz="944027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2800" kern="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107504" y="1189082"/>
            <a:ext cx="8524056" cy="5870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11773" tIns="55886" rIns="111773" bIns="55886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1117728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8864" algn="l" defTabSz="1117728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17728" algn="l" defTabSz="1117728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76591" algn="l" defTabSz="1117728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35455" algn="l" defTabSz="1117728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94319" algn="l" defTabSz="1117728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53183" algn="l" defTabSz="1117728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912046" algn="l" defTabSz="1117728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470909" algn="l" defTabSz="1117728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778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2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riêng</a:t>
            </a:r>
            <a:endParaRPr lang="en-US" sz="3200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Content Placeholder 2"/>
          <p:cNvSpPr txBox="1">
            <a:spLocks/>
          </p:cNvSpPr>
          <p:nvPr/>
        </p:nvSpPr>
        <p:spPr bwMode="auto">
          <a:xfrm>
            <a:off x="352808" y="2431899"/>
            <a:ext cx="8524056" cy="1652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11773" tIns="55886" rIns="111773" bIns="55886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1117728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8864" algn="l" defTabSz="1117728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17728" algn="l" defTabSz="1117728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76591" algn="l" defTabSz="1117728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35455" algn="l" defTabSz="1117728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94319" algn="l" defTabSz="1117728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53183" algn="l" defTabSz="1117728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912046" algn="l" defTabSz="1117728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470909" algn="l" defTabSz="1117728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sz="3200" dirty="0" err="1">
                <a:solidFill>
                  <a:srgbClr val="00B050"/>
                </a:solidFill>
              </a:rPr>
              <a:t>Đ</a:t>
            </a:r>
            <a:r>
              <a:rPr lang="en-US" sz="3200" dirty="0" err="1" smtClean="0">
                <a:solidFill>
                  <a:srgbClr val="00B050"/>
                </a:solidFill>
              </a:rPr>
              <a:t>ể</a:t>
            </a:r>
            <a:r>
              <a:rPr lang="en-US" sz="3200" dirty="0" smtClean="0">
                <a:solidFill>
                  <a:srgbClr val="00B050"/>
                </a:solidFill>
              </a:rPr>
              <a:t> </a:t>
            </a:r>
            <a:r>
              <a:rPr lang="en-US" sz="3200" dirty="0" err="1">
                <a:solidFill>
                  <a:srgbClr val="00B050"/>
                </a:solidFill>
              </a:rPr>
              <a:t>thay</a:t>
            </a:r>
            <a:r>
              <a:rPr lang="en-US" sz="3200" dirty="0">
                <a:solidFill>
                  <a:srgbClr val="00B050"/>
                </a:solidFill>
              </a:rPr>
              <a:t> </a:t>
            </a:r>
            <a:r>
              <a:rPr lang="en-US" sz="3200" dirty="0" err="1">
                <a:solidFill>
                  <a:srgbClr val="00B050"/>
                </a:solidFill>
              </a:rPr>
              <a:t>đổi</a:t>
            </a:r>
            <a:r>
              <a:rPr lang="en-US" sz="3200" dirty="0">
                <a:solidFill>
                  <a:srgbClr val="00B050"/>
                </a:solidFill>
              </a:rPr>
              <a:t> </a:t>
            </a:r>
            <a:r>
              <a:rPr lang="en-US" sz="3200" dirty="0" err="1">
                <a:solidFill>
                  <a:srgbClr val="00B050"/>
                </a:solidFill>
              </a:rPr>
              <a:t>một</a:t>
            </a:r>
            <a:r>
              <a:rPr lang="en-US" sz="3200" dirty="0">
                <a:solidFill>
                  <a:srgbClr val="00B050"/>
                </a:solidFill>
              </a:rPr>
              <a:t> </a:t>
            </a:r>
            <a:r>
              <a:rPr lang="en-US" sz="3200" dirty="0" err="1">
                <a:solidFill>
                  <a:srgbClr val="00B050"/>
                </a:solidFill>
              </a:rPr>
              <a:t>trang</a:t>
            </a:r>
            <a:r>
              <a:rPr lang="en-US" sz="3200" dirty="0">
                <a:solidFill>
                  <a:srgbClr val="00B050"/>
                </a:solidFill>
              </a:rPr>
              <a:t> </a:t>
            </a:r>
            <a:r>
              <a:rPr lang="en-US" sz="3200" dirty="0" err="1">
                <a:solidFill>
                  <a:srgbClr val="00B050"/>
                </a:solidFill>
              </a:rPr>
              <a:t>bất</a:t>
            </a:r>
            <a:r>
              <a:rPr lang="en-US" sz="3200" dirty="0">
                <a:solidFill>
                  <a:srgbClr val="00B050"/>
                </a:solidFill>
              </a:rPr>
              <a:t> </a:t>
            </a:r>
            <a:r>
              <a:rPr lang="en-US" sz="3200" dirty="0" err="1">
                <a:solidFill>
                  <a:srgbClr val="00B050"/>
                </a:solidFill>
              </a:rPr>
              <a:t>kỳ</a:t>
            </a:r>
            <a:r>
              <a:rPr lang="en-US" sz="3200" dirty="0">
                <a:solidFill>
                  <a:srgbClr val="00B050"/>
                </a:solidFill>
              </a:rPr>
              <a:t> </a:t>
            </a:r>
            <a:r>
              <a:rPr lang="en-US" sz="3200" dirty="0" err="1">
                <a:solidFill>
                  <a:srgbClr val="00B050"/>
                </a:solidFill>
              </a:rPr>
              <a:t>mà</a:t>
            </a:r>
            <a:r>
              <a:rPr lang="en-US" sz="3200" dirty="0">
                <a:solidFill>
                  <a:srgbClr val="00B050"/>
                </a:solidFill>
              </a:rPr>
              <a:t> </a:t>
            </a:r>
            <a:r>
              <a:rPr lang="en-US" sz="3200" dirty="0" err="1">
                <a:solidFill>
                  <a:srgbClr val="00B050"/>
                </a:solidFill>
              </a:rPr>
              <a:t>không</a:t>
            </a:r>
            <a:r>
              <a:rPr lang="en-US" sz="3200" dirty="0">
                <a:solidFill>
                  <a:srgbClr val="00B050"/>
                </a:solidFill>
              </a:rPr>
              <a:t> </a:t>
            </a:r>
            <a:r>
              <a:rPr lang="en-US" sz="3200" dirty="0" err="1">
                <a:solidFill>
                  <a:srgbClr val="00B050"/>
                </a:solidFill>
              </a:rPr>
              <a:t>làm</a:t>
            </a:r>
            <a:r>
              <a:rPr lang="en-US" sz="3200" dirty="0">
                <a:solidFill>
                  <a:srgbClr val="00B050"/>
                </a:solidFill>
              </a:rPr>
              <a:t> </a:t>
            </a:r>
            <a:r>
              <a:rPr lang="en-US" sz="3200" dirty="0" err="1">
                <a:solidFill>
                  <a:srgbClr val="00B050"/>
                </a:solidFill>
              </a:rPr>
              <a:t>các</a:t>
            </a:r>
            <a:r>
              <a:rPr lang="en-US" sz="3200" dirty="0">
                <a:solidFill>
                  <a:srgbClr val="00B050"/>
                </a:solidFill>
              </a:rPr>
              <a:t> </a:t>
            </a:r>
            <a:r>
              <a:rPr lang="en-US" sz="3200" dirty="0" err="1">
                <a:solidFill>
                  <a:srgbClr val="00B050"/>
                </a:solidFill>
              </a:rPr>
              <a:t>trang</a:t>
            </a:r>
            <a:r>
              <a:rPr lang="en-US" sz="3200" dirty="0">
                <a:solidFill>
                  <a:srgbClr val="00B050"/>
                </a:solidFill>
              </a:rPr>
              <a:t> </a:t>
            </a:r>
            <a:r>
              <a:rPr lang="en-US" sz="3200" dirty="0" err="1">
                <a:solidFill>
                  <a:srgbClr val="00B050"/>
                </a:solidFill>
              </a:rPr>
              <a:t>khác</a:t>
            </a:r>
            <a:r>
              <a:rPr lang="en-US" sz="3200" dirty="0">
                <a:solidFill>
                  <a:srgbClr val="00B050"/>
                </a:solidFill>
              </a:rPr>
              <a:t> </a:t>
            </a:r>
            <a:r>
              <a:rPr lang="en-US" sz="3200" dirty="0" err="1">
                <a:solidFill>
                  <a:srgbClr val="00B050"/>
                </a:solidFill>
              </a:rPr>
              <a:t>thay</a:t>
            </a:r>
            <a:r>
              <a:rPr lang="en-US" sz="3200" dirty="0">
                <a:solidFill>
                  <a:srgbClr val="00B050"/>
                </a:solidFill>
              </a:rPr>
              <a:t> </a:t>
            </a:r>
            <a:r>
              <a:rPr lang="en-US" sz="3200" dirty="0" err="1">
                <a:solidFill>
                  <a:srgbClr val="00B050"/>
                </a:solidFill>
              </a:rPr>
              <a:t>đổi</a:t>
            </a:r>
            <a:r>
              <a:rPr lang="en-US" sz="3200" dirty="0">
                <a:solidFill>
                  <a:srgbClr val="00B050"/>
                </a:solidFill>
              </a:rPr>
              <a:t>, ta </a:t>
            </a:r>
            <a:r>
              <a:rPr lang="en-US" sz="3200" dirty="0" err="1">
                <a:solidFill>
                  <a:srgbClr val="00B050"/>
                </a:solidFill>
              </a:rPr>
              <a:t>có</a:t>
            </a:r>
            <a:r>
              <a:rPr lang="en-US" sz="3200" dirty="0">
                <a:solidFill>
                  <a:srgbClr val="00B050"/>
                </a:solidFill>
              </a:rPr>
              <a:t> </a:t>
            </a:r>
            <a:r>
              <a:rPr lang="en-US" sz="3200" dirty="0" err="1">
                <a:solidFill>
                  <a:srgbClr val="00B050"/>
                </a:solidFill>
              </a:rPr>
              <a:t>cần</a:t>
            </a:r>
            <a:r>
              <a:rPr lang="en-US" sz="3200" dirty="0">
                <a:solidFill>
                  <a:srgbClr val="00B050"/>
                </a:solidFill>
              </a:rPr>
              <a:t> </a:t>
            </a:r>
            <a:r>
              <a:rPr lang="en-US" sz="3200" dirty="0" err="1">
                <a:solidFill>
                  <a:srgbClr val="00B050"/>
                </a:solidFill>
              </a:rPr>
              <a:t>vào</a:t>
            </a:r>
            <a:r>
              <a:rPr lang="en-US" sz="3200" dirty="0">
                <a:solidFill>
                  <a:srgbClr val="00B050"/>
                </a:solidFill>
              </a:rPr>
              <a:t> Slide master </a:t>
            </a:r>
            <a:r>
              <a:rPr lang="en-US" sz="3200" dirty="0" err="1">
                <a:solidFill>
                  <a:srgbClr val="00B050"/>
                </a:solidFill>
              </a:rPr>
              <a:t>không</a:t>
            </a:r>
            <a:r>
              <a:rPr lang="en-US" sz="3200" dirty="0">
                <a:solidFill>
                  <a:srgbClr val="00B050"/>
                </a:solidFill>
              </a:rPr>
              <a:t>, </a:t>
            </a:r>
            <a:r>
              <a:rPr lang="en-US" sz="3200" dirty="0" err="1">
                <a:solidFill>
                  <a:srgbClr val="00B050"/>
                </a:solidFill>
              </a:rPr>
              <a:t>vì</a:t>
            </a:r>
            <a:r>
              <a:rPr lang="en-US" sz="3200" dirty="0">
                <a:solidFill>
                  <a:srgbClr val="00B050"/>
                </a:solidFill>
              </a:rPr>
              <a:t> </a:t>
            </a:r>
            <a:r>
              <a:rPr lang="en-US" sz="3200" dirty="0" err="1">
                <a:solidFill>
                  <a:srgbClr val="00B050"/>
                </a:solidFill>
              </a:rPr>
              <a:t>sao</a:t>
            </a:r>
            <a:r>
              <a:rPr lang="en-US" sz="3200" dirty="0">
                <a:solidFill>
                  <a:srgbClr val="00B05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416223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 animBg="1"/>
      <p:bldP spid="8" grpId="0"/>
      <p:bldP spid="12" grpId="0"/>
      <p:bldP spid="12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rcRect l="1581"/>
          <a:stretch>
            <a:fillRect/>
          </a:stretch>
        </p:blipFill>
        <p:spPr>
          <a:xfrm>
            <a:off x="250347" y="2500312"/>
            <a:ext cx="8893653" cy="1214445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-36512" y="1118838"/>
            <a:ext cx="8358214" cy="6053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11773" tIns="55886" rIns="111773" bIns="55886" numCol="1" anchor="t" anchorCtr="0" compatLnSpc="1">
            <a:prstTxWarp prst="textNoShape">
              <a:avLst/>
            </a:prstTxWarp>
            <a:normAutofit/>
          </a:bodyPr>
          <a:lstStyle>
            <a:defPPr>
              <a:defRPr lang="en-US"/>
            </a:defPPr>
            <a:lvl1pPr marL="0" algn="l" defTabSz="1117728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8864" algn="l" defTabSz="1117728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17728" algn="l" defTabSz="1117728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76591" algn="l" defTabSz="1117728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35455" algn="l" defTabSz="1117728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94319" algn="l" defTabSz="1117728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53183" algn="l" defTabSz="1117728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912046" algn="l" defTabSz="1117728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470909" algn="l" defTabSz="1117728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778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riêng</a:t>
            </a:r>
            <a:endParaRPr lang="en-US" sz="3200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637EC-8893-46A8-9DEA-B590A4DDF443}" type="slidenum">
              <a:rPr lang="vi-VN" smtClean="0"/>
              <a:pPr/>
              <a:t>14</a:t>
            </a:fld>
            <a:endParaRPr lang="vi-VN"/>
          </a:p>
        </p:txBody>
      </p:sp>
      <p:sp>
        <p:nvSpPr>
          <p:cNvPr id="11" name="Freeform 10"/>
          <p:cNvSpPr/>
          <p:nvPr/>
        </p:nvSpPr>
        <p:spPr>
          <a:xfrm>
            <a:off x="1074004" y="1721035"/>
            <a:ext cx="7890484" cy="648072"/>
          </a:xfrm>
          <a:custGeom>
            <a:avLst/>
            <a:gdLst>
              <a:gd name="connsiteX0" fmla="*/ 0 w 8077200"/>
              <a:gd name="connsiteY0" fmla="*/ 202804 h 1216800"/>
              <a:gd name="connsiteX1" fmla="*/ 202804 w 8077200"/>
              <a:gd name="connsiteY1" fmla="*/ 0 h 1216800"/>
              <a:gd name="connsiteX2" fmla="*/ 7874396 w 8077200"/>
              <a:gd name="connsiteY2" fmla="*/ 0 h 1216800"/>
              <a:gd name="connsiteX3" fmla="*/ 8077200 w 8077200"/>
              <a:gd name="connsiteY3" fmla="*/ 202804 h 1216800"/>
              <a:gd name="connsiteX4" fmla="*/ 8077200 w 8077200"/>
              <a:gd name="connsiteY4" fmla="*/ 1013996 h 1216800"/>
              <a:gd name="connsiteX5" fmla="*/ 7874396 w 8077200"/>
              <a:gd name="connsiteY5" fmla="*/ 1216800 h 1216800"/>
              <a:gd name="connsiteX6" fmla="*/ 202804 w 8077200"/>
              <a:gd name="connsiteY6" fmla="*/ 1216800 h 1216800"/>
              <a:gd name="connsiteX7" fmla="*/ 0 w 8077200"/>
              <a:gd name="connsiteY7" fmla="*/ 1013996 h 1216800"/>
              <a:gd name="connsiteX8" fmla="*/ 0 w 8077200"/>
              <a:gd name="connsiteY8" fmla="*/ 202804 h 121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077200" h="1216800">
                <a:moveTo>
                  <a:pt x="0" y="202804"/>
                </a:moveTo>
                <a:cubicBezTo>
                  <a:pt x="0" y="90798"/>
                  <a:pt x="90798" y="0"/>
                  <a:pt x="202804" y="0"/>
                </a:cubicBezTo>
                <a:lnTo>
                  <a:pt x="7874396" y="0"/>
                </a:lnTo>
                <a:cubicBezTo>
                  <a:pt x="7986402" y="0"/>
                  <a:pt x="8077200" y="90798"/>
                  <a:pt x="8077200" y="202804"/>
                </a:cubicBezTo>
                <a:lnTo>
                  <a:pt x="8077200" y="1013996"/>
                </a:lnTo>
                <a:cubicBezTo>
                  <a:pt x="8077200" y="1126002"/>
                  <a:pt x="7986402" y="1216800"/>
                  <a:pt x="7874396" y="1216800"/>
                </a:cubicBezTo>
                <a:lnTo>
                  <a:pt x="202804" y="1216800"/>
                </a:lnTo>
                <a:cubicBezTo>
                  <a:pt x="90798" y="1216800"/>
                  <a:pt x="0" y="1126002"/>
                  <a:pt x="0" y="1013996"/>
                </a:cubicBezTo>
                <a:lnTo>
                  <a:pt x="0" y="202804"/>
                </a:lnTo>
                <a:close/>
              </a:path>
            </a:pathLst>
          </a:custGeom>
          <a:noFill/>
          <a:ln>
            <a:solidFill>
              <a:srgbClr val="0070C0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11799" tIns="211799" rIns="211799" bIns="211799" numCol="1" spcCol="1270" anchor="ctr" anchorCtr="0">
            <a:noAutofit/>
          </a:bodyPr>
          <a:lstStyle>
            <a:defPPr>
              <a:defRPr lang="en-US"/>
            </a:defPPr>
            <a:lvl1pPr marL="0" algn="l" defTabSz="1117728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558864" algn="l" defTabSz="1117728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17728" algn="l" defTabSz="1117728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76591" algn="l" defTabSz="1117728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235455" algn="l" defTabSz="1117728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794319" algn="l" defTabSz="1117728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3353183" algn="l" defTabSz="1117728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912046" algn="l" defTabSz="1117728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4470909" algn="l" defTabSz="1117728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 defTabSz="1778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600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3600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Thay</a:t>
            </a:r>
            <a:r>
              <a:rPr lang="en-US" sz="3600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sz="3600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3600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nền</a:t>
            </a:r>
            <a:r>
              <a:rPr lang="en-US" sz="3600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600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3600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3600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8" name="Freeform 17"/>
          <p:cNvSpPr/>
          <p:nvPr/>
        </p:nvSpPr>
        <p:spPr>
          <a:xfrm>
            <a:off x="-204851" y="1652136"/>
            <a:ext cx="1462162" cy="792088"/>
          </a:xfrm>
          <a:custGeom>
            <a:avLst/>
            <a:gdLst>
              <a:gd name="connsiteX0" fmla="*/ 0 w 8077200"/>
              <a:gd name="connsiteY0" fmla="*/ 202804 h 1216800"/>
              <a:gd name="connsiteX1" fmla="*/ 202804 w 8077200"/>
              <a:gd name="connsiteY1" fmla="*/ 0 h 1216800"/>
              <a:gd name="connsiteX2" fmla="*/ 7874396 w 8077200"/>
              <a:gd name="connsiteY2" fmla="*/ 0 h 1216800"/>
              <a:gd name="connsiteX3" fmla="*/ 8077200 w 8077200"/>
              <a:gd name="connsiteY3" fmla="*/ 202804 h 1216800"/>
              <a:gd name="connsiteX4" fmla="*/ 8077200 w 8077200"/>
              <a:gd name="connsiteY4" fmla="*/ 1013996 h 1216800"/>
              <a:gd name="connsiteX5" fmla="*/ 7874396 w 8077200"/>
              <a:gd name="connsiteY5" fmla="*/ 1216800 h 1216800"/>
              <a:gd name="connsiteX6" fmla="*/ 202804 w 8077200"/>
              <a:gd name="connsiteY6" fmla="*/ 1216800 h 1216800"/>
              <a:gd name="connsiteX7" fmla="*/ 0 w 8077200"/>
              <a:gd name="connsiteY7" fmla="*/ 1013996 h 1216800"/>
              <a:gd name="connsiteX8" fmla="*/ 0 w 8077200"/>
              <a:gd name="connsiteY8" fmla="*/ 202804 h 121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077200" h="1216800">
                <a:moveTo>
                  <a:pt x="0" y="202804"/>
                </a:moveTo>
                <a:cubicBezTo>
                  <a:pt x="0" y="90798"/>
                  <a:pt x="90798" y="0"/>
                  <a:pt x="202804" y="0"/>
                </a:cubicBezTo>
                <a:lnTo>
                  <a:pt x="7874396" y="0"/>
                </a:lnTo>
                <a:cubicBezTo>
                  <a:pt x="7986402" y="0"/>
                  <a:pt x="8077200" y="90798"/>
                  <a:pt x="8077200" y="202804"/>
                </a:cubicBezTo>
                <a:lnTo>
                  <a:pt x="8077200" y="1013996"/>
                </a:lnTo>
                <a:cubicBezTo>
                  <a:pt x="8077200" y="1126002"/>
                  <a:pt x="7986402" y="1216800"/>
                  <a:pt x="7874396" y="1216800"/>
                </a:cubicBezTo>
                <a:lnTo>
                  <a:pt x="202804" y="1216800"/>
                </a:lnTo>
                <a:cubicBezTo>
                  <a:pt x="90798" y="1216800"/>
                  <a:pt x="0" y="1126002"/>
                  <a:pt x="0" y="1013996"/>
                </a:cubicBezTo>
                <a:lnTo>
                  <a:pt x="0" y="202804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11799" tIns="211799" rIns="211799" bIns="211799" numCol="1" spcCol="1270" anchor="ctr" anchorCtr="0">
            <a:noAutofit/>
          </a:bodyPr>
          <a:lstStyle>
            <a:defPPr>
              <a:defRPr lang="en-US"/>
            </a:defPPr>
            <a:lvl1pPr marL="0" algn="l" defTabSz="1117728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558864" algn="l" defTabSz="1117728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17728" algn="l" defTabSz="1117728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76591" algn="l" defTabSz="1117728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235455" algn="l" defTabSz="1117728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794319" algn="l" defTabSz="1117728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3353183" algn="l" defTabSz="1117728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912046" algn="l" defTabSz="1117728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4470909" algn="l" defTabSz="1117728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 defTabSz="1778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200" u="sng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u="sng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2</a:t>
            </a:r>
            <a:r>
              <a:rPr lang="en-US" sz="32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3200" kern="1200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1014" y="1039606"/>
            <a:ext cx="968896" cy="678227"/>
          </a:xfrm>
          <a:prstGeom prst="rect">
            <a:avLst/>
          </a:prstGeom>
        </p:spPr>
      </p:pic>
      <p:sp>
        <p:nvSpPr>
          <p:cNvPr id="19" name="Oval 18"/>
          <p:cNvSpPr/>
          <p:nvPr/>
        </p:nvSpPr>
        <p:spPr>
          <a:xfrm>
            <a:off x="214282" y="2285998"/>
            <a:ext cx="685647" cy="55425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28575">
                <a:solidFill>
                  <a:schemeClr val="tx1"/>
                </a:solidFill>
              </a:ln>
            </a:endParaRPr>
          </a:p>
        </p:txBody>
      </p:sp>
      <p:sp>
        <p:nvSpPr>
          <p:cNvPr id="20" name="Oval 19"/>
          <p:cNvSpPr/>
          <p:nvPr/>
        </p:nvSpPr>
        <p:spPr>
          <a:xfrm>
            <a:off x="7715272" y="2714626"/>
            <a:ext cx="1214446" cy="428628"/>
          </a:xfrm>
          <a:prstGeom prst="ellipse">
            <a:avLst/>
          </a:prstGeom>
          <a:noFill/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1" name="Group 8"/>
          <p:cNvGrpSpPr>
            <a:grpSpLocks/>
          </p:cNvGrpSpPr>
          <p:nvPr/>
        </p:nvGrpSpPr>
        <p:grpSpPr bwMode="auto">
          <a:xfrm>
            <a:off x="436597" y="3609419"/>
            <a:ext cx="832719" cy="928987"/>
            <a:chOff x="1602" y="6120"/>
            <a:chExt cx="875" cy="1001"/>
          </a:xfrm>
          <a:noFill/>
        </p:grpSpPr>
        <p:sp>
          <p:nvSpPr>
            <p:cNvPr id="22" name="Oval 9"/>
            <p:cNvSpPr>
              <a:spLocks noChangeArrowheads="1"/>
            </p:cNvSpPr>
            <p:nvPr/>
          </p:nvSpPr>
          <p:spPr bwMode="auto">
            <a:xfrm>
              <a:off x="1602" y="6221"/>
              <a:ext cx="462" cy="490"/>
            </a:xfrm>
            <a:prstGeom prst="ellipse">
              <a:avLst/>
            </a:prstGeom>
            <a:grpFill/>
            <a:ln w="12700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Text Box 10"/>
            <p:cNvSpPr txBox="1">
              <a:spLocks noChangeArrowheads="1"/>
            </p:cNvSpPr>
            <p:nvPr/>
          </p:nvSpPr>
          <p:spPr bwMode="auto">
            <a:xfrm>
              <a:off x="1653" y="6120"/>
              <a:ext cx="824" cy="1001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3200" b="1" i="0" u="none" strike="noStrike" cap="none" normalizeH="0" baseline="0" dirty="0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Times New Roman" panose="02020603050405020304" pitchFamily="18" charset="0"/>
                </a:rPr>
                <a:t>1</a:t>
              </a:r>
              <a:endParaRPr kumimoji="0" lang="en-US" altLang="en-US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grpSp>
        <p:nvGrpSpPr>
          <p:cNvPr id="24" name="Group 8"/>
          <p:cNvGrpSpPr>
            <a:grpSpLocks/>
          </p:cNvGrpSpPr>
          <p:nvPr/>
        </p:nvGrpSpPr>
        <p:grpSpPr bwMode="auto">
          <a:xfrm>
            <a:off x="8072462" y="3571882"/>
            <a:ext cx="834622" cy="928987"/>
            <a:chOff x="1602" y="6127"/>
            <a:chExt cx="877" cy="1001"/>
          </a:xfrm>
          <a:noFill/>
        </p:grpSpPr>
        <p:sp>
          <p:nvSpPr>
            <p:cNvPr id="25" name="Oval 9"/>
            <p:cNvSpPr>
              <a:spLocks noChangeArrowheads="1"/>
            </p:cNvSpPr>
            <p:nvPr/>
          </p:nvSpPr>
          <p:spPr bwMode="auto">
            <a:xfrm>
              <a:off x="1602" y="6221"/>
              <a:ext cx="462" cy="490"/>
            </a:xfrm>
            <a:prstGeom prst="ellipse">
              <a:avLst/>
            </a:prstGeom>
            <a:grpFill/>
            <a:ln w="12700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Text Box 10"/>
            <p:cNvSpPr txBox="1">
              <a:spLocks noChangeArrowheads="1"/>
            </p:cNvSpPr>
            <p:nvPr/>
          </p:nvSpPr>
          <p:spPr bwMode="auto">
            <a:xfrm>
              <a:off x="1655" y="6127"/>
              <a:ext cx="824" cy="1001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3200" b="1" i="0" u="none" strike="noStrike" cap="none" normalizeH="0" baseline="0" dirty="0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Times New Roman" panose="02020603050405020304" pitchFamily="18" charset="0"/>
                </a:rPr>
                <a:t>2</a:t>
              </a:r>
              <a:endParaRPr kumimoji="0" lang="en-US" altLang="en-US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sp>
        <p:nvSpPr>
          <p:cNvPr id="27" name="Freeform 26"/>
          <p:cNvSpPr/>
          <p:nvPr/>
        </p:nvSpPr>
        <p:spPr>
          <a:xfrm>
            <a:off x="1125235" y="3857634"/>
            <a:ext cx="4304021" cy="687931"/>
          </a:xfrm>
          <a:custGeom>
            <a:avLst/>
            <a:gdLst>
              <a:gd name="connsiteX0" fmla="*/ 0 w 8077200"/>
              <a:gd name="connsiteY0" fmla="*/ 202804 h 1216800"/>
              <a:gd name="connsiteX1" fmla="*/ 202804 w 8077200"/>
              <a:gd name="connsiteY1" fmla="*/ 0 h 1216800"/>
              <a:gd name="connsiteX2" fmla="*/ 7874396 w 8077200"/>
              <a:gd name="connsiteY2" fmla="*/ 0 h 1216800"/>
              <a:gd name="connsiteX3" fmla="*/ 8077200 w 8077200"/>
              <a:gd name="connsiteY3" fmla="*/ 202804 h 1216800"/>
              <a:gd name="connsiteX4" fmla="*/ 8077200 w 8077200"/>
              <a:gd name="connsiteY4" fmla="*/ 1013996 h 1216800"/>
              <a:gd name="connsiteX5" fmla="*/ 7874396 w 8077200"/>
              <a:gd name="connsiteY5" fmla="*/ 1216800 h 1216800"/>
              <a:gd name="connsiteX6" fmla="*/ 202804 w 8077200"/>
              <a:gd name="connsiteY6" fmla="*/ 1216800 h 1216800"/>
              <a:gd name="connsiteX7" fmla="*/ 0 w 8077200"/>
              <a:gd name="connsiteY7" fmla="*/ 1013996 h 1216800"/>
              <a:gd name="connsiteX8" fmla="*/ 0 w 8077200"/>
              <a:gd name="connsiteY8" fmla="*/ 202804 h 121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077200" h="1216800">
                <a:moveTo>
                  <a:pt x="0" y="202804"/>
                </a:moveTo>
                <a:cubicBezTo>
                  <a:pt x="0" y="90798"/>
                  <a:pt x="90798" y="0"/>
                  <a:pt x="202804" y="0"/>
                </a:cubicBezTo>
                <a:lnTo>
                  <a:pt x="7874396" y="0"/>
                </a:lnTo>
                <a:cubicBezTo>
                  <a:pt x="7986402" y="0"/>
                  <a:pt x="8077200" y="90798"/>
                  <a:pt x="8077200" y="202804"/>
                </a:cubicBezTo>
                <a:lnTo>
                  <a:pt x="8077200" y="1013996"/>
                </a:lnTo>
                <a:cubicBezTo>
                  <a:pt x="8077200" y="1126002"/>
                  <a:pt x="7986402" y="1216800"/>
                  <a:pt x="7874396" y="1216800"/>
                </a:cubicBezTo>
                <a:lnTo>
                  <a:pt x="202804" y="1216800"/>
                </a:lnTo>
                <a:cubicBezTo>
                  <a:pt x="90798" y="1216800"/>
                  <a:pt x="0" y="1126002"/>
                  <a:pt x="0" y="1013996"/>
                </a:cubicBezTo>
                <a:lnTo>
                  <a:pt x="0" y="202804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11799" tIns="211799" rIns="211799" bIns="211799" numCol="1" spcCol="1270" anchor="ctr" anchorCtr="0">
            <a:noAutofit/>
          </a:bodyPr>
          <a:lstStyle>
            <a:defPPr>
              <a:defRPr lang="en-US"/>
            </a:defPPr>
            <a:lvl1pPr marL="0" algn="l" defTabSz="1117728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558864" algn="l" defTabSz="1117728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17728" algn="l" defTabSz="1117728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76591" algn="l" defTabSz="1117728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235455" algn="l" defTabSz="1117728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794319" algn="l" defTabSz="1117728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3353183" algn="l" defTabSz="1117728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912046" algn="l" defTabSz="1117728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4470909" algn="l" defTabSz="1117728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just" defTabSz="1778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6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Nháy</a:t>
            </a:r>
            <a:r>
              <a:rPr lang="en-US" sz="36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6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thẻ</a:t>
            </a:r>
            <a:r>
              <a:rPr lang="en-US" sz="36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Design</a:t>
            </a:r>
          </a:p>
        </p:txBody>
      </p:sp>
      <p:grpSp>
        <p:nvGrpSpPr>
          <p:cNvPr id="28" name="Group 27"/>
          <p:cNvGrpSpPr/>
          <p:nvPr/>
        </p:nvGrpSpPr>
        <p:grpSpPr>
          <a:xfrm>
            <a:off x="500034" y="2857502"/>
            <a:ext cx="668907" cy="1295826"/>
            <a:chOff x="950765" y="3458537"/>
            <a:chExt cx="668907" cy="1295826"/>
          </a:xfrm>
        </p:grpSpPr>
        <p:cxnSp>
          <p:nvCxnSpPr>
            <p:cNvPr id="29" name="Straight Connector 28"/>
            <p:cNvCxnSpPr/>
            <p:nvPr/>
          </p:nvCxnSpPr>
          <p:spPr>
            <a:xfrm>
              <a:off x="950765" y="3458537"/>
              <a:ext cx="0" cy="1295826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/>
            <p:cNvCxnSpPr/>
            <p:nvPr/>
          </p:nvCxnSpPr>
          <p:spPr>
            <a:xfrm>
              <a:off x="950765" y="4754363"/>
              <a:ext cx="668907" cy="0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" name="Freeform 30"/>
          <p:cNvSpPr/>
          <p:nvPr/>
        </p:nvSpPr>
        <p:spPr>
          <a:xfrm>
            <a:off x="2500298" y="3786196"/>
            <a:ext cx="5388377" cy="687931"/>
          </a:xfrm>
          <a:custGeom>
            <a:avLst/>
            <a:gdLst>
              <a:gd name="connsiteX0" fmla="*/ 0 w 8077200"/>
              <a:gd name="connsiteY0" fmla="*/ 202804 h 1216800"/>
              <a:gd name="connsiteX1" fmla="*/ 202804 w 8077200"/>
              <a:gd name="connsiteY1" fmla="*/ 0 h 1216800"/>
              <a:gd name="connsiteX2" fmla="*/ 7874396 w 8077200"/>
              <a:gd name="connsiteY2" fmla="*/ 0 h 1216800"/>
              <a:gd name="connsiteX3" fmla="*/ 8077200 w 8077200"/>
              <a:gd name="connsiteY3" fmla="*/ 202804 h 1216800"/>
              <a:gd name="connsiteX4" fmla="*/ 8077200 w 8077200"/>
              <a:gd name="connsiteY4" fmla="*/ 1013996 h 1216800"/>
              <a:gd name="connsiteX5" fmla="*/ 7874396 w 8077200"/>
              <a:gd name="connsiteY5" fmla="*/ 1216800 h 1216800"/>
              <a:gd name="connsiteX6" fmla="*/ 202804 w 8077200"/>
              <a:gd name="connsiteY6" fmla="*/ 1216800 h 1216800"/>
              <a:gd name="connsiteX7" fmla="*/ 0 w 8077200"/>
              <a:gd name="connsiteY7" fmla="*/ 1013996 h 1216800"/>
              <a:gd name="connsiteX8" fmla="*/ 0 w 8077200"/>
              <a:gd name="connsiteY8" fmla="*/ 202804 h 121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077200" h="1216800">
                <a:moveTo>
                  <a:pt x="0" y="202804"/>
                </a:moveTo>
                <a:cubicBezTo>
                  <a:pt x="0" y="90798"/>
                  <a:pt x="90798" y="0"/>
                  <a:pt x="202804" y="0"/>
                </a:cubicBezTo>
                <a:lnTo>
                  <a:pt x="7874396" y="0"/>
                </a:lnTo>
                <a:cubicBezTo>
                  <a:pt x="7986402" y="0"/>
                  <a:pt x="8077200" y="90798"/>
                  <a:pt x="8077200" y="202804"/>
                </a:cubicBezTo>
                <a:lnTo>
                  <a:pt x="8077200" y="1013996"/>
                </a:lnTo>
                <a:cubicBezTo>
                  <a:pt x="8077200" y="1126002"/>
                  <a:pt x="7986402" y="1216800"/>
                  <a:pt x="7874396" y="1216800"/>
                </a:cubicBezTo>
                <a:lnTo>
                  <a:pt x="202804" y="1216800"/>
                </a:lnTo>
                <a:cubicBezTo>
                  <a:pt x="90798" y="1216800"/>
                  <a:pt x="0" y="1126002"/>
                  <a:pt x="0" y="1013996"/>
                </a:cubicBezTo>
                <a:lnTo>
                  <a:pt x="0" y="202804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11799" tIns="211799" rIns="211799" bIns="211799" numCol="1" spcCol="1270" anchor="ctr" anchorCtr="0">
            <a:noAutofit/>
          </a:bodyPr>
          <a:lstStyle>
            <a:defPPr>
              <a:defRPr lang="en-US"/>
            </a:defPPr>
            <a:lvl1pPr marL="0" algn="l" defTabSz="1117728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558864" algn="l" defTabSz="1117728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17728" algn="l" defTabSz="1117728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76591" algn="l" defTabSz="1117728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235455" algn="l" defTabSz="1117728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794319" algn="l" defTabSz="1117728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3353183" algn="l" defTabSz="1117728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912046" algn="l" defTabSz="1117728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4470909" algn="l" defTabSz="1117728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just" defTabSz="1778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6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36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Background Styles</a:t>
            </a:r>
          </a:p>
        </p:txBody>
      </p:sp>
      <p:grpSp>
        <p:nvGrpSpPr>
          <p:cNvPr id="32" name="Group 31"/>
          <p:cNvGrpSpPr/>
          <p:nvPr/>
        </p:nvGrpSpPr>
        <p:grpSpPr>
          <a:xfrm flipH="1">
            <a:off x="7929586" y="3143254"/>
            <a:ext cx="542788" cy="929524"/>
            <a:chOff x="950765" y="3458537"/>
            <a:chExt cx="668907" cy="1295826"/>
          </a:xfrm>
        </p:grpSpPr>
        <p:cxnSp>
          <p:nvCxnSpPr>
            <p:cNvPr id="33" name="Straight Connector 32"/>
            <p:cNvCxnSpPr/>
            <p:nvPr/>
          </p:nvCxnSpPr>
          <p:spPr>
            <a:xfrm>
              <a:off x="950765" y="3458537"/>
              <a:ext cx="0" cy="1295826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/>
            <p:cNvCxnSpPr/>
            <p:nvPr/>
          </p:nvCxnSpPr>
          <p:spPr>
            <a:xfrm>
              <a:off x="950765" y="4754363"/>
              <a:ext cx="668907" cy="0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" name="Content Placeholder 2"/>
          <p:cNvSpPr txBox="1">
            <a:spLocks/>
          </p:cNvSpPr>
          <p:nvPr/>
        </p:nvSpPr>
        <p:spPr bwMode="auto">
          <a:xfrm>
            <a:off x="428597" y="639638"/>
            <a:ext cx="8750207" cy="6965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11773" tIns="55886" rIns="111773" bIns="55886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1117728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8864" algn="l" defTabSz="1117728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17728" algn="l" defTabSz="1117728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76591" algn="l" defTabSz="1117728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35455" algn="l" defTabSz="1117728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94319" algn="l" defTabSz="1117728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53183" algn="l" defTabSz="1117728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912046" algn="l" defTabSz="1117728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470909" algn="l" defTabSz="1117728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44027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2800" u="sng" kern="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u="sng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5</a:t>
            </a:r>
            <a:r>
              <a:rPr lang="en-US" sz="2800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2800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800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chung</a:t>
            </a:r>
            <a:r>
              <a:rPr lang="en-US" sz="2800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800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800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chiếu</a:t>
            </a:r>
            <a:r>
              <a:rPr lang="en-US" sz="2800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800" kern="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800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</a:t>
            </a:r>
            <a:r>
              <a:rPr lang="en-US" sz="2800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marL="419148" indent="-419148" defTabSz="944027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2800" kern="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7" name="Picture 3"/>
          <p:cNvPicPr>
            <a:picLocks noChangeAspect="1" noChangeArrowheads="1"/>
          </p:cNvPicPr>
          <p:nvPr/>
        </p:nvPicPr>
        <p:blipFill>
          <a:blip r:embed="rId4"/>
          <a:srcRect l="74707" t="17773" b="50000"/>
          <a:stretch>
            <a:fillRect/>
          </a:stretch>
        </p:blipFill>
        <p:spPr bwMode="auto">
          <a:xfrm>
            <a:off x="4071934" y="2643188"/>
            <a:ext cx="3290865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8" name="Right Arrow 37"/>
          <p:cNvSpPr/>
          <p:nvPr/>
        </p:nvSpPr>
        <p:spPr>
          <a:xfrm>
            <a:off x="3494245" y="4439126"/>
            <a:ext cx="554513" cy="288858"/>
          </a:xfrm>
          <a:prstGeom prst="rightArrow">
            <a:avLst/>
          </a:prstGeom>
          <a:solidFill>
            <a:srgbClr val="FFFF00"/>
          </a:solidFill>
          <a:ln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Freeform 38"/>
          <p:cNvSpPr/>
          <p:nvPr/>
        </p:nvSpPr>
        <p:spPr>
          <a:xfrm>
            <a:off x="214282" y="4000510"/>
            <a:ext cx="3196235" cy="951776"/>
          </a:xfrm>
          <a:custGeom>
            <a:avLst/>
            <a:gdLst>
              <a:gd name="connsiteX0" fmla="*/ 0 w 8077200"/>
              <a:gd name="connsiteY0" fmla="*/ 202804 h 1216800"/>
              <a:gd name="connsiteX1" fmla="*/ 202804 w 8077200"/>
              <a:gd name="connsiteY1" fmla="*/ 0 h 1216800"/>
              <a:gd name="connsiteX2" fmla="*/ 7874396 w 8077200"/>
              <a:gd name="connsiteY2" fmla="*/ 0 h 1216800"/>
              <a:gd name="connsiteX3" fmla="*/ 8077200 w 8077200"/>
              <a:gd name="connsiteY3" fmla="*/ 202804 h 1216800"/>
              <a:gd name="connsiteX4" fmla="*/ 8077200 w 8077200"/>
              <a:gd name="connsiteY4" fmla="*/ 1013996 h 1216800"/>
              <a:gd name="connsiteX5" fmla="*/ 7874396 w 8077200"/>
              <a:gd name="connsiteY5" fmla="*/ 1216800 h 1216800"/>
              <a:gd name="connsiteX6" fmla="*/ 202804 w 8077200"/>
              <a:gd name="connsiteY6" fmla="*/ 1216800 h 1216800"/>
              <a:gd name="connsiteX7" fmla="*/ 0 w 8077200"/>
              <a:gd name="connsiteY7" fmla="*/ 1013996 h 1216800"/>
              <a:gd name="connsiteX8" fmla="*/ 0 w 8077200"/>
              <a:gd name="connsiteY8" fmla="*/ 202804 h 121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077200" h="1216800">
                <a:moveTo>
                  <a:pt x="0" y="202804"/>
                </a:moveTo>
                <a:cubicBezTo>
                  <a:pt x="0" y="90798"/>
                  <a:pt x="90798" y="0"/>
                  <a:pt x="202804" y="0"/>
                </a:cubicBezTo>
                <a:lnTo>
                  <a:pt x="7874396" y="0"/>
                </a:lnTo>
                <a:cubicBezTo>
                  <a:pt x="7986402" y="0"/>
                  <a:pt x="8077200" y="90798"/>
                  <a:pt x="8077200" y="202804"/>
                </a:cubicBezTo>
                <a:lnTo>
                  <a:pt x="8077200" y="1013996"/>
                </a:lnTo>
                <a:cubicBezTo>
                  <a:pt x="8077200" y="1126002"/>
                  <a:pt x="7986402" y="1216800"/>
                  <a:pt x="7874396" y="1216800"/>
                </a:cubicBezTo>
                <a:lnTo>
                  <a:pt x="202804" y="1216800"/>
                </a:lnTo>
                <a:cubicBezTo>
                  <a:pt x="90798" y="1216800"/>
                  <a:pt x="0" y="1126002"/>
                  <a:pt x="0" y="1013996"/>
                </a:cubicBezTo>
                <a:lnTo>
                  <a:pt x="0" y="202804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11799" tIns="211799" rIns="211799" bIns="211799" numCol="1" spcCol="1270" anchor="ctr" anchorCtr="0">
            <a:noAutofit/>
          </a:bodyPr>
          <a:lstStyle>
            <a:defPPr>
              <a:defRPr lang="en-US"/>
            </a:defPPr>
            <a:lvl1pPr marL="0" algn="l" defTabSz="1117728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558864" algn="l" defTabSz="1117728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17728" algn="l" defTabSz="1117728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76591" algn="l" defTabSz="1117728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235455" algn="l" defTabSz="1117728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794319" algn="l" defTabSz="1117728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3353183" algn="l" defTabSz="1117728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912046" algn="l" defTabSz="1117728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4470909" algn="l" defTabSz="1117728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defTabSz="1778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6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36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Format Background</a:t>
            </a:r>
          </a:p>
        </p:txBody>
      </p:sp>
      <p:grpSp>
        <p:nvGrpSpPr>
          <p:cNvPr id="40" name="Group 8"/>
          <p:cNvGrpSpPr>
            <a:grpSpLocks/>
          </p:cNvGrpSpPr>
          <p:nvPr/>
        </p:nvGrpSpPr>
        <p:grpSpPr bwMode="auto">
          <a:xfrm>
            <a:off x="3357553" y="3730563"/>
            <a:ext cx="928838" cy="1056132"/>
            <a:chOff x="1602" y="6221"/>
            <a:chExt cx="976" cy="1138"/>
          </a:xfrm>
          <a:noFill/>
        </p:grpSpPr>
        <p:sp>
          <p:nvSpPr>
            <p:cNvPr id="41" name="Oval 9"/>
            <p:cNvSpPr>
              <a:spLocks noChangeArrowheads="1"/>
            </p:cNvSpPr>
            <p:nvPr/>
          </p:nvSpPr>
          <p:spPr bwMode="auto">
            <a:xfrm>
              <a:off x="1602" y="6221"/>
              <a:ext cx="462" cy="490"/>
            </a:xfrm>
            <a:prstGeom prst="ellipse">
              <a:avLst/>
            </a:prstGeom>
            <a:grpFill/>
            <a:ln w="12700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Text Box 10"/>
            <p:cNvSpPr txBox="1">
              <a:spLocks noChangeArrowheads="1"/>
            </p:cNvSpPr>
            <p:nvPr/>
          </p:nvSpPr>
          <p:spPr bwMode="auto">
            <a:xfrm>
              <a:off x="1754" y="6358"/>
              <a:ext cx="824" cy="1001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3200" b="1" i="0" u="none" strike="noStrike" cap="none" normalizeH="0" baseline="0" dirty="0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Times New Roman" panose="02020603050405020304" pitchFamily="18" charset="0"/>
                </a:rPr>
                <a:t>3</a:t>
              </a:r>
              <a:endParaRPr kumimoji="0" lang="en-US" altLang="en-US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91961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9" grpId="0" animBg="1"/>
      <p:bldP spid="20" grpId="0" animBg="1"/>
      <p:bldP spid="27" grpId="0" animBg="1"/>
      <p:bldP spid="27" grpId="1" animBg="1"/>
      <p:bldP spid="31" grpId="0" animBg="1"/>
      <p:bldP spid="31" grpId="1" animBg="1"/>
      <p:bldP spid="38" grpId="0" animBg="1"/>
      <p:bldP spid="3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9912" y="2310017"/>
            <a:ext cx="3565476" cy="2857502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-36512" y="1118838"/>
            <a:ext cx="8358214" cy="6053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11773" tIns="55886" rIns="111773" bIns="55886" numCol="1" anchor="t" anchorCtr="0" compatLnSpc="1">
            <a:prstTxWarp prst="textNoShape">
              <a:avLst/>
            </a:prstTxWarp>
            <a:normAutofit/>
          </a:bodyPr>
          <a:lstStyle>
            <a:defPPr>
              <a:defRPr lang="en-US"/>
            </a:defPPr>
            <a:lvl1pPr marL="0" algn="l" defTabSz="1117728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8864" algn="l" defTabSz="1117728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17728" algn="l" defTabSz="1117728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76591" algn="l" defTabSz="1117728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35455" algn="l" defTabSz="1117728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94319" algn="l" defTabSz="1117728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53183" algn="l" defTabSz="1117728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912046" algn="l" defTabSz="1117728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470909" algn="l" defTabSz="1117728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778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riêng</a:t>
            </a:r>
            <a:endParaRPr lang="en-US" sz="3200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637EC-8893-46A8-9DEA-B590A4DDF443}" type="slidenum">
              <a:rPr lang="vi-VN" smtClean="0"/>
              <a:pPr/>
              <a:t>15</a:t>
            </a:fld>
            <a:endParaRPr lang="vi-VN" dirty="0"/>
          </a:p>
        </p:txBody>
      </p:sp>
      <p:sp>
        <p:nvSpPr>
          <p:cNvPr id="11" name="Freeform 10"/>
          <p:cNvSpPr/>
          <p:nvPr/>
        </p:nvSpPr>
        <p:spPr>
          <a:xfrm>
            <a:off x="1074004" y="1721035"/>
            <a:ext cx="7890484" cy="648072"/>
          </a:xfrm>
          <a:custGeom>
            <a:avLst/>
            <a:gdLst>
              <a:gd name="connsiteX0" fmla="*/ 0 w 8077200"/>
              <a:gd name="connsiteY0" fmla="*/ 202804 h 1216800"/>
              <a:gd name="connsiteX1" fmla="*/ 202804 w 8077200"/>
              <a:gd name="connsiteY1" fmla="*/ 0 h 1216800"/>
              <a:gd name="connsiteX2" fmla="*/ 7874396 w 8077200"/>
              <a:gd name="connsiteY2" fmla="*/ 0 h 1216800"/>
              <a:gd name="connsiteX3" fmla="*/ 8077200 w 8077200"/>
              <a:gd name="connsiteY3" fmla="*/ 202804 h 1216800"/>
              <a:gd name="connsiteX4" fmla="*/ 8077200 w 8077200"/>
              <a:gd name="connsiteY4" fmla="*/ 1013996 h 1216800"/>
              <a:gd name="connsiteX5" fmla="*/ 7874396 w 8077200"/>
              <a:gd name="connsiteY5" fmla="*/ 1216800 h 1216800"/>
              <a:gd name="connsiteX6" fmla="*/ 202804 w 8077200"/>
              <a:gd name="connsiteY6" fmla="*/ 1216800 h 1216800"/>
              <a:gd name="connsiteX7" fmla="*/ 0 w 8077200"/>
              <a:gd name="connsiteY7" fmla="*/ 1013996 h 1216800"/>
              <a:gd name="connsiteX8" fmla="*/ 0 w 8077200"/>
              <a:gd name="connsiteY8" fmla="*/ 202804 h 121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077200" h="1216800">
                <a:moveTo>
                  <a:pt x="0" y="202804"/>
                </a:moveTo>
                <a:cubicBezTo>
                  <a:pt x="0" y="90798"/>
                  <a:pt x="90798" y="0"/>
                  <a:pt x="202804" y="0"/>
                </a:cubicBezTo>
                <a:lnTo>
                  <a:pt x="7874396" y="0"/>
                </a:lnTo>
                <a:cubicBezTo>
                  <a:pt x="7986402" y="0"/>
                  <a:pt x="8077200" y="90798"/>
                  <a:pt x="8077200" y="202804"/>
                </a:cubicBezTo>
                <a:lnTo>
                  <a:pt x="8077200" y="1013996"/>
                </a:lnTo>
                <a:cubicBezTo>
                  <a:pt x="8077200" y="1126002"/>
                  <a:pt x="7986402" y="1216800"/>
                  <a:pt x="7874396" y="1216800"/>
                </a:cubicBezTo>
                <a:lnTo>
                  <a:pt x="202804" y="1216800"/>
                </a:lnTo>
                <a:cubicBezTo>
                  <a:pt x="90798" y="1216800"/>
                  <a:pt x="0" y="1126002"/>
                  <a:pt x="0" y="1013996"/>
                </a:cubicBezTo>
                <a:lnTo>
                  <a:pt x="0" y="202804"/>
                </a:lnTo>
                <a:close/>
              </a:path>
            </a:pathLst>
          </a:custGeom>
          <a:noFill/>
          <a:ln>
            <a:solidFill>
              <a:srgbClr val="0070C0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11799" tIns="211799" rIns="211799" bIns="211799" numCol="1" spcCol="1270" anchor="ctr" anchorCtr="0">
            <a:noAutofit/>
          </a:bodyPr>
          <a:lstStyle>
            <a:defPPr>
              <a:defRPr lang="en-US"/>
            </a:defPPr>
            <a:lvl1pPr marL="0" algn="l" defTabSz="1117728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558864" algn="l" defTabSz="1117728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17728" algn="l" defTabSz="1117728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76591" algn="l" defTabSz="1117728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235455" algn="l" defTabSz="1117728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794319" algn="l" defTabSz="1117728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3353183" algn="l" defTabSz="1117728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912046" algn="l" defTabSz="1117728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4470909" algn="l" defTabSz="1117728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 defTabSz="1778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600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3600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Thay</a:t>
            </a:r>
            <a:r>
              <a:rPr lang="en-US" sz="3600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sz="3600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3600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nền</a:t>
            </a:r>
            <a:r>
              <a:rPr lang="en-US" sz="3600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600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3600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3600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2" name="Right Arrow 11"/>
          <p:cNvSpPr/>
          <p:nvPr/>
        </p:nvSpPr>
        <p:spPr>
          <a:xfrm>
            <a:off x="3286116" y="3214692"/>
            <a:ext cx="554513" cy="288858"/>
          </a:xfrm>
          <a:prstGeom prst="rightArrow">
            <a:avLst/>
          </a:prstGeom>
          <a:solidFill>
            <a:srgbClr val="FFFF00"/>
          </a:solidFill>
          <a:ln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ight Arrow 16"/>
          <p:cNvSpPr/>
          <p:nvPr/>
        </p:nvSpPr>
        <p:spPr>
          <a:xfrm rot="10800000">
            <a:off x="5500694" y="3786196"/>
            <a:ext cx="554513" cy="288858"/>
          </a:xfrm>
          <a:prstGeom prst="rightArrow">
            <a:avLst/>
          </a:prstGeom>
          <a:solidFill>
            <a:srgbClr val="FFFF00"/>
          </a:solidFill>
          <a:ln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 17"/>
          <p:cNvSpPr/>
          <p:nvPr/>
        </p:nvSpPr>
        <p:spPr>
          <a:xfrm>
            <a:off x="-204851" y="1652136"/>
            <a:ext cx="1462162" cy="792088"/>
          </a:xfrm>
          <a:custGeom>
            <a:avLst/>
            <a:gdLst>
              <a:gd name="connsiteX0" fmla="*/ 0 w 8077200"/>
              <a:gd name="connsiteY0" fmla="*/ 202804 h 1216800"/>
              <a:gd name="connsiteX1" fmla="*/ 202804 w 8077200"/>
              <a:gd name="connsiteY1" fmla="*/ 0 h 1216800"/>
              <a:gd name="connsiteX2" fmla="*/ 7874396 w 8077200"/>
              <a:gd name="connsiteY2" fmla="*/ 0 h 1216800"/>
              <a:gd name="connsiteX3" fmla="*/ 8077200 w 8077200"/>
              <a:gd name="connsiteY3" fmla="*/ 202804 h 1216800"/>
              <a:gd name="connsiteX4" fmla="*/ 8077200 w 8077200"/>
              <a:gd name="connsiteY4" fmla="*/ 1013996 h 1216800"/>
              <a:gd name="connsiteX5" fmla="*/ 7874396 w 8077200"/>
              <a:gd name="connsiteY5" fmla="*/ 1216800 h 1216800"/>
              <a:gd name="connsiteX6" fmla="*/ 202804 w 8077200"/>
              <a:gd name="connsiteY6" fmla="*/ 1216800 h 1216800"/>
              <a:gd name="connsiteX7" fmla="*/ 0 w 8077200"/>
              <a:gd name="connsiteY7" fmla="*/ 1013996 h 1216800"/>
              <a:gd name="connsiteX8" fmla="*/ 0 w 8077200"/>
              <a:gd name="connsiteY8" fmla="*/ 202804 h 121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077200" h="1216800">
                <a:moveTo>
                  <a:pt x="0" y="202804"/>
                </a:moveTo>
                <a:cubicBezTo>
                  <a:pt x="0" y="90798"/>
                  <a:pt x="90798" y="0"/>
                  <a:pt x="202804" y="0"/>
                </a:cubicBezTo>
                <a:lnTo>
                  <a:pt x="7874396" y="0"/>
                </a:lnTo>
                <a:cubicBezTo>
                  <a:pt x="7986402" y="0"/>
                  <a:pt x="8077200" y="90798"/>
                  <a:pt x="8077200" y="202804"/>
                </a:cubicBezTo>
                <a:lnTo>
                  <a:pt x="8077200" y="1013996"/>
                </a:lnTo>
                <a:cubicBezTo>
                  <a:pt x="8077200" y="1126002"/>
                  <a:pt x="7986402" y="1216800"/>
                  <a:pt x="7874396" y="1216800"/>
                </a:cubicBezTo>
                <a:lnTo>
                  <a:pt x="202804" y="1216800"/>
                </a:lnTo>
                <a:cubicBezTo>
                  <a:pt x="90798" y="1216800"/>
                  <a:pt x="0" y="1126002"/>
                  <a:pt x="0" y="1013996"/>
                </a:cubicBezTo>
                <a:lnTo>
                  <a:pt x="0" y="202804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11799" tIns="211799" rIns="211799" bIns="211799" numCol="1" spcCol="1270" anchor="ctr" anchorCtr="0">
            <a:noAutofit/>
          </a:bodyPr>
          <a:lstStyle>
            <a:defPPr>
              <a:defRPr lang="en-US"/>
            </a:defPPr>
            <a:lvl1pPr marL="0" algn="l" defTabSz="1117728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558864" algn="l" defTabSz="1117728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17728" algn="l" defTabSz="1117728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76591" algn="l" defTabSz="1117728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235455" algn="l" defTabSz="1117728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794319" algn="l" defTabSz="1117728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3353183" algn="l" defTabSz="1117728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912046" algn="l" defTabSz="1117728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4470909" algn="l" defTabSz="1117728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 defTabSz="1778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200" u="sng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u="sng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2</a:t>
            </a:r>
            <a:r>
              <a:rPr lang="en-US" sz="32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3200" kern="1200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1014" y="1039606"/>
            <a:ext cx="968896" cy="678227"/>
          </a:xfrm>
          <a:prstGeom prst="rect">
            <a:avLst/>
          </a:prstGeom>
        </p:spPr>
      </p:pic>
      <p:grpSp>
        <p:nvGrpSpPr>
          <p:cNvPr id="21" name="Group 8"/>
          <p:cNvGrpSpPr>
            <a:grpSpLocks/>
          </p:cNvGrpSpPr>
          <p:nvPr/>
        </p:nvGrpSpPr>
        <p:grpSpPr bwMode="auto">
          <a:xfrm>
            <a:off x="3214678" y="2714626"/>
            <a:ext cx="860318" cy="928987"/>
            <a:chOff x="1602" y="6221"/>
            <a:chExt cx="904" cy="1001"/>
          </a:xfrm>
          <a:noFill/>
        </p:grpSpPr>
        <p:sp>
          <p:nvSpPr>
            <p:cNvPr id="22" name="Oval 9"/>
            <p:cNvSpPr>
              <a:spLocks noChangeArrowheads="1"/>
            </p:cNvSpPr>
            <p:nvPr/>
          </p:nvSpPr>
          <p:spPr bwMode="auto">
            <a:xfrm>
              <a:off x="1602" y="6221"/>
              <a:ext cx="462" cy="490"/>
            </a:xfrm>
            <a:prstGeom prst="ellipse">
              <a:avLst/>
            </a:prstGeom>
            <a:grpFill/>
            <a:ln w="12700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Text Box 10"/>
            <p:cNvSpPr txBox="1">
              <a:spLocks noChangeArrowheads="1"/>
            </p:cNvSpPr>
            <p:nvPr/>
          </p:nvSpPr>
          <p:spPr bwMode="auto">
            <a:xfrm>
              <a:off x="1682" y="6221"/>
              <a:ext cx="824" cy="1001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3200" b="1" i="0" u="none" strike="noStrike" cap="none" normalizeH="0" baseline="0" dirty="0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Times New Roman" panose="02020603050405020304" pitchFamily="18" charset="0"/>
                </a:rPr>
                <a:t>4</a:t>
              </a:r>
              <a:endParaRPr kumimoji="0" lang="en-US" altLang="en-US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grpSp>
        <p:nvGrpSpPr>
          <p:cNvPr id="24" name="Group 8"/>
          <p:cNvGrpSpPr>
            <a:grpSpLocks/>
          </p:cNvGrpSpPr>
          <p:nvPr/>
        </p:nvGrpSpPr>
        <p:grpSpPr bwMode="auto">
          <a:xfrm>
            <a:off x="6184248" y="3383623"/>
            <a:ext cx="1004021" cy="1254736"/>
            <a:chOff x="1009" y="5359"/>
            <a:chExt cx="1055" cy="1352"/>
          </a:xfrm>
          <a:noFill/>
        </p:grpSpPr>
        <p:sp>
          <p:nvSpPr>
            <p:cNvPr id="25" name="Oval 9"/>
            <p:cNvSpPr>
              <a:spLocks noChangeArrowheads="1"/>
            </p:cNvSpPr>
            <p:nvPr/>
          </p:nvSpPr>
          <p:spPr bwMode="auto">
            <a:xfrm>
              <a:off x="1602" y="6221"/>
              <a:ext cx="462" cy="490"/>
            </a:xfrm>
            <a:prstGeom prst="ellipse">
              <a:avLst/>
            </a:prstGeom>
            <a:grpFill/>
            <a:ln w="12700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Text Box 10"/>
            <p:cNvSpPr txBox="1">
              <a:spLocks noChangeArrowheads="1"/>
            </p:cNvSpPr>
            <p:nvPr/>
          </p:nvSpPr>
          <p:spPr bwMode="auto">
            <a:xfrm>
              <a:off x="1009" y="5359"/>
              <a:ext cx="824" cy="1001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3200" b="1" i="0" u="none" strike="noStrike" cap="none" normalizeH="0" baseline="0" dirty="0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Times New Roman" panose="02020603050405020304" pitchFamily="18" charset="0"/>
                </a:rPr>
                <a:t>5</a:t>
              </a:r>
              <a:endParaRPr kumimoji="0" lang="en-US" altLang="en-US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sp>
        <p:nvSpPr>
          <p:cNvPr id="35" name="Freeform 34"/>
          <p:cNvSpPr/>
          <p:nvPr/>
        </p:nvSpPr>
        <p:spPr>
          <a:xfrm>
            <a:off x="91484" y="2972875"/>
            <a:ext cx="3196235" cy="737462"/>
          </a:xfrm>
          <a:custGeom>
            <a:avLst/>
            <a:gdLst>
              <a:gd name="connsiteX0" fmla="*/ 0 w 8077200"/>
              <a:gd name="connsiteY0" fmla="*/ 202804 h 1216800"/>
              <a:gd name="connsiteX1" fmla="*/ 202804 w 8077200"/>
              <a:gd name="connsiteY1" fmla="*/ 0 h 1216800"/>
              <a:gd name="connsiteX2" fmla="*/ 7874396 w 8077200"/>
              <a:gd name="connsiteY2" fmla="*/ 0 h 1216800"/>
              <a:gd name="connsiteX3" fmla="*/ 8077200 w 8077200"/>
              <a:gd name="connsiteY3" fmla="*/ 202804 h 1216800"/>
              <a:gd name="connsiteX4" fmla="*/ 8077200 w 8077200"/>
              <a:gd name="connsiteY4" fmla="*/ 1013996 h 1216800"/>
              <a:gd name="connsiteX5" fmla="*/ 7874396 w 8077200"/>
              <a:gd name="connsiteY5" fmla="*/ 1216800 h 1216800"/>
              <a:gd name="connsiteX6" fmla="*/ 202804 w 8077200"/>
              <a:gd name="connsiteY6" fmla="*/ 1216800 h 1216800"/>
              <a:gd name="connsiteX7" fmla="*/ 0 w 8077200"/>
              <a:gd name="connsiteY7" fmla="*/ 1013996 h 1216800"/>
              <a:gd name="connsiteX8" fmla="*/ 0 w 8077200"/>
              <a:gd name="connsiteY8" fmla="*/ 202804 h 121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077200" h="1216800">
                <a:moveTo>
                  <a:pt x="0" y="202804"/>
                </a:moveTo>
                <a:cubicBezTo>
                  <a:pt x="0" y="90798"/>
                  <a:pt x="90798" y="0"/>
                  <a:pt x="202804" y="0"/>
                </a:cubicBezTo>
                <a:lnTo>
                  <a:pt x="7874396" y="0"/>
                </a:lnTo>
                <a:cubicBezTo>
                  <a:pt x="7986402" y="0"/>
                  <a:pt x="8077200" y="90798"/>
                  <a:pt x="8077200" y="202804"/>
                </a:cubicBezTo>
                <a:lnTo>
                  <a:pt x="8077200" y="1013996"/>
                </a:lnTo>
                <a:cubicBezTo>
                  <a:pt x="8077200" y="1126002"/>
                  <a:pt x="7986402" y="1216800"/>
                  <a:pt x="7874396" y="1216800"/>
                </a:cubicBezTo>
                <a:lnTo>
                  <a:pt x="202804" y="1216800"/>
                </a:lnTo>
                <a:cubicBezTo>
                  <a:pt x="90798" y="1216800"/>
                  <a:pt x="0" y="1126002"/>
                  <a:pt x="0" y="1013996"/>
                </a:cubicBezTo>
                <a:lnTo>
                  <a:pt x="0" y="202804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11799" tIns="211799" rIns="211799" bIns="211799" numCol="1" spcCol="1270" anchor="ctr" anchorCtr="0">
            <a:noAutofit/>
          </a:bodyPr>
          <a:lstStyle>
            <a:defPPr>
              <a:defRPr lang="en-US"/>
            </a:defPPr>
            <a:lvl1pPr marL="0" algn="l" defTabSz="1117728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558864" algn="l" defTabSz="1117728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17728" algn="l" defTabSz="1117728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76591" algn="l" defTabSz="1117728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235455" algn="l" defTabSz="1117728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794319" algn="l" defTabSz="1117728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3353183" algn="l" defTabSz="1117728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912046" algn="l" defTabSz="1117728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4470909" algn="l" defTabSz="1117728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defTabSz="1778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6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36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kiểu</a:t>
            </a:r>
            <a:r>
              <a:rPr lang="en-US" sz="36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nền</a:t>
            </a:r>
            <a:endParaRPr lang="en-US" sz="3600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Freeform 35"/>
          <p:cNvSpPr/>
          <p:nvPr/>
        </p:nvSpPr>
        <p:spPr>
          <a:xfrm>
            <a:off x="6535391" y="3341606"/>
            <a:ext cx="2411289" cy="687931"/>
          </a:xfrm>
          <a:custGeom>
            <a:avLst/>
            <a:gdLst>
              <a:gd name="connsiteX0" fmla="*/ 0 w 8077200"/>
              <a:gd name="connsiteY0" fmla="*/ 202804 h 1216800"/>
              <a:gd name="connsiteX1" fmla="*/ 202804 w 8077200"/>
              <a:gd name="connsiteY1" fmla="*/ 0 h 1216800"/>
              <a:gd name="connsiteX2" fmla="*/ 7874396 w 8077200"/>
              <a:gd name="connsiteY2" fmla="*/ 0 h 1216800"/>
              <a:gd name="connsiteX3" fmla="*/ 8077200 w 8077200"/>
              <a:gd name="connsiteY3" fmla="*/ 202804 h 1216800"/>
              <a:gd name="connsiteX4" fmla="*/ 8077200 w 8077200"/>
              <a:gd name="connsiteY4" fmla="*/ 1013996 h 1216800"/>
              <a:gd name="connsiteX5" fmla="*/ 7874396 w 8077200"/>
              <a:gd name="connsiteY5" fmla="*/ 1216800 h 1216800"/>
              <a:gd name="connsiteX6" fmla="*/ 202804 w 8077200"/>
              <a:gd name="connsiteY6" fmla="*/ 1216800 h 1216800"/>
              <a:gd name="connsiteX7" fmla="*/ 0 w 8077200"/>
              <a:gd name="connsiteY7" fmla="*/ 1013996 h 1216800"/>
              <a:gd name="connsiteX8" fmla="*/ 0 w 8077200"/>
              <a:gd name="connsiteY8" fmla="*/ 202804 h 121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077200" h="1216800">
                <a:moveTo>
                  <a:pt x="0" y="202804"/>
                </a:moveTo>
                <a:cubicBezTo>
                  <a:pt x="0" y="90798"/>
                  <a:pt x="90798" y="0"/>
                  <a:pt x="202804" y="0"/>
                </a:cubicBezTo>
                <a:lnTo>
                  <a:pt x="7874396" y="0"/>
                </a:lnTo>
                <a:cubicBezTo>
                  <a:pt x="7986402" y="0"/>
                  <a:pt x="8077200" y="90798"/>
                  <a:pt x="8077200" y="202804"/>
                </a:cubicBezTo>
                <a:lnTo>
                  <a:pt x="8077200" y="1013996"/>
                </a:lnTo>
                <a:cubicBezTo>
                  <a:pt x="8077200" y="1126002"/>
                  <a:pt x="7986402" y="1216800"/>
                  <a:pt x="7874396" y="1216800"/>
                </a:cubicBezTo>
                <a:lnTo>
                  <a:pt x="202804" y="1216800"/>
                </a:lnTo>
                <a:cubicBezTo>
                  <a:pt x="90798" y="1216800"/>
                  <a:pt x="0" y="1126002"/>
                  <a:pt x="0" y="1013996"/>
                </a:cubicBezTo>
                <a:lnTo>
                  <a:pt x="0" y="202804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11799" tIns="211799" rIns="211799" bIns="211799" numCol="1" spcCol="1270" anchor="ctr" anchorCtr="0">
            <a:noAutofit/>
          </a:bodyPr>
          <a:lstStyle>
            <a:defPPr>
              <a:defRPr lang="en-US"/>
            </a:defPPr>
            <a:lvl1pPr marL="0" algn="l" defTabSz="1117728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558864" algn="l" defTabSz="1117728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17728" algn="l" defTabSz="1117728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76591" algn="l" defTabSz="1117728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235455" algn="l" defTabSz="1117728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794319" algn="l" defTabSz="1117728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3353183" algn="l" defTabSz="1117728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912046" algn="l" defTabSz="1117728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4470909" algn="l" defTabSz="1117728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just" defTabSz="1778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6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36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endParaRPr lang="en-US" sz="3600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Content Placeholder 2"/>
          <p:cNvSpPr txBox="1">
            <a:spLocks/>
          </p:cNvSpPr>
          <p:nvPr/>
        </p:nvSpPr>
        <p:spPr bwMode="auto">
          <a:xfrm>
            <a:off x="428597" y="639638"/>
            <a:ext cx="8750207" cy="6965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11773" tIns="55886" rIns="111773" bIns="55886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1117728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8864" algn="l" defTabSz="1117728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17728" algn="l" defTabSz="1117728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76591" algn="l" defTabSz="1117728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35455" algn="l" defTabSz="1117728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94319" algn="l" defTabSz="1117728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53183" algn="l" defTabSz="1117728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912046" algn="l" defTabSz="1117728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470909" algn="l" defTabSz="1117728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44027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2800" u="sng" kern="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u="sng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5</a:t>
            </a:r>
            <a:r>
              <a:rPr lang="en-US" sz="2800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2800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800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chung</a:t>
            </a:r>
            <a:r>
              <a:rPr lang="en-US" sz="2800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800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800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chiếu</a:t>
            </a:r>
            <a:r>
              <a:rPr lang="en-US" sz="2800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800" kern="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800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</a:t>
            </a:r>
            <a:r>
              <a:rPr lang="en-US" sz="2800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marL="419148" indent="-419148" defTabSz="944027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2800" kern="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4939450" y="4786328"/>
            <a:ext cx="928694" cy="21431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0" name="Rectangle 29"/>
          <p:cNvSpPr/>
          <p:nvPr/>
        </p:nvSpPr>
        <p:spPr>
          <a:xfrm>
            <a:off x="6050622" y="4786328"/>
            <a:ext cx="928694" cy="214314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00099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5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0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7" grpId="0" animBg="1"/>
      <p:bldP spid="35" grpId="0" animBg="1"/>
      <p:bldP spid="35" grpId="1" animBg="1"/>
      <p:bldP spid="36" grpId="0" animBg="1"/>
      <p:bldP spid="28" grpId="0" animBg="1"/>
      <p:bldP spid="3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1"/>
          <p:cNvSpPr/>
          <p:nvPr/>
        </p:nvSpPr>
        <p:spPr>
          <a:xfrm>
            <a:off x="2132548" y="2935829"/>
            <a:ext cx="5194920" cy="1614940"/>
          </a:xfrm>
          <a:prstGeom prst="cloud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6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6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6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6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6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36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36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6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94319" y="1143949"/>
            <a:ext cx="8358214" cy="6053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11773" tIns="55886" rIns="111773" bIns="55886" numCol="1" anchor="t" anchorCtr="0" compatLnSpc="1">
            <a:prstTxWarp prst="textNoShape">
              <a:avLst/>
            </a:prstTxWarp>
            <a:normAutofit/>
          </a:bodyPr>
          <a:lstStyle>
            <a:defPPr>
              <a:defRPr lang="en-US"/>
            </a:defPPr>
            <a:lvl1pPr marL="0" algn="l" defTabSz="1117728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8864" algn="l" defTabSz="1117728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17728" algn="l" defTabSz="1117728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76591" algn="l" defTabSz="1117728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35455" algn="l" defTabSz="1117728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94319" algn="l" defTabSz="1117728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53183" algn="l" defTabSz="1117728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912046" algn="l" defTabSz="1117728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470909" algn="l" defTabSz="1117728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778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riêng</a:t>
            </a:r>
            <a:endParaRPr lang="en-US" sz="3200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637EC-8893-46A8-9DEA-B590A4DDF443}" type="slidenum">
              <a:rPr lang="vi-VN" smtClean="0"/>
              <a:pPr/>
              <a:t>16</a:t>
            </a:fld>
            <a:endParaRPr lang="vi-VN"/>
          </a:p>
        </p:txBody>
      </p:sp>
      <p:sp>
        <p:nvSpPr>
          <p:cNvPr id="11" name="Freeform 10"/>
          <p:cNvSpPr/>
          <p:nvPr/>
        </p:nvSpPr>
        <p:spPr>
          <a:xfrm>
            <a:off x="323528" y="2211710"/>
            <a:ext cx="8592283" cy="576064"/>
          </a:xfrm>
          <a:custGeom>
            <a:avLst/>
            <a:gdLst>
              <a:gd name="connsiteX0" fmla="*/ 0 w 8077200"/>
              <a:gd name="connsiteY0" fmla="*/ 202804 h 1216800"/>
              <a:gd name="connsiteX1" fmla="*/ 202804 w 8077200"/>
              <a:gd name="connsiteY1" fmla="*/ 0 h 1216800"/>
              <a:gd name="connsiteX2" fmla="*/ 7874396 w 8077200"/>
              <a:gd name="connsiteY2" fmla="*/ 0 h 1216800"/>
              <a:gd name="connsiteX3" fmla="*/ 8077200 w 8077200"/>
              <a:gd name="connsiteY3" fmla="*/ 202804 h 1216800"/>
              <a:gd name="connsiteX4" fmla="*/ 8077200 w 8077200"/>
              <a:gd name="connsiteY4" fmla="*/ 1013996 h 1216800"/>
              <a:gd name="connsiteX5" fmla="*/ 7874396 w 8077200"/>
              <a:gd name="connsiteY5" fmla="*/ 1216800 h 1216800"/>
              <a:gd name="connsiteX6" fmla="*/ 202804 w 8077200"/>
              <a:gd name="connsiteY6" fmla="*/ 1216800 h 1216800"/>
              <a:gd name="connsiteX7" fmla="*/ 0 w 8077200"/>
              <a:gd name="connsiteY7" fmla="*/ 1013996 h 1216800"/>
              <a:gd name="connsiteX8" fmla="*/ 0 w 8077200"/>
              <a:gd name="connsiteY8" fmla="*/ 202804 h 121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077200" h="1216800">
                <a:moveTo>
                  <a:pt x="0" y="202804"/>
                </a:moveTo>
                <a:cubicBezTo>
                  <a:pt x="0" y="90798"/>
                  <a:pt x="90798" y="0"/>
                  <a:pt x="202804" y="0"/>
                </a:cubicBezTo>
                <a:lnTo>
                  <a:pt x="7874396" y="0"/>
                </a:lnTo>
                <a:cubicBezTo>
                  <a:pt x="7986402" y="0"/>
                  <a:pt x="8077200" y="90798"/>
                  <a:pt x="8077200" y="202804"/>
                </a:cubicBezTo>
                <a:lnTo>
                  <a:pt x="8077200" y="1013996"/>
                </a:lnTo>
                <a:cubicBezTo>
                  <a:pt x="8077200" y="1126002"/>
                  <a:pt x="7986402" y="1216800"/>
                  <a:pt x="7874396" y="1216800"/>
                </a:cubicBezTo>
                <a:lnTo>
                  <a:pt x="202804" y="1216800"/>
                </a:lnTo>
                <a:cubicBezTo>
                  <a:pt x="90798" y="1216800"/>
                  <a:pt x="0" y="1126002"/>
                  <a:pt x="0" y="1013996"/>
                </a:cubicBezTo>
                <a:lnTo>
                  <a:pt x="0" y="202804"/>
                </a:lnTo>
                <a:close/>
              </a:path>
            </a:pathLst>
          </a:custGeom>
          <a:noFill/>
          <a:ln>
            <a:solidFill>
              <a:srgbClr val="0070C0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11799" tIns="211799" rIns="211799" bIns="211799" numCol="1" spcCol="1270" anchor="ctr" anchorCtr="0">
            <a:noAutofit/>
          </a:bodyPr>
          <a:lstStyle>
            <a:defPPr>
              <a:defRPr lang="en-US"/>
            </a:defPPr>
            <a:lvl1pPr marL="0" algn="l" defTabSz="1117728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558864" algn="l" defTabSz="1117728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17728" algn="l" defTabSz="1117728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76591" algn="l" defTabSz="1117728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235455" algn="l" defTabSz="1117728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794319" algn="l" defTabSz="1117728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3353183" algn="l" defTabSz="1117728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912046" algn="l" defTabSz="1117728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4470909" algn="l" defTabSz="1117728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 defTabSz="1778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600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3600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Thay</a:t>
            </a:r>
            <a:r>
              <a:rPr lang="en-US" sz="3600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sz="3600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phông</a:t>
            </a:r>
            <a:r>
              <a:rPr lang="en-US" sz="3600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600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600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3600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3600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3600" kern="1200" dirty="0">
              <a:solidFill>
                <a:srgbClr val="FF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0" y="1563638"/>
            <a:ext cx="1462162" cy="792088"/>
          </a:xfrm>
          <a:custGeom>
            <a:avLst/>
            <a:gdLst>
              <a:gd name="connsiteX0" fmla="*/ 0 w 8077200"/>
              <a:gd name="connsiteY0" fmla="*/ 202804 h 1216800"/>
              <a:gd name="connsiteX1" fmla="*/ 202804 w 8077200"/>
              <a:gd name="connsiteY1" fmla="*/ 0 h 1216800"/>
              <a:gd name="connsiteX2" fmla="*/ 7874396 w 8077200"/>
              <a:gd name="connsiteY2" fmla="*/ 0 h 1216800"/>
              <a:gd name="connsiteX3" fmla="*/ 8077200 w 8077200"/>
              <a:gd name="connsiteY3" fmla="*/ 202804 h 1216800"/>
              <a:gd name="connsiteX4" fmla="*/ 8077200 w 8077200"/>
              <a:gd name="connsiteY4" fmla="*/ 1013996 h 1216800"/>
              <a:gd name="connsiteX5" fmla="*/ 7874396 w 8077200"/>
              <a:gd name="connsiteY5" fmla="*/ 1216800 h 1216800"/>
              <a:gd name="connsiteX6" fmla="*/ 202804 w 8077200"/>
              <a:gd name="connsiteY6" fmla="*/ 1216800 h 1216800"/>
              <a:gd name="connsiteX7" fmla="*/ 0 w 8077200"/>
              <a:gd name="connsiteY7" fmla="*/ 1013996 h 1216800"/>
              <a:gd name="connsiteX8" fmla="*/ 0 w 8077200"/>
              <a:gd name="connsiteY8" fmla="*/ 202804 h 121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077200" h="1216800">
                <a:moveTo>
                  <a:pt x="0" y="202804"/>
                </a:moveTo>
                <a:cubicBezTo>
                  <a:pt x="0" y="90798"/>
                  <a:pt x="90798" y="0"/>
                  <a:pt x="202804" y="0"/>
                </a:cubicBezTo>
                <a:lnTo>
                  <a:pt x="7874396" y="0"/>
                </a:lnTo>
                <a:cubicBezTo>
                  <a:pt x="7986402" y="0"/>
                  <a:pt x="8077200" y="90798"/>
                  <a:pt x="8077200" y="202804"/>
                </a:cubicBezTo>
                <a:lnTo>
                  <a:pt x="8077200" y="1013996"/>
                </a:lnTo>
                <a:cubicBezTo>
                  <a:pt x="8077200" y="1126002"/>
                  <a:pt x="7986402" y="1216800"/>
                  <a:pt x="7874396" y="1216800"/>
                </a:cubicBezTo>
                <a:lnTo>
                  <a:pt x="202804" y="1216800"/>
                </a:lnTo>
                <a:cubicBezTo>
                  <a:pt x="90798" y="1216800"/>
                  <a:pt x="0" y="1126002"/>
                  <a:pt x="0" y="1013996"/>
                </a:cubicBezTo>
                <a:lnTo>
                  <a:pt x="0" y="202804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11799" tIns="211799" rIns="211799" bIns="211799" numCol="1" spcCol="1270" anchor="ctr" anchorCtr="0">
            <a:noAutofit/>
          </a:bodyPr>
          <a:lstStyle>
            <a:defPPr>
              <a:defRPr lang="en-US"/>
            </a:defPPr>
            <a:lvl1pPr marL="0" algn="l" defTabSz="1117728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558864" algn="l" defTabSz="1117728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17728" algn="l" defTabSz="1117728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76591" algn="l" defTabSz="1117728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235455" algn="l" defTabSz="1117728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794319" algn="l" defTabSz="1117728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3353183" algn="l" defTabSz="1117728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912046" algn="l" defTabSz="1117728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4470909" algn="l" defTabSz="1117728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 defTabSz="1778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200" u="sng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u="sng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2</a:t>
            </a:r>
            <a:r>
              <a:rPr lang="en-US" sz="32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3200" kern="1200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7290" y="2857502"/>
            <a:ext cx="6858048" cy="1367086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9" name="Oval 8"/>
          <p:cNvSpPr/>
          <p:nvPr/>
        </p:nvSpPr>
        <p:spPr>
          <a:xfrm>
            <a:off x="1928794" y="2955800"/>
            <a:ext cx="840186" cy="54464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5193904" y="3312990"/>
            <a:ext cx="1378360" cy="544644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8754" y="1246140"/>
            <a:ext cx="968896" cy="678227"/>
          </a:xfrm>
          <a:prstGeom prst="rect">
            <a:avLst/>
          </a:prstGeom>
        </p:spPr>
      </p:pic>
      <p:grpSp>
        <p:nvGrpSpPr>
          <p:cNvPr id="14" name="Group 8"/>
          <p:cNvGrpSpPr>
            <a:grpSpLocks/>
          </p:cNvGrpSpPr>
          <p:nvPr/>
        </p:nvGrpSpPr>
        <p:grpSpPr bwMode="auto">
          <a:xfrm>
            <a:off x="2556968" y="3164621"/>
            <a:ext cx="884110" cy="972606"/>
            <a:chOff x="1602" y="6221"/>
            <a:chExt cx="929" cy="1048"/>
          </a:xfrm>
          <a:noFill/>
        </p:grpSpPr>
        <p:sp>
          <p:nvSpPr>
            <p:cNvPr id="15" name="Oval 9"/>
            <p:cNvSpPr>
              <a:spLocks noChangeArrowheads="1"/>
            </p:cNvSpPr>
            <p:nvPr/>
          </p:nvSpPr>
          <p:spPr bwMode="auto">
            <a:xfrm>
              <a:off x="1602" y="6221"/>
              <a:ext cx="462" cy="490"/>
            </a:xfrm>
            <a:prstGeom prst="ellipse">
              <a:avLst/>
            </a:prstGeom>
            <a:grpFill/>
            <a:ln w="12700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Text Box 10"/>
            <p:cNvSpPr txBox="1">
              <a:spLocks noChangeArrowheads="1"/>
            </p:cNvSpPr>
            <p:nvPr/>
          </p:nvSpPr>
          <p:spPr bwMode="auto">
            <a:xfrm>
              <a:off x="1707" y="6268"/>
              <a:ext cx="824" cy="1001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3200" b="1" i="0" u="none" strike="noStrike" cap="none" normalizeH="0" baseline="0" dirty="0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Times New Roman" panose="02020603050405020304" pitchFamily="18" charset="0"/>
                </a:rPr>
                <a:t>1.</a:t>
              </a:r>
              <a:endParaRPr kumimoji="0" lang="en-US" altLang="en-US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sp>
        <p:nvSpPr>
          <p:cNvPr id="17" name="Freeform 16"/>
          <p:cNvSpPr/>
          <p:nvPr/>
        </p:nvSpPr>
        <p:spPr>
          <a:xfrm>
            <a:off x="827584" y="4353176"/>
            <a:ext cx="4114701" cy="687931"/>
          </a:xfrm>
          <a:custGeom>
            <a:avLst/>
            <a:gdLst>
              <a:gd name="connsiteX0" fmla="*/ 0 w 8077200"/>
              <a:gd name="connsiteY0" fmla="*/ 202804 h 1216800"/>
              <a:gd name="connsiteX1" fmla="*/ 202804 w 8077200"/>
              <a:gd name="connsiteY1" fmla="*/ 0 h 1216800"/>
              <a:gd name="connsiteX2" fmla="*/ 7874396 w 8077200"/>
              <a:gd name="connsiteY2" fmla="*/ 0 h 1216800"/>
              <a:gd name="connsiteX3" fmla="*/ 8077200 w 8077200"/>
              <a:gd name="connsiteY3" fmla="*/ 202804 h 1216800"/>
              <a:gd name="connsiteX4" fmla="*/ 8077200 w 8077200"/>
              <a:gd name="connsiteY4" fmla="*/ 1013996 h 1216800"/>
              <a:gd name="connsiteX5" fmla="*/ 7874396 w 8077200"/>
              <a:gd name="connsiteY5" fmla="*/ 1216800 h 1216800"/>
              <a:gd name="connsiteX6" fmla="*/ 202804 w 8077200"/>
              <a:gd name="connsiteY6" fmla="*/ 1216800 h 1216800"/>
              <a:gd name="connsiteX7" fmla="*/ 0 w 8077200"/>
              <a:gd name="connsiteY7" fmla="*/ 1013996 h 1216800"/>
              <a:gd name="connsiteX8" fmla="*/ 0 w 8077200"/>
              <a:gd name="connsiteY8" fmla="*/ 202804 h 121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077200" h="1216800">
                <a:moveTo>
                  <a:pt x="0" y="202804"/>
                </a:moveTo>
                <a:cubicBezTo>
                  <a:pt x="0" y="90798"/>
                  <a:pt x="90798" y="0"/>
                  <a:pt x="202804" y="0"/>
                </a:cubicBezTo>
                <a:lnTo>
                  <a:pt x="7874396" y="0"/>
                </a:lnTo>
                <a:cubicBezTo>
                  <a:pt x="7986402" y="0"/>
                  <a:pt x="8077200" y="90798"/>
                  <a:pt x="8077200" y="202804"/>
                </a:cubicBezTo>
                <a:lnTo>
                  <a:pt x="8077200" y="1013996"/>
                </a:lnTo>
                <a:cubicBezTo>
                  <a:pt x="8077200" y="1126002"/>
                  <a:pt x="7986402" y="1216800"/>
                  <a:pt x="7874396" y="1216800"/>
                </a:cubicBezTo>
                <a:lnTo>
                  <a:pt x="202804" y="1216800"/>
                </a:lnTo>
                <a:cubicBezTo>
                  <a:pt x="90798" y="1216800"/>
                  <a:pt x="0" y="1126002"/>
                  <a:pt x="0" y="1013996"/>
                </a:cubicBezTo>
                <a:lnTo>
                  <a:pt x="0" y="202804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11799" tIns="211799" rIns="211799" bIns="211799" numCol="1" spcCol="1270" anchor="ctr" anchorCtr="0">
            <a:noAutofit/>
          </a:bodyPr>
          <a:lstStyle>
            <a:defPPr>
              <a:defRPr lang="en-US"/>
            </a:defPPr>
            <a:lvl1pPr marL="0" algn="l" defTabSz="1117728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558864" algn="l" defTabSz="1117728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17728" algn="l" defTabSz="1117728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76591" algn="l" defTabSz="1117728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235455" algn="l" defTabSz="1117728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794319" algn="l" defTabSz="1117728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3353183" algn="l" defTabSz="1117728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912046" algn="l" defTabSz="1117728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4470909" algn="l" defTabSz="1117728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just" defTabSz="1778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6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Nháy</a:t>
            </a:r>
            <a:r>
              <a:rPr lang="en-US" sz="36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6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thẻ</a:t>
            </a:r>
            <a:r>
              <a:rPr lang="en-US" sz="36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Home</a:t>
            </a:r>
          </a:p>
        </p:txBody>
      </p:sp>
      <p:cxnSp>
        <p:nvCxnSpPr>
          <p:cNvPr id="19" name="Straight Connector 18"/>
          <p:cNvCxnSpPr/>
          <p:nvPr/>
        </p:nvCxnSpPr>
        <p:spPr>
          <a:xfrm rot="5400000">
            <a:off x="1980682" y="3969369"/>
            <a:ext cx="765071" cy="11590"/>
          </a:xfrm>
          <a:prstGeom prst="line">
            <a:avLst/>
          </a:prstGeom>
          <a:ln w="1905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" name="Group 8"/>
          <p:cNvGrpSpPr>
            <a:grpSpLocks/>
          </p:cNvGrpSpPr>
          <p:nvPr/>
        </p:nvGrpSpPr>
        <p:grpSpPr bwMode="auto">
          <a:xfrm>
            <a:off x="2643174" y="3214692"/>
            <a:ext cx="860318" cy="928987"/>
            <a:chOff x="1602" y="6221"/>
            <a:chExt cx="904" cy="1001"/>
          </a:xfrm>
          <a:noFill/>
        </p:grpSpPr>
        <p:sp>
          <p:nvSpPr>
            <p:cNvPr id="22" name="Oval 9"/>
            <p:cNvSpPr>
              <a:spLocks noChangeArrowheads="1"/>
            </p:cNvSpPr>
            <p:nvPr/>
          </p:nvSpPr>
          <p:spPr bwMode="auto">
            <a:xfrm>
              <a:off x="1602" y="6221"/>
              <a:ext cx="462" cy="490"/>
            </a:xfrm>
            <a:prstGeom prst="ellipse">
              <a:avLst/>
            </a:prstGeom>
            <a:grpFill/>
            <a:ln w="12700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Text Box 10"/>
            <p:cNvSpPr txBox="1">
              <a:spLocks noChangeArrowheads="1"/>
            </p:cNvSpPr>
            <p:nvPr/>
          </p:nvSpPr>
          <p:spPr bwMode="auto">
            <a:xfrm>
              <a:off x="1682" y="6221"/>
              <a:ext cx="824" cy="1001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3200" b="1" i="0" u="none" strike="noStrike" cap="none" normalizeH="0" baseline="0" dirty="0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Times New Roman" panose="02020603050405020304" pitchFamily="18" charset="0"/>
                </a:rPr>
                <a:t>2</a:t>
              </a:r>
              <a:endParaRPr kumimoji="0" lang="en-US" altLang="en-US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cxnSp>
        <p:nvCxnSpPr>
          <p:cNvPr id="24" name="Straight Connector 23"/>
          <p:cNvCxnSpPr/>
          <p:nvPr/>
        </p:nvCxnSpPr>
        <p:spPr>
          <a:xfrm rot="16200000" flipH="1">
            <a:off x="5531853" y="4174545"/>
            <a:ext cx="500066" cy="9120"/>
          </a:xfrm>
          <a:prstGeom prst="line">
            <a:avLst/>
          </a:prstGeom>
          <a:ln w="1905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Freeform 24"/>
          <p:cNvSpPr/>
          <p:nvPr/>
        </p:nvSpPr>
        <p:spPr>
          <a:xfrm>
            <a:off x="3900610" y="4372643"/>
            <a:ext cx="3751891" cy="687931"/>
          </a:xfrm>
          <a:custGeom>
            <a:avLst/>
            <a:gdLst>
              <a:gd name="connsiteX0" fmla="*/ 0 w 8077200"/>
              <a:gd name="connsiteY0" fmla="*/ 202804 h 1216800"/>
              <a:gd name="connsiteX1" fmla="*/ 202804 w 8077200"/>
              <a:gd name="connsiteY1" fmla="*/ 0 h 1216800"/>
              <a:gd name="connsiteX2" fmla="*/ 7874396 w 8077200"/>
              <a:gd name="connsiteY2" fmla="*/ 0 h 1216800"/>
              <a:gd name="connsiteX3" fmla="*/ 8077200 w 8077200"/>
              <a:gd name="connsiteY3" fmla="*/ 202804 h 1216800"/>
              <a:gd name="connsiteX4" fmla="*/ 8077200 w 8077200"/>
              <a:gd name="connsiteY4" fmla="*/ 1013996 h 1216800"/>
              <a:gd name="connsiteX5" fmla="*/ 7874396 w 8077200"/>
              <a:gd name="connsiteY5" fmla="*/ 1216800 h 1216800"/>
              <a:gd name="connsiteX6" fmla="*/ 202804 w 8077200"/>
              <a:gd name="connsiteY6" fmla="*/ 1216800 h 1216800"/>
              <a:gd name="connsiteX7" fmla="*/ 0 w 8077200"/>
              <a:gd name="connsiteY7" fmla="*/ 1013996 h 1216800"/>
              <a:gd name="connsiteX8" fmla="*/ 0 w 8077200"/>
              <a:gd name="connsiteY8" fmla="*/ 202804 h 121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077200" h="1216800">
                <a:moveTo>
                  <a:pt x="0" y="202804"/>
                </a:moveTo>
                <a:cubicBezTo>
                  <a:pt x="0" y="90798"/>
                  <a:pt x="90798" y="0"/>
                  <a:pt x="202804" y="0"/>
                </a:cubicBezTo>
                <a:lnTo>
                  <a:pt x="7874396" y="0"/>
                </a:lnTo>
                <a:cubicBezTo>
                  <a:pt x="7986402" y="0"/>
                  <a:pt x="8077200" y="90798"/>
                  <a:pt x="8077200" y="202804"/>
                </a:cubicBezTo>
                <a:lnTo>
                  <a:pt x="8077200" y="1013996"/>
                </a:lnTo>
                <a:cubicBezTo>
                  <a:pt x="8077200" y="1126002"/>
                  <a:pt x="7986402" y="1216800"/>
                  <a:pt x="7874396" y="1216800"/>
                </a:cubicBezTo>
                <a:lnTo>
                  <a:pt x="202804" y="1216800"/>
                </a:lnTo>
                <a:cubicBezTo>
                  <a:pt x="90798" y="1216800"/>
                  <a:pt x="0" y="1126002"/>
                  <a:pt x="0" y="1013996"/>
                </a:cubicBezTo>
                <a:lnTo>
                  <a:pt x="0" y="202804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11799" tIns="211799" rIns="211799" bIns="211799" numCol="1" spcCol="1270" anchor="ctr" anchorCtr="0">
            <a:noAutofit/>
          </a:bodyPr>
          <a:lstStyle>
            <a:defPPr>
              <a:defRPr lang="en-US"/>
            </a:defPPr>
            <a:lvl1pPr marL="0" algn="l" defTabSz="1117728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558864" algn="l" defTabSz="1117728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17728" algn="l" defTabSz="1117728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76591" algn="l" defTabSz="1117728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235455" algn="l" defTabSz="1117728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794319" algn="l" defTabSz="1117728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3353183" algn="l" defTabSz="1117728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912046" algn="l" defTabSz="1117728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4470909" algn="l" defTabSz="1117728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just" defTabSz="1778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6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36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phông</a:t>
            </a:r>
            <a:r>
              <a:rPr lang="en-US" sz="36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endParaRPr lang="en-US" sz="3600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7" name="Group 8"/>
          <p:cNvGrpSpPr>
            <a:grpSpLocks/>
          </p:cNvGrpSpPr>
          <p:nvPr/>
        </p:nvGrpSpPr>
        <p:grpSpPr bwMode="auto">
          <a:xfrm>
            <a:off x="5072099" y="3729695"/>
            <a:ext cx="784184" cy="985599"/>
            <a:chOff x="1458" y="6221"/>
            <a:chExt cx="824" cy="1062"/>
          </a:xfrm>
          <a:noFill/>
        </p:grpSpPr>
        <p:sp>
          <p:nvSpPr>
            <p:cNvPr id="28" name="Oval 9"/>
            <p:cNvSpPr>
              <a:spLocks noChangeArrowheads="1"/>
            </p:cNvSpPr>
            <p:nvPr/>
          </p:nvSpPr>
          <p:spPr bwMode="auto">
            <a:xfrm>
              <a:off x="1602" y="6221"/>
              <a:ext cx="462" cy="490"/>
            </a:xfrm>
            <a:prstGeom prst="ellipse">
              <a:avLst/>
            </a:prstGeom>
            <a:grpFill/>
            <a:ln w="12700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Text Box 10"/>
            <p:cNvSpPr txBox="1">
              <a:spLocks noChangeArrowheads="1"/>
            </p:cNvSpPr>
            <p:nvPr/>
          </p:nvSpPr>
          <p:spPr bwMode="auto">
            <a:xfrm>
              <a:off x="1458" y="6282"/>
              <a:ext cx="824" cy="1001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3200" b="1" i="0" u="none" strike="noStrike" cap="none" normalizeH="0" baseline="0" dirty="0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Times New Roman" panose="02020603050405020304" pitchFamily="18" charset="0"/>
                </a:rPr>
                <a:t>3</a:t>
              </a:r>
              <a:endParaRPr kumimoji="0" lang="en-US" altLang="en-US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sp>
        <p:nvSpPr>
          <p:cNvPr id="30" name="Content Placeholder 2"/>
          <p:cNvSpPr txBox="1">
            <a:spLocks/>
          </p:cNvSpPr>
          <p:nvPr/>
        </p:nvSpPr>
        <p:spPr bwMode="auto">
          <a:xfrm>
            <a:off x="428597" y="639638"/>
            <a:ext cx="8750207" cy="6965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11773" tIns="55886" rIns="111773" bIns="55886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1117728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8864" algn="l" defTabSz="1117728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17728" algn="l" defTabSz="1117728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76591" algn="l" defTabSz="1117728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35455" algn="l" defTabSz="1117728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94319" algn="l" defTabSz="1117728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53183" algn="l" defTabSz="1117728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912046" algn="l" defTabSz="1117728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470909" algn="l" defTabSz="1117728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44027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2800" u="sng" kern="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u="sng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5</a:t>
            </a:r>
            <a:r>
              <a:rPr lang="en-US" sz="2800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2800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800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chung</a:t>
            </a:r>
            <a:r>
              <a:rPr lang="en-US" sz="2800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800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800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chiếu</a:t>
            </a:r>
            <a:r>
              <a:rPr lang="en-US" sz="2800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800" kern="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800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</a:t>
            </a:r>
            <a:r>
              <a:rPr lang="en-US" sz="2800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marL="419148" indent="-419148" defTabSz="944027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2800" kern="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7464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"/>
                            </p:stCondLst>
                            <p:childTnLst>
                              <p:par>
                                <p:cTn id="5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9" grpId="0" animBg="1"/>
      <p:bldP spid="12" grpId="0" animBg="1"/>
      <p:bldP spid="17" grpId="0" animBg="1"/>
      <p:bldP spid="17" grpId="1" animBg="1"/>
      <p:bldP spid="2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94319" y="1143949"/>
            <a:ext cx="8358214" cy="6053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11773" tIns="55886" rIns="111773" bIns="55886" numCol="1" anchor="t" anchorCtr="0" compatLnSpc="1">
            <a:prstTxWarp prst="textNoShape">
              <a:avLst/>
            </a:prstTxWarp>
            <a:normAutofit/>
          </a:bodyPr>
          <a:lstStyle>
            <a:defPPr>
              <a:defRPr lang="en-US"/>
            </a:defPPr>
            <a:lvl1pPr marL="0" algn="l" defTabSz="1117728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8864" algn="l" defTabSz="1117728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17728" algn="l" defTabSz="1117728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76591" algn="l" defTabSz="1117728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35455" algn="l" defTabSz="1117728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94319" algn="l" defTabSz="1117728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53183" algn="l" defTabSz="1117728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912046" algn="l" defTabSz="1117728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470909" algn="l" defTabSz="1117728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44027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riêng</a:t>
            </a:r>
            <a:endParaRPr lang="en-US" sz="3200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pPr defTabSz="944027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200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637EC-8893-46A8-9DEA-B590A4DDF443}" type="slidenum">
              <a:rPr lang="vi-VN" smtClean="0"/>
              <a:pPr/>
              <a:t>17</a:t>
            </a:fld>
            <a:endParaRPr lang="vi-VN"/>
          </a:p>
        </p:txBody>
      </p:sp>
      <p:sp>
        <p:nvSpPr>
          <p:cNvPr id="9" name="Freeform 8"/>
          <p:cNvSpPr/>
          <p:nvPr/>
        </p:nvSpPr>
        <p:spPr>
          <a:xfrm>
            <a:off x="0" y="1727934"/>
            <a:ext cx="1462162" cy="792088"/>
          </a:xfrm>
          <a:custGeom>
            <a:avLst/>
            <a:gdLst>
              <a:gd name="connsiteX0" fmla="*/ 0 w 8077200"/>
              <a:gd name="connsiteY0" fmla="*/ 202804 h 1216800"/>
              <a:gd name="connsiteX1" fmla="*/ 202804 w 8077200"/>
              <a:gd name="connsiteY1" fmla="*/ 0 h 1216800"/>
              <a:gd name="connsiteX2" fmla="*/ 7874396 w 8077200"/>
              <a:gd name="connsiteY2" fmla="*/ 0 h 1216800"/>
              <a:gd name="connsiteX3" fmla="*/ 8077200 w 8077200"/>
              <a:gd name="connsiteY3" fmla="*/ 202804 h 1216800"/>
              <a:gd name="connsiteX4" fmla="*/ 8077200 w 8077200"/>
              <a:gd name="connsiteY4" fmla="*/ 1013996 h 1216800"/>
              <a:gd name="connsiteX5" fmla="*/ 7874396 w 8077200"/>
              <a:gd name="connsiteY5" fmla="*/ 1216800 h 1216800"/>
              <a:gd name="connsiteX6" fmla="*/ 202804 w 8077200"/>
              <a:gd name="connsiteY6" fmla="*/ 1216800 h 1216800"/>
              <a:gd name="connsiteX7" fmla="*/ 0 w 8077200"/>
              <a:gd name="connsiteY7" fmla="*/ 1013996 h 1216800"/>
              <a:gd name="connsiteX8" fmla="*/ 0 w 8077200"/>
              <a:gd name="connsiteY8" fmla="*/ 202804 h 121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077200" h="1216800">
                <a:moveTo>
                  <a:pt x="0" y="202804"/>
                </a:moveTo>
                <a:cubicBezTo>
                  <a:pt x="0" y="90798"/>
                  <a:pt x="90798" y="0"/>
                  <a:pt x="202804" y="0"/>
                </a:cubicBezTo>
                <a:lnTo>
                  <a:pt x="7874396" y="0"/>
                </a:lnTo>
                <a:cubicBezTo>
                  <a:pt x="7986402" y="0"/>
                  <a:pt x="8077200" y="90798"/>
                  <a:pt x="8077200" y="202804"/>
                </a:cubicBezTo>
                <a:lnTo>
                  <a:pt x="8077200" y="1013996"/>
                </a:lnTo>
                <a:cubicBezTo>
                  <a:pt x="8077200" y="1126002"/>
                  <a:pt x="7986402" y="1216800"/>
                  <a:pt x="7874396" y="1216800"/>
                </a:cubicBezTo>
                <a:lnTo>
                  <a:pt x="202804" y="1216800"/>
                </a:lnTo>
                <a:cubicBezTo>
                  <a:pt x="90798" y="1216800"/>
                  <a:pt x="0" y="1126002"/>
                  <a:pt x="0" y="1013996"/>
                </a:cubicBezTo>
                <a:lnTo>
                  <a:pt x="0" y="202804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11799" tIns="211799" rIns="211799" bIns="211799" numCol="1" spcCol="1270" anchor="ctr" anchorCtr="0">
            <a:noAutofit/>
          </a:bodyPr>
          <a:lstStyle>
            <a:defPPr>
              <a:defRPr lang="en-US"/>
            </a:defPPr>
            <a:lvl1pPr marL="0" algn="l" defTabSz="1117728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558864" algn="l" defTabSz="1117728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17728" algn="l" defTabSz="1117728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76591" algn="l" defTabSz="1117728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235455" algn="l" defTabSz="1117728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794319" algn="l" defTabSz="1117728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3353183" algn="l" defTabSz="1117728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912046" algn="l" defTabSz="1117728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4470909" algn="l" defTabSz="1117728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 defTabSz="1778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200" u="sng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u="sng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2</a:t>
            </a:r>
            <a:r>
              <a:rPr lang="en-US" sz="32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3200" kern="1200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6553200" y="1727934"/>
            <a:ext cx="2457518" cy="670288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endParaRPr lang="en-US" sz="2800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Content Placeholder 2"/>
          <p:cNvSpPr txBox="1">
            <a:spLocks/>
          </p:cNvSpPr>
          <p:nvPr/>
        </p:nvSpPr>
        <p:spPr bwMode="auto">
          <a:xfrm>
            <a:off x="428597" y="639638"/>
            <a:ext cx="8750207" cy="6965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11773" tIns="55886" rIns="111773" bIns="55886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1117728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8864" algn="l" defTabSz="1117728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17728" algn="l" defTabSz="1117728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76591" algn="l" defTabSz="1117728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35455" algn="l" defTabSz="1117728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94319" algn="l" defTabSz="1117728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53183" algn="l" defTabSz="1117728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912046" algn="l" defTabSz="1117728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470909" algn="l" defTabSz="1117728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44027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2800" u="sng" kern="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u="sng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5</a:t>
            </a:r>
            <a:r>
              <a:rPr lang="en-US" sz="2800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2800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800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chung</a:t>
            </a:r>
            <a:r>
              <a:rPr lang="en-US" sz="2800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800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800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chiếu</a:t>
            </a:r>
            <a:r>
              <a:rPr lang="en-US" sz="2800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800" kern="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800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</a:t>
            </a:r>
            <a:r>
              <a:rPr lang="en-US" sz="2800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marL="419148" indent="-419148" defTabSz="944027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2800" kern="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5794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0"/>
          <p:cNvSpPr/>
          <p:nvPr/>
        </p:nvSpPr>
        <p:spPr>
          <a:xfrm>
            <a:off x="428597" y="1338237"/>
            <a:ext cx="8471165" cy="3475145"/>
          </a:xfrm>
          <a:custGeom>
            <a:avLst/>
            <a:gdLst>
              <a:gd name="connsiteX0" fmla="*/ 0 w 8077200"/>
              <a:gd name="connsiteY0" fmla="*/ 202804 h 1216800"/>
              <a:gd name="connsiteX1" fmla="*/ 202804 w 8077200"/>
              <a:gd name="connsiteY1" fmla="*/ 0 h 1216800"/>
              <a:gd name="connsiteX2" fmla="*/ 7874396 w 8077200"/>
              <a:gd name="connsiteY2" fmla="*/ 0 h 1216800"/>
              <a:gd name="connsiteX3" fmla="*/ 8077200 w 8077200"/>
              <a:gd name="connsiteY3" fmla="*/ 202804 h 1216800"/>
              <a:gd name="connsiteX4" fmla="*/ 8077200 w 8077200"/>
              <a:gd name="connsiteY4" fmla="*/ 1013996 h 1216800"/>
              <a:gd name="connsiteX5" fmla="*/ 7874396 w 8077200"/>
              <a:gd name="connsiteY5" fmla="*/ 1216800 h 1216800"/>
              <a:gd name="connsiteX6" fmla="*/ 202804 w 8077200"/>
              <a:gd name="connsiteY6" fmla="*/ 1216800 h 1216800"/>
              <a:gd name="connsiteX7" fmla="*/ 0 w 8077200"/>
              <a:gd name="connsiteY7" fmla="*/ 1013996 h 1216800"/>
              <a:gd name="connsiteX8" fmla="*/ 0 w 8077200"/>
              <a:gd name="connsiteY8" fmla="*/ 202804 h 121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077200" h="1216800">
                <a:moveTo>
                  <a:pt x="0" y="202804"/>
                </a:moveTo>
                <a:cubicBezTo>
                  <a:pt x="0" y="90798"/>
                  <a:pt x="90798" y="0"/>
                  <a:pt x="202804" y="0"/>
                </a:cubicBezTo>
                <a:lnTo>
                  <a:pt x="7874396" y="0"/>
                </a:lnTo>
                <a:cubicBezTo>
                  <a:pt x="7986402" y="0"/>
                  <a:pt x="8077200" y="90798"/>
                  <a:pt x="8077200" y="202804"/>
                </a:cubicBezTo>
                <a:lnTo>
                  <a:pt x="8077200" y="1013996"/>
                </a:lnTo>
                <a:cubicBezTo>
                  <a:pt x="8077200" y="1126002"/>
                  <a:pt x="7986402" y="1216800"/>
                  <a:pt x="7874396" y="1216800"/>
                </a:cubicBezTo>
                <a:lnTo>
                  <a:pt x="202804" y="1216800"/>
                </a:lnTo>
                <a:cubicBezTo>
                  <a:pt x="90798" y="1216800"/>
                  <a:pt x="0" y="1126002"/>
                  <a:pt x="0" y="1013996"/>
                </a:cubicBezTo>
                <a:lnTo>
                  <a:pt x="0" y="202804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11799" tIns="211799" rIns="211799" bIns="211799" numCol="1" spcCol="1270" anchor="ctr" anchorCtr="0">
            <a:noAutofit/>
          </a:bodyPr>
          <a:lstStyle>
            <a:defPPr>
              <a:defRPr lang="en-US"/>
            </a:defPPr>
            <a:lvl1pPr marL="0" algn="l" defTabSz="1117728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558864" algn="l" defTabSz="1117728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17728" algn="l" defTabSz="1117728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76591" algn="l" defTabSz="1117728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235455" algn="l" defTabSz="1117728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794319" algn="l" defTabSz="1117728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3353183" algn="l" defTabSz="1117728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912046" algn="l" defTabSz="1117728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4470909" algn="l" defTabSz="1117728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3200" b="1" dirty="0" err="1" smtClean="0">
                <a:solidFill>
                  <a:srgbClr val="0000CC"/>
                </a:solidFill>
              </a:rPr>
              <a:t>Tạo</a:t>
            </a:r>
            <a:r>
              <a:rPr lang="en-US" sz="3200" b="1" dirty="0" smtClean="0">
                <a:solidFill>
                  <a:srgbClr val="0000CC"/>
                </a:solidFill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</a:rPr>
              <a:t>bài</a:t>
            </a:r>
            <a:r>
              <a:rPr lang="en-US" sz="3200" b="1" dirty="0" smtClean="0">
                <a:solidFill>
                  <a:srgbClr val="0000CC"/>
                </a:solidFill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</a:rPr>
              <a:t>trình</a:t>
            </a:r>
            <a:r>
              <a:rPr lang="en-US" sz="3200" b="1" dirty="0" smtClean="0">
                <a:solidFill>
                  <a:srgbClr val="0000CC"/>
                </a:solidFill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</a:rPr>
              <a:t>chiếu</a:t>
            </a:r>
            <a:r>
              <a:rPr lang="en-US" sz="3200" b="1" dirty="0" smtClean="0">
                <a:solidFill>
                  <a:srgbClr val="0000CC"/>
                </a:solidFill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</a:rPr>
              <a:t>mới</a:t>
            </a:r>
            <a:r>
              <a:rPr lang="en-US" sz="3200" b="1" dirty="0" smtClean="0">
                <a:solidFill>
                  <a:srgbClr val="0000CC"/>
                </a:solidFill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</a:rPr>
              <a:t>gồm</a:t>
            </a:r>
            <a:r>
              <a:rPr lang="en-US" sz="3200" b="1" dirty="0" smtClean="0">
                <a:solidFill>
                  <a:srgbClr val="0000CC"/>
                </a:solidFill>
              </a:rPr>
              <a:t> 4 </a:t>
            </a:r>
            <a:r>
              <a:rPr lang="en-US" sz="3200" b="1" dirty="0" err="1" smtClean="0">
                <a:solidFill>
                  <a:srgbClr val="0000CC"/>
                </a:solidFill>
              </a:rPr>
              <a:t>trang</a:t>
            </a:r>
            <a:r>
              <a:rPr lang="en-US" sz="3200" b="1" dirty="0" smtClean="0">
                <a:solidFill>
                  <a:srgbClr val="0000CC"/>
                </a:solidFill>
              </a:rPr>
              <a:t>:</a:t>
            </a:r>
          </a:p>
          <a:p>
            <a:pPr algn="just"/>
            <a:r>
              <a:rPr lang="en-US" sz="3200" dirty="0" smtClean="0">
                <a:solidFill>
                  <a:srgbClr val="0000CC"/>
                </a:solidFill>
              </a:rPr>
              <a:t>+ </a:t>
            </a:r>
            <a:r>
              <a:rPr lang="en-US" sz="3200" dirty="0" err="1">
                <a:solidFill>
                  <a:srgbClr val="0000CC"/>
                </a:solidFill>
              </a:rPr>
              <a:t>Vào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trang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 smtClean="0">
                <a:solidFill>
                  <a:srgbClr val="0000CC"/>
                </a:solidFill>
              </a:rPr>
              <a:t>mẫu</a:t>
            </a:r>
            <a:r>
              <a:rPr lang="en-US" sz="3200" dirty="0" smtClean="0">
                <a:solidFill>
                  <a:srgbClr val="0000CC"/>
                </a:solidFill>
              </a:rPr>
              <a:t>: </a:t>
            </a:r>
            <a:r>
              <a:rPr lang="en-US" sz="3200" dirty="0" err="1">
                <a:solidFill>
                  <a:srgbClr val="0000CC"/>
                </a:solidFill>
              </a:rPr>
              <a:t>thay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đổi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FF0066"/>
                </a:solidFill>
              </a:rPr>
              <a:t>phông</a:t>
            </a:r>
            <a:r>
              <a:rPr lang="en-US" sz="3200" dirty="0">
                <a:solidFill>
                  <a:srgbClr val="FF0066"/>
                </a:solidFill>
              </a:rPr>
              <a:t> </a:t>
            </a:r>
            <a:r>
              <a:rPr lang="en-US" sz="3200" dirty="0" err="1">
                <a:solidFill>
                  <a:srgbClr val="FF0066"/>
                </a:solidFill>
              </a:rPr>
              <a:t>chữ</a:t>
            </a:r>
            <a:r>
              <a:rPr lang="en-US" sz="3200" dirty="0">
                <a:solidFill>
                  <a:srgbClr val="0000CC"/>
                </a:solidFill>
              </a:rPr>
              <a:t>, </a:t>
            </a:r>
            <a:r>
              <a:rPr lang="en-US" sz="3200" dirty="0" err="1">
                <a:solidFill>
                  <a:srgbClr val="FF0066"/>
                </a:solidFill>
              </a:rPr>
              <a:t>màu</a:t>
            </a:r>
            <a:r>
              <a:rPr lang="en-US" sz="3200" dirty="0">
                <a:solidFill>
                  <a:srgbClr val="FF0066"/>
                </a:solidFill>
              </a:rPr>
              <a:t> </a:t>
            </a:r>
            <a:r>
              <a:rPr lang="en-US" sz="3200" dirty="0" err="1">
                <a:solidFill>
                  <a:srgbClr val="FF0066"/>
                </a:solidFill>
              </a:rPr>
              <a:t>sắc</a:t>
            </a:r>
            <a:r>
              <a:rPr lang="en-US" sz="3200" dirty="0">
                <a:solidFill>
                  <a:srgbClr val="FF0066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tùy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thích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cho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vùng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tiêu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đề</a:t>
            </a:r>
            <a:r>
              <a:rPr lang="en-US" sz="3200" dirty="0">
                <a:solidFill>
                  <a:srgbClr val="0000CC"/>
                </a:solidFill>
              </a:rPr>
              <a:t>, </a:t>
            </a:r>
            <a:r>
              <a:rPr lang="en-US" sz="3200" dirty="0" err="1">
                <a:solidFill>
                  <a:srgbClr val="0000CC"/>
                </a:solidFill>
              </a:rPr>
              <a:t>nội</a:t>
            </a:r>
            <a:r>
              <a:rPr lang="en-US" sz="3200" dirty="0">
                <a:solidFill>
                  <a:srgbClr val="0000CC"/>
                </a:solidFill>
              </a:rPr>
              <a:t> dung, </a:t>
            </a:r>
            <a:r>
              <a:rPr lang="en-US" sz="3200" dirty="0" err="1">
                <a:solidFill>
                  <a:srgbClr val="FF0066"/>
                </a:solidFill>
              </a:rPr>
              <a:t>màu</a:t>
            </a:r>
            <a:r>
              <a:rPr lang="en-US" sz="3200" dirty="0">
                <a:solidFill>
                  <a:srgbClr val="FF0066"/>
                </a:solidFill>
              </a:rPr>
              <a:t> </a:t>
            </a:r>
            <a:r>
              <a:rPr lang="en-US" sz="3200" dirty="0" err="1">
                <a:solidFill>
                  <a:srgbClr val="FF0066"/>
                </a:solidFill>
              </a:rPr>
              <a:t>nền</a:t>
            </a:r>
            <a:r>
              <a:rPr lang="en-US" sz="3200" dirty="0">
                <a:solidFill>
                  <a:srgbClr val="0000CC"/>
                </a:solidFill>
              </a:rPr>
              <a:t>.</a:t>
            </a:r>
          </a:p>
          <a:p>
            <a:pPr algn="just"/>
            <a:r>
              <a:rPr lang="en-US" sz="3200" dirty="0">
                <a:solidFill>
                  <a:srgbClr val="0000CC"/>
                </a:solidFill>
              </a:rPr>
              <a:t>+ </a:t>
            </a:r>
            <a:r>
              <a:rPr lang="en-US" sz="3200" dirty="0" err="1">
                <a:solidFill>
                  <a:srgbClr val="0000CC"/>
                </a:solidFill>
              </a:rPr>
              <a:t>Hiện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số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trang</a:t>
            </a:r>
            <a:r>
              <a:rPr lang="en-US" sz="3200" dirty="0">
                <a:solidFill>
                  <a:srgbClr val="0000CC"/>
                </a:solidFill>
              </a:rPr>
              <a:t>.</a:t>
            </a:r>
          </a:p>
          <a:p>
            <a:pPr algn="just"/>
            <a:r>
              <a:rPr lang="en-US" sz="3200" dirty="0">
                <a:solidFill>
                  <a:srgbClr val="0000CC"/>
                </a:solidFill>
              </a:rPr>
              <a:t>+ </a:t>
            </a:r>
            <a:r>
              <a:rPr lang="en-US" sz="3200" dirty="0" err="1">
                <a:solidFill>
                  <a:srgbClr val="0000CC"/>
                </a:solidFill>
              </a:rPr>
              <a:t>Chọn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một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trang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có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nội</a:t>
            </a:r>
            <a:r>
              <a:rPr lang="en-US" sz="3200" dirty="0">
                <a:solidFill>
                  <a:srgbClr val="0000CC"/>
                </a:solidFill>
              </a:rPr>
              <a:t> dung </a:t>
            </a:r>
            <a:r>
              <a:rPr lang="en-US" sz="3200" dirty="0" err="1">
                <a:solidFill>
                  <a:srgbClr val="0000CC"/>
                </a:solidFill>
              </a:rPr>
              <a:t>cần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thể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hiện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khác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biệt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để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thay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đổi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FF0066"/>
                </a:solidFill>
              </a:rPr>
              <a:t>màu</a:t>
            </a:r>
            <a:r>
              <a:rPr lang="en-US" sz="3200" dirty="0">
                <a:solidFill>
                  <a:srgbClr val="FF0066"/>
                </a:solidFill>
              </a:rPr>
              <a:t> </a:t>
            </a:r>
            <a:r>
              <a:rPr lang="en-US" sz="3200" dirty="0" err="1">
                <a:solidFill>
                  <a:srgbClr val="FF0066"/>
                </a:solidFill>
              </a:rPr>
              <a:t>nền</a:t>
            </a:r>
            <a:r>
              <a:rPr lang="en-US" sz="3200" dirty="0">
                <a:solidFill>
                  <a:srgbClr val="FF0066"/>
                </a:solidFill>
              </a:rPr>
              <a:t>, </a:t>
            </a:r>
            <a:r>
              <a:rPr lang="en-US" sz="3200" dirty="0" err="1">
                <a:solidFill>
                  <a:srgbClr val="FF0066"/>
                </a:solidFill>
              </a:rPr>
              <a:t>phông</a:t>
            </a:r>
            <a:r>
              <a:rPr lang="en-US" sz="3200" dirty="0">
                <a:solidFill>
                  <a:srgbClr val="FF0066"/>
                </a:solidFill>
              </a:rPr>
              <a:t> </a:t>
            </a:r>
            <a:r>
              <a:rPr lang="en-US" sz="3200" dirty="0" err="1">
                <a:solidFill>
                  <a:srgbClr val="FF0066"/>
                </a:solidFill>
              </a:rPr>
              <a:t>chữ</a:t>
            </a:r>
            <a:r>
              <a:rPr lang="en-US" sz="3200" dirty="0">
                <a:solidFill>
                  <a:srgbClr val="FF0066"/>
                </a:solidFill>
              </a:rPr>
              <a:t>, </a:t>
            </a:r>
            <a:r>
              <a:rPr lang="en-US" sz="3200" dirty="0" err="1">
                <a:solidFill>
                  <a:srgbClr val="FF0066"/>
                </a:solidFill>
              </a:rPr>
              <a:t>hình</a:t>
            </a:r>
            <a:r>
              <a:rPr lang="en-US" sz="3200" dirty="0">
                <a:solidFill>
                  <a:srgbClr val="FF0066"/>
                </a:solidFill>
              </a:rPr>
              <a:t> </a:t>
            </a:r>
            <a:r>
              <a:rPr lang="en-US" sz="3200" dirty="0" err="1">
                <a:solidFill>
                  <a:srgbClr val="FF0066"/>
                </a:solidFill>
              </a:rPr>
              <a:t>vẽ</a:t>
            </a:r>
            <a:r>
              <a:rPr lang="en-US" sz="3200" dirty="0">
                <a:solidFill>
                  <a:srgbClr val="0000CC"/>
                </a:solidFill>
              </a:rPr>
              <a:t> minh </a:t>
            </a:r>
            <a:r>
              <a:rPr lang="en-US" sz="3200" dirty="0" err="1">
                <a:solidFill>
                  <a:srgbClr val="0000CC"/>
                </a:solidFill>
              </a:rPr>
              <a:t>họa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cho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riêng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trang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đó</a:t>
            </a:r>
            <a:r>
              <a:rPr lang="en-US" sz="3200" dirty="0" smtClean="0">
                <a:solidFill>
                  <a:srgbClr val="0000CC"/>
                </a:solidFill>
              </a:rPr>
              <a:t>.</a:t>
            </a:r>
            <a:endParaRPr lang="en-US" sz="3200" kern="1200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637EC-8893-46A8-9DEA-B590A4DDF443}" type="slidenum">
              <a:rPr lang="vi-VN" smtClean="0"/>
              <a:pPr/>
              <a:t>18</a:t>
            </a:fld>
            <a:endParaRPr lang="vi-VN"/>
          </a:p>
        </p:txBody>
      </p:sp>
      <p:sp>
        <p:nvSpPr>
          <p:cNvPr id="12" name="Content Placeholder 2"/>
          <p:cNvSpPr txBox="1">
            <a:spLocks/>
          </p:cNvSpPr>
          <p:nvPr/>
        </p:nvSpPr>
        <p:spPr bwMode="auto">
          <a:xfrm>
            <a:off x="428597" y="639638"/>
            <a:ext cx="8750207" cy="6965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11773" tIns="55886" rIns="111773" bIns="55886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1117728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8864" algn="l" defTabSz="1117728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17728" algn="l" defTabSz="1117728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76591" algn="l" defTabSz="1117728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35455" algn="l" defTabSz="1117728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94319" algn="l" defTabSz="1117728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53183" algn="l" defTabSz="1117728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912046" algn="l" defTabSz="1117728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470909" algn="l" defTabSz="1117728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44027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2800" u="sng" kern="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u="sng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5</a:t>
            </a:r>
            <a:r>
              <a:rPr lang="en-US" sz="2800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2800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800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chung</a:t>
            </a:r>
            <a:r>
              <a:rPr lang="en-US" sz="2800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800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800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chiếu</a:t>
            </a:r>
            <a:r>
              <a:rPr lang="en-US" sz="2800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800" kern="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800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</a:t>
            </a:r>
            <a:r>
              <a:rPr lang="en-US" sz="2800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marL="419148" indent="-419148" defTabSz="944027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2800" kern="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7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4606735"/>
            <a:ext cx="539553" cy="539553"/>
          </a:xfrm>
          <a:prstGeom prst="rect">
            <a:avLst/>
          </a:prstGeom>
        </p:spPr>
      </p:pic>
      <p:pic>
        <p:nvPicPr>
          <p:cNvPr id="13" name="Picture 12">
            <a:hlinkClick r:id="rId5" action="ppaction://hlinkfile"/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12733" t="1" r="12733" b="9281"/>
          <a:stretch/>
        </p:blipFill>
        <p:spPr>
          <a:xfrm>
            <a:off x="731081" y="4606735"/>
            <a:ext cx="530399" cy="454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525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637EC-8893-46A8-9DEA-B590A4DDF443}" type="slidenum">
              <a:rPr lang="vi-VN" smtClean="0"/>
              <a:pPr/>
              <a:t>19</a:t>
            </a:fld>
            <a:endParaRPr lang="vi-VN"/>
          </a:p>
        </p:txBody>
      </p:sp>
      <p:sp>
        <p:nvSpPr>
          <p:cNvPr id="11" name="Content Placeholder 2"/>
          <p:cNvSpPr txBox="1">
            <a:spLocks/>
          </p:cNvSpPr>
          <p:nvPr/>
        </p:nvSpPr>
        <p:spPr bwMode="auto">
          <a:xfrm>
            <a:off x="450368" y="1707654"/>
            <a:ext cx="8568952" cy="114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11773" tIns="55886" rIns="111773" bIns="55886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1117728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8864" algn="l" defTabSz="1117728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17728" algn="l" defTabSz="1117728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76591" algn="l" defTabSz="1117728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35455" algn="l" defTabSz="1117728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94319" algn="l" defTabSz="1117728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53183" algn="l" defTabSz="1117728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912046" algn="l" defTabSz="1117728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470909" algn="l" defTabSz="1117728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44027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3600" u="sng" kern="0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u="sng" kern="0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1</a:t>
            </a:r>
            <a:r>
              <a:rPr lang="en-US" sz="3600" kern="0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kern="0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600" kern="0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kern="0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3600" kern="0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kern="0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3600" kern="0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kern="0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3600" kern="0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Slide Master, </a:t>
            </a:r>
            <a:r>
              <a:rPr lang="en-US" sz="3600" kern="0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kern="0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kern="0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600" kern="0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kern="0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3600" kern="0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kern="0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3600" kern="0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kern="0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600" kern="0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2" name="Oval 11"/>
          <p:cNvSpPr/>
          <p:nvPr/>
        </p:nvSpPr>
        <p:spPr>
          <a:xfrm>
            <a:off x="1259632" y="3655572"/>
            <a:ext cx="685800" cy="66675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itchFamily="18" charset="0"/>
            </a:endParaRPr>
          </a:p>
        </p:txBody>
      </p:sp>
      <p:sp>
        <p:nvSpPr>
          <p:cNvPr id="14" name="Content Placeholder 2"/>
          <p:cNvSpPr txBox="1">
            <a:spLocks/>
          </p:cNvSpPr>
          <p:nvPr/>
        </p:nvSpPr>
        <p:spPr bwMode="auto">
          <a:xfrm>
            <a:off x="1403648" y="3579862"/>
            <a:ext cx="6120680" cy="839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11773" tIns="55886" rIns="111773" bIns="55886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1117728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8864" algn="l" defTabSz="1117728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17728" algn="l" defTabSz="1117728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76591" algn="l" defTabSz="1117728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35455" algn="l" defTabSz="1117728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94319" algn="l" defTabSz="1117728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53183" algn="l" defTabSz="1117728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912046" algn="l" defTabSz="1117728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470909" algn="l" defTabSz="1117728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44027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3200" kern="0" dirty="0">
                <a:solidFill>
                  <a:srgbClr val="009900"/>
                </a:solidFill>
                <a:latin typeface="Times New Roman" pitchFamily="18" charset="0"/>
              </a:rPr>
              <a:t>b. </a:t>
            </a:r>
            <a:r>
              <a:rPr lang="en-US" sz="3200" kern="0" dirty="0" err="1">
                <a:solidFill>
                  <a:srgbClr val="009900"/>
                </a:solidFill>
                <a:latin typeface="Times New Roman" pitchFamily="18" charset="0"/>
              </a:rPr>
              <a:t>Nháy</a:t>
            </a:r>
            <a:r>
              <a:rPr lang="en-US" sz="3200" kern="0" dirty="0">
                <a:solidFill>
                  <a:srgbClr val="009900"/>
                </a:solidFill>
                <a:latin typeface="Times New Roman" pitchFamily="18" charset="0"/>
              </a:rPr>
              <a:t> View -&gt; </a:t>
            </a:r>
            <a:r>
              <a:rPr lang="en-US" sz="3200" kern="0" dirty="0" err="1">
                <a:solidFill>
                  <a:srgbClr val="009900"/>
                </a:solidFill>
                <a:latin typeface="Times New Roman" pitchFamily="18" charset="0"/>
              </a:rPr>
              <a:t>chọn</a:t>
            </a:r>
            <a:r>
              <a:rPr lang="en-US" sz="3200" kern="0" dirty="0">
                <a:solidFill>
                  <a:srgbClr val="009900"/>
                </a:solidFill>
                <a:latin typeface="Times New Roman" pitchFamily="18" charset="0"/>
              </a:rPr>
              <a:t> Slide Master </a:t>
            </a:r>
            <a:endParaRPr lang="en-US" sz="3200" b="1" kern="0" dirty="0" smtClean="0">
              <a:solidFill>
                <a:srgbClr val="009900"/>
              </a:solidFill>
              <a:latin typeface="Times New Roman" pitchFamily="18" charset="0"/>
            </a:endParaRPr>
          </a:p>
          <a:p>
            <a:pPr marL="419148" indent="-419148" defTabSz="944027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200" kern="0" dirty="0">
              <a:solidFill>
                <a:srgbClr val="000066"/>
              </a:solidFill>
              <a:latin typeface="Times New Roman" pitchFamily="18" charset="0"/>
            </a:endParaRPr>
          </a:p>
        </p:txBody>
      </p:sp>
      <p:sp>
        <p:nvSpPr>
          <p:cNvPr id="17" name="Content Placeholder 2"/>
          <p:cNvSpPr txBox="1">
            <a:spLocks/>
          </p:cNvSpPr>
          <p:nvPr/>
        </p:nvSpPr>
        <p:spPr bwMode="auto">
          <a:xfrm>
            <a:off x="1403648" y="2787774"/>
            <a:ext cx="7078238" cy="6851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11773" tIns="55886" rIns="111773" bIns="55886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1117728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8864" algn="l" defTabSz="1117728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17728" algn="l" defTabSz="1117728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76591" algn="l" defTabSz="1117728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35455" algn="l" defTabSz="1117728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94319" algn="l" defTabSz="1117728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53183" algn="l" defTabSz="1117728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912046" algn="l" defTabSz="1117728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470909" algn="l" defTabSz="1117728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44027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3200" kern="0" dirty="0" smtClean="0">
                <a:solidFill>
                  <a:srgbClr val="000066"/>
                </a:solidFill>
                <a:latin typeface="Times New Roman" pitchFamily="18" charset="0"/>
              </a:rPr>
              <a:t>a</a:t>
            </a:r>
            <a:r>
              <a:rPr lang="en-US" sz="3200" kern="0" dirty="0">
                <a:solidFill>
                  <a:srgbClr val="000066"/>
                </a:solidFill>
                <a:latin typeface="Times New Roman" pitchFamily="18" charset="0"/>
              </a:rPr>
              <a:t>. </a:t>
            </a:r>
            <a:r>
              <a:rPr lang="en-US" sz="3200" kern="0" dirty="0" err="1">
                <a:solidFill>
                  <a:srgbClr val="000066"/>
                </a:solidFill>
                <a:latin typeface="Times New Roman" pitchFamily="18" charset="0"/>
              </a:rPr>
              <a:t>Nháy</a:t>
            </a:r>
            <a:r>
              <a:rPr lang="en-US" sz="3200" kern="0" dirty="0">
                <a:solidFill>
                  <a:srgbClr val="000066"/>
                </a:solidFill>
                <a:latin typeface="Times New Roman" pitchFamily="18" charset="0"/>
              </a:rPr>
              <a:t> View -&gt; </a:t>
            </a:r>
            <a:r>
              <a:rPr lang="en-US" sz="3200" kern="0" dirty="0" err="1">
                <a:solidFill>
                  <a:srgbClr val="000066"/>
                </a:solidFill>
                <a:latin typeface="Times New Roman" pitchFamily="18" charset="0"/>
              </a:rPr>
              <a:t>chọn</a:t>
            </a:r>
            <a:r>
              <a:rPr lang="en-US" sz="3200" kern="0" dirty="0">
                <a:solidFill>
                  <a:srgbClr val="000066"/>
                </a:solidFill>
                <a:latin typeface="Times New Roman" pitchFamily="18" charset="0"/>
              </a:rPr>
              <a:t> Notes Master</a:t>
            </a:r>
            <a:r>
              <a:rPr lang="en-US" sz="3900" kern="0" dirty="0" smtClean="0">
                <a:solidFill>
                  <a:srgbClr val="000066"/>
                </a:solidFill>
                <a:latin typeface="Times New Roman" pitchFamily="18" charset="0"/>
              </a:rPr>
              <a:t> </a:t>
            </a:r>
            <a:endParaRPr lang="en-US" sz="3900" kern="0" dirty="0">
              <a:solidFill>
                <a:srgbClr val="000066"/>
              </a:solidFill>
              <a:latin typeface="Times New Roman" pitchFamily="18" charset="0"/>
            </a:endParaRPr>
          </a:p>
        </p:txBody>
      </p:sp>
      <p:sp>
        <p:nvSpPr>
          <p:cNvPr id="18" name="Content Placeholder 2"/>
          <p:cNvSpPr txBox="1">
            <a:spLocks/>
          </p:cNvSpPr>
          <p:nvPr/>
        </p:nvSpPr>
        <p:spPr bwMode="auto">
          <a:xfrm>
            <a:off x="1403648" y="4227934"/>
            <a:ext cx="6624736" cy="1017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11773" tIns="55886" rIns="111773" bIns="55886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1117728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8864" algn="l" defTabSz="1117728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17728" algn="l" defTabSz="1117728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76591" algn="l" defTabSz="1117728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35455" algn="l" defTabSz="1117728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94319" algn="l" defTabSz="1117728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53183" algn="l" defTabSz="1117728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912046" algn="l" defTabSz="1117728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470909" algn="l" defTabSz="1117728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44027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3200" kern="0" dirty="0">
                <a:solidFill>
                  <a:srgbClr val="FF0066"/>
                </a:solidFill>
                <a:latin typeface="Times New Roman" pitchFamily="18" charset="0"/>
              </a:rPr>
              <a:t>c. </a:t>
            </a:r>
            <a:r>
              <a:rPr lang="en-US" sz="3200" kern="0" dirty="0" err="1">
                <a:solidFill>
                  <a:srgbClr val="FF0066"/>
                </a:solidFill>
                <a:latin typeface="Times New Roman" pitchFamily="18" charset="0"/>
              </a:rPr>
              <a:t>Nháy</a:t>
            </a:r>
            <a:r>
              <a:rPr lang="en-US" sz="3200" kern="0" dirty="0">
                <a:solidFill>
                  <a:srgbClr val="FF0066"/>
                </a:solidFill>
                <a:latin typeface="Times New Roman" pitchFamily="18" charset="0"/>
              </a:rPr>
              <a:t> Insert -&gt; </a:t>
            </a:r>
            <a:r>
              <a:rPr lang="en-US" sz="3200" kern="0" dirty="0" err="1">
                <a:solidFill>
                  <a:srgbClr val="FF0066"/>
                </a:solidFill>
                <a:latin typeface="Times New Roman" pitchFamily="18" charset="0"/>
              </a:rPr>
              <a:t>chọn</a:t>
            </a:r>
            <a:r>
              <a:rPr lang="en-US" sz="3200" kern="0" dirty="0">
                <a:solidFill>
                  <a:srgbClr val="FF0066"/>
                </a:solidFill>
                <a:latin typeface="Times New Roman" pitchFamily="18" charset="0"/>
              </a:rPr>
              <a:t> Slide Master </a:t>
            </a:r>
            <a:endParaRPr lang="en-US" sz="3200" b="1" kern="0" dirty="0" smtClean="0">
              <a:solidFill>
                <a:srgbClr val="FF0066"/>
              </a:solidFill>
              <a:latin typeface="Times New Roman" pitchFamily="18" charset="0"/>
            </a:endParaRPr>
          </a:p>
          <a:p>
            <a:pPr marL="419148" indent="-419148" defTabSz="944027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200" kern="0" dirty="0">
              <a:solidFill>
                <a:srgbClr val="000066"/>
              </a:solidFill>
              <a:latin typeface="Times New Roman" pitchFamily="18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 bwMode="auto">
          <a:xfrm>
            <a:off x="7775" y="1203598"/>
            <a:ext cx="3700129" cy="589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11773" tIns="55886" rIns="111773" bIns="55886" numCol="1" rtlCol="0" anchor="ctr" anchorCtr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indent="-342900" algn="l" defTabSz="111772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8864" indent="-285750" algn="l" defTabSz="1117728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17728" indent="-228600" algn="l" defTabSz="111772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76591" indent="-228600" algn="l" defTabSz="1117728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35455" indent="-228600" algn="l" defTabSz="1117728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94319" indent="-228600" algn="l" defTabSz="111772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53183" indent="-228600" algn="l" defTabSz="111772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912046" indent="-228600" algn="l" defTabSz="111772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470909" indent="-228600" algn="l" defTabSz="111772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44027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  <a:defRPr/>
            </a:pPr>
            <a:r>
              <a:rPr lang="en-US" sz="2800" b="1" kern="0" dirty="0" smtClean="0">
                <a:solidFill>
                  <a:srgbClr val="00B050"/>
                </a:solidFill>
                <a:latin typeface="Times New Roman" pitchFamily="18" charset="0"/>
                <a:ea typeface="+mj-ea"/>
                <a:cs typeface="Times New Roman" pitchFamily="18" charset="0"/>
                <a:sym typeface="Wingdings"/>
                <a:hlinkClick r:id="rId2" action="ppaction://hlinksldjump"/>
              </a:rPr>
              <a:t> </a:t>
            </a:r>
            <a:r>
              <a:rPr lang="en-US" sz="2800" b="1" kern="0" dirty="0" err="1" smtClean="0">
                <a:solidFill>
                  <a:srgbClr val="00B050"/>
                </a:solidFill>
                <a:latin typeface="Times New Roman" pitchFamily="18" charset="0"/>
                <a:ea typeface="+mj-ea"/>
                <a:cs typeface="Times New Roman" pitchFamily="18" charset="0"/>
                <a:hlinkClick r:id="rId2" action="ppaction://hlinksldjump"/>
              </a:rPr>
              <a:t>Củng</a:t>
            </a:r>
            <a:r>
              <a:rPr lang="en-US" sz="2800" b="1" kern="0" dirty="0" smtClean="0">
                <a:solidFill>
                  <a:srgbClr val="00B050"/>
                </a:solidFill>
                <a:latin typeface="Times New Roman" pitchFamily="18" charset="0"/>
                <a:ea typeface="+mj-ea"/>
                <a:cs typeface="Times New Roman" pitchFamily="18" charset="0"/>
                <a:hlinkClick r:id="rId2" action="ppaction://hlinksldjump"/>
              </a:rPr>
              <a:t> </a:t>
            </a:r>
            <a:r>
              <a:rPr lang="en-US" sz="2800" b="1" kern="0" dirty="0" err="1" smtClean="0">
                <a:solidFill>
                  <a:srgbClr val="00B050"/>
                </a:solidFill>
                <a:latin typeface="Times New Roman" pitchFamily="18" charset="0"/>
                <a:ea typeface="+mj-ea"/>
                <a:cs typeface="Times New Roman" pitchFamily="18" charset="0"/>
                <a:hlinkClick r:id="rId2" action="ppaction://hlinksldjump"/>
              </a:rPr>
              <a:t>cố</a:t>
            </a:r>
            <a:r>
              <a:rPr lang="en-US" sz="2800" b="1" kern="0" dirty="0" smtClean="0">
                <a:solidFill>
                  <a:srgbClr val="00B050"/>
                </a:solidFill>
                <a:latin typeface="Times New Roman" pitchFamily="18" charset="0"/>
                <a:ea typeface="+mj-ea"/>
                <a:cs typeface="Times New Roman" pitchFamily="18" charset="0"/>
                <a:hlinkClick r:id="rId2" action="ppaction://hlinksldjump"/>
              </a:rPr>
              <a:t>, </a:t>
            </a:r>
            <a:r>
              <a:rPr lang="en-US" sz="2800" b="1" kern="0" dirty="0" err="1" smtClean="0">
                <a:solidFill>
                  <a:srgbClr val="00B050"/>
                </a:solidFill>
                <a:latin typeface="Times New Roman" pitchFamily="18" charset="0"/>
                <a:ea typeface="+mj-ea"/>
                <a:cs typeface="Times New Roman" pitchFamily="18" charset="0"/>
                <a:hlinkClick r:id="rId2" action="ppaction://hlinksldjump"/>
              </a:rPr>
              <a:t>dặn</a:t>
            </a:r>
            <a:r>
              <a:rPr lang="en-US" sz="2800" b="1" kern="0" dirty="0" smtClean="0">
                <a:solidFill>
                  <a:srgbClr val="00B050"/>
                </a:solidFill>
                <a:latin typeface="Times New Roman" pitchFamily="18" charset="0"/>
                <a:ea typeface="+mj-ea"/>
                <a:cs typeface="Times New Roman" pitchFamily="18" charset="0"/>
                <a:hlinkClick r:id="rId2" action="ppaction://hlinksldjump"/>
              </a:rPr>
              <a:t> </a:t>
            </a:r>
            <a:r>
              <a:rPr lang="en-US" sz="2800" b="1" kern="0" dirty="0" err="1" smtClean="0">
                <a:solidFill>
                  <a:srgbClr val="00B050"/>
                </a:solidFill>
                <a:latin typeface="Times New Roman" pitchFamily="18" charset="0"/>
                <a:ea typeface="+mj-ea"/>
                <a:cs typeface="Times New Roman" pitchFamily="18" charset="0"/>
                <a:hlinkClick r:id="rId2" action="ppaction://hlinksldjump"/>
              </a:rPr>
              <a:t>dò</a:t>
            </a:r>
            <a:endParaRPr lang="en-US" sz="2800" b="1" kern="0" dirty="0">
              <a:solidFill>
                <a:srgbClr val="00B050"/>
              </a:solidFill>
              <a:latin typeface="Times New Roman" pitchFamily="18" charset="0"/>
              <a:ea typeface="+mj-ea"/>
              <a:cs typeface="Times New Roman" pitchFamily="18" charset="0"/>
              <a:hlinkClick r:id="rId2" action="ppaction://hlinksldjump"/>
            </a:endParaRPr>
          </a:p>
        </p:txBody>
      </p:sp>
      <p:sp>
        <p:nvSpPr>
          <p:cNvPr id="15" name="Content Placeholder 2"/>
          <p:cNvSpPr txBox="1">
            <a:spLocks/>
          </p:cNvSpPr>
          <p:nvPr/>
        </p:nvSpPr>
        <p:spPr bwMode="auto">
          <a:xfrm>
            <a:off x="428597" y="639638"/>
            <a:ext cx="8750207" cy="6965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11773" tIns="55886" rIns="111773" bIns="55886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1117728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8864" algn="l" defTabSz="1117728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17728" algn="l" defTabSz="1117728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76591" algn="l" defTabSz="1117728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35455" algn="l" defTabSz="1117728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94319" algn="l" defTabSz="1117728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53183" algn="l" defTabSz="1117728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912046" algn="l" defTabSz="1117728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470909" algn="l" defTabSz="1117728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44027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2800" u="sng" kern="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u="sng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5</a:t>
            </a:r>
            <a:r>
              <a:rPr lang="en-US" sz="2800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2800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800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chung</a:t>
            </a:r>
            <a:r>
              <a:rPr lang="en-US" sz="2800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800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800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chiếu</a:t>
            </a:r>
            <a:r>
              <a:rPr lang="en-US" sz="2800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800" kern="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800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</a:t>
            </a:r>
            <a:r>
              <a:rPr lang="en-US" sz="2800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marL="419148" indent="-419148" defTabSz="944027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2800" kern="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2705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4" grpId="0"/>
      <p:bldP spid="17" grpId="0"/>
      <p:bldP spid="1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 noGrp="1"/>
          </p:cNvSpPr>
          <p:nvPr>
            <p:ph idx="1"/>
          </p:nvPr>
        </p:nvSpPr>
        <p:spPr bwMode="auto">
          <a:xfrm>
            <a:off x="857224" y="771550"/>
            <a:ext cx="2357454" cy="589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11773" tIns="55886" rIns="111773" bIns="55886" numCol="1" anchor="ctr" anchorCtr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1117728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8864" algn="l" defTabSz="1117728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17728" algn="l" defTabSz="1117728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76591" algn="l" defTabSz="1117728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35455" algn="l" defTabSz="1117728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94319" algn="l" defTabSz="1117728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53183" algn="l" defTabSz="1117728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912046" algn="l" defTabSz="1117728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470909" algn="l" defTabSz="1117728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44027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sz="3200" b="1" kern="0" dirty="0" smtClean="0">
                <a:solidFill>
                  <a:srgbClr val="00B050"/>
                </a:solidFill>
                <a:latin typeface="Times New Roman" pitchFamily="18" charset="0"/>
                <a:ea typeface="+mj-ea"/>
                <a:cs typeface="Times New Roman" pitchFamily="18" charset="0"/>
                <a:sym typeface="Wingdings"/>
              </a:rPr>
              <a:t></a:t>
            </a:r>
            <a:r>
              <a:rPr lang="en-US" sz="3200" b="1" kern="0" dirty="0" smtClean="0">
                <a:solidFill>
                  <a:schemeClr val="accent2"/>
                </a:solidFill>
                <a:latin typeface="Times New Roman" pitchFamily="18" charset="0"/>
                <a:ea typeface="+mj-ea"/>
                <a:cs typeface="Times New Roman" pitchFamily="18" charset="0"/>
                <a:sym typeface="Wingdings"/>
              </a:rPr>
              <a:t> </a:t>
            </a:r>
            <a:r>
              <a:rPr lang="en-US" sz="3200" b="1" u="sng" kern="0" dirty="0" err="1" smtClean="0">
                <a:solidFill>
                  <a:schemeClr val="accent2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Bài</a:t>
            </a:r>
            <a:r>
              <a:rPr lang="en-US" sz="3200" b="1" u="sng" kern="0" dirty="0" smtClean="0">
                <a:solidFill>
                  <a:schemeClr val="accent2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200" b="1" u="sng" kern="0" dirty="0" err="1" smtClean="0">
                <a:solidFill>
                  <a:schemeClr val="accent2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cũ</a:t>
            </a:r>
            <a:endParaRPr lang="en-US" sz="3200" b="1" u="sng" kern="0" dirty="0">
              <a:solidFill>
                <a:schemeClr val="accent2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14" name="Content Placeholder 2"/>
          <p:cNvSpPr txBox="1">
            <a:spLocks/>
          </p:cNvSpPr>
          <p:nvPr/>
        </p:nvSpPr>
        <p:spPr bwMode="auto">
          <a:xfrm>
            <a:off x="609600" y="1358539"/>
            <a:ext cx="8568952" cy="114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11773" tIns="55886" rIns="111773" bIns="55886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1117728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8864" algn="l" defTabSz="1117728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17728" algn="l" defTabSz="1117728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76591" algn="l" defTabSz="1117728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35455" algn="l" defTabSz="1117728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94319" algn="l" defTabSz="1117728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53183" algn="l" defTabSz="1117728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912046" algn="l" defTabSz="1117728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470909" algn="l" defTabSz="1117728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44027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3600" u="sng" kern="0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u="sng" kern="0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1</a:t>
            </a:r>
            <a:r>
              <a:rPr lang="en-US" sz="3600" kern="0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kern="0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600" kern="0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kern="0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3600" kern="0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kern="0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3600" kern="0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kern="0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3600" kern="0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kern="0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kern="0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kern="0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3600" kern="0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kern="0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thẻ</a:t>
            </a:r>
            <a:r>
              <a:rPr lang="en-US" sz="3600" kern="0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kern="0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View</a:t>
            </a:r>
            <a:r>
              <a:rPr lang="en-US" sz="3600" kern="0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kern="0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sz="3600" kern="0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kern="0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nháy</a:t>
            </a:r>
            <a:r>
              <a:rPr lang="en-US" sz="3600" kern="0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kern="0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3600" kern="0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kern="0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nút</a:t>
            </a:r>
            <a:r>
              <a:rPr lang="en-US" sz="3600" kern="0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kern="0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lệnh</a:t>
            </a:r>
            <a:r>
              <a:rPr lang="en-US" sz="3600" kern="0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kern="0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600" kern="0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1" name="Oval 10"/>
          <p:cNvSpPr/>
          <p:nvPr/>
        </p:nvSpPr>
        <p:spPr>
          <a:xfrm>
            <a:off x="1407261" y="3193868"/>
            <a:ext cx="685800" cy="66675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itchFamily="18" charset="0"/>
            </a:endParaRPr>
          </a:p>
        </p:txBody>
      </p:sp>
      <p:sp>
        <p:nvSpPr>
          <p:cNvPr id="12" name="Content Placeholder 2"/>
          <p:cNvSpPr txBox="1">
            <a:spLocks/>
          </p:cNvSpPr>
          <p:nvPr/>
        </p:nvSpPr>
        <p:spPr bwMode="auto">
          <a:xfrm>
            <a:off x="3575736" y="3256359"/>
            <a:ext cx="636224" cy="839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11773" tIns="55886" rIns="111773" bIns="55886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1117728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8864" algn="l" defTabSz="1117728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17728" algn="l" defTabSz="1117728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76591" algn="l" defTabSz="1117728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35455" algn="l" defTabSz="1117728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94319" algn="l" defTabSz="1117728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53183" algn="l" defTabSz="1117728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912046" algn="l" defTabSz="1117728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470909" algn="l" defTabSz="1117728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44027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3200" kern="0" dirty="0">
                <a:solidFill>
                  <a:srgbClr val="009900"/>
                </a:solidFill>
                <a:latin typeface="Times New Roman" pitchFamily="18" charset="0"/>
              </a:rPr>
              <a:t>b</a:t>
            </a:r>
            <a:r>
              <a:rPr lang="en-US" sz="3200" kern="0" dirty="0" smtClean="0">
                <a:solidFill>
                  <a:srgbClr val="009900"/>
                </a:solidFill>
                <a:latin typeface="Times New Roman" pitchFamily="18" charset="0"/>
              </a:rPr>
              <a:t>. </a:t>
            </a:r>
            <a:endParaRPr lang="en-US" sz="3200" b="1" kern="0" dirty="0" smtClean="0">
              <a:solidFill>
                <a:srgbClr val="009900"/>
              </a:solidFill>
              <a:latin typeface="Times New Roman" pitchFamily="18" charset="0"/>
            </a:endParaRPr>
          </a:p>
          <a:p>
            <a:pPr marL="419148" indent="-419148" defTabSz="944027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200" kern="0" dirty="0">
              <a:solidFill>
                <a:srgbClr val="000066"/>
              </a:solidFill>
              <a:latin typeface="Times New Roman" pitchFamily="18" charset="0"/>
            </a:endParaRPr>
          </a:p>
        </p:txBody>
      </p:sp>
      <p:sp>
        <p:nvSpPr>
          <p:cNvPr id="13" name="Content Placeholder 2"/>
          <p:cNvSpPr txBox="1">
            <a:spLocks/>
          </p:cNvSpPr>
          <p:nvPr/>
        </p:nvSpPr>
        <p:spPr bwMode="auto">
          <a:xfrm>
            <a:off x="1541426" y="3110765"/>
            <a:ext cx="787684" cy="6851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11773" tIns="55886" rIns="111773" bIns="55886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1117728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8864" algn="l" defTabSz="1117728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17728" algn="l" defTabSz="1117728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76591" algn="l" defTabSz="1117728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35455" algn="l" defTabSz="1117728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94319" algn="l" defTabSz="1117728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53183" algn="l" defTabSz="1117728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912046" algn="l" defTabSz="1117728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470909" algn="l" defTabSz="1117728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44027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3200" kern="0" dirty="0" smtClean="0">
                <a:solidFill>
                  <a:srgbClr val="000066"/>
                </a:solidFill>
                <a:latin typeface="Times New Roman" pitchFamily="18" charset="0"/>
              </a:rPr>
              <a:t>a.</a:t>
            </a:r>
            <a:r>
              <a:rPr lang="en-US" sz="3900" kern="0" dirty="0" smtClean="0">
                <a:solidFill>
                  <a:srgbClr val="000066"/>
                </a:solidFill>
                <a:latin typeface="Times New Roman" pitchFamily="18" charset="0"/>
              </a:rPr>
              <a:t> </a:t>
            </a:r>
            <a:endParaRPr lang="en-US" sz="3900" kern="0" dirty="0">
              <a:solidFill>
                <a:srgbClr val="000066"/>
              </a:solidFill>
              <a:latin typeface="Times New Roman" pitchFamily="18" charset="0"/>
            </a:endParaRPr>
          </a:p>
        </p:txBody>
      </p:sp>
      <p:sp>
        <p:nvSpPr>
          <p:cNvPr id="19" name="Content Placeholder 2"/>
          <p:cNvSpPr txBox="1">
            <a:spLocks/>
          </p:cNvSpPr>
          <p:nvPr/>
        </p:nvSpPr>
        <p:spPr bwMode="auto">
          <a:xfrm>
            <a:off x="5724128" y="3166941"/>
            <a:ext cx="807720" cy="1017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11773" tIns="55886" rIns="111773" bIns="55886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1117728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8864" algn="l" defTabSz="1117728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17728" algn="l" defTabSz="1117728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76591" algn="l" defTabSz="1117728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35455" algn="l" defTabSz="1117728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94319" algn="l" defTabSz="1117728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53183" algn="l" defTabSz="1117728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912046" algn="l" defTabSz="1117728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470909" algn="l" defTabSz="1117728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44027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3200" kern="0" dirty="0">
                <a:solidFill>
                  <a:srgbClr val="FF0066"/>
                </a:solidFill>
                <a:latin typeface="Times New Roman" pitchFamily="18" charset="0"/>
              </a:rPr>
              <a:t>c</a:t>
            </a:r>
            <a:r>
              <a:rPr lang="en-US" sz="3200" kern="0" dirty="0" smtClean="0">
                <a:solidFill>
                  <a:srgbClr val="FF0066"/>
                </a:solidFill>
                <a:latin typeface="Times New Roman" pitchFamily="18" charset="0"/>
              </a:rPr>
              <a:t>. </a:t>
            </a:r>
            <a:endParaRPr lang="en-US" sz="3200" b="1" kern="0" dirty="0" smtClean="0">
              <a:solidFill>
                <a:srgbClr val="FF0066"/>
              </a:solidFill>
              <a:latin typeface="Times New Roman" pitchFamily="18" charset="0"/>
            </a:endParaRPr>
          </a:p>
          <a:p>
            <a:pPr marL="419148" indent="-419148" defTabSz="944027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200" kern="0" dirty="0">
              <a:solidFill>
                <a:srgbClr val="000066"/>
              </a:solidFill>
              <a:latin typeface="Times New Roman" pitchFamily="18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2853719"/>
            <a:ext cx="648072" cy="925819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3"/>
          <a:stretch/>
        </p:blipFill>
        <p:spPr>
          <a:xfrm>
            <a:off x="4215260" y="2888496"/>
            <a:ext cx="644772" cy="842121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2209" y="2869115"/>
            <a:ext cx="733607" cy="861502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637EC-8893-46A8-9DEA-B590A4DDF443}" type="slidenum">
              <a:rPr lang="vi-VN" smtClean="0"/>
              <a:pPr/>
              <a:t>2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87418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1" grpId="0" animBg="1"/>
      <p:bldP spid="12" grpId="0"/>
      <p:bldP spid="13" grpId="0"/>
      <p:bldP spid="1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637EC-8893-46A8-9DEA-B590A4DDF443}" type="slidenum">
              <a:rPr lang="vi-VN" smtClean="0"/>
              <a:pPr/>
              <a:t>20</a:t>
            </a:fld>
            <a:endParaRPr lang="vi-VN"/>
          </a:p>
        </p:txBody>
      </p:sp>
      <p:sp>
        <p:nvSpPr>
          <p:cNvPr id="11" name="Content Placeholder 2"/>
          <p:cNvSpPr txBox="1">
            <a:spLocks/>
          </p:cNvSpPr>
          <p:nvPr/>
        </p:nvSpPr>
        <p:spPr bwMode="auto">
          <a:xfrm>
            <a:off x="407315" y="1144162"/>
            <a:ext cx="8728436" cy="114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11773" tIns="55886" rIns="111773" bIns="55886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1117728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8864" algn="l" defTabSz="1117728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17728" algn="l" defTabSz="1117728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76591" algn="l" defTabSz="1117728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35455" algn="l" defTabSz="1117728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94319" algn="l" defTabSz="1117728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53183" algn="l" defTabSz="1117728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912046" algn="l" defTabSz="1117728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470909" algn="l" defTabSz="1117728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44027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3600" u="sng" kern="0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u="sng" kern="0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2</a:t>
            </a:r>
            <a:r>
              <a:rPr lang="en-US" sz="3600" kern="0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vi-VN" sz="3600" kern="0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Để hiện số trang cho tất cả trang trình chiếu, em chọn thẻ Insert rồi thao tác như thế nào?</a:t>
            </a:r>
            <a:endParaRPr lang="en-US" sz="3600" kern="0" dirty="0" smtClean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0" y="4000510"/>
            <a:ext cx="685800" cy="66675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itchFamily="18" charset="0"/>
            </a:endParaRPr>
          </a:p>
        </p:txBody>
      </p:sp>
      <p:sp>
        <p:nvSpPr>
          <p:cNvPr id="14" name="Content Placeholder 2"/>
          <p:cNvSpPr txBox="1">
            <a:spLocks/>
          </p:cNvSpPr>
          <p:nvPr/>
        </p:nvSpPr>
        <p:spPr bwMode="auto">
          <a:xfrm>
            <a:off x="214282" y="3363838"/>
            <a:ext cx="8286808" cy="839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11773" tIns="55886" rIns="111773" bIns="55886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1117728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8864" algn="l" defTabSz="1117728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17728" algn="l" defTabSz="1117728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76591" algn="l" defTabSz="1117728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35455" algn="l" defTabSz="1117728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94319" algn="l" defTabSz="1117728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53183" algn="l" defTabSz="1117728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912046" algn="l" defTabSz="1117728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470909" algn="l" defTabSz="1117728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44027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3200" kern="0" dirty="0">
                <a:solidFill>
                  <a:srgbClr val="009900"/>
                </a:solidFill>
                <a:latin typeface="Times New Roman" pitchFamily="18" charset="0"/>
              </a:rPr>
              <a:t>b. Slide Number </a:t>
            </a:r>
            <a:r>
              <a:rPr lang="en-US" sz="3200" kern="0" dirty="0" smtClean="0">
                <a:solidFill>
                  <a:srgbClr val="009900"/>
                </a:solidFill>
                <a:latin typeface="Times New Roman" pitchFamily="18" charset="0"/>
              </a:rPr>
              <a:t>-&gt;</a:t>
            </a:r>
            <a:r>
              <a:rPr lang="en-US" sz="3200" kern="0" dirty="0" err="1" smtClean="0">
                <a:solidFill>
                  <a:srgbClr val="009900"/>
                </a:solidFill>
                <a:latin typeface="Times New Roman" pitchFamily="18" charset="0"/>
              </a:rPr>
              <a:t>chọn</a:t>
            </a:r>
            <a:r>
              <a:rPr lang="en-US" sz="3200" kern="0" dirty="0" smtClean="0">
                <a:solidFill>
                  <a:srgbClr val="009900"/>
                </a:solidFill>
                <a:latin typeface="Times New Roman" pitchFamily="18" charset="0"/>
              </a:rPr>
              <a:t> ô </a:t>
            </a:r>
            <a:r>
              <a:rPr lang="en-US" sz="3200" kern="0" dirty="0">
                <a:solidFill>
                  <a:srgbClr val="009900"/>
                </a:solidFill>
                <a:latin typeface="Times New Roman" pitchFamily="18" charset="0"/>
              </a:rPr>
              <a:t>Slide number- Apply </a:t>
            </a:r>
            <a:endParaRPr lang="en-US" sz="3200" b="1" kern="0" dirty="0" smtClean="0">
              <a:solidFill>
                <a:srgbClr val="009900"/>
              </a:solidFill>
              <a:latin typeface="Times New Roman" pitchFamily="18" charset="0"/>
            </a:endParaRPr>
          </a:p>
          <a:p>
            <a:pPr marL="419148" indent="-419148" defTabSz="944027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200" kern="0" dirty="0">
              <a:solidFill>
                <a:srgbClr val="000066"/>
              </a:solidFill>
              <a:latin typeface="Times New Roman" pitchFamily="18" charset="0"/>
            </a:endParaRPr>
          </a:p>
        </p:txBody>
      </p:sp>
      <p:sp>
        <p:nvSpPr>
          <p:cNvPr id="17" name="Content Placeholder 2"/>
          <p:cNvSpPr txBox="1">
            <a:spLocks/>
          </p:cNvSpPr>
          <p:nvPr/>
        </p:nvSpPr>
        <p:spPr bwMode="auto">
          <a:xfrm>
            <a:off x="214282" y="2715766"/>
            <a:ext cx="7078238" cy="6851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11773" tIns="55886" rIns="111773" bIns="55886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1117728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8864" algn="l" defTabSz="1117728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17728" algn="l" defTabSz="1117728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76591" algn="l" defTabSz="1117728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35455" algn="l" defTabSz="1117728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94319" algn="l" defTabSz="1117728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53183" algn="l" defTabSz="1117728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912046" algn="l" defTabSz="1117728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470909" algn="l" defTabSz="1117728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44027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3200" kern="0" dirty="0" smtClean="0">
                <a:solidFill>
                  <a:srgbClr val="000066"/>
                </a:solidFill>
                <a:latin typeface="Times New Roman" pitchFamily="18" charset="0"/>
              </a:rPr>
              <a:t>a</a:t>
            </a:r>
            <a:r>
              <a:rPr lang="en-US" sz="3200" kern="0" dirty="0">
                <a:solidFill>
                  <a:srgbClr val="000066"/>
                </a:solidFill>
                <a:latin typeface="Times New Roman" pitchFamily="18" charset="0"/>
              </a:rPr>
              <a:t>. Slide Number -&gt; Apply to All</a:t>
            </a:r>
            <a:endParaRPr lang="en-US" sz="3900" kern="0" dirty="0">
              <a:solidFill>
                <a:srgbClr val="000066"/>
              </a:solidFill>
              <a:latin typeface="Times New Roman" pitchFamily="18" charset="0"/>
            </a:endParaRPr>
          </a:p>
        </p:txBody>
      </p:sp>
      <p:sp>
        <p:nvSpPr>
          <p:cNvPr id="18" name="Content Placeholder 2"/>
          <p:cNvSpPr txBox="1">
            <a:spLocks/>
          </p:cNvSpPr>
          <p:nvPr/>
        </p:nvSpPr>
        <p:spPr bwMode="auto">
          <a:xfrm>
            <a:off x="214282" y="4011910"/>
            <a:ext cx="10119498" cy="1017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11773" tIns="55886" rIns="111773" bIns="55886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1117728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8864" algn="l" defTabSz="1117728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17728" algn="l" defTabSz="1117728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76591" algn="l" defTabSz="1117728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35455" algn="l" defTabSz="1117728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94319" algn="l" defTabSz="1117728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53183" algn="l" defTabSz="1117728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912046" algn="l" defTabSz="1117728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470909" algn="l" defTabSz="1117728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44027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3200" kern="0" dirty="0">
                <a:solidFill>
                  <a:srgbClr val="FF0066"/>
                </a:solidFill>
                <a:latin typeface="Times New Roman" pitchFamily="18" charset="0"/>
              </a:rPr>
              <a:t>c. Slide Number </a:t>
            </a:r>
            <a:r>
              <a:rPr lang="en-US" sz="3200" kern="0" dirty="0" smtClean="0">
                <a:solidFill>
                  <a:srgbClr val="FF0066"/>
                </a:solidFill>
                <a:latin typeface="Times New Roman" pitchFamily="18" charset="0"/>
              </a:rPr>
              <a:t>-&gt;</a:t>
            </a:r>
            <a:r>
              <a:rPr lang="en-US" sz="3200" kern="0" dirty="0" err="1" smtClean="0">
                <a:solidFill>
                  <a:srgbClr val="FF0066"/>
                </a:solidFill>
                <a:latin typeface="Times New Roman" pitchFamily="18" charset="0"/>
              </a:rPr>
              <a:t>chọn</a:t>
            </a:r>
            <a:r>
              <a:rPr lang="en-US" sz="3200" kern="0" dirty="0" smtClean="0">
                <a:solidFill>
                  <a:srgbClr val="FF0066"/>
                </a:solidFill>
                <a:latin typeface="Times New Roman" pitchFamily="18" charset="0"/>
              </a:rPr>
              <a:t> ô </a:t>
            </a:r>
            <a:r>
              <a:rPr lang="en-US" sz="3200" kern="0" dirty="0">
                <a:solidFill>
                  <a:srgbClr val="FF0066"/>
                </a:solidFill>
                <a:latin typeface="Times New Roman" pitchFamily="18" charset="0"/>
              </a:rPr>
              <a:t>Slide number- Apply to All</a:t>
            </a:r>
            <a:endParaRPr lang="en-US" sz="3200" kern="0" dirty="0">
              <a:solidFill>
                <a:srgbClr val="000066"/>
              </a:solidFill>
              <a:latin typeface="Times New Roman" pitchFamily="18" charset="0"/>
            </a:endParaRPr>
          </a:p>
        </p:txBody>
      </p:sp>
      <p:sp>
        <p:nvSpPr>
          <p:cNvPr id="15" name="Content Placeholder 2"/>
          <p:cNvSpPr txBox="1">
            <a:spLocks/>
          </p:cNvSpPr>
          <p:nvPr/>
        </p:nvSpPr>
        <p:spPr bwMode="auto">
          <a:xfrm>
            <a:off x="428597" y="639638"/>
            <a:ext cx="8750207" cy="6965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11773" tIns="55886" rIns="111773" bIns="55886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1117728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8864" algn="l" defTabSz="1117728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17728" algn="l" defTabSz="1117728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76591" algn="l" defTabSz="1117728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35455" algn="l" defTabSz="1117728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94319" algn="l" defTabSz="1117728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53183" algn="l" defTabSz="1117728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912046" algn="l" defTabSz="1117728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470909" algn="l" defTabSz="1117728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44027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2800" u="sng" kern="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u="sng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5</a:t>
            </a:r>
            <a:r>
              <a:rPr lang="en-US" sz="2800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2800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800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chung</a:t>
            </a:r>
            <a:r>
              <a:rPr lang="en-US" sz="2800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800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800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chiếu</a:t>
            </a:r>
            <a:r>
              <a:rPr lang="en-US" sz="2800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800" kern="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800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</a:t>
            </a:r>
            <a:r>
              <a:rPr lang="en-US" sz="2800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marL="419148" indent="-419148" defTabSz="944027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2800" kern="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5506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4" grpId="0"/>
      <p:bldP spid="17" grpId="0"/>
      <p:bldP spid="1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8925" y="1930591"/>
            <a:ext cx="8987893" cy="220412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637EC-8893-46A8-9DEA-B590A4DDF443}" type="slidenum">
              <a:rPr lang="vi-VN" smtClean="0"/>
              <a:pPr/>
              <a:t>21</a:t>
            </a:fld>
            <a:endParaRPr lang="vi-VN"/>
          </a:p>
        </p:txBody>
      </p:sp>
      <p:sp>
        <p:nvSpPr>
          <p:cNvPr id="11" name="Content Placeholder 2"/>
          <p:cNvSpPr txBox="1">
            <a:spLocks/>
          </p:cNvSpPr>
          <p:nvPr/>
        </p:nvSpPr>
        <p:spPr bwMode="auto">
          <a:xfrm>
            <a:off x="251520" y="1275606"/>
            <a:ext cx="8728436" cy="7374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11773" tIns="55886" rIns="111773" bIns="55886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1117728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8864" algn="l" defTabSz="1117728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17728" algn="l" defTabSz="1117728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76591" algn="l" defTabSz="1117728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35455" algn="l" defTabSz="1117728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94319" algn="l" defTabSz="1117728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53183" algn="l" defTabSz="1117728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912046" algn="l" defTabSz="1117728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470909" algn="l" defTabSz="1117728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44027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3200" u="sng" kern="0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u="sng" kern="0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3</a:t>
            </a:r>
            <a:r>
              <a:rPr lang="en-US" sz="3200" kern="0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vi-VN" sz="3200" kern="0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Chọn đáp án để được câu trả lời đúng </a:t>
            </a:r>
            <a:r>
              <a:rPr lang="vi-VN" sz="3200" kern="0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3200" kern="0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4" name="Content Placeholder 2"/>
          <p:cNvSpPr txBox="1">
            <a:spLocks/>
          </p:cNvSpPr>
          <p:nvPr/>
        </p:nvSpPr>
        <p:spPr bwMode="auto">
          <a:xfrm>
            <a:off x="63354" y="3110320"/>
            <a:ext cx="8971031" cy="16858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11773" tIns="55886" rIns="111773" bIns="55886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1117728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8864" algn="l" defTabSz="1117728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17728" algn="l" defTabSz="1117728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76591" algn="l" defTabSz="1117728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35455" algn="l" defTabSz="1117728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94319" algn="l" defTabSz="1117728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53183" algn="l" defTabSz="1117728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912046" algn="l" defTabSz="1117728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470909" algn="l" defTabSz="1117728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defTabSz="944027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3000" kern="0" dirty="0" smtClean="0">
                <a:solidFill>
                  <a:srgbClr val="002060"/>
                </a:solidFill>
                <a:latin typeface="Times New Roman" pitchFamily="18" charset="0"/>
              </a:rPr>
              <a:t>b. </a:t>
            </a:r>
            <a:r>
              <a:rPr lang="en-US" sz="3000" kern="0" dirty="0" err="1">
                <a:solidFill>
                  <a:srgbClr val="002060"/>
                </a:solidFill>
                <a:latin typeface="Times New Roman" pitchFamily="18" charset="0"/>
              </a:rPr>
              <a:t>Để</a:t>
            </a:r>
            <a:r>
              <a:rPr lang="en-US" sz="3000" kern="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000" kern="0" dirty="0" err="1">
                <a:solidFill>
                  <a:srgbClr val="002060"/>
                </a:solidFill>
                <a:latin typeface="Times New Roman" pitchFamily="18" charset="0"/>
              </a:rPr>
              <a:t>thiết</a:t>
            </a:r>
            <a:r>
              <a:rPr lang="en-US" sz="3000" kern="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000" kern="0" dirty="0" err="1">
                <a:solidFill>
                  <a:srgbClr val="002060"/>
                </a:solidFill>
                <a:latin typeface="Times New Roman" pitchFamily="18" charset="0"/>
              </a:rPr>
              <a:t>kế</a:t>
            </a:r>
            <a:r>
              <a:rPr lang="en-US" sz="3000" kern="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000" kern="0" dirty="0" err="1">
                <a:solidFill>
                  <a:srgbClr val="002060"/>
                </a:solidFill>
                <a:latin typeface="Times New Roman" pitchFamily="18" charset="0"/>
              </a:rPr>
              <a:t>một</a:t>
            </a:r>
            <a:r>
              <a:rPr lang="en-US" sz="3000" kern="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000" kern="0" dirty="0" err="1">
                <a:solidFill>
                  <a:srgbClr val="002060"/>
                </a:solidFill>
                <a:latin typeface="Times New Roman" pitchFamily="18" charset="0"/>
              </a:rPr>
              <a:t>lần</a:t>
            </a:r>
            <a:r>
              <a:rPr lang="en-US" sz="3000" kern="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000" kern="0" dirty="0" err="1">
                <a:solidFill>
                  <a:srgbClr val="002060"/>
                </a:solidFill>
                <a:latin typeface="Times New Roman" pitchFamily="18" charset="0"/>
              </a:rPr>
              <a:t>cho</a:t>
            </a:r>
            <a:r>
              <a:rPr lang="en-US" sz="3000" kern="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000" kern="0" dirty="0" err="1">
                <a:solidFill>
                  <a:srgbClr val="002060"/>
                </a:solidFill>
                <a:latin typeface="Times New Roman" pitchFamily="18" charset="0"/>
              </a:rPr>
              <a:t>tất</a:t>
            </a:r>
            <a:r>
              <a:rPr lang="en-US" sz="3000" kern="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000" kern="0" dirty="0" err="1">
                <a:solidFill>
                  <a:srgbClr val="002060"/>
                </a:solidFill>
                <a:latin typeface="Times New Roman" pitchFamily="18" charset="0"/>
              </a:rPr>
              <a:t>cả</a:t>
            </a:r>
            <a:r>
              <a:rPr lang="en-US" sz="3000" kern="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000" kern="0" dirty="0" err="1">
                <a:solidFill>
                  <a:srgbClr val="002060"/>
                </a:solidFill>
                <a:latin typeface="Times New Roman" pitchFamily="18" charset="0"/>
              </a:rPr>
              <a:t>các</a:t>
            </a:r>
            <a:r>
              <a:rPr lang="en-US" sz="3000" kern="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000" kern="0" dirty="0" err="1">
                <a:solidFill>
                  <a:srgbClr val="002060"/>
                </a:solidFill>
                <a:latin typeface="Times New Roman" pitchFamily="18" charset="0"/>
              </a:rPr>
              <a:t>trang</a:t>
            </a:r>
            <a:r>
              <a:rPr lang="en-US" sz="3000" kern="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000" kern="0" dirty="0" err="1">
                <a:solidFill>
                  <a:srgbClr val="002060"/>
                </a:solidFill>
                <a:latin typeface="Times New Roman" pitchFamily="18" charset="0"/>
              </a:rPr>
              <a:t>trình</a:t>
            </a:r>
            <a:r>
              <a:rPr lang="en-US" sz="3000" kern="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000" kern="0" dirty="0" err="1">
                <a:solidFill>
                  <a:srgbClr val="002060"/>
                </a:solidFill>
                <a:latin typeface="Times New Roman" pitchFamily="18" charset="0"/>
              </a:rPr>
              <a:t>chiếu</a:t>
            </a:r>
            <a:r>
              <a:rPr lang="en-US" sz="3000" kern="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000" kern="0" dirty="0" err="1">
                <a:solidFill>
                  <a:srgbClr val="002060"/>
                </a:solidFill>
                <a:latin typeface="Times New Roman" pitchFamily="18" charset="0"/>
              </a:rPr>
              <a:t>em</a:t>
            </a:r>
            <a:r>
              <a:rPr lang="en-US" sz="3000" kern="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000" kern="0" dirty="0" err="1">
                <a:solidFill>
                  <a:srgbClr val="002060"/>
                </a:solidFill>
                <a:latin typeface="Times New Roman" pitchFamily="18" charset="0"/>
              </a:rPr>
              <a:t>nên</a:t>
            </a:r>
            <a:endParaRPr lang="en-US" sz="3000" kern="0" dirty="0">
              <a:solidFill>
                <a:srgbClr val="002060"/>
              </a:solidFill>
              <a:latin typeface="Times New Roman" pitchFamily="18" charset="0"/>
            </a:endParaRPr>
          </a:p>
        </p:txBody>
      </p:sp>
      <p:sp>
        <p:nvSpPr>
          <p:cNvPr id="18" name="Content Placeholder 2"/>
          <p:cNvSpPr txBox="1">
            <a:spLocks/>
          </p:cNvSpPr>
          <p:nvPr/>
        </p:nvSpPr>
        <p:spPr bwMode="auto">
          <a:xfrm>
            <a:off x="252011" y="4185717"/>
            <a:ext cx="2663805" cy="1017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11773" tIns="55886" rIns="111773" bIns="55886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1117728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8864" algn="l" defTabSz="1117728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17728" algn="l" defTabSz="1117728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76591" algn="l" defTabSz="1117728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35455" algn="l" defTabSz="1117728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94319" algn="l" defTabSz="1117728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53183" algn="l" defTabSz="1117728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912046" algn="l" defTabSz="1117728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470909" algn="l" defTabSz="1117728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44027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3000" kern="0" dirty="0" err="1" smtClean="0">
                <a:solidFill>
                  <a:srgbClr val="FF0066"/>
                </a:solidFill>
                <a:latin typeface="Times New Roman" pitchFamily="18" charset="0"/>
              </a:rPr>
              <a:t>Định</a:t>
            </a:r>
            <a:r>
              <a:rPr lang="en-US" sz="3000" kern="0" dirty="0" smtClean="0">
                <a:solidFill>
                  <a:srgbClr val="FF0066"/>
                </a:solidFill>
                <a:latin typeface="Times New Roman" pitchFamily="18" charset="0"/>
              </a:rPr>
              <a:t> </a:t>
            </a:r>
            <a:r>
              <a:rPr lang="en-US" sz="3000" kern="0" dirty="0" err="1">
                <a:solidFill>
                  <a:srgbClr val="FF0066"/>
                </a:solidFill>
                <a:latin typeface="Times New Roman" pitchFamily="18" charset="0"/>
              </a:rPr>
              <a:t>dạng</a:t>
            </a:r>
            <a:r>
              <a:rPr lang="en-US" sz="3000" kern="0" dirty="0">
                <a:solidFill>
                  <a:srgbClr val="FF0066"/>
                </a:solidFill>
                <a:latin typeface="Times New Roman" pitchFamily="18" charset="0"/>
              </a:rPr>
              <a:t> </a:t>
            </a:r>
            <a:r>
              <a:rPr lang="en-US" sz="3000" kern="0" dirty="0" err="1">
                <a:solidFill>
                  <a:srgbClr val="FF0066"/>
                </a:solidFill>
                <a:latin typeface="Times New Roman" pitchFamily="18" charset="0"/>
              </a:rPr>
              <a:t>thông</a:t>
            </a:r>
            <a:r>
              <a:rPr lang="en-US" sz="3000" kern="0" dirty="0">
                <a:solidFill>
                  <a:srgbClr val="FF0066"/>
                </a:solidFill>
                <a:latin typeface="Times New Roman" pitchFamily="18" charset="0"/>
              </a:rPr>
              <a:t> </a:t>
            </a:r>
            <a:r>
              <a:rPr lang="en-US" sz="3000" kern="0" dirty="0" err="1">
                <a:solidFill>
                  <a:srgbClr val="FF0066"/>
                </a:solidFill>
                <a:latin typeface="Times New Roman" pitchFamily="18" charset="0"/>
              </a:rPr>
              <a:t>số</a:t>
            </a:r>
            <a:r>
              <a:rPr lang="en-US" sz="3000" kern="0" dirty="0">
                <a:solidFill>
                  <a:srgbClr val="FF0066"/>
                </a:solidFill>
                <a:latin typeface="Times New Roman" pitchFamily="18" charset="0"/>
              </a:rPr>
              <a:t> </a:t>
            </a:r>
            <a:r>
              <a:rPr lang="en-US" sz="3000" kern="0" dirty="0" err="1">
                <a:solidFill>
                  <a:srgbClr val="FF0066"/>
                </a:solidFill>
                <a:latin typeface="Times New Roman" pitchFamily="18" charset="0"/>
              </a:rPr>
              <a:t>riêng</a:t>
            </a:r>
            <a:endParaRPr lang="en-US" sz="3000" kern="0" dirty="0">
              <a:solidFill>
                <a:srgbClr val="000066"/>
              </a:solidFill>
              <a:latin typeface="Times New Roman" pitchFamily="18" charset="0"/>
            </a:endParaRPr>
          </a:p>
        </p:txBody>
      </p:sp>
      <p:sp>
        <p:nvSpPr>
          <p:cNvPr id="13" name="Content Placeholder 2"/>
          <p:cNvSpPr txBox="1">
            <a:spLocks/>
          </p:cNvSpPr>
          <p:nvPr/>
        </p:nvSpPr>
        <p:spPr bwMode="auto">
          <a:xfrm>
            <a:off x="3163701" y="4204400"/>
            <a:ext cx="3280507" cy="1017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11773" tIns="55886" rIns="111773" bIns="55886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1117728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8864" algn="l" defTabSz="1117728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17728" algn="l" defTabSz="1117728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76591" algn="l" defTabSz="1117728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35455" algn="l" defTabSz="1117728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94319" algn="l" defTabSz="1117728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53183" algn="l" defTabSz="1117728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912046" algn="l" defTabSz="1117728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470909" algn="l" defTabSz="1117728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44027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3000" kern="0" dirty="0" err="1" smtClean="0">
                <a:solidFill>
                  <a:srgbClr val="FF0000"/>
                </a:solidFill>
                <a:latin typeface="Times New Roman" pitchFamily="18" charset="0"/>
              </a:rPr>
              <a:t>Sử</a:t>
            </a:r>
            <a:r>
              <a:rPr lang="en-US" sz="3000" kern="0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000" kern="0" dirty="0" err="1">
                <a:solidFill>
                  <a:srgbClr val="FF0000"/>
                </a:solidFill>
                <a:latin typeface="Times New Roman" pitchFamily="18" charset="0"/>
              </a:rPr>
              <a:t>dụng</a:t>
            </a:r>
            <a:r>
              <a:rPr lang="en-US" sz="3000" kern="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000" kern="0" dirty="0" err="1">
                <a:solidFill>
                  <a:srgbClr val="FF0000"/>
                </a:solidFill>
                <a:latin typeface="Times New Roman" pitchFamily="18" charset="0"/>
              </a:rPr>
              <a:t>công</a:t>
            </a:r>
            <a:r>
              <a:rPr lang="en-US" sz="3000" kern="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000" kern="0" dirty="0" err="1">
                <a:solidFill>
                  <a:srgbClr val="FF0000"/>
                </a:solidFill>
                <a:latin typeface="Times New Roman" pitchFamily="18" charset="0"/>
              </a:rPr>
              <a:t>cụ</a:t>
            </a:r>
            <a:r>
              <a:rPr lang="en-US" sz="3000" kern="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000" kern="0" dirty="0" err="1">
                <a:solidFill>
                  <a:srgbClr val="FF0000"/>
                </a:solidFill>
                <a:latin typeface="Times New Roman" pitchFamily="18" charset="0"/>
              </a:rPr>
              <a:t>trang</a:t>
            </a:r>
            <a:r>
              <a:rPr lang="en-US" sz="3000" kern="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000" kern="0" dirty="0" err="1">
                <a:solidFill>
                  <a:srgbClr val="FF0000"/>
                </a:solidFill>
                <a:latin typeface="Times New Roman" pitchFamily="18" charset="0"/>
              </a:rPr>
              <a:t>mẫu</a:t>
            </a:r>
            <a:endParaRPr lang="en-US" sz="3000" kern="0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15" name="Content Placeholder 2"/>
          <p:cNvSpPr txBox="1">
            <a:spLocks/>
          </p:cNvSpPr>
          <p:nvPr/>
        </p:nvSpPr>
        <p:spPr bwMode="auto">
          <a:xfrm>
            <a:off x="6338361" y="4195647"/>
            <a:ext cx="2050063" cy="1017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11773" tIns="55886" rIns="111773" bIns="55886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1117728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8864" algn="l" defTabSz="1117728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17728" algn="l" defTabSz="1117728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76591" algn="l" defTabSz="1117728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35455" algn="l" defTabSz="1117728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94319" algn="l" defTabSz="1117728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53183" algn="l" defTabSz="1117728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912046" algn="l" defTabSz="1117728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470909" algn="l" defTabSz="1117728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44027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3000" kern="0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</a:rPr>
              <a:t>Tạo</a:t>
            </a:r>
            <a:r>
              <a:rPr lang="en-US" sz="3000" kern="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3000" kern="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</a:rPr>
              <a:t>tất</a:t>
            </a:r>
            <a:r>
              <a:rPr lang="en-US" sz="3000" kern="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3000" kern="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</a:rPr>
              <a:t>cả</a:t>
            </a:r>
            <a:r>
              <a:rPr lang="en-US" sz="3000" kern="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3000" kern="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</a:rPr>
              <a:t>số</a:t>
            </a:r>
            <a:r>
              <a:rPr lang="en-US" sz="3000" kern="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3000" kern="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</a:rPr>
              <a:t>trang</a:t>
            </a:r>
            <a:endParaRPr lang="en-US" sz="3000" kern="0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</a:endParaRPr>
          </a:p>
        </p:txBody>
      </p:sp>
      <p:sp>
        <p:nvSpPr>
          <p:cNvPr id="19" name="Content Placeholder 2"/>
          <p:cNvSpPr txBox="1">
            <a:spLocks/>
          </p:cNvSpPr>
          <p:nvPr/>
        </p:nvSpPr>
        <p:spPr bwMode="auto">
          <a:xfrm>
            <a:off x="827584" y="2365496"/>
            <a:ext cx="4790323" cy="1017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11773" tIns="55886" rIns="111773" bIns="55886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1117728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8864" algn="l" defTabSz="1117728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17728" algn="l" defTabSz="1117728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76591" algn="l" defTabSz="1117728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35455" algn="l" defTabSz="1117728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94319" algn="l" defTabSz="1117728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53183" algn="l" defTabSz="1117728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912046" algn="l" defTabSz="1117728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470909" algn="l" defTabSz="1117728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44027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3000" kern="0" dirty="0" err="1">
                <a:solidFill>
                  <a:srgbClr val="FF0066"/>
                </a:solidFill>
                <a:latin typeface="Times New Roman" pitchFamily="18" charset="0"/>
              </a:rPr>
              <a:t>đ</a:t>
            </a:r>
            <a:r>
              <a:rPr lang="en-US" sz="3000" kern="0" dirty="0" err="1" smtClean="0">
                <a:solidFill>
                  <a:srgbClr val="FF0066"/>
                </a:solidFill>
                <a:latin typeface="Times New Roman" pitchFamily="18" charset="0"/>
              </a:rPr>
              <a:t>ịnh</a:t>
            </a:r>
            <a:r>
              <a:rPr lang="en-US" sz="3000" kern="0" dirty="0" smtClean="0">
                <a:solidFill>
                  <a:srgbClr val="FF0066"/>
                </a:solidFill>
                <a:latin typeface="Times New Roman" pitchFamily="18" charset="0"/>
              </a:rPr>
              <a:t> </a:t>
            </a:r>
            <a:r>
              <a:rPr lang="en-US" sz="3000" kern="0" dirty="0" err="1">
                <a:solidFill>
                  <a:srgbClr val="FF0066"/>
                </a:solidFill>
                <a:latin typeface="Times New Roman" pitchFamily="18" charset="0"/>
              </a:rPr>
              <a:t>dạng</a:t>
            </a:r>
            <a:r>
              <a:rPr lang="en-US" sz="3000" kern="0" dirty="0">
                <a:solidFill>
                  <a:srgbClr val="FF0066"/>
                </a:solidFill>
                <a:latin typeface="Times New Roman" pitchFamily="18" charset="0"/>
              </a:rPr>
              <a:t> </a:t>
            </a:r>
            <a:r>
              <a:rPr lang="en-US" sz="3000" kern="0" dirty="0" err="1">
                <a:solidFill>
                  <a:srgbClr val="FF0066"/>
                </a:solidFill>
                <a:latin typeface="Times New Roman" pitchFamily="18" charset="0"/>
              </a:rPr>
              <a:t>thông</a:t>
            </a:r>
            <a:r>
              <a:rPr lang="en-US" sz="3000" kern="0" dirty="0">
                <a:solidFill>
                  <a:srgbClr val="FF0066"/>
                </a:solidFill>
                <a:latin typeface="Times New Roman" pitchFamily="18" charset="0"/>
              </a:rPr>
              <a:t> </a:t>
            </a:r>
            <a:r>
              <a:rPr lang="en-US" sz="3000" kern="0" dirty="0" err="1">
                <a:solidFill>
                  <a:srgbClr val="FF0066"/>
                </a:solidFill>
                <a:latin typeface="Times New Roman" pitchFamily="18" charset="0"/>
              </a:rPr>
              <a:t>số</a:t>
            </a:r>
            <a:r>
              <a:rPr lang="en-US" sz="3000" kern="0" dirty="0">
                <a:solidFill>
                  <a:srgbClr val="FF0066"/>
                </a:solidFill>
                <a:latin typeface="Times New Roman" pitchFamily="18" charset="0"/>
              </a:rPr>
              <a:t> </a:t>
            </a:r>
            <a:r>
              <a:rPr lang="en-US" sz="3000" kern="0" dirty="0" err="1" smtClean="0">
                <a:solidFill>
                  <a:srgbClr val="FF0066"/>
                </a:solidFill>
                <a:latin typeface="Times New Roman" pitchFamily="18" charset="0"/>
              </a:rPr>
              <a:t>riêng</a:t>
            </a:r>
            <a:r>
              <a:rPr lang="en-US" sz="3000" kern="0" dirty="0" smtClean="0">
                <a:solidFill>
                  <a:srgbClr val="FF0066"/>
                </a:solidFill>
                <a:latin typeface="Times New Roman" pitchFamily="18" charset="0"/>
              </a:rPr>
              <a:t>.</a:t>
            </a:r>
            <a:endParaRPr lang="en-US" sz="3000" kern="0" dirty="0">
              <a:solidFill>
                <a:srgbClr val="000066"/>
              </a:solidFill>
              <a:latin typeface="Times New Roman" pitchFamily="18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59991" y="3023247"/>
            <a:ext cx="8919965" cy="4369"/>
          </a:xfrm>
          <a:prstGeom prst="line">
            <a:avLst/>
          </a:prstGeom>
          <a:ln w="28575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Content Placeholder 2"/>
          <p:cNvSpPr txBox="1">
            <a:spLocks/>
          </p:cNvSpPr>
          <p:nvPr/>
        </p:nvSpPr>
        <p:spPr bwMode="auto">
          <a:xfrm>
            <a:off x="721263" y="3517902"/>
            <a:ext cx="5113042" cy="1017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11773" tIns="55886" rIns="111773" bIns="55886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1117728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8864" algn="l" defTabSz="1117728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17728" algn="l" defTabSz="1117728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76591" algn="l" defTabSz="1117728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35455" algn="l" defTabSz="1117728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94319" algn="l" defTabSz="1117728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53183" algn="l" defTabSz="1117728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912046" algn="l" defTabSz="1117728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470909" algn="l" defTabSz="1117728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44027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3000" kern="0" dirty="0" err="1" smtClean="0">
                <a:solidFill>
                  <a:srgbClr val="FF0000"/>
                </a:solidFill>
                <a:latin typeface="Times New Roman" pitchFamily="18" charset="0"/>
              </a:rPr>
              <a:t>sử</a:t>
            </a:r>
            <a:r>
              <a:rPr lang="en-US" sz="3000" kern="0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000" kern="0" dirty="0" err="1">
                <a:solidFill>
                  <a:srgbClr val="FF0000"/>
                </a:solidFill>
                <a:latin typeface="Times New Roman" pitchFamily="18" charset="0"/>
              </a:rPr>
              <a:t>dụng</a:t>
            </a:r>
            <a:r>
              <a:rPr lang="en-US" sz="3000" kern="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000" kern="0" dirty="0" err="1">
                <a:solidFill>
                  <a:srgbClr val="FF0000"/>
                </a:solidFill>
                <a:latin typeface="Times New Roman" pitchFamily="18" charset="0"/>
              </a:rPr>
              <a:t>công</a:t>
            </a:r>
            <a:r>
              <a:rPr lang="en-US" sz="3000" kern="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000" kern="0" dirty="0" err="1">
                <a:solidFill>
                  <a:srgbClr val="FF0000"/>
                </a:solidFill>
                <a:latin typeface="Times New Roman" pitchFamily="18" charset="0"/>
              </a:rPr>
              <a:t>cụ</a:t>
            </a:r>
            <a:r>
              <a:rPr lang="en-US" sz="3000" kern="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000" kern="0" dirty="0" err="1">
                <a:solidFill>
                  <a:srgbClr val="FF0000"/>
                </a:solidFill>
                <a:latin typeface="Times New Roman" pitchFamily="18" charset="0"/>
              </a:rPr>
              <a:t>trang</a:t>
            </a:r>
            <a:r>
              <a:rPr lang="en-US" sz="3000" kern="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000" kern="0" dirty="0" err="1" smtClean="0">
                <a:solidFill>
                  <a:srgbClr val="FF0000"/>
                </a:solidFill>
                <a:latin typeface="Times New Roman" pitchFamily="18" charset="0"/>
              </a:rPr>
              <a:t>mẫu</a:t>
            </a:r>
            <a:r>
              <a:rPr lang="en-US" sz="3000" kern="0" dirty="0" smtClean="0">
                <a:solidFill>
                  <a:srgbClr val="FF0000"/>
                </a:solidFill>
                <a:latin typeface="Times New Roman" pitchFamily="18" charset="0"/>
              </a:rPr>
              <a:t>.</a:t>
            </a:r>
            <a:endParaRPr lang="en-US" sz="3000" kern="0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21" name="Content Placeholder 2"/>
          <p:cNvSpPr txBox="1">
            <a:spLocks/>
          </p:cNvSpPr>
          <p:nvPr/>
        </p:nvSpPr>
        <p:spPr bwMode="auto">
          <a:xfrm>
            <a:off x="46382" y="1938762"/>
            <a:ext cx="8933574" cy="969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11773" tIns="55886" rIns="111773" bIns="55886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1117728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8864" algn="l" defTabSz="1117728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17728" algn="l" defTabSz="1117728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76591" algn="l" defTabSz="1117728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35455" algn="l" defTabSz="1117728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94319" algn="l" defTabSz="1117728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53183" algn="l" defTabSz="1117728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912046" algn="l" defTabSz="1117728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470909" algn="l" defTabSz="1117728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defTabSz="944027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3000" kern="0" dirty="0" smtClean="0">
                <a:solidFill>
                  <a:srgbClr val="000066"/>
                </a:solidFill>
                <a:latin typeface="Times New Roman" pitchFamily="18" charset="0"/>
              </a:rPr>
              <a:t>a. </a:t>
            </a:r>
            <a:r>
              <a:rPr lang="en-US" sz="3000" kern="0" dirty="0" err="1" smtClean="0">
                <a:solidFill>
                  <a:srgbClr val="000066"/>
                </a:solidFill>
                <a:latin typeface="Times New Roman" pitchFamily="18" charset="0"/>
              </a:rPr>
              <a:t>Những</a:t>
            </a:r>
            <a:r>
              <a:rPr lang="en-US" sz="3000" kern="0" dirty="0" smtClean="0">
                <a:solidFill>
                  <a:srgbClr val="000066"/>
                </a:solidFill>
                <a:latin typeface="Times New Roman" pitchFamily="18" charset="0"/>
              </a:rPr>
              <a:t> </a:t>
            </a:r>
            <a:r>
              <a:rPr lang="en-US" sz="3000" kern="0" dirty="0" err="1">
                <a:solidFill>
                  <a:srgbClr val="000066"/>
                </a:solidFill>
                <a:latin typeface="Times New Roman" pitchFamily="18" charset="0"/>
              </a:rPr>
              <a:t>trang</a:t>
            </a:r>
            <a:r>
              <a:rPr lang="en-US" sz="3000" kern="0" dirty="0">
                <a:solidFill>
                  <a:srgbClr val="000066"/>
                </a:solidFill>
                <a:latin typeface="Times New Roman" pitchFamily="18" charset="0"/>
              </a:rPr>
              <a:t> </a:t>
            </a:r>
            <a:r>
              <a:rPr lang="en-US" sz="3000" kern="0" dirty="0" err="1">
                <a:solidFill>
                  <a:srgbClr val="000066"/>
                </a:solidFill>
                <a:latin typeface="Times New Roman" pitchFamily="18" charset="0"/>
              </a:rPr>
              <a:t>có</a:t>
            </a:r>
            <a:r>
              <a:rPr lang="en-US" sz="3000" kern="0" dirty="0">
                <a:solidFill>
                  <a:srgbClr val="000066"/>
                </a:solidFill>
                <a:latin typeface="Times New Roman" pitchFamily="18" charset="0"/>
              </a:rPr>
              <a:t> </a:t>
            </a:r>
            <a:r>
              <a:rPr lang="en-US" sz="3000" kern="0" dirty="0" err="1">
                <a:solidFill>
                  <a:srgbClr val="000066"/>
                </a:solidFill>
                <a:latin typeface="Times New Roman" pitchFamily="18" charset="0"/>
              </a:rPr>
              <a:t>nội</a:t>
            </a:r>
            <a:r>
              <a:rPr lang="en-US" sz="3000" kern="0" dirty="0">
                <a:solidFill>
                  <a:srgbClr val="000066"/>
                </a:solidFill>
                <a:latin typeface="Times New Roman" pitchFamily="18" charset="0"/>
              </a:rPr>
              <a:t> dung </a:t>
            </a:r>
            <a:r>
              <a:rPr lang="en-US" sz="3000" kern="0" dirty="0" err="1">
                <a:solidFill>
                  <a:srgbClr val="000066"/>
                </a:solidFill>
                <a:latin typeface="Times New Roman" pitchFamily="18" charset="0"/>
              </a:rPr>
              <a:t>cần</a:t>
            </a:r>
            <a:r>
              <a:rPr lang="en-US" sz="3000" kern="0" dirty="0">
                <a:solidFill>
                  <a:srgbClr val="000066"/>
                </a:solidFill>
                <a:latin typeface="Times New Roman" pitchFamily="18" charset="0"/>
              </a:rPr>
              <a:t> </a:t>
            </a:r>
            <a:r>
              <a:rPr lang="en-US" sz="3000" kern="0" dirty="0" err="1">
                <a:solidFill>
                  <a:srgbClr val="000066"/>
                </a:solidFill>
                <a:latin typeface="Times New Roman" pitchFamily="18" charset="0"/>
              </a:rPr>
              <a:t>thể</a:t>
            </a:r>
            <a:r>
              <a:rPr lang="en-US" sz="3000" kern="0" dirty="0">
                <a:solidFill>
                  <a:srgbClr val="000066"/>
                </a:solidFill>
                <a:latin typeface="Times New Roman" pitchFamily="18" charset="0"/>
              </a:rPr>
              <a:t> </a:t>
            </a:r>
            <a:r>
              <a:rPr lang="en-US" sz="3000" kern="0" dirty="0" err="1">
                <a:solidFill>
                  <a:srgbClr val="000066"/>
                </a:solidFill>
                <a:latin typeface="Times New Roman" pitchFamily="18" charset="0"/>
              </a:rPr>
              <a:t>hiện</a:t>
            </a:r>
            <a:r>
              <a:rPr lang="en-US" sz="3000" kern="0" dirty="0">
                <a:solidFill>
                  <a:srgbClr val="000066"/>
                </a:solidFill>
                <a:latin typeface="Times New Roman" pitchFamily="18" charset="0"/>
              </a:rPr>
              <a:t> </a:t>
            </a:r>
            <a:r>
              <a:rPr lang="en-US" sz="3000" kern="0" dirty="0" err="1">
                <a:solidFill>
                  <a:srgbClr val="000066"/>
                </a:solidFill>
                <a:latin typeface="Times New Roman" pitchFamily="18" charset="0"/>
              </a:rPr>
              <a:t>khác</a:t>
            </a:r>
            <a:r>
              <a:rPr lang="en-US" sz="3000" kern="0" dirty="0">
                <a:solidFill>
                  <a:srgbClr val="000066"/>
                </a:solidFill>
                <a:latin typeface="Times New Roman" pitchFamily="18" charset="0"/>
              </a:rPr>
              <a:t> </a:t>
            </a:r>
            <a:r>
              <a:rPr lang="en-US" sz="3000" kern="0" dirty="0" err="1">
                <a:solidFill>
                  <a:srgbClr val="000066"/>
                </a:solidFill>
                <a:latin typeface="Times New Roman" pitchFamily="18" charset="0"/>
              </a:rPr>
              <a:t>biệt</a:t>
            </a:r>
            <a:r>
              <a:rPr lang="en-US" sz="3000" kern="0" dirty="0">
                <a:solidFill>
                  <a:srgbClr val="000066"/>
                </a:solidFill>
                <a:latin typeface="Times New Roman" pitchFamily="18" charset="0"/>
              </a:rPr>
              <a:t> </a:t>
            </a:r>
            <a:r>
              <a:rPr lang="en-US" sz="3000" kern="0" dirty="0" err="1">
                <a:solidFill>
                  <a:srgbClr val="000066"/>
                </a:solidFill>
                <a:latin typeface="Times New Roman" pitchFamily="18" charset="0"/>
              </a:rPr>
              <a:t>em</a:t>
            </a:r>
            <a:r>
              <a:rPr lang="en-US" sz="3000" kern="0" dirty="0">
                <a:solidFill>
                  <a:srgbClr val="000066"/>
                </a:solidFill>
                <a:latin typeface="Times New Roman" pitchFamily="18" charset="0"/>
              </a:rPr>
              <a:t> </a:t>
            </a:r>
            <a:r>
              <a:rPr lang="en-US" sz="3000" kern="0" dirty="0" err="1" smtClean="0">
                <a:solidFill>
                  <a:srgbClr val="000066"/>
                </a:solidFill>
                <a:latin typeface="Times New Roman" pitchFamily="18" charset="0"/>
              </a:rPr>
              <a:t>nên</a:t>
            </a:r>
            <a:endParaRPr lang="en-US" sz="3000" kern="0" dirty="0" smtClean="0">
              <a:solidFill>
                <a:srgbClr val="000066"/>
              </a:solidFill>
              <a:latin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21263" y="3633756"/>
            <a:ext cx="48966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…………………………...….?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827584" y="2430342"/>
            <a:ext cx="46294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…………………………...….?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Content Placeholder 2"/>
          <p:cNvSpPr txBox="1">
            <a:spLocks/>
          </p:cNvSpPr>
          <p:nvPr/>
        </p:nvSpPr>
        <p:spPr bwMode="auto">
          <a:xfrm>
            <a:off x="428597" y="639638"/>
            <a:ext cx="8750207" cy="6965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11773" tIns="55886" rIns="111773" bIns="55886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1117728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8864" algn="l" defTabSz="1117728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17728" algn="l" defTabSz="1117728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76591" algn="l" defTabSz="1117728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35455" algn="l" defTabSz="1117728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94319" algn="l" defTabSz="1117728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53183" algn="l" defTabSz="1117728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912046" algn="l" defTabSz="1117728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470909" algn="l" defTabSz="1117728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44027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2800" u="sng" kern="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u="sng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5</a:t>
            </a:r>
            <a:r>
              <a:rPr lang="en-US" sz="2800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2800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800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chung</a:t>
            </a:r>
            <a:r>
              <a:rPr lang="en-US" sz="2800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800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800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chiếu</a:t>
            </a:r>
            <a:r>
              <a:rPr lang="en-US" sz="2800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800" kern="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800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</a:t>
            </a:r>
            <a:r>
              <a:rPr lang="en-US" sz="2800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marL="419148" indent="-419148" defTabSz="944027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2800" kern="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5481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5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5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1" grpId="0"/>
      <p:bldP spid="14" grpId="0"/>
      <p:bldP spid="18" grpId="0"/>
      <p:bldP spid="18" grpId="1"/>
      <p:bldP spid="13" grpId="0"/>
      <p:bldP spid="13" grpId="1"/>
      <p:bldP spid="15" grpId="0"/>
      <p:bldP spid="19" grpId="0"/>
      <p:bldP spid="20" grpId="0"/>
      <p:bldP spid="21" grpId="0"/>
      <p:bldP spid="3" grpId="0"/>
      <p:bldP spid="3" grpId="1"/>
      <p:bldP spid="23" grpId="0"/>
      <p:bldP spid="23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376820" y="1995686"/>
            <a:ext cx="8750207" cy="1656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11773" tIns="55886" rIns="111773" bIns="55886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1117728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8864" algn="l" defTabSz="1117728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17728" algn="l" defTabSz="1117728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76591" algn="l" defTabSz="1117728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35455" algn="l" defTabSz="1117728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94319" algn="l" defTabSz="1117728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53183" algn="l" defTabSz="1117728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912046" algn="l" defTabSz="1117728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470909" algn="l" defTabSz="1117728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44027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3200" u="sng" kern="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200" u="sng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u="sng" kern="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200" u="sng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defTabSz="944027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3200" kern="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200" kern="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kern="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200" kern="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kern="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3200" kern="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kern="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3200" kern="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kern="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mở</a:t>
            </a:r>
            <a:r>
              <a:rPr lang="en-US" sz="3200" kern="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kern="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rộng</a:t>
            </a:r>
            <a:r>
              <a:rPr lang="en-US" sz="3200" kern="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kern="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3200" kern="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73 - 74 SGK.</a:t>
            </a:r>
          </a:p>
          <a:p>
            <a:pPr algn="ctr" defTabSz="944027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3200" kern="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kern="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3200" i="1" kern="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3200" i="1" kern="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kern="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i="1" kern="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kern="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kiểu</a:t>
            </a:r>
            <a:r>
              <a:rPr lang="en-US" sz="3200" i="1" kern="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kern="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3200" i="1" kern="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kern="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3200" i="1" kern="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kern="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i="1" kern="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kern="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sẵn</a:t>
            </a:r>
            <a:r>
              <a:rPr lang="en-US" sz="3200" i="1" kern="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en-US" sz="3200" i="1" kern="0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637EC-8893-46A8-9DEA-B590A4DDF443}" type="slidenum">
              <a:rPr lang="vi-VN" smtClean="0"/>
              <a:pPr/>
              <a:t>22</a:t>
            </a:fld>
            <a:endParaRPr lang="vi-VN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428597" y="639638"/>
            <a:ext cx="8750207" cy="6965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11773" tIns="55886" rIns="111773" bIns="55886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1117728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8864" algn="l" defTabSz="1117728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17728" algn="l" defTabSz="1117728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76591" algn="l" defTabSz="1117728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35455" algn="l" defTabSz="1117728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94319" algn="l" defTabSz="1117728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53183" algn="l" defTabSz="1117728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912046" algn="l" defTabSz="1117728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470909" algn="l" defTabSz="1117728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44027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2800" u="sng" kern="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u="sng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5</a:t>
            </a:r>
            <a:r>
              <a:rPr lang="en-US" sz="2800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2800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800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chung</a:t>
            </a:r>
            <a:r>
              <a:rPr lang="en-US" sz="2800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800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800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chiếu</a:t>
            </a:r>
            <a:r>
              <a:rPr lang="en-US" sz="2800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800" kern="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800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</a:t>
            </a:r>
            <a:r>
              <a:rPr lang="en-US" sz="2800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marL="419148" indent="-419148" defTabSz="944027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2800" kern="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433735" y="1792962"/>
            <a:ext cx="8602761" cy="3011036"/>
          </a:xfrm>
          <a:custGeom>
            <a:avLst/>
            <a:gdLst>
              <a:gd name="connsiteX0" fmla="*/ 0 w 8077200"/>
              <a:gd name="connsiteY0" fmla="*/ 202804 h 1216800"/>
              <a:gd name="connsiteX1" fmla="*/ 202804 w 8077200"/>
              <a:gd name="connsiteY1" fmla="*/ 0 h 1216800"/>
              <a:gd name="connsiteX2" fmla="*/ 7874396 w 8077200"/>
              <a:gd name="connsiteY2" fmla="*/ 0 h 1216800"/>
              <a:gd name="connsiteX3" fmla="*/ 8077200 w 8077200"/>
              <a:gd name="connsiteY3" fmla="*/ 202804 h 1216800"/>
              <a:gd name="connsiteX4" fmla="*/ 8077200 w 8077200"/>
              <a:gd name="connsiteY4" fmla="*/ 1013996 h 1216800"/>
              <a:gd name="connsiteX5" fmla="*/ 7874396 w 8077200"/>
              <a:gd name="connsiteY5" fmla="*/ 1216800 h 1216800"/>
              <a:gd name="connsiteX6" fmla="*/ 202804 w 8077200"/>
              <a:gd name="connsiteY6" fmla="*/ 1216800 h 1216800"/>
              <a:gd name="connsiteX7" fmla="*/ 0 w 8077200"/>
              <a:gd name="connsiteY7" fmla="*/ 1013996 h 1216800"/>
              <a:gd name="connsiteX8" fmla="*/ 0 w 8077200"/>
              <a:gd name="connsiteY8" fmla="*/ 202804 h 121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077200" h="1216800">
                <a:moveTo>
                  <a:pt x="0" y="202804"/>
                </a:moveTo>
                <a:cubicBezTo>
                  <a:pt x="0" y="90798"/>
                  <a:pt x="90798" y="0"/>
                  <a:pt x="202804" y="0"/>
                </a:cubicBezTo>
                <a:lnTo>
                  <a:pt x="7874396" y="0"/>
                </a:lnTo>
                <a:cubicBezTo>
                  <a:pt x="7986402" y="0"/>
                  <a:pt x="8077200" y="90798"/>
                  <a:pt x="8077200" y="202804"/>
                </a:cubicBezTo>
                <a:lnTo>
                  <a:pt x="8077200" y="1013996"/>
                </a:lnTo>
                <a:cubicBezTo>
                  <a:pt x="8077200" y="1126002"/>
                  <a:pt x="7986402" y="1216800"/>
                  <a:pt x="7874396" y="1216800"/>
                </a:cubicBezTo>
                <a:lnTo>
                  <a:pt x="202804" y="1216800"/>
                </a:lnTo>
                <a:cubicBezTo>
                  <a:pt x="90798" y="1216800"/>
                  <a:pt x="0" y="1126002"/>
                  <a:pt x="0" y="1013996"/>
                </a:cubicBezTo>
                <a:lnTo>
                  <a:pt x="0" y="202804"/>
                </a:lnTo>
                <a:close/>
              </a:path>
            </a:pathLst>
          </a:custGeom>
          <a:noFill/>
          <a:ln>
            <a:solidFill>
              <a:srgbClr val="0070C0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11799" tIns="211799" rIns="211799" bIns="211799" numCol="1" spcCol="1270" anchor="ctr" anchorCtr="0">
            <a:noAutofit/>
          </a:bodyPr>
          <a:lstStyle>
            <a:defPPr>
              <a:defRPr lang="en-US"/>
            </a:defPPr>
            <a:lvl1pPr marL="0" algn="l" defTabSz="1117728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558864" algn="l" defTabSz="1117728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17728" algn="l" defTabSz="1117728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76591" algn="l" defTabSz="1117728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235455" algn="l" defTabSz="1117728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794319" algn="l" defTabSz="1117728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3353183" algn="l" defTabSz="1117728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912046" algn="l" defTabSz="1117728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4470909" algn="l" defTabSz="1117728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just" defTabSz="914400" eaLnBrk="0" fontAlgn="base" hangingPunct="0">
              <a:spcBef>
                <a:spcPts val="600"/>
              </a:spcBef>
              <a:spcAft>
                <a:spcPts val="600"/>
              </a:spcAft>
              <a:buFont typeface="Symbol" panose="05050102010706020507" pitchFamily="18" charset="2"/>
              <a:buChar char="·"/>
            </a:pPr>
            <a:r>
              <a:rPr lang="en-US" altLang="en-US" sz="34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Đặt</a:t>
            </a:r>
            <a:r>
              <a:rPr lang="en-US" altLang="en-US" sz="34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4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thông</a:t>
            </a:r>
            <a:r>
              <a:rPr lang="en-US" altLang="en-US" sz="34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4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4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4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về</a:t>
            </a:r>
            <a:r>
              <a:rPr lang="en-US" altLang="en-US" sz="34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4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hình</a:t>
            </a:r>
            <a:r>
              <a:rPr lang="en-US" altLang="en-US" sz="34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4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thức</a:t>
            </a:r>
            <a:r>
              <a:rPr lang="en-US" altLang="en-US" sz="3400" dirty="0">
                <a:solidFill>
                  <a:srgbClr val="0000CC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34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phông</a:t>
            </a:r>
            <a:r>
              <a:rPr lang="en-US" altLang="en-US" sz="34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4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chữ</a:t>
            </a:r>
            <a:r>
              <a:rPr lang="en-US" altLang="en-US" sz="3400" dirty="0">
                <a:solidFill>
                  <a:srgbClr val="0000CC"/>
                </a:solidFill>
                <a:latin typeface="Times New Roman" panose="02020603050405020304" pitchFamily="18" charset="0"/>
              </a:rPr>
              <a:t>…</a:t>
            </a:r>
            <a:r>
              <a:rPr lang="en-US" altLang="en-US" sz="34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cho</a:t>
            </a:r>
            <a:r>
              <a:rPr lang="en-US" altLang="en-US" sz="34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4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các</a:t>
            </a:r>
            <a:r>
              <a:rPr lang="en-US" altLang="en-US" sz="34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4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trang</a:t>
            </a:r>
            <a:r>
              <a:rPr lang="en-US" altLang="en-US" sz="34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4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trình</a:t>
            </a:r>
            <a:r>
              <a:rPr lang="en-US" altLang="en-US" sz="34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4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chiếu</a:t>
            </a:r>
            <a:r>
              <a:rPr lang="en-US" altLang="en-US" sz="34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4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sẽ</a:t>
            </a:r>
            <a:r>
              <a:rPr lang="en-US" altLang="en-US" sz="34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4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giúp</a:t>
            </a:r>
            <a:r>
              <a:rPr lang="en-US" altLang="en-US" sz="34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4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em</a:t>
            </a:r>
            <a:r>
              <a:rPr lang="en-US" altLang="en-US" sz="34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4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34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4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bài</a:t>
            </a:r>
            <a:r>
              <a:rPr lang="en-US" altLang="en-US" sz="34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4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trình</a:t>
            </a:r>
            <a:r>
              <a:rPr lang="en-US" altLang="en-US" sz="34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4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chiếu</a:t>
            </a:r>
            <a:r>
              <a:rPr lang="en-US" altLang="en-US" sz="34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4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thể</a:t>
            </a:r>
            <a:r>
              <a:rPr lang="en-US" altLang="en-US" sz="34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4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hiện</a:t>
            </a:r>
            <a:r>
              <a:rPr lang="en-US" altLang="en-US" sz="34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4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thống</a:t>
            </a:r>
            <a:r>
              <a:rPr lang="en-US" altLang="en-US" sz="34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4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nhất</a:t>
            </a:r>
            <a:r>
              <a:rPr lang="en-US" altLang="en-US" sz="3400" dirty="0">
                <a:solidFill>
                  <a:srgbClr val="0000CC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34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34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4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phong</a:t>
            </a:r>
            <a:r>
              <a:rPr lang="en-US" altLang="en-US" sz="34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4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cách</a:t>
            </a:r>
            <a:r>
              <a:rPr lang="en-US" altLang="en-US" sz="3400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.</a:t>
            </a: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·"/>
            </a:pPr>
            <a:r>
              <a:rPr lang="en-US" altLang="en-US" sz="3400" dirty="0" smtClean="0">
                <a:solidFill>
                  <a:srgbClr val="006C3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400" dirty="0" err="1">
                <a:solidFill>
                  <a:srgbClr val="006C31"/>
                </a:solidFill>
                <a:latin typeface="Times New Roman" panose="02020603050405020304" pitchFamily="18" charset="0"/>
              </a:rPr>
              <a:t>Một</a:t>
            </a:r>
            <a:r>
              <a:rPr lang="en-US" altLang="en-US" sz="3400" dirty="0">
                <a:solidFill>
                  <a:srgbClr val="006C3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400" dirty="0" err="1">
                <a:solidFill>
                  <a:srgbClr val="006C31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400" dirty="0">
                <a:solidFill>
                  <a:srgbClr val="006C3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400" dirty="0" err="1">
                <a:solidFill>
                  <a:srgbClr val="006C31"/>
                </a:solidFill>
                <a:latin typeface="Times New Roman" panose="02020603050405020304" pitchFamily="18" charset="0"/>
              </a:rPr>
              <a:t>trang</a:t>
            </a:r>
            <a:r>
              <a:rPr lang="en-US" altLang="en-US" sz="3400" dirty="0">
                <a:solidFill>
                  <a:srgbClr val="006C3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400" dirty="0" err="1">
                <a:solidFill>
                  <a:srgbClr val="006C31"/>
                </a:solidFill>
                <a:latin typeface="Times New Roman" panose="02020603050405020304" pitchFamily="18" charset="0"/>
              </a:rPr>
              <a:t>trong</a:t>
            </a:r>
            <a:r>
              <a:rPr lang="en-US" altLang="en-US" sz="3400" dirty="0">
                <a:solidFill>
                  <a:srgbClr val="006C3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400" dirty="0" err="1">
                <a:solidFill>
                  <a:srgbClr val="006C31"/>
                </a:solidFill>
                <a:latin typeface="Times New Roman" panose="02020603050405020304" pitchFamily="18" charset="0"/>
              </a:rPr>
              <a:t>bài</a:t>
            </a:r>
            <a:r>
              <a:rPr lang="en-US" altLang="en-US" sz="3400" dirty="0">
                <a:solidFill>
                  <a:srgbClr val="006C3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400" dirty="0" err="1">
                <a:solidFill>
                  <a:srgbClr val="006C31"/>
                </a:solidFill>
                <a:latin typeface="Times New Roman" panose="02020603050405020304" pitchFamily="18" charset="0"/>
              </a:rPr>
              <a:t>trình</a:t>
            </a:r>
            <a:r>
              <a:rPr lang="en-US" altLang="en-US" sz="3400" dirty="0">
                <a:solidFill>
                  <a:srgbClr val="006C3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400" dirty="0" err="1">
                <a:solidFill>
                  <a:srgbClr val="006C31"/>
                </a:solidFill>
                <a:latin typeface="Times New Roman" panose="02020603050405020304" pitchFamily="18" charset="0"/>
              </a:rPr>
              <a:t>chiếu</a:t>
            </a:r>
            <a:r>
              <a:rPr lang="en-US" altLang="en-US" sz="3400" dirty="0">
                <a:solidFill>
                  <a:srgbClr val="006C3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400" dirty="0" err="1">
                <a:solidFill>
                  <a:srgbClr val="006C31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3400" dirty="0">
                <a:solidFill>
                  <a:srgbClr val="006C3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400" dirty="0" err="1">
                <a:solidFill>
                  <a:srgbClr val="006C31"/>
                </a:solidFill>
                <a:latin typeface="Times New Roman" panose="02020603050405020304" pitchFamily="18" charset="0"/>
              </a:rPr>
              <a:t>thể</a:t>
            </a:r>
            <a:r>
              <a:rPr lang="en-US" altLang="en-US" sz="3400" dirty="0">
                <a:solidFill>
                  <a:srgbClr val="006C3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400" dirty="0" err="1">
                <a:solidFill>
                  <a:srgbClr val="006C31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3400" dirty="0">
                <a:solidFill>
                  <a:srgbClr val="006C3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400" dirty="0" err="1">
                <a:solidFill>
                  <a:srgbClr val="006C31"/>
                </a:solidFill>
                <a:latin typeface="Times New Roman" panose="02020603050405020304" pitchFamily="18" charset="0"/>
              </a:rPr>
              <a:t>thông</a:t>
            </a:r>
            <a:r>
              <a:rPr lang="en-US" altLang="en-US" sz="3400" dirty="0">
                <a:solidFill>
                  <a:srgbClr val="006C3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400" dirty="0" err="1">
                <a:solidFill>
                  <a:srgbClr val="006C31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400" dirty="0">
                <a:solidFill>
                  <a:srgbClr val="006C3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400" dirty="0" err="1">
                <a:solidFill>
                  <a:srgbClr val="006C31"/>
                </a:solidFill>
                <a:latin typeface="Times New Roman" panose="02020603050405020304" pitchFamily="18" charset="0"/>
              </a:rPr>
              <a:t>đặc</a:t>
            </a:r>
            <a:r>
              <a:rPr lang="en-US" altLang="en-US" sz="3400" dirty="0">
                <a:solidFill>
                  <a:srgbClr val="006C3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400" dirty="0" err="1">
                <a:solidFill>
                  <a:srgbClr val="006C31"/>
                </a:solidFill>
                <a:latin typeface="Times New Roman" panose="02020603050405020304" pitchFamily="18" charset="0"/>
              </a:rPr>
              <a:t>biệt</a:t>
            </a:r>
            <a:r>
              <a:rPr lang="en-US" altLang="en-US" sz="3400" dirty="0">
                <a:solidFill>
                  <a:srgbClr val="006C31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3400" dirty="0" err="1">
                <a:solidFill>
                  <a:srgbClr val="006C31"/>
                </a:solidFill>
                <a:latin typeface="Times New Roman" panose="02020603050405020304" pitchFamily="18" charset="0"/>
              </a:rPr>
              <a:t>được</a:t>
            </a:r>
            <a:r>
              <a:rPr lang="en-US" altLang="en-US" sz="3400" dirty="0">
                <a:solidFill>
                  <a:srgbClr val="006C3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400" dirty="0" err="1">
                <a:solidFill>
                  <a:srgbClr val="006C31"/>
                </a:solidFill>
                <a:latin typeface="Times New Roman" panose="02020603050405020304" pitchFamily="18" charset="0"/>
              </a:rPr>
              <a:t>xác</a:t>
            </a:r>
            <a:r>
              <a:rPr lang="en-US" altLang="en-US" sz="3400" dirty="0">
                <a:solidFill>
                  <a:srgbClr val="006C3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400" dirty="0" err="1">
                <a:solidFill>
                  <a:srgbClr val="006C31"/>
                </a:solidFill>
                <a:latin typeface="Times New Roman" panose="02020603050405020304" pitchFamily="18" charset="0"/>
              </a:rPr>
              <a:t>định</a:t>
            </a:r>
            <a:r>
              <a:rPr lang="en-US" altLang="en-US" sz="3400" dirty="0">
                <a:solidFill>
                  <a:srgbClr val="006C3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400" dirty="0" err="1">
                <a:solidFill>
                  <a:srgbClr val="006C31"/>
                </a:solidFill>
                <a:latin typeface="Times New Roman" panose="02020603050405020304" pitchFamily="18" charset="0"/>
              </a:rPr>
              <a:t>riêng</a:t>
            </a:r>
            <a:r>
              <a:rPr lang="en-US" altLang="en-US" sz="3400" dirty="0">
                <a:solidFill>
                  <a:srgbClr val="006C31"/>
                </a:solidFill>
                <a:latin typeface="Times New Roman" panose="02020603050405020304" pitchFamily="18" charset="0"/>
              </a:rPr>
              <a:t>.</a:t>
            </a:r>
            <a:endParaRPr lang="en-US" altLang="en-US" sz="3400" dirty="0">
              <a:solidFill>
                <a:srgbClr val="006C31"/>
              </a:solidFill>
              <a:latin typeface="Arial" panose="020B0604020202020204" pitchFamily="34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 bwMode="auto">
          <a:xfrm>
            <a:off x="7775" y="1203598"/>
            <a:ext cx="3700129" cy="589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11773" tIns="55886" rIns="111773" bIns="55886" numCol="1" rtlCol="0" anchor="ctr" anchorCtr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indent="-342900" algn="l" defTabSz="111772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8864" indent="-285750" algn="l" defTabSz="1117728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17728" indent="-228600" algn="l" defTabSz="111772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76591" indent="-228600" algn="l" defTabSz="1117728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35455" indent="-228600" algn="l" defTabSz="1117728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94319" indent="-228600" algn="l" defTabSz="111772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53183" indent="-228600" algn="l" defTabSz="111772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912046" indent="-228600" algn="l" defTabSz="111772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470909" indent="-228600" algn="l" defTabSz="111772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44027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  <a:defRPr/>
            </a:pPr>
            <a:r>
              <a:rPr lang="en-US" sz="2800" b="1" kern="0" dirty="0" smtClean="0">
                <a:solidFill>
                  <a:srgbClr val="00B050"/>
                </a:solidFill>
                <a:latin typeface="Times New Roman" pitchFamily="18" charset="0"/>
                <a:ea typeface="+mj-ea"/>
                <a:cs typeface="Times New Roman" pitchFamily="18" charset="0"/>
                <a:sym typeface="Wingdings"/>
                <a:hlinkClick r:id="rId2" action="ppaction://hlinksldjump"/>
              </a:rPr>
              <a:t> </a:t>
            </a:r>
            <a:r>
              <a:rPr lang="en-US" sz="2800" b="1" kern="0" dirty="0" err="1" smtClean="0">
                <a:solidFill>
                  <a:srgbClr val="00B050"/>
                </a:solidFill>
                <a:latin typeface="Times New Roman" pitchFamily="18" charset="0"/>
                <a:ea typeface="+mj-ea"/>
                <a:cs typeface="Times New Roman" pitchFamily="18" charset="0"/>
                <a:hlinkClick r:id="rId2" action="ppaction://hlinksldjump"/>
              </a:rPr>
              <a:t>Củng</a:t>
            </a:r>
            <a:r>
              <a:rPr lang="en-US" sz="2800" b="1" kern="0" dirty="0" smtClean="0">
                <a:solidFill>
                  <a:srgbClr val="00B050"/>
                </a:solidFill>
                <a:latin typeface="Times New Roman" pitchFamily="18" charset="0"/>
                <a:ea typeface="+mj-ea"/>
                <a:cs typeface="Times New Roman" pitchFamily="18" charset="0"/>
                <a:hlinkClick r:id="rId2" action="ppaction://hlinksldjump"/>
              </a:rPr>
              <a:t> </a:t>
            </a:r>
            <a:r>
              <a:rPr lang="en-US" sz="2800" b="1" kern="0" dirty="0" err="1" smtClean="0">
                <a:solidFill>
                  <a:srgbClr val="00B050"/>
                </a:solidFill>
                <a:latin typeface="Times New Roman" pitchFamily="18" charset="0"/>
                <a:ea typeface="+mj-ea"/>
                <a:cs typeface="Times New Roman" pitchFamily="18" charset="0"/>
                <a:hlinkClick r:id="rId2" action="ppaction://hlinksldjump"/>
              </a:rPr>
              <a:t>cố</a:t>
            </a:r>
            <a:r>
              <a:rPr lang="en-US" sz="2800" b="1" kern="0" dirty="0" smtClean="0">
                <a:solidFill>
                  <a:srgbClr val="00B050"/>
                </a:solidFill>
                <a:latin typeface="Times New Roman" pitchFamily="18" charset="0"/>
                <a:ea typeface="+mj-ea"/>
                <a:cs typeface="Times New Roman" pitchFamily="18" charset="0"/>
                <a:hlinkClick r:id="rId2" action="ppaction://hlinksldjump"/>
              </a:rPr>
              <a:t>, </a:t>
            </a:r>
            <a:r>
              <a:rPr lang="en-US" sz="2800" b="1" kern="0" dirty="0" err="1" smtClean="0">
                <a:solidFill>
                  <a:srgbClr val="00B050"/>
                </a:solidFill>
                <a:latin typeface="Times New Roman" pitchFamily="18" charset="0"/>
                <a:ea typeface="+mj-ea"/>
                <a:cs typeface="Times New Roman" pitchFamily="18" charset="0"/>
                <a:hlinkClick r:id="rId2" action="ppaction://hlinksldjump"/>
              </a:rPr>
              <a:t>dặn</a:t>
            </a:r>
            <a:r>
              <a:rPr lang="en-US" sz="2800" b="1" kern="0" dirty="0" smtClean="0">
                <a:solidFill>
                  <a:srgbClr val="00B050"/>
                </a:solidFill>
                <a:latin typeface="Times New Roman" pitchFamily="18" charset="0"/>
                <a:ea typeface="+mj-ea"/>
                <a:cs typeface="Times New Roman" pitchFamily="18" charset="0"/>
                <a:hlinkClick r:id="rId2" action="ppaction://hlinksldjump"/>
              </a:rPr>
              <a:t> </a:t>
            </a:r>
            <a:r>
              <a:rPr lang="en-US" sz="2800" b="1" kern="0" dirty="0" err="1" smtClean="0">
                <a:solidFill>
                  <a:srgbClr val="00B050"/>
                </a:solidFill>
                <a:latin typeface="Times New Roman" pitchFamily="18" charset="0"/>
                <a:ea typeface="+mj-ea"/>
                <a:cs typeface="Times New Roman" pitchFamily="18" charset="0"/>
                <a:hlinkClick r:id="rId2" action="ppaction://hlinksldjump"/>
              </a:rPr>
              <a:t>dò</a:t>
            </a:r>
            <a:endParaRPr lang="en-US" sz="2800" b="1" kern="0" dirty="0">
              <a:solidFill>
                <a:srgbClr val="00B050"/>
              </a:solidFill>
              <a:latin typeface="Times New Roman" pitchFamily="18" charset="0"/>
              <a:ea typeface="+mj-ea"/>
              <a:cs typeface="Times New Roman" pitchFamily="18" charset="0"/>
              <a:hlinkClick r:id="rId2" action="ppaction://hlinksldjump"/>
            </a:endParaRPr>
          </a:p>
        </p:txBody>
      </p:sp>
    </p:spTree>
    <p:extLst>
      <p:ext uri="{BB962C8B-B14F-4D97-AF65-F5344CB8AC3E}">
        <p14:creationId xmlns:p14="http://schemas.microsoft.com/office/powerpoint/2010/main" val="66077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 uiExpand="1" build="p" animBg="1"/>
      <p:bldP spid="10" grpId="1" build="allAtOnce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857224" y="2946799"/>
            <a:ext cx="7858148" cy="1100429"/>
          </a:xfrm>
          <a:prstGeom prst="rect">
            <a:avLst/>
          </a:prstGeom>
          <a:noFill/>
        </p:spPr>
        <p:txBody>
          <a:bodyPr spcFirstLastPara="1" wrap="square" lIns="111773" tIns="55886" rIns="111773" bIns="55886" numCol="1">
            <a:prstTxWarp prst="textArchUp">
              <a:avLst>
                <a:gd name="adj" fmla="val 10771201"/>
              </a:avLst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defPPr>
              <a:defRPr lang="en-US"/>
            </a:defPPr>
            <a:lvl1pPr marL="0" algn="l" defTabSz="1117728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8864" algn="l" defTabSz="1117728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17728" algn="l" defTabSz="1117728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76591" algn="l" defTabSz="1117728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35455" algn="l" defTabSz="1117728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94319" algn="l" defTabSz="1117728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53183" algn="l" defTabSz="1117728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912046" algn="l" defTabSz="1117728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470909" algn="l" defTabSz="1117728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600" b="1" dirty="0" smtClean="0">
                <a:ln w="11430"/>
                <a:solidFill>
                  <a:srgbClr val="00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</a:rPr>
              <a:t>CẢM ƠN QUÝ THẦY CÔ </a:t>
            </a:r>
            <a:br>
              <a:rPr lang="en-US" sz="5600" b="1" dirty="0" smtClean="0">
                <a:ln w="11430"/>
                <a:solidFill>
                  <a:srgbClr val="00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</a:rPr>
            </a:br>
            <a:r>
              <a:rPr lang="en-US" sz="5600" b="1" dirty="0" smtClean="0">
                <a:ln w="11430"/>
                <a:solidFill>
                  <a:srgbClr val="00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</a:rPr>
              <a:t>VÀ CÁC EM</a:t>
            </a:r>
            <a:endParaRPr lang="en-US" sz="5600" b="1" dirty="0">
              <a:ln w="11430"/>
              <a:solidFill>
                <a:srgbClr val="0000CC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60DA4-2837-4DC0-9756-978CA16F959E}" type="slidenum">
              <a:rPr lang="vi-VN" smtClean="0"/>
              <a:pPr/>
              <a:t>23</a:t>
            </a:fld>
            <a:endParaRPr lang="vi-VN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 noGrp="1"/>
          </p:cNvSpPr>
          <p:nvPr>
            <p:ph idx="1"/>
          </p:nvPr>
        </p:nvSpPr>
        <p:spPr bwMode="auto">
          <a:xfrm>
            <a:off x="857224" y="771550"/>
            <a:ext cx="2357454" cy="589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11773" tIns="55886" rIns="111773" bIns="55886" numCol="1" anchor="ctr" anchorCtr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1117728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8864" algn="l" defTabSz="1117728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17728" algn="l" defTabSz="1117728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76591" algn="l" defTabSz="1117728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35455" algn="l" defTabSz="1117728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94319" algn="l" defTabSz="1117728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53183" algn="l" defTabSz="1117728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912046" algn="l" defTabSz="1117728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470909" algn="l" defTabSz="1117728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44027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sz="3200" b="1" kern="0" dirty="0" smtClean="0">
                <a:solidFill>
                  <a:srgbClr val="00B050"/>
                </a:solidFill>
                <a:latin typeface="Times New Roman" pitchFamily="18" charset="0"/>
                <a:ea typeface="+mj-ea"/>
                <a:cs typeface="Times New Roman" pitchFamily="18" charset="0"/>
                <a:sym typeface="Wingdings"/>
              </a:rPr>
              <a:t></a:t>
            </a:r>
            <a:r>
              <a:rPr lang="en-US" sz="3200" b="1" kern="0" dirty="0" smtClean="0">
                <a:solidFill>
                  <a:schemeClr val="accent2"/>
                </a:solidFill>
                <a:latin typeface="Times New Roman" pitchFamily="18" charset="0"/>
                <a:ea typeface="+mj-ea"/>
                <a:cs typeface="Times New Roman" pitchFamily="18" charset="0"/>
                <a:sym typeface="Wingdings"/>
              </a:rPr>
              <a:t> </a:t>
            </a:r>
            <a:r>
              <a:rPr lang="en-US" sz="3200" b="1" u="sng" kern="0" dirty="0" err="1" smtClean="0">
                <a:solidFill>
                  <a:schemeClr val="accent2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Bài</a:t>
            </a:r>
            <a:r>
              <a:rPr lang="en-US" sz="3200" b="1" u="sng" kern="0" dirty="0" smtClean="0">
                <a:solidFill>
                  <a:schemeClr val="accent2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200" b="1" u="sng" kern="0" dirty="0" err="1" smtClean="0">
                <a:solidFill>
                  <a:schemeClr val="accent2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cũ</a:t>
            </a:r>
            <a:endParaRPr lang="en-US" sz="3200" b="1" u="sng" kern="0" dirty="0">
              <a:solidFill>
                <a:schemeClr val="accent2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14" name="Content Placeholder 2"/>
          <p:cNvSpPr txBox="1">
            <a:spLocks/>
          </p:cNvSpPr>
          <p:nvPr/>
        </p:nvSpPr>
        <p:spPr bwMode="auto">
          <a:xfrm>
            <a:off x="395536" y="1358539"/>
            <a:ext cx="8786936" cy="114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11773" tIns="55886" rIns="111773" bIns="55886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1117728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8864" algn="l" defTabSz="1117728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17728" algn="l" defTabSz="1117728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76591" algn="l" defTabSz="1117728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35455" algn="l" defTabSz="1117728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94319" algn="l" defTabSz="1117728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53183" algn="l" defTabSz="1117728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912046" algn="l" defTabSz="1117728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470909" algn="l" defTabSz="1117728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44027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3600" u="sng" kern="0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u="sng" kern="0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2</a:t>
            </a:r>
            <a:r>
              <a:rPr lang="en-US" sz="3600" kern="0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kern="0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600" kern="0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kern="0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3600" kern="0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kern="0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thúc</a:t>
            </a:r>
            <a:r>
              <a:rPr lang="en-US" sz="3600" kern="0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kern="0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kern="0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kern="0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thao</a:t>
            </a:r>
            <a:r>
              <a:rPr lang="en-US" sz="3600" kern="0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kern="0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3600" kern="0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kern="0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600" kern="0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kern="0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3600" kern="0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kern="0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3600" kern="0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kern="0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kern="0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kern="0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3600" kern="0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kern="0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nút</a:t>
            </a:r>
            <a:r>
              <a:rPr lang="en-US" sz="3600" kern="0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kern="0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lệnh</a:t>
            </a:r>
            <a:r>
              <a:rPr lang="en-US" sz="3600" kern="0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kern="0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600" kern="0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2" name="Oval 11"/>
          <p:cNvSpPr/>
          <p:nvPr/>
        </p:nvSpPr>
        <p:spPr>
          <a:xfrm>
            <a:off x="3703663" y="3208783"/>
            <a:ext cx="685800" cy="66675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itchFamily="18" charset="0"/>
            </a:endParaRPr>
          </a:p>
        </p:txBody>
      </p:sp>
      <p:sp>
        <p:nvSpPr>
          <p:cNvPr id="13" name="Content Placeholder 2"/>
          <p:cNvSpPr txBox="1">
            <a:spLocks/>
          </p:cNvSpPr>
          <p:nvPr/>
        </p:nvSpPr>
        <p:spPr bwMode="auto">
          <a:xfrm>
            <a:off x="3840292" y="3226356"/>
            <a:ext cx="636224" cy="839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11773" tIns="55886" rIns="111773" bIns="55886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1117728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8864" algn="l" defTabSz="1117728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17728" algn="l" defTabSz="1117728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76591" algn="l" defTabSz="1117728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35455" algn="l" defTabSz="1117728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94319" algn="l" defTabSz="1117728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53183" algn="l" defTabSz="1117728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912046" algn="l" defTabSz="1117728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470909" algn="l" defTabSz="1117728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44027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3200" kern="0" dirty="0">
                <a:solidFill>
                  <a:srgbClr val="009900"/>
                </a:solidFill>
                <a:latin typeface="Times New Roman" pitchFamily="18" charset="0"/>
              </a:rPr>
              <a:t>b</a:t>
            </a:r>
            <a:r>
              <a:rPr lang="en-US" sz="3200" kern="0" dirty="0" smtClean="0">
                <a:solidFill>
                  <a:srgbClr val="009900"/>
                </a:solidFill>
                <a:latin typeface="Times New Roman" pitchFamily="18" charset="0"/>
              </a:rPr>
              <a:t>. </a:t>
            </a:r>
            <a:endParaRPr lang="en-US" sz="3200" b="1" kern="0" dirty="0" smtClean="0">
              <a:solidFill>
                <a:srgbClr val="009900"/>
              </a:solidFill>
              <a:latin typeface="Times New Roman" pitchFamily="18" charset="0"/>
            </a:endParaRPr>
          </a:p>
          <a:p>
            <a:pPr marL="419148" indent="-419148" defTabSz="944027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200" kern="0" dirty="0">
              <a:solidFill>
                <a:srgbClr val="000066"/>
              </a:solidFill>
              <a:latin typeface="Times New Roman" pitchFamily="18" charset="0"/>
            </a:endParaRPr>
          </a:p>
        </p:txBody>
      </p:sp>
      <p:sp>
        <p:nvSpPr>
          <p:cNvPr id="15" name="Content Placeholder 2"/>
          <p:cNvSpPr txBox="1">
            <a:spLocks/>
          </p:cNvSpPr>
          <p:nvPr/>
        </p:nvSpPr>
        <p:spPr bwMode="auto">
          <a:xfrm>
            <a:off x="1535012" y="3092278"/>
            <a:ext cx="787684" cy="6851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11773" tIns="55886" rIns="111773" bIns="55886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1117728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8864" algn="l" defTabSz="1117728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17728" algn="l" defTabSz="1117728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76591" algn="l" defTabSz="1117728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35455" algn="l" defTabSz="1117728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94319" algn="l" defTabSz="1117728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53183" algn="l" defTabSz="1117728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912046" algn="l" defTabSz="1117728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470909" algn="l" defTabSz="1117728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44027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3200" kern="0" dirty="0" smtClean="0">
                <a:solidFill>
                  <a:srgbClr val="000066"/>
                </a:solidFill>
                <a:latin typeface="Times New Roman" pitchFamily="18" charset="0"/>
              </a:rPr>
              <a:t>a.</a:t>
            </a:r>
            <a:r>
              <a:rPr lang="en-US" sz="3900" kern="0" dirty="0" smtClean="0">
                <a:solidFill>
                  <a:srgbClr val="000066"/>
                </a:solidFill>
                <a:latin typeface="Times New Roman" pitchFamily="18" charset="0"/>
              </a:rPr>
              <a:t> </a:t>
            </a:r>
            <a:endParaRPr lang="en-US" sz="3900" kern="0" dirty="0">
              <a:solidFill>
                <a:srgbClr val="000066"/>
              </a:solidFill>
              <a:latin typeface="Times New Roman" pitchFamily="18" charset="0"/>
            </a:endParaRPr>
          </a:p>
        </p:txBody>
      </p:sp>
      <p:sp>
        <p:nvSpPr>
          <p:cNvPr id="16" name="Content Placeholder 2"/>
          <p:cNvSpPr txBox="1">
            <a:spLocks/>
          </p:cNvSpPr>
          <p:nvPr/>
        </p:nvSpPr>
        <p:spPr bwMode="auto">
          <a:xfrm>
            <a:off x="6067447" y="3208783"/>
            <a:ext cx="807720" cy="1017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11773" tIns="55886" rIns="111773" bIns="55886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1117728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8864" algn="l" defTabSz="1117728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17728" algn="l" defTabSz="1117728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76591" algn="l" defTabSz="1117728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35455" algn="l" defTabSz="1117728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94319" algn="l" defTabSz="1117728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53183" algn="l" defTabSz="1117728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912046" algn="l" defTabSz="1117728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470909" algn="l" defTabSz="1117728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44027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3200" kern="0" dirty="0">
                <a:solidFill>
                  <a:srgbClr val="FF0066"/>
                </a:solidFill>
                <a:latin typeface="Times New Roman" pitchFamily="18" charset="0"/>
              </a:rPr>
              <a:t>c</a:t>
            </a:r>
            <a:r>
              <a:rPr lang="en-US" sz="3200" kern="0" dirty="0" smtClean="0">
                <a:solidFill>
                  <a:srgbClr val="FF0066"/>
                </a:solidFill>
                <a:latin typeface="Times New Roman" pitchFamily="18" charset="0"/>
              </a:rPr>
              <a:t>. </a:t>
            </a:r>
            <a:endParaRPr lang="en-US" sz="3200" b="1" kern="0" dirty="0" smtClean="0">
              <a:solidFill>
                <a:srgbClr val="FF0066"/>
              </a:solidFill>
              <a:latin typeface="Times New Roman" pitchFamily="18" charset="0"/>
            </a:endParaRPr>
          </a:p>
          <a:p>
            <a:pPr marL="419148" indent="-419148" defTabSz="944027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200" kern="0" dirty="0">
              <a:solidFill>
                <a:srgbClr val="000066"/>
              </a:solidFill>
              <a:latin typeface="Times New Roman" pitchFamily="18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111"/>
          <a:stretch/>
        </p:blipFill>
        <p:spPr>
          <a:xfrm>
            <a:off x="6604956" y="2786064"/>
            <a:ext cx="720080" cy="962639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22968" y="2857502"/>
            <a:ext cx="836190" cy="928694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2209" y="2905688"/>
            <a:ext cx="813165" cy="873849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637EC-8893-46A8-9DEA-B590A4DDF443}" type="slidenum">
              <a:rPr lang="vi-VN" smtClean="0"/>
              <a:pPr/>
              <a:t>3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94502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2" grpId="0" animBg="1"/>
      <p:bldP spid="13" grpId="0"/>
      <p:bldP spid="15" grpId="0"/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 noGrp="1"/>
          </p:cNvSpPr>
          <p:nvPr>
            <p:ph idx="1"/>
          </p:nvPr>
        </p:nvSpPr>
        <p:spPr bwMode="auto">
          <a:xfrm>
            <a:off x="857224" y="771550"/>
            <a:ext cx="2357454" cy="589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11773" tIns="55886" rIns="111773" bIns="55886" numCol="1" anchor="ctr" anchorCtr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1117728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8864" algn="l" defTabSz="1117728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17728" algn="l" defTabSz="1117728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76591" algn="l" defTabSz="1117728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35455" algn="l" defTabSz="1117728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94319" algn="l" defTabSz="1117728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53183" algn="l" defTabSz="1117728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912046" algn="l" defTabSz="1117728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470909" algn="l" defTabSz="1117728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44027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sz="3200" b="1" kern="0" dirty="0" smtClean="0">
                <a:solidFill>
                  <a:srgbClr val="00B050"/>
                </a:solidFill>
                <a:latin typeface="Times New Roman" pitchFamily="18" charset="0"/>
                <a:ea typeface="+mj-ea"/>
                <a:cs typeface="Times New Roman" pitchFamily="18" charset="0"/>
                <a:sym typeface="Wingdings"/>
              </a:rPr>
              <a:t></a:t>
            </a:r>
            <a:r>
              <a:rPr lang="en-US" sz="3200" b="1" kern="0" dirty="0" smtClean="0">
                <a:solidFill>
                  <a:schemeClr val="accent2"/>
                </a:solidFill>
                <a:latin typeface="Times New Roman" pitchFamily="18" charset="0"/>
                <a:ea typeface="+mj-ea"/>
                <a:cs typeface="Times New Roman" pitchFamily="18" charset="0"/>
                <a:sym typeface="Wingdings"/>
              </a:rPr>
              <a:t> </a:t>
            </a:r>
            <a:r>
              <a:rPr lang="en-US" sz="3200" b="1" u="sng" kern="0" dirty="0" err="1" smtClean="0">
                <a:solidFill>
                  <a:schemeClr val="accent2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Bài</a:t>
            </a:r>
            <a:r>
              <a:rPr lang="en-US" sz="3200" b="1" u="sng" kern="0" dirty="0" smtClean="0">
                <a:solidFill>
                  <a:schemeClr val="accent2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200" b="1" u="sng" kern="0" dirty="0" err="1" smtClean="0">
                <a:solidFill>
                  <a:schemeClr val="accent2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cũ</a:t>
            </a:r>
            <a:endParaRPr lang="en-US" sz="3200" b="1" u="sng" kern="0" dirty="0">
              <a:solidFill>
                <a:schemeClr val="accent2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14" name="Content Placeholder 2"/>
          <p:cNvSpPr txBox="1">
            <a:spLocks/>
          </p:cNvSpPr>
          <p:nvPr/>
        </p:nvSpPr>
        <p:spPr bwMode="auto">
          <a:xfrm>
            <a:off x="395536" y="1358539"/>
            <a:ext cx="8786936" cy="798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11773" tIns="55886" rIns="111773" bIns="55886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1117728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8864" algn="l" defTabSz="1117728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17728" algn="l" defTabSz="1117728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76591" algn="l" defTabSz="1117728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35455" algn="l" defTabSz="1117728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94319" algn="l" defTabSz="1117728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53183" algn="l" defTabSz="1117728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912046" algn="l" defTabSz="1117728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470909" algn="l" defTabSz="1117728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44027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3600" u="sng" kern="0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u="sng" kern="0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3</a:t>
            </a:r>
            <a:r>
              <a:rPr lang="en-US" sz="3600" kern="0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kern="0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kern="0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kern="0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600" kern="0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kern="0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3600" kern="0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kern="0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600" kern="0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kern="0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3600" kern="0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kern="0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3600" kern="0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kern="0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600" kern="0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19" name="Freeform 18"/>
          <p:cNvSpPr/>
          <p:nvPr/>
        </p:nvSpPr>
        <p:spPr>
          <a:xfrm>
            <a:off x="2555776" y="3393011"/>
            <a:ext cx="4968552" cy="690907"/>
          </a:xfrm>
          <a:custGeom>
            <a:avLst/>
            <a:gdLst>
              <a:gd name="connsiteX0" fmla="*/ 0 w 8077200"/>
              <a:gd name="connsiteY0" fmla="*/ 202804 h 1216800"/>
              <a:gd name="connsiteX1" fmla="*/ 202804 w 8077200"/>
              <a:gd name="connsiteY1" fmla="*/ 0 h 1216800"/>
              <a:gd name="connsiteX2" fmla="*/ 7874396 w 8077200"/>
              <a:gd name="connsiteY2" fmla="*/ 0 h 1216800"/>
              <a:gd name="connsiteX3" fmla="*/ 8077200 w 8077200"/>
              <a:gd name="connsiteY3" fmla="*/ 202804 h 1216800"/>
              <a:gd name="connsiteX4" fmla="*/ 8077200 w 8077200"/>
              <a:gd name="connsiteY4" fmla="*/ 1013996 h 1216800"/>
              <a:gd name="connsiteX5" fmla="*/ 7874396 w 8077200"/>
              <a:gd name="connsiteY5" fmla="*/ 1216800 h 1216800"/>
              <a:gd name="connsiteX6" fmla="*/ 202804 w 8077200"/>
              <a:gd name="connsiteY6" fmla="*/ 1216800 h 1216800"/>
              <a:gd name="connsiteX7" fmla="*/ 0 w 8077200"/>
              <a:gd name="connsiteY7" fmla="*/ 1013996 h 1216800"/>
              <a:gd name="connsiteX8" fmla="*/ 0 w 8077200"/>
              <a:gd name="connsiteY8" fmla="*/ 202804 h 121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077200" h="1216800">
                <a:moveTo>
                  <a:pt x="0" y="202804"/>
                </a:moveTo>
                <a:cubicBezTo>
                  <a:pt x="0" y="90798"/>
                  <a:pt x="90798" y="0"/>
                  <a:pt x="202804" y="0"/>
                </a:cubicBezTo>
                <a:lnTo>
                  <a:pt x="7874396" y="0"/>
                </a:lnTo>
                <a:cubicBezTo>
                  <a:pt x="7986402" y="0"/>
                  <a:pt x="8077200" y="90798"/>
                  <a:pt x="8077200" y="202804"/>
                </a:cubicBezTo>
                <a:lnTo>
                  <a:pt x="8077200" y="1013996"/>
                </a:lnTo>
                <a:cubicBezTo>
                  <a:pt x="8077200" y="1126002"/>
                  <a:pt x="7986402" y="1216800"/>
                  <a:pt x="7874396" y="1216800"/>
                </a:cubicBezTo>
                <a:lnTo>
                  <a:pt x="202804" y="1216800"/>
                </a:lnTo>
                <a:cubicBezTo>
                  <a:pt x="90798" y="1216800"/>
                  <a:pt x="0" y="1126002"/>
                  <a:pt x="0" y="1013996"/>
                </a:cubicBezTo>
                <a:lnTo>
                  <a:pt x="0" y="202804"/>
                </a:lnTo>
                <a:close/>
              </a:path>
            </a:pathLst>
          </a:custGeom>
          <a:noFill/>
          <a:ln>
            <a:solidFill>
              <a:srgbClr val="0070C0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11799" tIns="211799" rIns="211799" bIns="211799" numCol="1" spcCol="1270" anchor="ctr" anchorCtr="0">
            <a:noAutofit/>
          </a:bodyPr>
          <a:lstStyle>
            <a:defPPr>
              <a:defRPr lang="en-US"/>
            </a:defPPr>
            <a:lvl1pPr marL="0" algn="l" defTabSz="1117728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558864" algn="l" defTabSz="1117728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17728" algn="l" defTabSz="1117728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76591" algn="l" defTabSz="1117728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235455" algn="l" defTabSz="1117728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794319" algn="l" defTabSz="1117728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3353183" algn="l" defTabSz="1117728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912046" algn="l" defTabSz="1117728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4470909" algn="l" defTabSz="1117728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just" defTabSz="1778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6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6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Thoát</a:t>
            </a:r>
            <a:r>
              <a:rPr lang="en-US" sz="36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36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mẫu</a:t>
            </a:r>
            <a:endParaRPr lang="en-US" sz="3600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637EC-8893-46A8-9DEA-B590A4DDF443}" type="slidenum">
              <a:rPr lang="vi-VN" smtClean="0"/>
              <a:pPr/>
              <a:t>4</a:t>
            </a:fld>
            <a:endParaRPr lang="vi-VN"/>
          </a:p>
        </p:txBody>
      </p:sp>
      <p:sp>
        <p:nvSpPr>
          <p:cNvPr id="7" name="Freeform 6"/>
          <p:cNvSpPr/>
          <p:nvPr/>
        </p:nvSpPr>
        <p:spPr>
          <a:xfrm>
            <a:off x="2555776" y="2315867"/>
            <a:ext cx="4968552" cy="687931"/>
          </a:xfrm>
          <a:custGeom>
            <a:avLst/>
            <a:gdLst>
              <a:gd name="connsiteX0" fmla="*/ 0 w 8077200"/>
              <a:gd name="connsiteY0" fmla="*/ 202804 h 1216800"/>
              <a:gd name="connsiteX1" fmla="*/ 202804 w 8077200"/>
              <a:gd name="connsiteY1" fmla="*/ 0 h 1216800"/>
              <a:gd name="connsiteX2" fmla="*/ 7874396 w 8077200"/>
              <a:gd name="connsiteY2" fmla="*/ 0 h 1216800"/>
              <a:gd name="connsiteX3" fmla="*/ 8077200 w 8077200"/>
              <a:gd name="connsiteY3" fmla="*/ 202804 h 1216800"/>
              <a:gd name="connsiteX4" fmla="*/ 8077200 w 8077200"/>
              <a:gd name="connsiteY4" fmla="*/ 1013996 h 1216800"/>
              <a:gd name="connsiteX5" fmla="*/ 7874396 w 8077200"/>
              <a:gd name="connsiteY5" fmla="*/ 1216800 h 1216800"/>
              <a:gd name="connsiteX6" fmla="*/ 202804 w 8077200"/>
              <a:gd name="connsiteY6" fmla="*/ 1216800 h 1216800"/>
              <a:gd name="connsiteX7" fmla="*/ 0 w 8077200"/>
              <a:gd name="connsiteY7" fmla="*/ 1013996 h 1216800"/>
              <a:gd name="connsiteX8" fmla="*/ 0 w 8077200"/>
              <a:gd name="connsiteY8" fmla="*/ 202804 h 121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077200" h="1216800">
                <a:moveTo>
                  <a:pt x="0" y="202804"/>
                </a:moveTo>
                <a:cubicBezTo>
                  <a:pt x="0" y="90798"/>
                  <a:pt x="90798" y="0"/>
                  <a:pt x="202804" y="0"/>
                </a:cubicBezTo>
                <a:lnTo>
                  <a:pt x="7874396" y="0"/>
                </a:lnTo>
                <a:cubicBezTo>
                  <a:pt x="7986402" y="0"/>
                  <a:pt x="8077200" y="90798"/>
                  <a:pt x="8077200" y="202804"/>
                </a:cubicBezTo>
                <a:lnTo>
                  <a:pt x="8077200" y="1013996"/>
                </a:lnTo>
                <a:cubicBezTo>
                  <a:pt x="8077200" y="1126002"/>
                  <a:pt x="7986402" y="1216800"/>
                  <a:pt x="7874396" y="1216800"/>
                </a:cubicBezTo>
                <a:lnTo>
                  <a:pt x="202804" y="1216800"/>
                </a:lnTo>
                <a:cubicBezTo>
                  <a:pt x="90798" y="1216800"/>
                  <a:pt x="0" y="1126002"/>
                  <a:pt x="0" y="1013996"/>
                </a:cubicBezTo>
                <a:lnTo>
                  <a:pt x="0" y="202804"/>
                </a:lnTo>
                <a:close/>
              </a:path>
            </a:pathLst>
          </a:custGeom>
          <a:noFill/>
          <a:ln>
            <a:solidFill>
              <a:srgbClr val="0070C0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11799" tIns="211799" rIns="211799" bIns="211799" numCol="1" spcCol="1270" anchor="ctr" anchorCtr="0">
            <a:noAutofit/>
          </a:bodyPr>
          <a:lstStyle>
            <a:defPPr>
              <a:defRPr lang="en-US"/>
            </a:defPPr>
            <a:lvl1pPr marL="0" algn="l" defTabSz="1117728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558864" algn="l" defTabSz="1117728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17728" algn="l" defTabSz="1117728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76591" algn="l" defTabSz="1117728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235455" algn="l" defTabSz="1117728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794319" algn="l" defTabSz="1117728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3353183" algn="l" defTabSz="1117728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912046" algn="l" defTabSz="1117728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4470909" algn="l" defTabSz="1117728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just" defTabSz="1778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6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6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36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36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36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mẫu</a:t>
            </a:r>
            <a:endParaRPr lang="en-US" sz="3600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9" grpId="1" animBg="1"/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827584" y="819150"/>
            <a:ext cx="1509329" cy="600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11773" tIns="55886" rIns="111773" bIns="55886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1117728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8864" algn="l" defTabSz="1117728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17728" algn="l" defTabSz="1117728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76591" algn="l" defTabSz="1117728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35455" algn="l" defTabSz="1117728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94319" algn="l" defTabSz="1117728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53183" algn="l" defTabSz="1117728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912046" algn="l" defTabSz="1117728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470909" algn="l" defTabSz="1117728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44027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3600" b="1" u="sng" kern="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b="1" u="sng" kern="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5</a:t>
            </a:r>
            <a:r>
              <a:rPr lang="en-US" sz="3600" b="1" kern="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3600" kern="0" dirty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 txBox="1">
            <a:spLocks/>
          </p:cNvSpPr>
          <p:nvPr/>
        </p:nvSpPr>
        <p:spPr bwMode="auto">
          <a:xfrm>
            <a:off x="2123728" y="819150"/>
            <a:ext cx="6768752" cy="2040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11773" tIns="55886" rIns="111773" bIns="55886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1117728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8864" algn="l" defTabSz="1117728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17728" algn="l" defTabSz="1117728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76591" algn="l" defTabSz="1117728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35455" algn="l" defTabSz="1117728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94319" algn="l" defTabSz="1117728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53183" algn="l" defTabSz="1117728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912046" algn="l" defTabSz="1117728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470909" algn="l" defTabSz="1117728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44027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3600" b="1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ĐẶT THÔNG SỐ CHUNG CHO CÁC TRANG TRÌNH CHIẾU (TIẾT 2)</a:t>
            </a:r>
          </a:p>
          <a:p>
            <a:pPr marL="419148" indent="-419148" defTabSz="944027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 kern="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637EC-8893-46A8-9DEA-B590A4DDF443}" type="slidenum">
              <a:rPr lang="vi-VN" smtClean="0"/>
              <a:pPr/>
              <a:t>5</a:t>
            </a:fld>
            <a:endParaRPr lang="vi-VN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428597" y="639638"/>
            <a:ext cx="8750207" cy="6965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11773" tIns="55886" rIns="111773" bIns="55886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1117728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8864" algn="l" defTabSz="1117728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17728" algn="l" defTabSz="1117728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76591" algn="l" defTabSz="1117728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35455" algn="l" defTabSz="1117728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94319" algn="l" defTabSz="1117728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53183" algn="l" defTabSz="1117728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912046" algn="l" defTabSz="1117728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470909" algn="l" defTabSz="1117728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44027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2800" u="sng" kern="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u="sng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5</a:t>
            </a:r>
            <a:r>
              <a:rPr lang="en-US" sz="2800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2800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800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chung</a:t>
            </a:r>
            <a:r>
              <a:rPr lang="en-US" sz="2800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800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800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chiếu</a:t>
            </a:r>
            <a:r>
              <a:rPr lang="en-US" sz="2800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800" kern="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800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</a:t>
            </a:r>
            <a:r>
              <a:rPr lang="en-US" sz="2800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marL="419148" indent="-419148" defTabSz="944027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2800" kern="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Freeform 3"/>
          <p:cNvSpPr/>
          <p:nvPr/>
        </p:nvSpPr>
        <p:spPr>
          <a:xfrm>
            <a:off x="683565" y="2332769"/>
            <a:ext cx="8136907" cy="1017725"/>
          </a:xfrm>
          <a:custGeom>
            <a:avLst/>
            <a:gdLst>
              <a:gd name="connsiteX0" fmla="*/ 0 w 8077200"/>
              <a:gd name="connsiteY0" fmla="*/ 202804 h 1216800"/>
              <a:gd name="connsiteX1" fmla="*/ 202804 w 8077200"/>
              <a:gd name="connsiteY1" fmla="*/ 0 h 1216800"/>
              <a:gd name="connsiteX2" fmla="*/ 7874396 w 8077200"/>
              <a:gd name="connsiteY2" fmla="*/ 0 h 1216800"/>
              <a:gd name="connsiteX3" fmla="*/ 8077200 w 8077200"/>
              <a:gd name="connsiteY3" fmla="*/ 202804 h 1216800"/>
              <a:gd name="connsiteX4" fmla="*/ 8077200 w 8077200"/>
              <a:gd name="connsiteY4" fmla="*/ 1013996 h 1216800"/>
              <a:gd name="connsiteX5" fmla="*/ 7874396 w 8077200"/>
              <a:gd name="connsiteY5" fmla="*/ 1216800 h 1216800"/>
              <a:gd name="connsiteX6" fmla="*/ 202804 w 8077200"/>
              <a:gd name="connsiteY6" fmla="*/ 1216800 h 1216800"/>
              <a:gd name="connsiteX7" fmla="*/ 0 w 8077200"/>
              <a:gd name="connsiteY7" fmla="*/ 1013996 h 1216800"/>
              <a:gd name="connsiteX8" fmla="*/ 0 w 8077200"/>
              <a:gd name="connsiteY8" fmla="*/ 202804 h 121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077200" h="1216800">
                <a:moveTo>
                  <a:pt x="0" y="202804"/>
                </a:moveTo>
                <a:cubicBezTo>
                  <a:pt x="0" y="90798"/>
                  <a:pt x="90798" y="0"/>
                  <a:pt x="202804" y="0"/>
                </a:cubicBezTo>
                <a:lnTo>
                  <a:pt x="7874396" y="0"/>
                </a:lnTo>
                <a:cubicBezTo>
                  <a:pt x="7986402" y="0"/>
                  <a:pt x="8077200" y="90798"/>
                  <a:pt x="8077200" y="202804"/>
                </a:cubicBezTo>
                <a:lnTo>
                  <a:pt x="8077200" y="1013996"/>
                </a:lnTo>
                <a:cubicBezTo>
                  <a:pt x="8077200" y="1126002"/>
                  <a:pt x="7986402" y="1216800"/>
                  <a:pt x="7874396" y="1216800"/>
                </a:cubicBezTo>
                <a:lnTo>
                  <a:pt x="202804" y="1216800"/>
                </a:lnTo>
                <a:cubicBezTo>
                  <a:pt x="90798" y="1216800"/>
                  <a:pt x="0" y="1126002"/>
                  <a:pt x="0" y="1013996"/>
                </a:cubicBezTo>
                <a:lnTo>
                  <a:pt x="0" y="202804"/>
                </a:ln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11799" tIns="211799" rIns="211799" bIns="211799" numCol="1" spcCol="1270" anchor="ctr" anchorCtr="0">
            <a:noAutofit/>
          </a:bodyPr>
          <a:lstStyle>
            <a:defPPr>
              <a:defRPr lang="en-US"/>
            </a:defPPr>
            <a:lvl1pPr marL="0" algn="l" defTabSz="1117728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558864" algn="l" defTabSz="1117728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17728" algn="l" defTabSz="1117728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76591" algn="l" defTabSz="1117728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235455" algn="l" defTabSz="1117728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794319" algn="l" defTabSz="1117728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3353183" algn="l" defTabSz="1117728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912046" algn="l" defTabSz="1117728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4470909" algn="l" defTabSz="1117728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defTabSz="1778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600" kern="1200" dirty="0" smtClean="0"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chung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428597" y="1275606"/>
            <a:ext cx="3197629" cy="6370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4403" tIns="47201" rIns="94403" bIns="47201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1117728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8864" algn="l" defTabSz="1117728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17728" algn="l" defTabSz="1117728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76591" algn="l" defTabSz="1117728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35455" algn="l" defTabSz="1117728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94319" algn="l" defTabSz="1117728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53183" algn="l" defTabSz="1117728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912046" algn="l" defTabSz="1117728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470909" algn="l" defTabSz="1117728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4402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u="sng" kern="0" dirty="0" err="1" smtClean="0">
                <a:solidFill>
                  <a:srgbClr val="000099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Nội</a:t>
            </a:r>
            <a:r>
              <a:rPr lang="en-US" sz="3600" u="sng" kern="0" dirty="0" smtClean="0">
                <a:solidFill>
                  <a:srgbClr val="000099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dung </a:t>
            </a:r>
            <a:r>
              <a:rPr lang="en-US" sz="3600" u="sng" kern="0" dirty="0" err="1" smtClean="0">
                <a:solidFill>
                  <a:srgbClr val="000099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chính</a:t>
            </a:r>
            <a:r>
              <a:rPr lang="en-US" sz="3600" kern="0" dirty="0" smtClean="0">
                <a:solidFill>
                  <a:srgbClr val="000099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:</a:t>
            </a:r>
            <a:endParaRPr lang="en-US" sz="3600" kern="0" dirty="0">
              <a:solidFill>
                <a:srgbClr val="000099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7" name="Freeform 6"/>
          <p:cNvSpPr/>
          <p:nvPr/>
        </p:nvSpPr>
        <p:spPr>
          <a:xfrm>
            <a:off x="683566" y="3579862"/>
            <a:ext cx="8136906" cy="936104"/>
          </a:xfrm>
          <a:custGeom>
            <a:avLst/>
            <a:gdLst>
              <a:gd name="connsiteX0" fmla="*/ 0 w 8077200"/>
              <a:gd name="connsiteY0" fmla="*/ 202804 h 1216800"/>
              <a:gd name="connsiteX1" fmla="*/ 202804 w 8077200"/>
              <a:gd name="connsiteY1" fmla="*/ 0 h 1216800"/>
              <a:gd name="connsiteX2" fmla="*/ 7874396 w 8077200"/>
              <a:gd name="connsiteY2" fmla="*/ 0 h 1216800"/>
              <a:gd name="connsiteX3" fmla="*/ 8077200 w 8077200"/>
              <a:gd name="connsiteY3" fmla="*/ 202804 h 1216800"/>
              <a:gd name="connsiteX4" fmla="*/ 8077200 w 8077200"/>
              <a:gd name="connsiteY4" fmla="*/ 1013996 h 1216800"/>
              <a:gd name="connsiteX5" fmla="*/ 7874396 w 8077200"/>
              <a:gd name="connsiteY5" fmla="*/ 1216800 h 1216800"/>
              <a:gd name="connsiteX6" fmla="*/ 202804 w 8077200"/>
              <a:gd name="connsiteY6" fmla="*/ 1216800 h 1216800"/>
              <a:gd name="connsiteX7" fmla="*/ 0 w 8077200"/>
              <a:gd name="connsiteY7" fmla="*/ 1013996 h 1216800"/>
              <a:gd name="connsiteX8" fmla="*/ 0 w 8077200"/>
              <a:gd name="connsiteY8" fmla="*/ 202804 h 121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077200" h="1216800">
                <a:moveTo>
                  <a:pt x="0" y="202804"/>
                </a:moveTo>
                <a:cubicBezTo>
                  <a:pt x="0" y="90798"/>
                  <a:pt x="90798" y="0"/>
                  <a:pt x="202804" y="0"/>
                </a:cubicBezTo>
                <a:lnTo>
                  <a:pt x="7874396" y="0"/>
                </a:lnTo>
                <a:cubicBezTo>
                  <a:pt x="7986402" y="0"/>
                  <a:pt x="8077200" y="90798"/>
                  <a:pt x="8077200" y="202804"/>
                </a:cubicBezTo>
                <a:lnTo>
                  <a:pt x="8077200" y="1013996"/>
                </a:lnTo>
                <a:cubicBezTo>
                  <a:pt x="8077200" y="1126002"/>
                  <a:pt x="7986402" y="1216800"/>
                  <a:pt x="7874396" y="1216800"/>
                </a:cubicBezTo>
                <a:lnTo>
                  <a:pt x="202804" y="1216800"/>
                </a:lnTo>
                <a:cubicBezTo>
                  <a:pt x="90798" y="1216800"/>
                  <a:pt x="0" y="1126002"/>
                  <a:pt x="0" y="1013996"/>
                </a:cubicBezTo>
                <a:lnTo>
                  <a:pt x="0" y="202804"/>
                </a:ln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11799" tIns="211799" rIns="211799" bIns="211799" numCol="1" spcCol="1270" anchor="ctr" anchorCtr="0">
            <a:noAutofit/>
          </a:bodyPr>
          <a:lstStyle>
            <a:defPPr>
              <a:defRPr lang="en-US"/>
            </a:defPPr>
            <a:lvl1pPr marL="0" algn="l" defTabSz="1117728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558864" algn="l" defTabSz="1117728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17728" algn="l" defTabSz="1117728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76591" algn="l" defTabSz="1117728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235455" algn="l" defTabSz="1117728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794319" algn="l" defTabSz="1117728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3353183" algn="l" defTabSz="1117728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912046" algn="l" defTabSz="1117728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4470909" algn="l" defTabSz="1117728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defTabSz="1778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riêng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637EC-8893-46A8-9DEA-B590A4DDF443}" type="slidenum">
              <a:rPr lang="vi-VN" smtClean="0"/>
              <a:pPr/>
              <a:t>6</a:t>
            </a:fld>
            <a:endParaRPr lang="vi-VN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8772" y="1192633"/>
            <a:ext cx="6561528" cy="3848474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637EC-8893-46A8-9DEA-B590A4DDF443}" type="slidenum">
              <a:rPr lang="vi-VN" smtClean="0"/>
              <a:pPr/>
              <a:t>7</a:t>
            </a:fld>
            <a:endParaRPr lang="vi-VN"/>
          </a:p>
        </p:txBody>
      </p:sp>
      <p:sp>
        <p:nvSpPr>
          <p:cNvPr id="14" name="Content Placeholder 2"/>
          <p:cNvSpPr txBox="1">
            <a:spLocks/>
          </p:cNvSpPr>
          <p:nvPr/>
        </p:nvSpPr>
        <p:spPr bwMode="auto">
          <a:xfrm>
            <a:off x="428597" y="639638"/>
            <a:ext cx="8750207" cy="6965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11773" tIns="55886" rIns="111773" bIns="55886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1117728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8864" algn="l" defTabSz="1117728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17728" algn="l" defTabSz="1117728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76591" algn="l" defTabSz="1117728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35455" algn="l" defTabSz="1117728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94319" algn="l" defTabSz="1117728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53183" algn="l" defTabSz="1117728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912046" algn="l" defTabSz="1117728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470909" algn="l" defTabSz="1117728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44027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2800" u="sng" kern="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u="sng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5</a:t>
            </a:r>
            <a:r>
              <a:rPr lang="en-US" sz="2800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2800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800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chung</a:t>
            </a:r>
            <a:r>
              <a:rPr lang="en-US" sz="2800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800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800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chiếu</a:t>
            </a:r>
            <a:r>
              <a:rPr lang="en-US" sz="2800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800" kern="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800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</a:t>
            </a:r>
            <a:r>
              <a:rPr lang="en-US" sz="2800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marL="419148" indent="-419148" defTabSz="944027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2800" kern="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4108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2"/>
          <p:cNvSpPr txBox="1">
            <a:spLocks/>
          </p:cNvSpPr>
          <p:nvPr/>
        </p:nvSpPr>
        <p:spPr bwMode="auto">
          <a:xfrm>
            <a:off x="428597" y="639639"/>
            <a:ext cx="8750207" cy="549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11773" tIns="55886" rIns="111773" bIns="55886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1117728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8864" algn="l" defTabSz="1117728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17728" algn="l" defTabSz="1117728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76591" algn="l" defTabSz="1117728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35455" algn="l" defTabSz="1117728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94319" algn="l" defTabSz="1117728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53183" algn="l" defTabSz="1117728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912046" algn="l" defTabSz="1117728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470909" algn="l" defTabSz="1117728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44027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2800" u="sng" kern="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u="sng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5</a:t>
            </a:r>
            <a:r>
              <a:rPr lang="en-US" sz="2800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2800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800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chung</a:t>
            </a:r>
            <a:r>
              <a:rPr lang="en-US" sz="2800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800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800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chiếu</a:t>
            </a:r>
            <a:r>
              <a:rPr lang="en-US" sz="2800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800" kern="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800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</a:t>
            </a:r>
            <a:r>
              <a:rPr lang="en-US" sz="2800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marL="419148" indent="-419148" defTabSz="944027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2800" kern="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107504" y="1189082"/>
            <a:ext cx="8524056" cy="5870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11773" tIns="55886" rIns="111773" bIns="55886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1117728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8864" algn="l" defTabSz="1117728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17728" algn="l" defTabSz="1117728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76591" algn="l" defTabSz="1117728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35455" algn="l" defTabSz="1117728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94319" algn="l" defTabSz="1117728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53183" algn="l" defTabSz="1117728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912046" algn="l" defTabSz="1117728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470909" algn="l" defTabSz="1117728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778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2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chung</a:t>
            </a:r>
            <a:endParaRPr lang="en-US" sz="3200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defTabSz="1778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200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2057400" y="2135830"/>
            <a:ext cx="4495800" cy="1109078"/>
            <a:chOff x="2514600" y="2114550"/>
            <a:chExt cx="5105400" cy="1109078"/>
          </a:xfrm>
        </p:grpSpPr>
        <p:sp>
          <p:nvSpPr>
            <p:cNvPr id="16" name="Down Arrow 15"/>
            <p:cNvSpPr/>
            <p:nvPr/>
          </p:nvSpPr>
          <p:spPr>
            <a:xfrm>
              <a:off x="4800600" y="2724149"/>
              <a:ext cx="432048" cy="499479"/>
            </a:xfrm>
            <a:prstGeom prst="downArrow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>
                <a:latin typeface="Times New Roman" pitchFamily="18" charset="0"/>
              </a:endParaRPr>
            </a:p>
          </p:txBody>
        </p:sp>
        <p:sp>
          <p:nvSpPr>
            <p:cNvPr id="17" name="Freeform 16"/>
            <p:cNvSpPr/>
            <p:nvPr/>
          </p:nvSpPr>
          <p:spPr>
            <a:xfrm>
              <a:off x="2514600" y="2114550"/>
              <a:ext cx="5105400" cy="622981"/>
            </a:xfrm>
            <a:custGeom>
              <a:avLst/>
              <a:gdLst>
                <a:gd name="connsiteX0" fmla="*/ 0 w 8077200"/>
                <a:gd name="connsiteY0" fmla="*/ 202804 h 1216800"/>
                <a:gd name="connsiteX1" fmla="*/ 202804 w 8077200"/>
                <a:gd name="connsiteY1" fmla="*/ 0 h 1216800"/>
                <a:gd name="connsiteX2" fmla="*/ 7874396 w 8077200"/>
                <a:gd name="connsiteY2" fmla="*/ 0 h 1216800"/>
                <a:gd name="connsiteX3" fmla="*/ 8077200 w 8077200"/>
                <a:gd name="connsiteY3" fmla="*/ 202804 h 1216800"/>
                <a:gd name="connsiteX4" fmla="*/ 8077200 w 8077200"/>
                <a:gd name="connsiteY4" fmla="*/ 1013996 h 1216800"/>
                <a:gd name="connsiteX5" fmla="*/ 7874396 w 8077200"/>
                <a:gd name="connsiteY5" fmla="*/ 1216800 h 1216800"/>
                <a:gd name="connsiteX6" fmla="*/ 202804 w 8077200"/>
                <a:gd name="connsiteY6" fmla="*/ 1216800 h 1216800"/>
                <a:gd name="connsiteX7" fmla="*/ 0 w 8077200"/>
                <a:gd name="connsiteY7" fmla="*/ 1013996 h 1216800"/>
                <a:gd name="connsiteX8" fmla="*/ 0 w 8077200"/>
                <a:gd name="connsiteY8" fmla="*/ 202804 h 1216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077200" h="1216800">
                  <a:moveTo>
                    <a:pt x="0" y="202804"/>
                  </a:moveTo>
                  <a:cubicBezTo>
                    <a:pt x="0" y="90798"/>
                    <a:pt x="90798" y="0"/>
                    <a:pt x="202804" y="0"/>
                  </a:cubicBezTo>
                  <a:lnTo>
                    <a:pt x="7874396" y="0"/>
                  </a:lnTo>
                  <a:cubicBezTo>
                    <a:pt x="7986402" y="0"/>
                    <a:pt x="8077200" y="90798"/>
                    <a:pt x="8077200" y="202804"/>
                  </a:cubicBezTo>
                  <a:lnTo>
                    <a:pt x="8077200" y="1013996"/>
                  </a:lnTo>
                  <a:cubicBezTo>
                    <a:pt x="8077200" y="1126002"/>
                    <a:pt x="7986402" y="1216800"/>
                    <a:pt x="7874396" y="1216800"/>
                  </a:cubicBezTo>
                  <a:lnTo>
                    <a:pt x="202804" y="1216800"/>
                  </a:lnTo>
                  <a:cubicBezTo>
                    <a:pt x="90798" y="1216800"/>
                    <a:pt x="0" y="1126002"/>
                    <a:pt x="0" y="1013996"/>
                  </a:cubicBezTo>
                  <a:lnTo>
                    <a:pt x="0" y="202804"/>
                  </a:lnTo>
                  <a:close/>
                </a:path>
              </a:pathLst>
            </a:cu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spcFirstLastPara="0" vert="horz" wrap="square" lIns="211799" tIns="211799" rIns="211799" bIns="211799" numCol="1" spcCol="1270" anchor="ctr" anchorCtr="0">
              <a:no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290512" lvl="0" algn="ctr" defTabSz="1778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200" dirty="0" smtClean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HOẠT ĐỘNG NHÓM</a:t>
              </a:r>
              <a:endPara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4" name="2phu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 cstate="print"/>
          <a:srcRect t="9646" b="9831"/>
          <a:stretch/>
        </p:blipFill>
        <p:spPr>
          <a:xfrm>
            <a:off x="7033827" y="1955903"/>
            <a:ext cx="1907705" cy="864096"/>
          </a:xfrm>
          <a:prstGeom prst="ellipse">
            <a:avLst/>
          </a:prstGeom>
          <a:ln w="63500" cap="rnd">
            <a:solidFill>
              <a:schemeClr val="accent6">
                <a:lumMod val="50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637EC-8893-46A8-9DEA-B590A4DDF443}" type="slidenum">
              <a:rPr lang="vi-VN" smtClean="0"/>
              <a:pPr/>
              <a:t>8</a:t>
            </a:fld>
            <a:endParaRPr lang="vi-VN"/>
          </a:p>
        </p:txBody>
      </p:sp>
      <p:sp>
        <p:nvSpPr>
          <p:cNvPr id="19" name="Freeform 18"/>
          <p:cNvSpPr/>
          <p:nvPr/>
        </p:nvSpPr>
        <p:spPr>
          <a:xfrm>
            <a:off x="0" y="1656887"/>
            <a:ext cx="1462162" cy="792088"/>
          </a:xfrm>
          <a:custGeom>
            <a:avLst/>
            <a:gdLst>
              <a:gd name="connsiteX0" fmla="*/ 0 w 8077200"/>
              <a:gd name="connsiteY0" fmla="*/ 202804 h 1216800"/>
              <a:gd name="connsiteX1" fmla="*/ 202804 w 8077200"/>
              <a:gd name="connsiteY1" fmla="*/ 0 h 1216800"/>
              <a:gd name="connsiteX2" fmla="*/ 7874396 w 8077200"/>
              <a:gd name="connsiteY2" fmla="*/ 0 h 1216800"/>
              <a:gd name="connsiteX3" fmla="*/ 8077200 w 8077200"/>
              <a:gd name="connsiteY3" fmla="*/ 202804 h 1216800"/>
              <a:gd name="connsiteX4" fmla="*/ 8077200 w 8077200"/>
              <a:gd name="connsiteY4" fmla="*/ 1013996 h 1216800"/>
              <a:gd name="connsiteX5" fmla="*/ 7874396 w 8077200"/>
              <a:gd name="connsiteY5" fmla="*/ 1216800 h 1216800"/>
              <a:gd name="connsiteX6" fmla="*/ 202804 w 8077200"/>
              <a:gd name="connsiteY6" fmla="*/ 1216800 h 1216800"/>
              <a:gd name="connsiteX7" fmla="*/ 0 w 8077200"/>
              <a:gd name="connsiteY7" fmla="*/ 1013996 h 1216800"/>
              <a:gd name="connsiteX8" fmla="*/ 0 w 8077200"/>
              <a:gd name="connsiteY8" fmla="*/ 202804 h 121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077200" h="1216800">
                <a:moveTo>
                  <a:pt x="0" y="202804"/>
                </a:moveTo>
                <a:cubicBezTo>
                  <a:pt x="0" y="90798"/>
                  <a:pt x="90798" y="0"/>
                  <a:pt x="202804" y="0"/>
                </a:cubicBezTo>
                <a:lnTo>
                  <a:pt x="7874396" y="0"/>
                </a:lnTo>
                <a:cubicBezTo>
                  <a:pt x="7986402" y="0"/>
                  <a:pt x="8077200" y="90798"/>
                  <a:pt x="8077200" y="202804"/>
                </a:cubicBezTo>
                <a:lnTo>
                  <a:pt x="8077200" y="1013996"/>
                </a:lnTo>
                <a:cubicBezTo>
                  <a:pt x="8077200" y="1126002"/>
                  <a:pt x="7986402" y="1216800"/>
                  <a:pt x="7874396" y="1216800"/>
                </a:cubicBezTo>
                <a:lnTo>
                  <a:pt x="202804" y="1216800"/>
                </a:lnTo>
                <a:cubicBezTo>
                  <a:pt x="90798" y="1216800"/>
                  <a:pt x="0" y="1126002"/>
                  <a:pt x="0" y="1013996"/>
                </a:cubicBezTo>
                <a:lnTo>
                  <a:pt x="0" y="202804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11799" tIns="211799" rIns="211799" bIns="211799" numCol="1" spcCol="1270" anchor="ctr" anchorCtr="0">
            <a:noAutofit/>
          </a:bodyPr>
          <a:lstStyle>
            <a:defPPr>
              <a:defRPr lang="en-US"/>
            </a:defPPr>
            <a:lvl1pPr marL="0" algn="l" defTabSz="1117728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558864" algn="l" defTabSz="1117728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17728" algn="l" defTabSz="1117728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76591" algn="l" defTabSz="1117728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235455" algn="l" defTabSz="1117728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794319" algn="l" defTabSz="1117728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3353183" algn="l" defTabSz="1117728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912046" algn="l" defTabSz="1117728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4470909" algn="l" defTabSz="1117728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defTabSz="1778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200" u="sng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u="sng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1</a:t>
            </a:r>
            <a:r>
              <a:rPr lang="en-US" sz="32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3200" kern="1200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Freeform 11"/>
          <p:cNvSpPr/>
          <p:nvPr/>
        </p:nvSpPr>
        <p:spPr>
          <a:xfrm>
            <a:off x="304427" y="3306097"/>
            <a:ext cx="8637105" cy="1184139"/>
          </a:xfrm>
          <a:custGeom>
            <a:avLst/>
            <a:gdLst>
              <a:gd name="connsiteX0" fmla="*/ 0 w 8077200"/>
              <a:gd name="connsiteY0" fmla="*/ 202804 h 1216800"/>
              <a:gd name="connsiteX1" fmla="*/ 202804 w 8077200"/>
              <a:gd name="connsiteY1" fmla="*/ 0 h 1216800"/>
              <a:gd name="connsiteX2" fmla="*/ 7874396 w 8077200"/>
              <a:gd name="connsiteY2" fmla="*/ 0 h 1216800"/>
              <a:gd name="connsiteX3" fmla="*/ 8077200 w 8077200"/>
              <a:gd name="connsiteY3" fmla="*/ 202804 h 1216800"/>
              <a:gd name="connsiteX4" fmla="*/ 8077200 w 8077200"/>
              <a:gd name="connsiteY4" fmla="*/ 1013996 h 1216800"/>
              <a:gd name="connsiteX5" fmla="*/ 7874396 w 8077200"/>
              <a:gd name="connsiteY5" fmla="*/ 1216800 h 1216800"/>
              <a:gd name="connsiteX6" fmla="*/ 202804 w 8077200"/>
              <a:gd name="connsiteY6" fmla="*/ 1216800 h 1216800"/>
              <a:gd name="connsiteX7" fmla="*/ 0 w 8077200"/>
              <a:gd name="connsiteY7" fmla="*/ 1013996 h 1216800"/>
              <a:gd name="connsiteX8" fmla="*/ 0 w 8077200"/>
              <a:gd name="connsiteY8" fmla="*/ 202804 h 121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077200" h="1216800">
                <a:moveTo>
                  <a:pt x="0" y="202804"/>
                </a:moveTo>
                <a:cubicBezTo>
                  <a:pt x="0" y="90798"/>
                  <a:pt x="90798" y="0"/>
                  <a:pt x="202804" y="0"/>
                </a:cubicBezTo>
                <a:lnTo>
                  <a:pt x="7874396" y="0"/>
                </a:lnTo>
                <a:cubicBezTo>
                  <a:pt x="7986402" y="0"/>
                  <a:pt x="8077200" y="90798"/>
                  <a:pt x="8077200" y="202804"/>
                </a:cubicBezTo>
                <a:lnTo>
                  <a:pt x="8077200" y="1013996"/>
                </a:lnTo>
                <a:cubicBezTo>
                  <a:pt x="8077200" y="1126002"/>
                  <a:pt x="7986402" y="1216800"/>
                  <a:pt x="7874396" y="1216800"/>
                </a:cubicBezTo>
                <a:lnTo>
                  <a:pt x="202804" y="1216800"/>
                </a:lnTo>
                <a:cubicBezTo>
                  <a:pt x="90798" y="1216800"/>
                  <a:pt x="0" y="1126002"/>
                  <a:pt x="0" y="1013996"/>
                </a:cubicBezTo>
                <a:lnTo>
                  <a:pt x="0" y="202804"/>
                </a:lnTo>
                <a:close/>
              </a:path>
            </a:pathLst>
          </a:custGeom>
          <a:noFill/>
          <a:ln>
            <a:solidFill>
              <a:srgbClr val="0070C0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11799" tIns="211799" rIns="211799" bIns="211799" numCol="1" spcCol="1270" anchor="ctr" anchorCtr="0">
            <a:noAutofit/>
          </a:bodyPr>
          <a:lstStyle>
            <a:defPPr>
              <a:defRPr lang="en-US"/>
            </a:defPPr>
            <a:lvl1pPr marL="0" algn="l" defTabSz="1117728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558864" algn="l" defTabSz="1117728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17728" algn="l" defTabSz="1117728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76591" algn="l" defTabSz="1117728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235455" algn="l" defTabSz="1117728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794319" algn="l" defTabSz="1117728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3353183" algn="l" defTabSz="1117728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912046" algn="l" defTabSz="1117728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4470909" algn="l" defTabSz="1117728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 defTabSz="1778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600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600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600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600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3600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600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tất</a:t>
            </a:r>
            <a:r>
              <a:rPr lang="en-US" sz="3600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3600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3600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3600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chiếu</a:t>
            </a:r>
            <a:r>
              <a:rPr lang="en-US" sz="3600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3600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thao</a:t>
            </a:r>
            <a:r>
              <a:rPr lang="en-US" sz="3600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3600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3600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3600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600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513008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19" grpId="0"/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13"/>
          <p:cNvSpPr/>
          <p:nvPr/>
        </p:nvSpPr>
        <p:spPr>
          <a:xfrm>
            <a:off x="554080" y="2148125"/>
            <a:ext cx="8155084" cy="639649"/>
          </a:xfrm>
          <a:custGeom>
            <a:avLst/>
            <a:gdLst>
              <a:gd name="connsiteX0" fmla="*/ 0 w 8077200"/>
              <a:gd name="connsiteY0" fmla="*/ 202804 h 1216800"/>
              <a:gd name="connsiteX1" fmla="*/ 202804 w 8077200"/>
              <a:gd name="connsiteY1" fmla="*/ 0 h 1216800"/>
              <a:gd name="connsiteX2" fmla="*/ 7874396 w 8077200"/>
              <a:gd name="connsiteY2" fmla="*/ 0 h 1216800"/>
              <a:gd name="connsiteX3" fmla="*/ 8077200 w 8077200"/>
              <a:gd name="connsiteY3" fmla="*/ 202804 h 1216800"/>
              <a:gd name="connsiteX4" fmla="*/ 8077200 w 8077200"/>
              <a:gd name="connsiteY4" fmla="*/ 1013996 h 1216800"/>
              <a:gd name="connsiteX5" fmla="*/ 7874396 w 8077200"/>
              <a:gd name="connsiteY5" fmla="*/ 1216800 h 1216800"/>
              <a:gd name="connsiteX6" fmla="*/ 202804 w 8077200"/>
              <a:gd name="connsiteY6" fmla="*/ 1216800 h 1216800"/>
              <a:gd name="connsiteX7" fmla="*/ 0 w 8077200"/>
              <a:gd name="connsiteY7" fmla="*/ 1013996 h 1216800"/>
              <a:gd name="connsiteX8" fmla="*/ 0 w 8077200"/>
              <a:gd name="connsiteY8" fmla="*/ 202804 h 121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077200" h="1216800">
                <a:moveTo>
                  <a:pt x="0" y="202804"/>
                </a:moveTo>
                <a:cubicBezTo>
                  <a:pt x="0" y="90798"/>
                  <a:pt x="90798" y="0"/>
                  <a:pt x="202804" y="0"/>
                </a:cubicBezTo>
                <a:lnTo>
                  <a:pt x="7874396" y="0"/>
                </a:lnTo>
                <a:cubicBezTo>
                  <a:pt x="7986402" y="0"/>
                  <a:pt x="8077200" y="90798"/>
                  <a:pt x="8077200" y="202804"/>
                </a:cubicBezTo>
                <a:lnTo>
                  <a:pt x="8077200" y="1013996"/>
                </a:lnTo>
                <a:cubicBezTo>
                  <a:pt x="8077200" y="1126002"/>
                  <a:pt x="7986402" y="1216800"/>
                  <a:pt x="7874396" y="1216800"/>
                </a:cubicBezTo>
                <a:lnTo>
                  <a:pt x="202804" y="1216800"/>
                </a:lnTo>
                <a:cubicBezTo>
                  <a:pt x="90798" y="1216800"/>
                  <a:pt x="0" y="1126002"/>
                  <a:pt x="0" y="1013996"/>
                </a:cubicBezTo>
                <a:lnTo>
                  <a:pt x="0" y="202804"/>
                </a:lnTo>
                <a:close/>
              </a:path>
            </a:pathLst>
          </a:cu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11799" tIns="211799" rIns="211799" bIns="211799" numCol="1" spcCol="1270" anchor="ctr" anchorCtr="0">
            <a:noAutofit/>
          </a:bodyPr>
          <a:lstStyle>
            <a:defPPr>
              <a:defRPr lang="en-US"/>
            </a:defPPr>
            <a:lvl1pPr marL="0" algn="l" defTabSz="1117728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558864" algn="l" defTabSz="1117728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17728" algn="l" defTabSz="1117728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76591" algn="l" defTabSz="1117728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235455" algn="l" defTabSz="1117728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794319" algn="l" defTabSz="1117728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3353183" algn="l" defTabSz="1117728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912046" algn="l" defTabSz="1117728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4470909" algn="l" defTabSz="1117728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defTabSz="1778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600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600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600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3600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600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tất</a:t>
            </a:r>
            <a:r>
              <a:rPr lang="en-US" sz="3600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3600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3600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3600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chiếu</a:t>
            </a:r>
            <a:endParaRPr lang="en-US" sz="3600" dirty="0" smtClean="0">
              <a:solidFill>
                <a:srgbClr val="FF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637EC-8893-46A8-9DEA-B590A4DDF443}" type="slidenum">
              <a:rPr lang="vi-VN" smtClean="0"/>
              <a:pPr/>
              <a:t>9</a:t>
            </a:fld>
            <a:endParaRPr lang="vi-VN" dirty="0"/>
          </a:p>
        </p:txBody>
      </p:sp>
      <p:sp>
        <p:nvSpPr>
          <p:cNvPr id="25" name="Freeform 24"/>
          <p:cNvSpPr/>
          <p:nvPr/>
        </p:nvSpPr>
        <p:spPr>
          <a:xfrm>
            <a:off x="-92219" y="1492305"/>
            <a:ext cx="1462162" cy="792088"/>
          </a:xfrm>
          <a:custGeom>
            <a:avLst/>
            <a:gdLst>
              <a:gd name="connsiteX0" fmla="*/ 0 w 8077200"/>
              <a:gd name="connsiteY0" fmla="*/ 202804 h 1216800"/>
              <a:gd name="connsiteX1" fmla="*/ 202804 w 8077200"/>
              <a:gd name="connsiteY1" fmla="*/ 0 h 1216800"/>
              <a:gd name="connsiteX2" fmla="*/ 7874396 w 8077200"/>
              <a:gd name="connsiteY2" fmla="*/ 0 h 1216800"/>
              <a:gd name="connsiteX3" fmla="*/ 8077200 w 8077200"/>
              <a:gd name="connsiteY3" fmla="*/ 202804 h 1216800"/>
              <a:gd name="connsiteX4" fmla="*/ 8077200 w 8077200"/>
              <a:gd name="connsiteY4" fmla="*/ 1013996 h 1216800"/>
              <a:gd name="connsiteX5" fmla="*/ 7874396 w 8077200"/>
              <a:gd name="connsiteY5" fmla="*/ 1216800 h 1216800"/>
              <a:gd name="connsiteX6" fmla="*/ 202804 w 8077200"/>
              <a:gd name="connsiteY6" fmla="*/ 1216800 h 1216800"/>
              <a:gd name="connsiteX7" fmla="*/ 0 w 8077200"/>
              <a:gd name="connsiteY7" fmla="*/ 1013996 h 1216800"/>
              <a:gd name="connsiteX8" fmla="*/ 0 w 8077200"/>
              <a:gd name="connsiteY8" fmla="*/ 202804 h 121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077200" h="1216800">
                <a:moveTo>
                  <a:pt x="0" y="202804"/>
                </a:moveTo>
                <a:cubicBezTo>
                  <a:pt x="0" y="90798"/>
                  <a:pt x="90798" y="0"/>
                  <a:pt x="202804" y="0"/>
                </a:cubicBezTo>
                <a:lnTo>
                  <a:pt x="7874396" y="0"/>
                </a:lnTo>
                <a:cubicBezTo>
                  <a:pt x="7986402" y="0"/>
                  <a:pt x="8077200" y="90798"/>
                  <a:pt x="8077200" y="202804"/>
                </a:cubicBezTo>
                <a:lnTo>
                  <a:pt x="8077200" y="1013996"/>
                </a:lnTo>
                <a:cubicBezTo>
                  <a:pt x="8077200" y="1126002"/>
                  <a:pt x="7986402" y="1216800"/>
                  <a:pt x="7874396" y="1216800"/>
                </a:cubicBezTo>
                <a:lnTo>
                  <a:pt x="202804" y="1216800"/>
                </a:lnTo>
                <a:cubicBezTo>
                  <a:pt x="90798" y="1216800"/>
                  <a:pt x="0" y="1126002"/>
                  <a:pt x="0" y="1013996"/>
                </a:cubicBezTo>
                <a:lnTo>
                  <a:pt x="0" y="202804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11799" tIns="211799" rIns="211799" bIns="211799" numCol="1" spcCol="1270" anchor="ctr" anchorCtr="0">
            <a:noAutofit/>
          </a:bodyPr>
          <a:lstStyle>
            <a:defPPr>
              <a:defRPr lang="en-US"/>
            </a:defPPr>
            <a:lvl1pPr marL="0" algn="l" defTabSz="1117728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558864" algn="l" defTabSz="1117728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17728" algn="l" defTabSz="1117728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76591" algn="l" defTabSz="1117728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235455" algn="l" defTabSz="1117728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794319" algn="l" defTabSz="1117728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3353183" algn="l" defTabSz="1117728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912046" algn="l" defTabSz="1117728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4470909" algn="l" defTabSz="1117728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defTabSz="1778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200" u="sng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u="sng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1</a:t>
            </a:r>
            <a:r>
              <a:rPr lang="en-US" sz="32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3200" kern="1200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Freeform 15"/>
          <p:cNvSpPr/>
          <p:nvPr/>
        </p:nvSpPr>
        <p:spPr>
          <a:xfrm>
            <a:off x="0" y="3116377"/>
            <a:ext cx="3540224" cy="687931"/>
          </a:xfrm>
          <a:custGeom>
            <a:avLst/>
            <a:gdLst>
              <a:gd name="connsiteX0" fmla="*/ 0 w 8077200"/>
              <a:gd name="connsiteY0" fmla="*/ 202804 h 1216800"/>
              <a:gd name="connsiteX1" fmla="*/ 202804 w 8077200"/>
              <a:gd name="connsiteY1" fmla="*/ 0 h 1216800"/>
              <a:gd name="connsiteX2" fmla="*/ 7874396 w 8077200"/>
              <a:gd name="connsiteY2" fmla="*/ 0 h 1216800"/>
              <a:gd name="connsiteX3" fmla="*/ 8077200 w 8077200"/>
              <a:gd name="connsiteY3" fmla="*/ 202804 h 1216800"/>
              <a:gd name="connsiteX4" fmla="*/ 8077200 w 8077200"/>
              <a:gd name="connsiteY4" fmla="*/ 1013996 h 1216800"/>
              <a:gd name="connsiteX5" fmla="*/ 7874396 w 8077200"/>
              <a:gd name="connsiteY5" fmla="*/ 1216800 h 1216800"/>
              <a:gd name="connsiteX6" fmla="*/ 202804 w 8077200"/>
              <a:gd name="connsiteY6" fmla="*/ 1216800 h 1216800"/>
              <a:gd name="connsiteX7" fmla="*/ 0 w 8077200"/>
              <a:gd name="connsiteY7" fmla="*/ 1013996 h 1216800"/>
              <a:gd name="connsiteX8" fmla="*/ 0 w 8077200"/>
              <a:gd name="connsiteY8" fmla="*/ 202804 h 121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077200" h="1216800">
                <a:moveTo>
                  <a:pt x="0" y="202804"/>
                </a:moveTo>
                <a:cubicBezTo>
                  <a:pt x="0" y="90798"/>
                  <a:pt x="90798" y="0"/>
                  <a:pt x="202804" y="0"/>
                </a:cubicBezTo>
                <a:lnTo>
                  <a:pt x="7874396" y="0"/>
                </a:lnTo>
                <a:cubicBezTo>
                  <a:pt x="7986402" y="0"/>
                  <a:pt x="8077200" y="90798"/>
                  <a:pt x="8077200" y="202804"/>
                </a:cubicBezTo>
                <a:lnTo>
                  <a:pt x="8077200" y="1013996"/>
                </a:lnTo>
                <a:cubicBezTo>
                  <a:pt x="8077200" y="1126002"/>
                  <a:pt x="7986402" y="1216800"/>
                  <a:pt x="7874396" y="1216800"/>
                </a:cubicBezTo>
                <a:lnTo>
                  <a:pt x="202804" y="1216800"/>
                </a:lnTo>
                <a:cubicBezTo>
                  <a:pt x="90798" y="1216800"/>
                  <a:pt x="0" y="1126002"/>
                  <a:pt x="0" y="1013996"/>
                </a:cubicBezTo>
                <a:lnTo>
                  <a:pt x="0" y="202804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11799" tIns="211799" rIns="211799" bIns="211799" numCol="1" spcCol="1270" anchor="ctr" anchorCtr="0">
            <a:noAutofit/>
          </a:bodyPr>
          <a:lstStyle>
            <a:defPPr>
              <a:defRPr lang="en-US"/>
            </a:defPPr>
            <a:lvl1pPr marL="0" algn="l" defTabSz="1117728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558864" algn="l" defTabSz="1117728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17728" algn="l" defTabSz="1117728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76591" algn="l" defTabSz="1117728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235455" algn="l" defTabSz="1117728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794319" algn="l" defTabSz="1117728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3353183" algn="l" defTabSz="1117728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912046" algn="l" defTabSz="1117728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4470909" algn="l" defTabSz="1117728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just" defTabSz="1778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6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Nháy</a:t>
            </a:r>
            <a:r>
              <a:rPr lang="en-US" sz="36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thẻ</a:t>
            </a:r>
            <a:r>
              <a:rPr lang="en-US" sz="36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Insert</a:t>
            </a:r>
          </a:p>
        </p:txBody>
      </p:sp>
      <p:sp>
        <p:nvSpPr>
          <p:cNvPr id="30" name="Freeform 29"/>
          <p:cNvSpPr/>
          <p:nvPr/>
        </p:nvSpPr>
        <p:spPr>
          <a:xfrm>
            <a:off x="3885338" y="3118761"/>
            <a:ext cx="4392488" cy="687931"/>
          </a:xfrm>
          <a:custGeom>
            <a:avLst/>
            <a:gdLst>
              <a:gd name="connsiteX0" fmla="*/ 0 w 8077200"/>
              <a:gd name="connsiteY0" fmla="*/ 202804 h 1216800"/>
              <a:gd name="connsiteX1" fmla="*/ 202804 w 8077200"/>
              <a:gd name="connsiteY1" fmla="*/ 0 h 1216800"/>
              <a:gd name="connsiteX2" fmla="*/ 7874396 w 8077200"/>
              <a:gd name="connsiteY2" fmla="*/ 0 h 1216800"/>
              <a:gd name="connsiteX3" fmla="*/ 8077200 w 8077200"/>
              <a:gd name="connsiteY3" fmla="*/ 202804 h 1216800"/>
              <a:gd name="connsiteX4" fmla="*/ 8077200 w 8077200"/>
              <a:gd name="connsiteY4" fmla="*/ 1013996 h 1216800"/>
              <a:gd name="connsiteX5" fmla="*/ 7874396 w 8077200"/>
              <a:gd name="connsiteY5" fmla="*/ 1216800 h 1216800"/>
              <a:gd name="connsiteX6" fmla="*/ 202804 w 8077200"/>
              <a:gd name="connsiteY6" fmla="*/ 1216800 h 1216800"/>
              <a:gd name="connsiteX7" fmla="*/ 0 w 8077200"/>
              <a:gd name="connsiteY7" fmla="*/ 1013996 h 1216800"/>
              <a:gd name="connsiteX8" fmla="*/ 0 w 8077200"/>
              <a:gd name="connsiteY8" fmla="*/ 202804 h 121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077200" h="1216800">
                <a:moveTo>
                  <a:pt x="0" y="202804"/>
                </a:moveTo>
                <a:cubicBezTo>
                  <a:pt x="0" y="90798"/>
                  <a:pt x="90798" y="0"/>
                  <a:pt x="202804" y="0"/>
                </a:cubicBezTo>
                <a:lnTo>
                  <a:pt x="7874396" y="0"/>
                </a:lnTo>
                <a:cubicBezTo>
                  <a:pt x="7986402" y="0"/>
                  <a:pt x="8077200" y="90798"/>
                  <a:pt x="8077200" y="202804"/>
                </a:cubicBezTo>
                <a:lnTo>
                  <a:pt x="8077200" y="1013996"/>
                </a:lnTo>
                <a:cubicBezTo>
                  <a:pt x="8077200" y="1126002"/>
                  <a:pt x="7986402" y="1216800"/>
                  <a:pt x="7874396" y="1216800"/>
                </a:cubicBezTo>
                <a:lnTo>
                  <a:pt x="202804" y="1216800"/>
                </a:lnTo>
                <a:cubicBezTo>
                  <a:pt x="90798" y="1216800"/>
                  <a:pt x="0" y="1126002"/>
                  <a:pt x="0" y="1013996"/>
                </a:cubicBezTo>
                <a:lnTo>
                  <a:pt x="0" y="202804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11799" tIns="211799" rIns="211799" bIns="211799" numCol="1" spcCol="1270" anchor="ctr" anchorCtr="0">
            <a:noAutofit/>
          </a:bodyPr>
          <a:lstStyle>
            <a:defPPr>
              <a:defRPr lang="en-US"/>
            </a:defPPr>
            <a:lvl1pPr marL="0" algn="l" defTabSz="1117728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558864" algn="l" defTabSz="1117728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17728" algn="l" defTabSz="1117728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76591" algn="l" defTabSz="1117728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235455" algn="l" defTabSz="1117728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794319" algn="l" defTabSz="1117728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3353183" algn="l" defTabSz="1117728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912046" algn="l" defTabSz="1117728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4470909" algn="l" defTabSz="1117728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just" defTabSz="1778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6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36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Slide Number</a:t>
            </a:r>
          </a:p>
        </p:txBody>
      </p:sp>
      <p:sp>
        <p:nvSpPr>
          <p:cNvPr id="17" name="Right Arrow 16"/>
          <p:cNvSpPr/>
          <p:nvPr/>
        </p:nvSpPr>
        <p:spPr>
          <a:xfrm>
            <a:off x="3507617" y="3379205"/>
            <a:ext cx="373596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Freeform 30"/>
          <p:cNvSpPr/>
          <p:nvPr/>
        </p:nvSpPr>
        <p:spPr>
          <a:xfrm>
            <a:off x="-9670" y="3948361"/>
            <a:ext cx="5653473" cy="687931"/>
          </a:xfrm>
          <a:custGeom>
            <a:avLst/>
            <a:gdLst>
              <a:gd name="connsiteX0" fmla="*/ 0 w 8077200"/>
              <a:gd name="connsiteY0" fmla="*/ 202804 h 1216800"/>
              <a:gd name="connsiteX1" fmla="*/ 202804 w 8077200"/>
              <a:gd name="connsiteY1" fmla="*/ 0 h 1216800"/>
              <a:gd name="connsiteX2" fmla="*/ 7874396 w 8077200"/>
              <a:gd name="connsiteY2" fmla="*/ 0 h 1216800"/>
              <a:gd name="connsiteX3" fmla="*/ 8077200 w 8077200"/>
              <a:gd name="connsiteY3" fmla="*/ 202804 h 1216800"/>
              <a:gd name="connsiteX4" fmla="*/ 8077200 w 8077200"/>
              <a:gd name="connsiteY4" fmla="*/ 1013996 h 1216800"/>
              <a:gd name="connsiteX5" fmla="*/ 7874396 w 8077200"/>
              <a:gd name="connsiteY5" fmla="*/ 1216800 h 1216800"/>
              <a:gd name="connsiteX6" fmla="*/ 202804 w 8077200"/>
              <a:gd name="connsiteY6" fmla="*/ 1216800 h 1216800"/>
              <a:gd name="connsiteX7" fmla="*/ 0 w 8077200"/>
              <a:gd name="connsiteY7" fmla="*/ 1013996 h 1216800"/>
              <a:gd name="connsiteX8" fmla="*/ 0 w 8077200"/>
              <a:gd name="connsiteY8" fmla="*/ 202804 h 121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077200" h="1216800">
                <a:moveTo>
                  <a:pt x="0" y="202804"/>
                </a:moveTo>
                <a:cubicBezTo>
                  <a:pt x="0" y="90798"/>
                  <a:pt x="90798" y="0"/>
                  <a:pt x="202804" y="0"/>
                </a:cubicBezTo>
                <a:lnTo>
                  <a:pt x="7874396" y="0"/>
                </a:lnTo>
                <a:cubicBezTo>
                  <a:pt x="7986402" y="0"/>
                  <a:pt x="8077200" y="90798"/>
                  <a:pt x="8077200" y="202804"/>
                </a:cubicBezTo>
                <a:lnTo>
                  <a:pt x="8077200" y="1013996"/>
                </a:lnTo>
                <a:cubicBezTo>
                  <a:pt x="8077200" y="1126002"/>
                  <a:pt x="7986402" y="1216800"/>
                  <a:pt x="7874396" y="1216800"/>
                </a:cubicBezTo>
                <a:lnTo>
                  <a:pt x="202804" y="1216800"/>
                </a:lnTo>
                <a:cubicBezTo>
                  <a:pt x="90798" y="1216800"/>
                  <a:pt x="0" y="1126002"/>
                  <a:pt x="0" y="1013996"/>
                </a:cubicBezTo>
                <a:lnTo>
                  <a:pt x="0" y="202804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11799" tIns="211799" rIns="211799" bIns="211799" numCol="1" spcCol="1270" anchor="ctr" anchorCtr="0">
            <a:noAutofit/>
          </a:bodyPr>
          <a:lstStyle>
            <a:defPPr>
              <a:defRPr lang="en-US"/>
            </a:defPPr>
            <a:lvl1pPr marL="0" algn="l" defTabSz="1117728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558864" algn="l" defTabSz="1117728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17728" algn="l" defTabSz="1117728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76591" algn="l" defTabSz="1117728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235455" algn="l" defTabSz="1117728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794319" algn="l" defTabSz="1117728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3353183" algn="l" defTabSz="1117728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912046" algn="l" defTabSz="1117728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4470909" algn="l" defTabSz="1117728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just" defTabSz="1778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6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Nháy</a:t>
            </a:r>
            <a:r>
              <a:rPr lang="en-US" sz="36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36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ô </a:t>
            </a:r>
            <a:r>
              <a:rPr lang="en-US" sz="36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Slide number</a:t>
            </a:r>
          </a:p>
        </p:txBody>
      </p:sp>
      <p:sp>
        <p:nvSpPr>
          <p:cNvPr id="32" name="Right Arrow 31"/>
          <p:cNvSpPr/>
          <p:nvPr/>
        </p:nvSpPr>
        <p:spPr>
          <a:xfrm>
            <a:off x="8091028" y="3377890"/>
            <a:ext cx="373596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ight Arrow 32"/>
          <p:cNvSpPr/>
          <p:nvPr/>
        </p:nvSpPr>
        <p:spPr>
          <a:xfrm>
            <a:off x="5489096" y="4235718"/>
            <a:ext cx="373596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Freeform 33"/>
          <p:cNvSpPr/>
          <p:nvPr/>
        </p:nvSpPr>
        <p:spPr>
          <a:xfrm>
            <a:off x="5925716" y="3943012"/>
            <a:ext cx="3388568" cy="687931"/>
          </a:xfrm>
          <a:custGeom>
            <a:avLst/>
            <a:gdLst>
              <a:gd name="connsiteX0" fmla="*/ 0 w 8077200"/>
              <a:gd name="connsiteY0" fmla="*/ 202804 h 1216800"/>
              <a:gd name="connsiteX1" fmla="*/ 202804 w 8077200"/>
              <a:gd name="connsiteY1" fmla="*/ 0 h 1216800"/>
              <a:gd name="connsiteX2" fmla="*/ 7874396 w 8077200"/>
              <a:gd name="connsiteY2" fmla="*/ 0 h 1216800"/>
              <a:gd name="connsiteX3" fmla="*/ 8077200 w 8077200"/>
              <a:gd name="connsiteY3" fmla="*/ 202804 h 1216800"/>
              <a:gd name="connsiteX4" fmla="*/ 8077200 w 8077200"/>
              <a:gd name="connsiteY4" fmla="*/ 1013996 h 1216800"/>
              <a:gd name="connsiteX5" fmla="*/ 7874396 w 8077200"/>
              <a:gd name="connsiteY5" fmla="*/ 1216800 h 1216800"/>
              <a:gd name="connsiteX6" fmla="*/ 202804 w 8077200"/>
              <a:gd name="connsiteY6" fmla="*/ 1216800 h 1216800"/>
              <a:gd name="connsiteX7" fmla="*/ 0 w 8077200"/>
              <a:gd name="connsiteY7" fmla="*/ 1013996 h 1216800"/>
              <a:gd name="connsiteX8" fmla="*/ 0 w 8077200"/>
              <a:gd name="connsiteY8" fmla="*/ 202804 h 121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077200" h="1216800">
                <a:moveTo>
                  <a:pt x="0" y="202804"/>
                </a:moveTo>
                <a:cubicBezTo>
                  <a:pt x="0" y="90798"/>
                  <a:pt x="90798" y="0"/>
                  <a:pt x="202804" y="0"/>
                </a:cubicBezTo>
                <a:lnTo>
                  <a:pt x="7874396" y="0"/>
                </a:lnTo>
                <a:cubicBezTo>
                  <a:pt x="7986402" y="0"/>
                  <a:pt x="8077200" y="90798"/>
                  <a:pt x="8077200" y="202804"/>
                </a:cubicBezTo>
                <a:lnTo>
                  <a:pt x="8077200" y="1013996"/>
                </a:lnTo>
                <a:cubicBezTo>
                  <a:pt x="8077200" y="1126002"/>
                  <a:pt x="7986402" y="1216800"/>
                  <a:pt x="7874396" y="1216800"/>
                </a:cubicBezTo>
                <a:lnTo>
                  <a:pt x="202804" y="1216800"/>
                </a:lnTo>
                <a:cubicBezTo>
                  <a:pt x="90798" y="1216800"/>
                  <a:pt x="0" y="1126002"/>
                  <a:pt x="0" y="1013996"/>
                </a:cubicBezTo>
                <a:lnTo>
                  <a:pt x="0" y="202804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11799" tIns="211799" rIns="211799" bIns="211799" numCol="1" spcCol="1270" anchor="ctr" anchorCtr="0">
            <a:noAutofit/>
          </a:bodyPr>
          <a:lstStyle>
            <a:defPPr>
              <a:defRPr lang="en-US"/>
            </a:defPPr>
            <a:lvl1pPr marL="0" algn="l" defTabSz="1117728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558864" algn="l" defTabSz="1117728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17728" algn="l" defTabSz="1117728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76591" algn="l" defTabSz="1117728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235455" algn="l" defTabSz="1117728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794319" algn="l" defTabSz="1117728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3353183" algn="l" defTabSz="1117728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912046" algn="l" defTabSz="1117728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4470909" algn="l" defTabSz="1117728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just" defTabSz="1778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6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Apply to All</a:t>
            </a:r>
          </a:p>
        </p:txBody>
      </p:sp>
      <p:sp>
        <p:nvSpPr>
          <p:cNvPr id="35" name="Content Placeholder 2"/>
          <p:cNvSpPr txBox="1">
            <a:spLocks/>
          </p:cNvSpPr>
          <p:nvPr/>
        </p:nvSpPr>
        <p:spPr bwMode="auto">
          <a:xfrm>
            <a:off x="428597" y="639638"/>
            <a:ext cx="8750207" cy="6965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11773" tIns="55886" rIns="111773" bIns="55886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1117728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8864" algn="l" defTabSz="1117728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17728" algn="l" defTabSz="1117728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76591" algn="l" defTabSz="1117728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35455" algn="l" defTabSz="1117728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94319" algn="l" defTabSz="1117728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53183" algn="l" defTabSz="1117728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912046" algn="l" defTabSz="1117728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470909" algn="l" defTabSz="1117728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44027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2800" u="sng" kern="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u="sng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5</a:t>
            </a:r>
            <a:r>
              <a:rPr lang="en-US" sz="2800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2800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800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chung</a:t>
            </a:r>
            <a:r>
              <a:rPr lang="en-US" sz="2800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800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800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chiếu</a:t>
            </a:r>
            <a:r>
              <a:rPr lang="en-US" sz="2800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800" kern="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800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</a:t>
            </a:r>
            <a:r>
              <a:rPr lang="en-US" sz="2800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marL="419148" indent="-419148" defTabSz="944027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2800" kern="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Content Placeholder 2"/>
          <p:cNvSpPr txBox="1">
            <a:spLocks/>
          </p:cNvSpPr>
          <p:nvPr/>
        </p:nvSpPr>
        <p:spPr bwMode="auto">
          <a:xfrm>
            <a:off x="107504" y="1189082"/>
            <a:ext cx="8524056" cy="5870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11773" tIns="55886" rIns="111773" bIns="55886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1117728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8864" algn="l" defTabSz="1117728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17728" algn="l" defTabSz="1117728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76591" algn="l" defTabSz="1117728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35455" algn="l" defTabSz="1117728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94319" algn="l" defTabSz="1117728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53183" algn="l" defTabSz="1117728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912046" algn="l" defTabSz="1117728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470909" algn="l" defTabSz="1117728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778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2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chung</a:t>
            </a:r>
            <a:endParaRPr lang="en-US" sz="3200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defTabSz="1778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200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9375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30" grpId="0"/>
      <p:bldP spid="17" grpId="0" animBg="1"/>
      <p:bldP spid="31" grpId="0"/>
      <p:bldP spid="32" grpId="0" animBg="1"/>
      <p:bldP spid="33" grpId="0" animBg="1"/>
      <p:bldP spid="3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2834</TotalTime>
  <Words>1140</Words>
  <Application>Microsoft Office PowerPoint</Application>
  <PresentationFormat>On-screen Show (16:9)</PresentationFormat>
  <Paragraphs>166</Paragraphs>
  <Slides>23</Slides>
  <Notes>8</Notes>
  <HiddenSlides>3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30" baseType="lpstr">
      <vt:lpstr>Arial</vt:lpstr>
      <vt:lpstr>Calibri</vt:lpstr>
      <vt:lpstr>Symbol</vt:lpstr>
      <vt:lpstr>Times New Roman</vt:lpstr>
      <vt:lpstr>Wingdings</vt:lpstr>
      <vt:lpstr>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FPT</dc:creator>
  <cp:lastModifiedBy>HangNguyen</cp:lastModifiedBy>
  <cp:revision>494</cp:revision>
  <dcterms:created xsi:type="dcterms:W3CDTF">2018-10-12T00:28:01Z</dcterms:created>
  <dcterms:modified xsi:type="dcterms:W3CDTF">2021-08-30T09:48:00Z</dcterms:modified>
</cp:coreProperties>
</file>