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90" r:id="rId2"/>
    <p:sldId id="270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280" r:id="rId14"/>
    <p:sldId id="283" r:id="rId15"/>
    <p:sldId id="284" r:id="rId16"/>
    <p:sldId id="282" r:id="rId17"/>
    <p:sldId id="285" r:id="rId18"/>
    <p:sldId id="286" r:id="rId19"/>
    <p:sldId id="287" r:id="rId20"/>
    <p:sldId id="288" r:id="rId21"/>
    <p:sldId id="344" r:id="rId22"/>
  </p:sldIdLst>
  <p:sldSz cx="12192000" cy="6858000"/>
  <p:notesSz cx="6858000" cy="9144000"/>
  <p:embeddedFontLst>
    <p:embeddedFont>
      <p:font typeface=".VnCooperH" panose="020B7200000000000000" pitchFamily="34" charset="0"/>
      <p:regular r:id="rId24"/>
    </p:embeddedFont>
    <p:embeddedFont>
      <p:font typeface="Arial Black" panose="020B0A04020102020204" pitchFamily="34" charset="0"/>
      <p:bold r:id="rId25"/>
    </p:embeddedFont>
    <p:embeddedFont>
      <p:font typeface="Bookman Old Style" panose="02050604050505020204" pitchFamily="18" charset="0"/>
      <p:regular r:id="rId26"/>
      <p:bold r:id="rId27"/>
      <p:italic r:id="rId28"/>
      <p:boldItalic r:id="rId29"/>
    </p:embeddedFont>
    <p:embeddedFont>
      <p:font typeface="Britannic Bold" panose="020B0903060703020204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Elephant" panose="02020904090505020303" pitchFamily="18" charset="0"/>
      <p:regular r:id="rId37"/>
      <p:italic r:id="rId38"/>
    </p:embeddedFont>
    <p:embeddedFont>
      <p:font typeface="Harrington" panose="04040505050A02020702" pitchFamily="82" charset="0"/>
      <p:regular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FF"/>
    <a:srgbClr val="DAF3FF"/>
    <a:srgbClr val="0066FF"/>
    <a:srgbClr val="00C49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6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B87A7-C8C0-4BFE-A1E1-4072C0D64319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50F5F-2195-47F5-A24C-70909271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1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04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27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7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35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96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33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27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06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01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6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74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7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081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9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91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27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70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9115" y="-68368"/>
            <a:ext cx="12473497" cy="70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7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6" r:id="rId6"/>
    <p:sldLayoutId id="214748365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9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9.xml"/><Relationship Id="rId18" Type="http://schemas.openxmlformats.org/officeDocument/2006/relationships/slide" Target="slide13.xm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slide" Target="slide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6" Type="http://schemas.openxmlformats.org/officeDocument/2006/relationships/slide" Target="slide12.xml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2.png"/><Relationship Id="rId15" Type="http://schemas.openxmlformats.org/officeDocument/2006/relationships/slide" Target="slide11.xml"/><Relationship Id="rId10" Type="http://schemas.openxmlformats.org/officeDocument/2006/relationships/slide" Target="slide6.xml"/><Relationship Id="rId19" Type="http://schemas.openxmlformats.org/officeDocument/2006/relationships/image" Target="../media/image6.jpg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478655" y="1124871"/>
            <a:ext cx="20120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Unit 9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1323957" y="4598811"/>
            <a:ext cx="2755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Lesson 3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148787" y="1561360"/>
            <a:ext cx="9940724" cy="2786156"/>
          </a:xfrm>
          <a:prstGeom prst="rect">
            <a:avLst/>
          </a:prstGeom>
          <a:noFill/>
        </p:spPr>
        <p:txBody>
          <a:bodyPr wrap="non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6000">
                <a:ln>
                  <a:solidFill>
                    <a:schemeClr val="bg1"/>
                  </a:solidFill>
                </a:ln>
                <a:solidFill>
                  <a:srgbClr val="FF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CooperH" panose="020B7200000000000000" pitchFamily="34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24640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631410" y="2172662"/>
            <a:ext cx="5347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___ she doing?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l="51477" t="51441" r="375" b="15780"/>
          <a:stretch/>
        </p:blipFill>
        <p:spPr>
          <a:xfrm>
            <a:off x="2272789" y="3732645"/>
            <a:ext cx="4144710" cy="19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7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latin typeface="Arial" panose="020B0604020202020204" pitchFamily="34" charset="0"/>
                  <a:cs typeface="Arial" panose="020B0604020202020204" pitchFamily="34" charset="0"/>
                </a:rPr>
                <a:t>are</a:t>
              </a:r>
              <a:endParaRPr lang="en-US" sz="5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23753" y="3826998"/>
            <a:ext cx="5347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I’m playing football with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my friends.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00234" y="2920020"/>
            <a:ext cx="5347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What _____ you doing?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7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I’m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42313" y="2677437"/>
            <a:ext cx="5347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______ taking photos.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35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3133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22222E-6 L 0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996321" y="36651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18" y="2432988"/>
            <a:ext cx="371888" cy="365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09" y="1954121"/>
            <a:ext cx="10603633" cy="2722052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18" y="3904949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5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1075648" y="401926"/>
            <a:ext cx="54649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tick. Then write and say aloud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229" y="1092050"/>
            <a:ext cx="9118258" cy="5316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9276" y="573519"/>
            <a:ext cx="2419109" cy="1882873"/>
          </a:xfrm>
          <a:prstGeom prst="rect">
            <a:avLst/>
          </a:prstGeom>
        </p:spPr>
      </p:pic>
      <p:pic>
        <p:nvPicPr>
          <p:cNvPr id="7" name="Msphamsound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8898" y="1164036"/>
            <a:ext cx="365792" cy="371888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8898" y="2546787"/>
            <a:ext cx="365792" cy="371888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8927" y="3962993"/>
            <a:ext cx="365792" cy="371888"/>
          </a:xfrm>
          <a:prstGeom prst="rect">
            <a:avLst/>
          </a:prstGeom>
        </p:spPr>
      </p:pic>
      <p:pic>
        <p:nvPicPr>
          <p:cNvPr id="11" name="Msphamsound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8927" y="5345744"/>
            <a:ext cx="365792" cy="371888"/>
          </a:xfrm>
          <a:prstGeom prst="rect">
            <a:avLst/>
          </a:prstGeom>
        </p:spPr>
      </p:pic>
      <p:pic>
        <p:nvPicPr>
          <p:cNvPr id="12" name="Msphamsound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62469" y="5910146"/>
            <a:ext cx="483786" cy="49184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341756" y="1694216"/>
            <a:ext cx="535258" cy="524107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41756" y="3121572"/>
            <a:ext cx="535258" cy="524107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341756" y="4502943"/>
            <a:ext cx="535258" cy="524107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705493" y="5872394"/>
            <a:ext cx="535258" cy="524107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1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3 - 2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3 - 2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3 - 2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9 What are they doing- - Lesson 3 - 2 Listen and tick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9 What are they doing- - Lesson 3 - 2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107452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4 - Unit 9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6006" y="1191154"/>
            <a:ext cx="8528091" cy="4797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085" y="894366"/>
            <a:ext cx="10729724" cy="5566274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850085" y="378509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14CEA5EC-4295-400C-B30C-2E2FB6465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1651" y="728703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8B6B4F6E-E27D-4B67-B9E0-E4F0216899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3423" y="68298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519742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1080158" y="474498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61" y="975756"/>
            <a:ext cx="11144860" cy="5514254"/>
          </a:xfrm>
          <a:prstGeom prst="roundRect">
            <a:avLst>
              <a:gd name="adj" fmla="val 9403"/>
            </a:avLst>
          </a:prstGeom>
        </p:spPr>
      </p:pic>
      <p:pic>
        <p:nvPicPr>
          <p:cNvPr id="7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231" y="3382058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231" y="3994517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231" y="4587032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555" y="5197802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231" y="5825353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73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.sachmem.vn/public/images/TA4T1SHS/U9-L3-5-1-rfslizefjimlozx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845" y="613672"/>
            <a:ext cx="7888830" cy="36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45168" y="402042"/>
            <a:ext cx="3253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the picture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636" y="4293554"/>
            <a:ext cx="9429854" cy="2311953"/>
          </a:xfrm>
          <a:prstGeom prst="rect">
            <a:avLst/>
          </a:prstGeom>
        </p:spPr>
      </p:pic>
      <p:sp>
        <p:nvSpPr>
          <p:cNvPr id="5" name="Mspham-0936082789"/>
          <p:cNvSpPr/>
          <p:nvPr/>
        </p:nvSpPr>
        <p:spPr>
          <a:xfrm>
            <a:off x="4298174" y="4897120"/>
            <a:ext cx="5313185" cy="552410"/>
          </a:xfrm>
          <a:prstGeom prst="roundRect">
            <a:avLst>
              <a:gd name="adj" fmla="val 38965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___________________________________________</a:t>
            </a:r>
          </a:p>
        </p:txBody>
      </p:sp>
      <p:sp>
        <p:nvSpPr>
          <p:cNvPr id="6" name="Mspham-0936082789"/>
          <p:cNvSpPr/>
          <p:nvPr/>
        </p:nvSpPr>
        <p:spPr>
          <a:xfrm>
            <a:off x="4049209" y="5501745"/>
            <a:ext cx="3032311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________________________</a:t>
            </a:r>
          </a:p>
        </p:txBody>
      </p:sp>
      <p:sp>
        <p:nvSpPr>
          <p:cNvPr id="7" name="Mspham-0936082789"/>
          <p:cNvSpPr/>
          <p:nvPr/>
        </p:nvSpPr>
        <p:spPr>
          <a:xfrm>
            <a:off x="7859209" y="5501745"/>
            <a:ext cx="2920551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</a:t>
            </a:r>
          </a:p>
        </p:txBody>
      </p:sp>
      <p:sp>
        <p:nvSpPr>
          <p:cNvPr id="8" name="Mspham-0936082789"/>
          <p:cNvSpPr/>
          <p:nvPr/>
        </p:nvSpPr>
        <p:spPr>
          <a:xfrm>
            <a:off x="4105089" y="6053096"/>
            <a:ext cx="2620832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</a:t>
            </a:r>
          </a:p>
        </p:txBody>
      </p:sp>
      <p:sp>
        <p:nvSpPr>
          <p:cNvPr id="9" name="Mspham-0936082789"/>
          <p:cNvSpPr/>
          <p:nvPr/>
        </p:nvSpPr>
        <p:spPr>
          <a:xfrm>
            <a:off x="7591449" y="6046142"/>
            <a:ext cx="2964792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9636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8376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1032864" y="377519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1477" y="853944"/>
            <a:ext cx="9340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photo of your family. Then tell the class what your family members are doing in the photo.</a:t>
            </a:r>
            <a:endParaRPr lang="en-US" sz="240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62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106" t="4432"/>
          <a:stretch/>
        </p:blipFill>
        <p:spPr>
          <a:xfrm>
            <a:off x="-83128" y="-103909"/>
            <a:ext cx="12275127" cy="6962409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ant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mouse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elephant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dog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fish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iguana</a:t>
            </a:r>
          </a:p>
        </p:txBody>
      </p:sp>
      <p:sp>
        <p:nvSpPr>
          <p:cNvPr id="85" name="Rectangle 84"/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hen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pet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tronto"/>
          <p:cNvSpPr/>
          <p:nvPr/>
        </p:nvSpPr>
        <p:spPr>
          <a:xfrm>
            <a:off x="3078536" y="123396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xto"/>
          <p:cNvSpPr/>
          <p:nvPr/>
        </p:nvSpPr>
        <p:spPr>
          <a:xfrm>
            <a:off x="3000044" y="114351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ronto"/>
          <p:cNvSpPr/>
          <p:nvPr/>
        </p:nvSpPr>
        <p:spPr>
          <a:xfrm>
            <a:off x="4911499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xto"/>
          <p:cNvSpPr/>
          <p:nvPr/>
        </p:nvSpPr>
        <p:spPr>
          <a:xfrm>
            <a:off x="4833007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ronto"/>
          <p:cNvSpPr/>
          <p:nvPr/>
        </p:nvSpPr>
        <p:spPr>
          <a:xfrm>
            <a:off x="6742912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xto"/>
          <p:cNvSpPr/>
          <p:nvPr/>
        </p:nvSpPr>
        <p:spPr>
          <a:xfrm>
            <a:off x="6664420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ronto"/>
          <p:cNvSpPr/>
          <p:nvPr/>
        </p:nvSpPr>
        <p:spPr>
          <a:xfrm>
            <a:off x="3078536" y="308291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xto"/>
          <p:cNvSpPr/>
          <p:nvPr/>
        </p:nvSpPr>
        <p:spPr>
          <a:xfrm>
            <a:off x="3000044" y="299246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ronto"/>
          <p:cNvSpPr/>
          <p:nvPr/>
        </p:nvSpPr>
        <p:spPr>
          <a:xfrm>
            <a:off x="4911499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xto"/>
          <p:cNvSpPr/>
          <p:nvPr/>
        </p:nvSpPr>
        <p:spPr>
          <a:xfrm>
            <a:off x="4833007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ronto"/>
          <p:cNvSpPr/>
          <p:nvPr/>
        </p:nvSpPr>
        <p:spPr>
          <a:xfrm>
            <a:off x="6742912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xto"/>
          <p:cNvSpPr/>
          <p:nvPr/>
        </p:nvSpPr>
        <p:spPr>
          <a:xfrm>
            <a:off x="6664420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ronto"/>
          <p:cNvSpPr/>
          <p:nvPr/>
        </p:nvSpPr>
        <p:spPr>
          <a:xfrm>
            <a:off x="3078536" y="4913905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xto"/>
          <p:cNvSpPr/>
          <p:nvPr/>
        </p:nvSpPr>
        <p:spPr>
          <a:xfrm>
            <a:off x="3000044" y="4823453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ronto"/>
          <p:cNvSpPr/>
          <p:nvPr/>
        </p:nvSpPr>
        <p:spPr>
          <a:xfrm>
            <a:off x="4911499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xto"/>
          <p:cNvSpPr/>
          <p:nvPr/>
        </p:nvSpPr>
        <p:spPr>
          <a:xfrm>
            <a:off x="4833007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ronto"/>
          <p:cNvSpPr/>
          <p:nvPr/>
        </p:nvSpPr>
        <p:spPr>
          <a:xfrm>
            <a:off x="6742912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xto"/>
          <p:cNvSpPr/>
          <p:nvPr/>
        </p:nvSpPr>
        <p:spPr>
          <a:xfrm>
            <a:off x="6664420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">
            <a:hlinkClick r:id="rId6" action="ppaction://hlinksldjump"/>
          </p:cNvPr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22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2149957"/>
            <a:ext cx="461254" cy="461254"/>
          </a:xfrm>
          <a:prstGeom prst="rect">
            <a:avLst/>
          </a:prstGeom>
        </p:spPr>
      </p:pic>
      <p:pic>
        <p:nvPicPr>
          <p:cNvPr id="26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2197704"/>
            <a:ext cx="365760" cy="365760"/>
          </a:xfrm>
          <a:prstGeom prst="rect">
            <a:avLst/>
          </a:prstGeom>
        </p:spPr>
      </p:pic>
      <p:sp>
        <p:nvSpPr>
          <p:cNvPr id="148" name="1">
            <a:hlinkClick r:id="rId9" action="ppaction://hlinksldjump"/>
          </p:cNvPr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14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2162441"/>
            <a:ext cx="461254" cy="461254"/>
          </a:xfrm>
          <a:prstGeom prst="rect">
            <a:avLst/>
          </a:prstGeom>
        </p:spPr>
      </p:pic>
      <p:pic>
        <p:nvPicPr>
          <p:cNvPr id="15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2210188"/>
            <a:ext cx="365760" cy="365760"/>
          </a:xfrm>
          <a:prstGeom prst="rect">
            <a:avLst/>
          </a:prstGeom>
        </p:spPr>
      </p:pic>
      <p:sp>
        <p:nvSpPr>
          <p:cNvPr id="153" name="1">
            <a:hlinkClick r:id="rId10" action="ppaction://hlinksldjump"/>
          </p:cNvPr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5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2162441"/>
            <a:ext cx="461254" cy="461254"/>
          </a:xfrm>
          <a:prstGeom prst="rect">
            <a:avLst/>
          </a:prstGeom>
        </p:spPr>
      </p:pic>
      <p:pic>
        <p:nvPicPr>
          <p:cNvPr id="15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2210188"/>
            <a:ext cx="365760" cy="365760"/>
          </a:xfrm>
          <a:prstGeom prst="rect">
            <a:avLst/>
          </a:prstGeom>
        </p:spPr>
      </p:pic>
      <p:sp>
        <p:nvSpPr>
          <p:cNvPr id="158" name="1">
            <a:hlinkClick r:id="rId11" action="ppaction://hlinksldjump"/>
          </p:cNvPr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3998907"/>
            <a:ext cx="461254" cy="461254"/>
          </a:xfrm>
          <a:prstGeom prst="rect">
            <a:avLst/>
          </a:prstGeom>
        </p:spPr>
      </p:pic>
      <p:pic>
        <p:nvPicPr>
          <p:cNvPr id="16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4046654"/>
            <a:ext cx="365760" cy="365760"/>
          </a:xfrm>
          <a:prstGeom prst="rect">
            <a:avLst/>
          </a:prstGeom>
        </p:spPr>
      </p:pic>
      <p:sp>
        <p:nvSpPr>
          <p:cNvPr id="163" name="1">
            <a:hlinkClick r:id="rId12" action="ppaction://hlinksldjump"/>
          </p:cNvPr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6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4011391"/>
            <a:ext cx="461254" cy="461254"/>
          </a:xfrm>
          <a:prstGeom prst="rect">
            <a:avLst/>
          </a:prstGeom>
        </p:spPr>
      </p:pic>
      <p:pic>
        <p:nvPicPr>
          <p:cNvPr id="16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4059138"/>
            <a:ext cx="365760" cy="365760"/>
          </a:xfrm>
          <a:prstGeom prst="rect">
            <a:avLst/>
          </a:prstGeom>
        </p:spPr>
      </p:pic>
      <p:sp>
        <p:nvSpPr>
          <p:cNvPr id="168" name="1">
            <a:hlinkClick r:id="rId13" action="ppaction://hlinksldjump"/>
          </p:cNvPr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6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4011391"/>
            <a:ext cx="461254" cy="461254"/>
          </a:xfrm>
          <a:prstGeom prst="rect">
            <a:avLst/>
          </a:prstGeom>
        </p:spPr>
      </p:pic>
      <p:pic>
        <p:nvPicPr>
          <p:cNvPr id="17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4059138"/>
            <a:ext cx="365760" cy="365760"/>
          </a:xfrm>
          <a:prstGeom prst="rect">
            <a:avLst/>
          </a:prstGeom>
        </p:spPr>
      </p:pic>
      <p:sp>
        <p:nvSpPr>
          <p:cNvPr id="173" name="1">
            <a:hlinkClick r:id="rId14" action="ppaction://hlinksldjump"/>
          </p:cNvPr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17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5829900"/>
            <a:ext cx="461254" cy="461254"/>
          </a:xfrm>
          <a:prstGeom prst="rect">
            <a:avLst/>
          </a:prstGeom>
        </p:spPr>
      </p:pic>
      <p:pic>
        <p:nvPicPr>
          <p:cNvPr id="17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5877647"/>
            <a:ext cx="365760" cy="365760"/>
          </a:xfrm>
          <a:prstGeom prst="rect">
            <a:avLst/>
          </a:prstGeom>
        </p:spPr>
      </p:pic>
      <p:sp>
        <p:nvSpPr>
          <p:cNvPr id="178" name="1">
            <a:hlinkClick r:id="rId15" action="ppaction://hlinksldjump"/>
          </p:cNvPr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17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5842384"/>
            <a:ext cx="461254" cy="461254"/>
          </a:xfrm>
          <a:prstGeom prst="rect">
            <a:avLst/>
          </a:prstGeom>
        </p:spPr>
      </p:pic>
      <p:pic>
        <p:nvPicPr>
          <p:cNvPr id="18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5890131"/>
            <a:ext cx="365760" cy="365760"/>
          </a:xfrm>
          <a:prstGeom prst="rect">
            <a:avLst/>
          </a:prstGeom>
        </p:spPr>
      </p:pic>
      <p:sp>
        <p:nvSpPr>
          <p:cNvPr id="183" name="1">
            <a:hlinkClick r:id="rId16" action="ppaction://hlinksldjump"/>
          </p:cNvPr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18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5842384"/>
            <a:ext cx="461254" cy="461254"/>
          </a:xfrm>
          <a:prstGeom prst="rect">
            <a:avLst/>
          </a:prstGeom>
        </p:spPr>
      </p:pic>
      <p:pic>
        <p:nvPicPr>
          <p:cNvPr id="18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5890131"/>
            <a:ext cx="365760" cy="365760"/>
          </a:xfrm>
          <a:prstGeom prst="rect">
            <a:avLst/>
          </a:prstGeom>
        </p:spPr>
      </p:pic>
      <p:pic>
        <p:nvPicPr>
          <p:cNvPr id="61" name="kids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25944"/>
          <a:stretch/>
        </p:blipFill>
        <p:spPr>
          <a:xfrm>
            <a:off x="4598919" y="0"/>
            <a:ext cx="1704217" cy="1099659"/>
          </a:xfrm>
          <a:prstGeom prst="rect">
            <a:avLst/>
          </a:prstGeom>
        </p:spPr>
      </p:pic>
      <p:pic>
        <p:nvPicPr>
          <p:cNvPr id="59" name="Picture 58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018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146" grpId="0" animBg="1"/>
      <p:bldP spid="147" grpId="0" animBg="1"/>
      <p:bldP spid="151" grpId="0" animBg="1"/>
      <p:bldP spid="152" grpId="0" animBg="1"/>
      <p:bldP spid="156" grpId="0" animBg="1"/>
      <p:bldP spid="157" grpId="0" animBg="1"/>
      <p:bldP spid="161" grpId="0" animBg="1"/>
      <p:bldP spid="162" grpId="0" animBg="1"/>
      <p:bldP spid="166" grpId="0" animBg="1"/>
      <p:bldP spid="167" grpId="0" animBg="1"/>
      <p:bldP spid="171" grpId="0" animBg="1"/>
      <p:bldP spid="172" grpId="0" animBg="1"/>
      <p:bldP spid="176" grpId="0" animBg="1"/>
      <p:bldP spid="177" grpId="0" animBg="1"/>
      <p:bldP spid="181" grpId="0" animBg="1"/>
      <p:bldP spid="182" grpId="0" animBg="1"/>
      <p:bldP spid="11" grpId="0" animBg="1"/>
      <p:bldP spid="11" grpId="1" animBg="1"/>
      <p:bldP spid="148" grpId="0" animBg="1"/>
      <p:bldP spid="148" grpId="1" animBg="1"/>
      <p:bldP spid="153" grpId="0" animBg="1"/>
      <p:bldP spid="153" grpId="1" animBg="1"/>
      <p:bldP spid="158" grpId="0" animBg="1"/>
      <p:bldP spid="158" grpId="1" animBg="1"/>
      <p:bldP spid="163" grpId="0" animBg="1"/>
      <p:bldP spid="163" grpId="1" animBg="1"/>
      <p:bldP spid="168" grpId="0" animBg="1"/>
      <p:bldP spid="168" grpId="1" animBg="1"/>
      <p:bldP spid="173" grpId="0" animBg="1"/>
      <p:bldP spid="173" grpId="1" animBg="1"/>
      <p:bldP spid="178" grpId="0" animBg="1"/>
      <p:bldP spid="178" grpId="1" animBg="1"/>
      <p:bldP spid="183" grpId="0" animBg="1"/>
      <p:bldP spid="18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are</a:t>
              </a:r>
              <a:endParaRPr lang="en-US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9908" y="2000055"/>
            <a:ext cx="4784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___ they doing?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7165" y="3244525"/>
            <a:ext cx="2249162" cy="240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8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They’re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34297" y="1842757"/>
            <a:ext cx="5429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_____ making puppets.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t="52381" r="61801"/>
          <a:stretch/>
        </p:blipFill>
        <p:spPr>
          <a:xfrm>
            <a:off x="2987590" y="3564735"/>
            <a:ext cx="3161361" cy="20875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1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They’re painting a mask.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36807" y="2403494"/>
            <a:ext cx="542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31" name="Mspham-0936082789" descr="https://s.sachmem.vn/public/images/TA4T1SHS/U9-L2-5-1-wxcmcgnplgjmgafq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596" y="3259882"/>
            <a:ext cx="3709009" cy="19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64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What is he doing.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0073" y="1893879"/>
            <a:ext cx="6840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______________?</a:t>
            </a:r>
          </a:p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He is reading book.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r="49318" b="66925"/>
          <a:stretch/>
        </p:blipFill>
        <p:spPr>
          <a:xfrm>
            <a:off x="2196481" y="3429000"/>
            <a:ext cx="4362834" cy="200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4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She is writing a dictation.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34297" y="1842757"/>
            <a:ext cx="542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is she doing?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l="51874" b="65937"/>
          <a:stretch/>
        </p:blipFill>
        <p:spPr>
          <a:xfrm>
            <a:off x="2043790" y="3372980"/>
            <a:ext cx="4142849" cy="206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endPara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97033" y="1916287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___ he doing?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l="1" t="51865" r="51600" b="14650"/>
          <a:stretch/>
        </p:blipFill>
        <p:spPr>
          <a:xfrm>
            <a:off x="2138215" y="3429000"/>
            <a:ext cx="4166280" cy="202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5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521</Words>
  <Application>Microsoft Office PowerPoint</Application>
  <PresentationFormat>Widescreen</PresentationFormat>
  <Paragraphs>209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Calibri Light</vt:lpstr>
      <vt:lpstr>Arial</vt:lpstr>
      <vt:lpstr>.VnCooperH</vt:lpstr>
      <vt:lpstr>Elephant</vt:lpstr>
      <vt:lpstr>Tahoma</vt:lpstr>
      <vt:lpstr>Arial Black</vt:lpstr>
      <vt:lpstr>Bookman Old Style</vt:lpstr>
      <vt:lpstr>Harrington</vt:lpstr>
      <vt:lpstr>Britannic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Pham Huyen</cp:lastModifiedBy>
  <cp:revision>56</cp:revision>
  <dcterms:created xsi:type="dcterms:W3CDTF">2021-05-23T03:24:59Z</dcterms:created>
  <dcterms:modified xsi:type="dcterms:W3CDTF">2021-07-05T01:13:09Z</dcterms:modified>
</cp:coreProperties>
</file>