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9" r:id="rId2"/>
    <p:sldId id="399" r:id="rId3"/>
    <p:sldId id="302" r:id="rId4"/>
    <p:sldId id="424" r:id="rId5"/>
    <p:sldId id="280" r:id="rId6"/>
    <p:sldId id="443" r:id="rId7"/>
    <p:sldId id="386" r:id="rId8"/>
    <p:sldId id="387" r:id="rId9"/>
    <p:sldId id="444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3300"/>
    <a:srgbClr val="44C844"/>
    <a:srgbClr val="7030A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1" autoAdjust="0"/>
    <p:restoredTop sz="84787" autoAdjust="0"/>
  </p:normalViewPr>
  <p:slideViewPr>
    <p:cSldViewPr snapToGrid="0">
      <p:cViewPr varScale="1">
        <p:scale>
          <a:sx n="116" d="100"/>
          <a:sy n="116" d="100"/>
        </p:scale>
        <p:origin x="624" y="2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7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8485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3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3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296885C-3B80-65A2-FB0A-160B40C0E86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5" r:id="rId4"/>
    <p:sldLayoutId id="2147483666" r:id="rId5"/>
    <p:sldLayoutId id="2147483671" r:id="rId6"/>
    <p:sldLayoutId id="2147483672" r:id="rId7"/>
    <p:sldLayoutId id="214748367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18.jpe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168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148" y="46444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9900"/>
                </a:solidFill>
              </a:rPr>
              <a:t>card, block, dice, marble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Ask about the quantity of certain items that someone has by using: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How many </a:t>
            </a:r>
            <a:r>
              <a:rPr lang="en-US" sz="3600" i="1" dirty="0">
                <a:solidFill>
                  <a:srgbClr val="FF0000"/>
                </a:solidFill>
              </a:rPr>
              <a:t>marbles</a:t>
            </a:r>
            <a:r>
              <a:rPr lang="en-US" sz="3600" i="1" dirty="0">
                <a:solidFill>
                  <a:srgbClr val="00B050"/>
                </a:solidFill>
              </a:rPr>
              <a:t> do you have?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five marbles</a:t>
            </a:r>
            <a:r>
              <a:rPr lang="en-US" sz="3600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53999"/>
            <a:ext cx="9652000" cy="6134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2098" y="3537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637"/>
            <a:ext cx="12192000" cy="61231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30498" y="769036"/>
            <a:ext cx="3083414" cy="2282010"/>
            <a:chOff x="4475866" y="1503055"/>
            <a:chExt cx="4132296" cy="2144381"/>
          </a:xfrm>
        </p:grpSpPr>
        <p:grpSp>
          <p:nvGrpSpPr>
            <p:cNvPr id="49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383580" y="1260279"/>
                <a:ext cx="1533675" cy="264539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Monkey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6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Matching Rocket</a:t>
            </a:r>
            <a:endParaRPr kumimoji="0" lang="en-US" sz="3600" b="1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2" y="3107263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 "/>
                <a:ea typeface="+mn-ea"/>
                <a:cs typeface="+mn-cs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375"/>
            <a:ext cx="12192000" cy="61245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674516" y="1258020"/>
                <a:ext cx="1480535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9306" y="1494214"/>
                <a:ext cx="1314823" cy="2162061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75"/>
              <a:stretch/>
            </p:blipFill>
            <p:spPr>
              <a:xfrm rot="5400000">
                <a:off x="5752484" y="1378017"/>
                <a:ext cx="1364791" cy="2394454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64138" y="1591209"/>
                <a:ext cx="1654886" cy="1968070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944021" y="1325206"/>
                <a:ext cx="1074391" cy="2500075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marble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738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525"/>
            <a:ext cx="12192000" cy="599122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851468" y="1258020"/>
                <a:ext cx="112663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67087" y="1298761"/>
                <a:ext cx="1136840" cy="264539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572554" y="1586504"/>
                <a:ext cx="1685467" cy="1992942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94260" y="1405946"/>
                <a:ext cx="1329424" cy="2354059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417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91252" y="1348714"/>
                <a:ext cx="1507839" cy="2426062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card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29" y="2862146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637"/>
            <a:ext cx="12192000" cy="613263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568874" y="1564332"/>
                <a:ext cx="1691821" cy="2021823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815" b="-1713"/>
              <a:stretch/>
            </p:blipFill>
            <p:spPr>
              <a:xfrm rot="5400000">
                <a:off x="5977353" y="1477318"/>
                <a:ext cx="1000630" cy="2387268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2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14523" y="1437498"/>
                <a:ext cx="1366027" cy="2246260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30697" y="1388635"/>
                <a:ext cx="1536108" cy="2243835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841" y="2902507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4202" y="1553278"/>
                <a:ext cx="1174821" cy="208029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block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12" y="2895734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13437 -0.10972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5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13437 -0.10972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5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9" y="258637"/>
            <a:ext cx="12192000" cy="613263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69459" y="3903309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617631" y="1258020"/>
                <a:ext cx="1594306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815" b="-1713"/>
              <a:stretch/>
            </p:blipFill>
            <p:spPr>
              <a:xfrm rot="5400000">
                <a:off x="5977353" y="1477318"/>
                <a:ext cx="1000630" cy="2387268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2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14524" y="1748356"/>
                <a:ext cx="1366027" cy="162454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-107197" y="659339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37296" y="1502206"/>
                <a:ext cx="1380064" cy="213272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841" y="2902507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3128071" y="680251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4202" y="1553278"/>
                <a:ext cx="1174821" cy="208029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53" y="2890851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dice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40" y="2895733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300359" y="6144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1069599" y="643006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334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8 L -0.39583 -0.11389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40273 -0.10602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7396</TotalTime>
  <Words>205</Words>
  <Application>Microsoft Macintosh PowerPoint</Application>
  <PresentationFormat>Widescreen</PresentationFormat>
  <Paragraphs>51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.VnBlack</vt:lpstr>
      <vt:lpstr>Arial</vt:lpstr>
      <vt:lpstr>Arial </vt:lpstr>
      <vt:lpstr>Calibri</vt:lpstr>
      <vt:lpstr>Corbel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Microsoft Office User</cp:lastModifiedBy>
  <cp:revision>204</cp:revision>
  <dcterms:created xsi:type="dcterms:W3CDTF">2020-12-08T03:17:05Z</dcterms:created>
  <dcterms:modified xsi:type="dcterms:W3CDTF">2023-03-22T09:12:48Z</dcterms:modified>
  <cp:category>9Slide.vn</cp:category>
</cp:coreProperties>
</file>