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2" r:id="rId13"/>
    <p:sldId id="271" r:id="rId14"/>
    <p:sldId id="266" r:id="rId15"/>
    <p:sldId id="273" r:id="rId16"/>
    <p:sldId id="274" r:id="rId17"/>
    <p:sldId id="267" r:id="rId18"/>
    <p:sldId id="268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ejaVu Serif Bold" panose="020B0604020202020204" charset="0"/>
      <p:regular r:id="rId24"/>
    </p:embeddedFont>
    <p:embeddedFont>
      <p:font typeface="Mistral" panose="03090702030407020403" pitchFamily="66" charset="0"/>
      <p:regular r:id="rId25"/>
    </p:embeddedFont>
    <p:embeddedFont>
      <p:font typeface="Ravie" panose="04040805050809020602" pitchFamily="82" charset="0"/>
      <p:regular r:id="rId26"/>
    </p:embeddedFont>
    <p:embeddedFont>
      <p:font typeface="Saira Black" panose="020B0604020202020204" charset="0"/>
      <p:regular r:id="rId27"/>
    </p:embeddedFont>
    <p:embeddedFont>
      <p:font typeface="Saira ExtraCondensed Bold Bold" panose="020B0604020202020204" charset="0"/>
      <p:regular r:id="rId28"/>
    </p:embeddedFont>
    <p:embeddedFont>
      <p:font typeface="Sansita Extra Bold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22" autoAdjust="0"/>
  </p:normalViewPr>
  <p:slideViewPr>
    <p:cSldViewPr>
      <p:cViewPr varScale="1">
        <p:scale>
          <a:sx n="42" d="100"/>
          <a:sy n="42" d="100"/>
        </p:scale>
        <p:origin x="75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6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8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21.wdp"/><Relationship Id="rId4" Type="http://schemas.openxmlformats.org/officeDocument/2006/relationships/image" Target="../media/image45.png"/><Relationship Id="rId9" Type="http://schemas.microsoft.com/office/2007/relationships/hdphoto" Target="../media/hdphoto2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72969" y="1863634"/>
            <a:ext cx="7104831" cy="1435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6"/>
              </a:lnSpc>
            </a:pPr>
            <a:r>
              <a:rPr lang="en-US" sz="4111" dirty="0">
                <a:solidFill>
                  <a:srgbClr val="EDA747"/>
                </a:solidFill>
                <a:latin typeface="Saira ExtraCondensed Bold Bold"/>
              </a:rPr>
              <a:t>PHÒNG GIÁO DỤC ĐÀO TẠO QUẬN LONG BIÊN</a:t>
            </a:r>
          </a:p>
          <a:p>
            <a:pPr algn="ctr">
              <a:lnSpc>
                <a:spcPts val="5756"/>
              </a:lnSpc>
            </a:pPr>
            <a:r>
              <a:rPr lang="en-US" sz="3600" b="1" dirty="0">
                <a:solidFill>
                  <a:srgbClr val="EDA747"/>
                </a:solidFill>
                <a:latin typeface="Mistral" panose="03090702030407020403" pitchFamily="66" charset="0"/>
                <a:cs typeface="Times New Roman" panose="02020603050405020304" pitchFamily="18" charset="0"/>
              </a:rPr>
              <a:t>TRƯỜNG TIỂU HỌC GIANG BIÊN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3954" y="4129917"/>
            <a:ext cx="12540093" cy="169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4937" b="1" dirty="0">
                <a:solidFill>
                  <a:srgbClr val="F1D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ngee Bold"/>
              </a:rPr>
              <a:t>CHÀO MỪNG CÁC EM HỌC SINH </a:t>
            </a:r>
          </a:p>
          <a:p>
            <a:pPr algn="ctr">
              <a:lnSpc>
                <a:spcPts val="6912"/>
              </a:lnSpc>
            </a:pPr>
            <a:r>
              <a:rPr lang="en-US" sz="4937" b="1" dirty="0">
                <a:solidFill>
                  <a:srgbClr val="F1D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ngee Bold"/>
              </a:rPr>
              <a:t>ĐÃ ĐẾN VỚI TIẾT HỌC MĨ THUẬT LỚP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571500"/>
            <a:ext cx="1356360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4F3423"/>
                </a:solidFill>
                <a:latin typeface="Ravie" panose="04040805050809020602" pitchFamily="82" charset="0"/>
              </a:rPr>
              <a:t>NHÃ NHẠC CUNG ĐÌNH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990835"/>
            <a:ext cx="4876800" cy="328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960" y="1990836"/>
            <a:ext cx="5329879" cy="3321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80833"/>
            <a:ext cx="4876801" cy="3477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825" y="5780833"/>
            <a:ext cx="5352014" cy="3436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61" y="5773213"/>
            <a:ext cx="5840024" cy="3444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61" y="1990835"/>
            <a:ext cx="5840024" cy="3281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98451" y="1235497"/>
            <a:ext cx="15291098" cy="619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41"/>
              </a:lnSpc>
            </a:pPr>
            <a:r>
              <a:rPr lang="en-US" sz="7200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>
              <a:lnSpc>
                <a:spcPts val="11461"/>
              </a:lnSpc>
            </a:pPr>
            <a:r>
              <a:rPr lang="en-US" sz="5500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THỨC- KĨ NĂNG</a:t>
            </a:r>
          </a:p>
          <a:p>
            <a:pPr algn="ctr">
              <a:lnSpc>
                <a:spcPts val="11461"/>
              </a:lnSpc>
            </a:pPr>
            <a:r>
              <a:rPr lang="en-US" sz="7700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CÁC CÁCH </a:t>
            </a:r>
          </a:p>
          <a:p>
            <a:pPr algn="ctr">
              <a:lnSpc>
                <a:spcPts val="11461"/>
              </a:lnSpc>
            </a:pPr>
            <a:r>
              <a:rPr lang="en-US" sz="7700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SÂN KHẤU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08" y="-1"/>
            <a:ext cx="18412608" cy="102453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36816" y="763131"/>
            <a:ext cx="4014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VẼ SÂN KHẤU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10417"/>
          <a:stretch/>
        </p:blipFill>
        <p:spPr>
          <a:xfrm>
            <a:off x="2464998" y="2189233"/>
            <a:ext cx="6298002" cy="3581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79" r="10526"/>
          <a:stretch/>
        </p:blipFill>
        <p:spPr>
          <a:xfrm>
            <a:off x="9484766" y="2189233"/>
            <a:ext cx="6298002" cy="3640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67200" y="6249531"/>
            <a:ext cx="101738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1118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08" y="-1"/>
            <a:ext cx="18412608" cy="102453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52193" y="495300"/>
            <a:ext cx="8783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TẠO HÌNH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SÂN KHẤU RỐI QUE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61742"/>
          <a:stretch/>
        </p:blipFill>
        <p:spPr>
          <a:xfrm>
            <a:off x="2415309" y="1943100"/>
            <a:ext cx="4528389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42" b="57197"/>
          <a:stretch/>
        </p:blipFill>
        <p:spPr>
          <a:xfrm>
            <a:off x="7361844" y="1913931"/>
            <a:ext cx="4137890" cy="2576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58712"/>
          <a:stretch/>
        </p:blipFill>
        <p:spPr>
          <a:xfrm>
            <a:off x="11948360" y="1913931"/>
            <a:ext cx="4000077" cy="2557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52651"/>
          <a:stretch/>
        </p:blipFill>
        <p:spPr>
          <a:xfrm>
            <a:off x="2415309" y="5030430"/>
            <a:ext cx="4528389" cy="3131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292109" y="4914900"/>
            <a:ext cx="84050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0058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08" y="-1"/>
            <a:ext cx="18412608" cy="1024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-1683" r="10606" b="1683"/>
          <a:stretch/>
        </p:blipFill>
        <p:spPr>
          <a:xfrm>
            <a:off x="1066800" y="1943099"/>
            <a:ext cx="11502531" cy="6936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510253" y="495300"/>
            <a:ext cx="7267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TẠO MÔ HÌNH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SÂN KHẤU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86036" y="2019300"/>
            <a:ext cx="43875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6491" y="876300"/>
            <a:ext cx="731264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500" b="1" dirty="0">
                <a:ln/>
                <a:solidFill>
                  <a:srgbClr val="FFC000"/>
                </a:solidFill>
              </a:rPr>
              <a:t>SẢN PHẨM</a:t>
            </a:r>
            <a:r>
              <a:rPr lang="en-US" sz="5500" b="1" cap="none" spc="0" dirty="0">
                <a:ln/>
                <a:solidFill>
                  <a:srgbClr val="FFC000"/>
                </a:solidFill>
                <a:effectLst/>
              </a:rPr>
              <a:t> THAM KHẢO</a:t>
            </a:r>
          </a:p>
        </p:txBody>
      </p:sp>
      <p:sp>
        <p:nvSpPr>
          <p:cNvPr id="3" name="Rectangle 2"/>
          <p:cNvSpPr/>
          <p:nvPr/>
        </p:nvSpPr>
        <p:spPr>
          <a:xfrm>
            <a:off x="5781357" y="65425"/>
            <a:ext cx="688291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25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2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25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71700"/>
            <a:ext cx="5350715" cy="3432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2189480"/>
            <a:ext cx="4876800" cy="3368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85" y="6057900"/>
            <a:ext cx="5376115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8" r="4545" b="6859"/>
          <a:stretch/>
        </p:blipFill>
        <p:spPr>
          <a:xfrm>
            <a:off x="9611647" y="6029960"/>
            <a:ext cx="5247353" cy="3837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33"/>
          <a:stretch/>
        </p:blipFill>
        <p:spPr>
          <a:xfrm>
            <a:off x="6811389" y="2192020"/>
            <a:ext cx="5228211" cy="3412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8043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6491" y="876300"/>
            <a:ext cx="731264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500" b="1" dirty="0">
                <a:ln/>
                <a:solidFill>
                  <a:srgbClr val="FFC000"/>
                </a:solidFill>
              </a:rPr>
              <a:t>SẢN PHẨM</a:t>
            </a:r>
            <a:r>
              <a:rPr lang="en-US" sz="5500" b="1" cap="none" spc="0" dirty="0">
                <a:ln/>
                <a:solidFill>
                  <a:srgbClr val="FFC000"/>
                </a:solidFill>
                <a:effectLst/>
              </a:rPr>
              <a:t> THAM KHẢO</a:t>
            </a:r>
          </a:p>
        </p:txBody>
      </p:sp>
      <p:sp>
        <p:nvSpPr>
          <p:cNvPr id="3" name="Rectangle 2"/>
          <p:cNvSpPr/>
          <p:nvPr/>
        </p:nvSpPr>
        <p:spPr>
          <a:xfrm>
            <a:off x="5649764" y="88513"/>
            <a:ext cx="688291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25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71" y="1866900"/>
            <a:ext cx="38862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154" y="1857054"/>
            <a:ext cx="3896046" cy="389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0" r="10800"/>
          <a:stretch/>
        </p:blipFill>
        <p:spPr>
          <a:xfrm>
            <a:off x="6272481" y="1857054"/>
            <a:ext cx="5538519" cy="3897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40" y="6057900"/>
            <a:ext cx="9525000" cy="394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0585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96856" y="2013109"/>
            <a:ext cx="8305767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pPr algn="ctr"/>
            <a:r>
              <a:rPr lang="en-US" sz="7200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24000" y="4533900"/>
            <a:ext cx="15392400" cy="2808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B33128"/>
                </a:solidFill>
                <a:latin typeface="DejaVu Serif Bold"/>
              </a:rPr>
              <a:t>CÁC CON HÃY TẠO HÌNH 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B33128"/>
                </a:solidFill>
                <a:latin typeface="DejaVu Serif Bold"/>
              </a:rPr>
              <a:t>MỘT LOẠI HÌNH SÂN KHẤU CỔ TRUYỀN THEO Ý THÍCH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5800" y="2705100"/>
            <a:ext cx="92648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57600" y="4762500"/>
            <a:ext cx="110490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404838" y="736029"/>
            <a:ext cx="744673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2500" b="1" cap="none" spc="5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2500" b="1" spc="5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2500" b="1" cap="none" spc="50" dirty="0">
              <a:ln w="0"/>
              <a:solidFill>
                <a:schemeClr val="bg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77" b="7677"/>
          <a:stretch>
            <a:fillRect/>
          </a:stretch>
        </p:blipFill>
        <p:spPr>
          <a:xfrm>
            <a:off x="2032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73" t="2308" r="673"/>
          <a:stretch>
            <a:fillRect/>
          </a:stretch>
        </p:blipFill>
        <p:spPr>
          <a:xfrm>
            <a:off x="20320" y="2405137"/>
            <a:ext cx="18347690" cy="785900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8600" y="2768659"/>
            <a:ext cx="17602200" cy="745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3600" dirty="0">
                <a:solidFill>
                  <a:schemeClr val="bg1"/>
                </a:solidFill>
                <a:latin typeface="DejaVu Serif Bold"/>
              </a:rPr>
              <a:t>TIẾT 4: SÂN KHẤU CỔ TRUYỀN VIỆT NAM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57600" y="1080376"/>
            <a:ext cx="114300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58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TRANG TRÍ SÂN KHẤU VÀ SÁNG TÁC CÂU CHUYỆN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14935199" cy="10287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00435" y="3883104"/>
            <a:ext cx="73354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826683" y="3147536"/>
            <a:ext cx="688291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spc="50" dirty="0">
                <a:ln w="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2500" b="1" cap="none" spc="50" dirty="0">
                <a:ln w="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2500" b="1" spc="50" dirty="0">
                <a:ln w="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2500" b="1" cap="none" spc="50" dirty="0">
              <a:ln w="0"/>
              <a:solidFill>
                <a:schemeClr val="accent6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5031075"/>
            <a:ext cx="95250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779398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11" t="4610" r="15644" b="26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390678" y="1680004"/>
            <a:ext cx="10392122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 dirty="0">
                <a:solidFill>
                  <a:srgbClr val="B33128"/>
                </a:solidFill>
                <a:latin typeface="Saira Black"/>
              </a:rPr>
              <a:t>YÊU CẦU CẦN ĐẠT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60022" y="3314700"/>
            <a:ext cx="14632578" cy="5155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4800" dirty="0">
                <a:solidFill>
                  <a:srgbClr val="B33128"/>
                </a:solidFill>
                <a:latin typeface="DejaVu Serif Bold"/>
              </a:rPr>
              <a:t>- Học sinh nhận biết được đặc điểm một số sân khấu cổ truyền Việt Nam.</a:t>
            </a:r>
          </a:p>
          <a:p>
            <a:pPr>
              <a:lnSpc>
                <a:spcPts val="6720"/>
              </a:lnSpc>
            </a:pPr>
            <a:r>
              <a:rPr lang="en-US" sz="4800" dirty="0">
                <a:solidFill>
                  <a:srgbClr val="B33128"/>
                </a:solidFill>
                <a:latin typeface="DejaVu Serif Bold"/>
              </a:rPr>
              <a:t>- Sáng tạo được sản phẩm sân </a:t>
            </a:r>
            <a:r>
              <a:rPr lang="en-US" sz="4800" dirty="0" err="1">
                <a:solidFill>
                  <a:srgbClr val="B33128"/>
                </a:solidFill>
                <a:latin typeface="DejaVu Serif Bold"/>
              </a:rPr>
              <a:t>khấu</a:t>
            </a:r>
            <a:r>
              <a:rPr lang="en-US" sz="4800" dirty="0">
                <a:solidFill>
                  <a:srgbClr val="B33128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B33128"/>
                </a:solidFill>
                <a:latin typeface="DejaVu Serif Bold"/>
              </a:rPr>
              <a:t>cổ</a:t>
            </a:r>
            <a:r>
              <a:rPr lang="en-US" sz="4800" dirty="0">
                <a:solidFill>
                  <a:srgbClr val="B33128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B33128"/>
                </a:solidFill>
                <a:latin typeface="DejaVu Serif Bold"/>
              </a:rPr>
              <a:t>truyền</a:t>
            </a:r>
            <a:r>
              <a:rPr lang="en-US" sz="4800" dirty="0">
                <a:solidFill>
                  <a:srgbClr val="B33128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B33128"/>
                </a:solidFill>
                <a:latin typeface="DejaVu Serif Bold"/>
              </a:rPr>
              <a:t>theo</a:t>
            </a:r>
            <a:r>
              <a:rPr lang="en-US" sz="4800" dirty="0">
                <a:solidFill>
                  <a:srgbClr val="B33128"/>
                </a:solidFill>
                <a:latin typeface="DejaVu Serif Bold"/>
              </a:rPr>
              <a:t> ý thích.</a:t>
            </a:r>
          </a:p>
          <a:p>
            <a:pPr>
              <a:lnSpc>
                <a:spcPts val="6720"/>
              </a:lnSpc>
            </a:pPr>
            <a:r>
              <a:rPr lang="en-US" sz="4800" dirty="0">
                <a:solidFill>
                  <a:srgbClr val="B33128"/>
                </a:solidFill>
                <a:latin typeface="DejaVu Serif Bold"/>
              </a:rPr>
              <a:t>- Giới thiệu, chia sẻ cảm nhận về sản phẩm của mình với người thân.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83428" y="2589829"/>
            <a:ext cx="9921143" cy="461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61"/>
              </a:lnSpc>
            </a:pPr>
            <a:r>
              <a:rPr lang="en-US" sz="13186" b="1" dirty="0">
                <a:solidFill>
                  <a:srgbClr val="6658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>
              <a:lnSpc>
                <a:spcPts val="18461"/>
              </a:lnSpc>
            </a:pPr>
            <a:r>
              <a:rPr lang="en-US" sz="13186" dirty="0">
                <a:solidFill>
                  <a:srgbClr val="665853"/>
                </a:solidFill>
                <a:latin typeface="Sansita Extra Bold Bold"/>
              </a:rPr>
              <a:t>KHÁM PHÁ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872" b="48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81200" y="1809136"/>
            <a:ext cx="6209509" cy="3791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17134" y="1801515"/>
            <a:ext cx="5714652" cy="3799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4024" y="6057901"/>
            <a:ext cx="5845376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2792" t="10513" r="3279"/>
          <a:stretch>
            <a:fillRect/>
          </a:stretch>
        </p:blipFill>
        <p:spPr>
          <a:xfrm>
            <a:off x="10972800" y="6099986"/>
            <a:ext cx="5562600" cy="347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7"/>
          <p:cNvSpPr txBox="1"/>
          <p:nvPr/>
        </p:nvSpPr>
        <p:spPr>
          <a:xfrm>
            <a:off x="4038600" y="376440"/>
            <a:ext cx="1028700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4F3423"/>
                </a:solidFill>
                <a:latin typeface="Ravie" panose="04040805050809020602" pitchFamily="82" charset="0"/>
              </a:rPr>
              <a:t>SÂN KHẤU CHÈO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885" b="988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8384" y="1330290"/>
            <a:ext cx="6466646" cy="4243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1330290"/>
            <a:ext cx="6370289" cy="4243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255"/>
          <a:stretch>
            <a:fillRect/>
          </a:stretch>
        </p:blipFill>
        <p:spPr>
          <a:xfrm>
            <a:off x="2218384" y="5726489"/>
            <a:ext cx="6466646" cy="4451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12331" t="6160" r="15546"/>
          <a:stretch>
            <a:fillRect/>
          </a:stretch>
        </p:blipFill>
        <p:spPr>
          <a:xfrm>
            <a:off x="9144000" y="5726489"/>
            <a:ext cx="6370289" cy="4451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038600" y="160960"/>
            <a:ext cx="10287000" cy="1248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4F3423"/>
                </a:solidFill>
                <a:latin typeface="Ravie" panose="04040805050809020602" pitchFamily="82" charset="0"/>
              </a:rPr>
              <a:t>MÚA RỐI NƯỚC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93" r="493"/>
          <a:stretch>
            <a:fillRect/>
          </a:stretch>
        </p:blipFill>
        <p:spPr>
          <a:xfrm>
            <a:off x="328962" y="2659003"/>
            <a:ext cx="8866613" cy="5961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551" b="2551"/>
          <a:stretch>
            <a:fillRect/>
          </a:stretch>
        </p:blipFill>
        <p:spPr>
          <a:xfrm>
            <a:off x="9531090" y="2659003"/>
            <a:ext cx="8375910" cy="5961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038600" y="770560"/>
            <a:ext cx="10287000" cy="1248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4F3423"/>
                </a:solidFill>
                <a:latin typeface="Ravie" panose="04040805050809020602" pitchFamily="82" charset="0"/>
              </a:rPr>
              <a:t>SÂN KHẤU TUỒNG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229" b="22229"/>
          <a:stretch>
            <a:fillRect/>
          </a:stretch>
        </p:blipFill>
        <p:spPr>
          <a:xfrm>
            <a:off x="0" y="-4053505"/>
            <a:ext cx="18288000" cy="14220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8828" y="1371468"/>
            <a:ext cx="8946168" cy="40794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335" b="8310"/>
          <a:stretch>
            <a:fillRect/>
          </a:stretch>
        </p:blipFill>
        <p:spPr>
          <a:xfrm>
            <a:off x="9089716" y="5649351"/>
            <a:ext cx="7165503" cy="4311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4079" b="4150"/>
          <a:stretch>
            <a:fillRect/>
          </a:stretch>
        </p:blipFill>
        <p:spPr>
          <a:xfrm>
            <a:off x="1357729" y="5649351"/>
            <a:ext cx="7404183" cy="4311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67000" y="190500"/>
            <a:ext cx="13182600" cy="1248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chemeClr val="accent6">
                    <a:lumMod val="75000"/>
                  </a:schemeClr>
                </a:solidFill>
                <a:latin typeface="Ravie" panose="04040805050809020602" pitchFamily="82" charset="0"/>
              </a:rPr>
              <a:t>SÂN KHẤU CẢI LƯƠNG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482</Words>
  <Application>Microsoft Office PowerPoint</Application>
  <PresentationFormat>Custom</PresentationFormat>
  <Paragraphs>59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Saira ExtraCondensed Bold Bold</vt:lpstr>
      <vt:lpstr>Sansita Extra Bold Bold</vt:lpstr>
      <vt:lpstr>DejaVu Serif Bold</vt:lpstr>
      <vt:lpstr>Mistral</vt:lpstr>
      <vt:lpstr>Arial</vt:lpstr>
      <vt:lpstr>Bungee Bold</vt:lpstr>
      <vt:lpstr>Ravie</vt:lpstr>
      <vt:lpstr>Calibri</vt:lpstr>
      <vt:lpstr>Times New Roman</vt:lpstr>
      <vt:lpstr>Saira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</dc:title>
  <dc:creator>MyPC</dc:creator>
  <cp:lastModifiedBy>Hp</cp:lastModifiedBy>
  <cp:revision>34</cp:revision>
  <dcterms:created xsi:type="dcterms:W3CDTF">2006-08-16T00:00:00Z</dcterms:created>
  <dcterms:modified xsi:type="dcterms:W3CDTF">2022-02-18T01:07:12Z</dcterms:modified>
  <dc:identifier>DAE1uoKRde8</dc:identifier>
</cp:coreProperties>
</file>