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809525" y="739029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162791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83792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1381" y="1921719"/>
            <a:ext cx="60788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526009" y="154776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6"/>
            <a:ext cx="12191999" cy="6872516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9534" y="2499066"/>
            <a:ext cx="5099538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EM</a:t>
            </a: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EM ĐẾN TRƯỜNG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8960" y="1975846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3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483" y="2659559"/>
            <a:ext cx="49544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7862" y="2163302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98" y="1867420"/>
            <a:ext cx="7209459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5242" y="1331254"/>
            <a:ext cx="26757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002060"/>
                </a:solidFill>
              </a:rPr>
              <a:t>MỤC TIÊU </a:t>
            </a:r>
            <a:endParaRPr lang="en-US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0759" y="91977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48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2770" y="-2672771"/>
            <a:ext cx="6846461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350" y="740659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669350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6" y="1648493"/>
            <a:ext cx="2745526" cy="1827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7" y="3721991"/>
            <a:ext cx="2745526" cy="182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3721991"/>
            <a:ext cx="2816302" cy="1779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1635574"/>
            <a:ext cx="2761424" cy="1839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3721989"/>
            <a:ext cx="2761424" cy="1779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1635574"/>
            <a:ext cx="2816302" cy="18391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8503" y="5525034"/>
            <a:ext cx="7444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687776"/>
            <a:ext cx="43239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0782" y="355482"/>
            <a:ext cx="40495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2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2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079" y="1326519"/>
            <a:ext cx="79800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64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12641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97" r="3988"/>
          <a:stretch/>
        </p:blipFill>
        <p:spPr>
          <a:xfrm>
            <a:off x="1094705" y="1472611"/>
            <a:ext cx="3002273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70" y="1472610"/>
            <a:ext cx="2999009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"/>
          <a:stretch/>
        </p:blipFill>
        <p:spPr>
          <a:xfrm>
            <a:off x="7973349" y="1472610"/>
            <a:ext cx="3039671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5" y="4017988"/>
            <a:ext cx="3002273" cy="216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69" y="4017987"/>
            <a:ext cx="2999009" cy="214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42" y="4017986"/>
            <a:ext cx="3046778" cy="216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20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215" y="206081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5" y="1768826"/>
            <a:ext cx="2626737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27" y="1768826"/>
            <a:ext cx="2673439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29660" y="1768826"/>
            <a:ext cx="2673442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5" y="4060195"/>
            <a:ext cx="2626737" cy="188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63" y="4060195"/>
            <a:ext cx="2673439" cy="188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395"/>
          <a:stretch/>
        </p:blipFill>
        <p:spPr>
          <a:xfrm>
            <a:off x="4603124" y="4086235"/>
            <a:ext cx="2673442" cy="191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27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879"/>
            <a:ext cx="12192000" cy="6870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19027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215" y="88249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340" y="2374937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727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392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Huong Nhung</cp:lastModifiedBy>
  <cp:revision>47</cp:revision>
  <dcterms:created xsi:type="dcterms:W3CDTF">2021-10-24T01:35:39Z</dcterms:created>
  <dcterms:modified xsi:type="dcterms:W3CDTF">2023-12-03T14:50:48Z</dcterms:modified>
</cp:coreProperties>
</file>