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5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1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6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817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2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134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4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01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4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3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938ED-916D-41F6-BD5B-F49FDC871183}" type="datetimeFigureOut">
              <a:rPr lang="en-US" smtClean="0"/>
              <a:t>1/24/2023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5736-59CA-4290-978E-623B04EEC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3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jp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openxmlformats.org/officeDocument/2006/relationships/image" Target="../media/image13.jp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6.wdp"/><Relationship Id="rId1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microsoft.com/office/2007/relationships/hdphoto" Target="../media/hdphoto1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20.wdp"/><Relationship Id="rId3" Type="http://schemas.microsoft.com/office/2007/relationships/hdphoto" Target="../media/hdphoto15.wdp"/><Relationship Id="rId7" Type="http://schemas.microsoft.com/office/2007/relationships/hdphoto" Target="../media/hdphoto17.wdp"/><Relationship Id="rId12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99"/>
            <a:ext cx="12191999" cy="6874099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>
                    <a:lumMod val="95000"/>
                  </a:schemeClr>
                </a:solidFill>
              </a:rPr>
              <a:t>PHÒNG GIÁO DỤC VÀ ĐÀO TẠO QUẬN LONG BIÊN</a:t>
            </a:r>
            <a:endParaRPr lang="en-US" altLang="en-US" sz="15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n-US" altLang="en-US" sz="1500" b="1" dirty="0">
                <a:solidFill>
                  <a:schemeClr val="bg1">
                    <a:lumMod val="95000"/>
                  </a:schemeClr>
                </a:solidFill>
              </a:rPr>
              <a:t>TRƯỜNG TIỂU HỌC GIANG BIÊN</a:t>
            </a:r>
            <a:endParaRPr lang="en-GB" altLang="en-US" sz="15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7790" y="2593735"/>
            <a:ext cx="7302512" cy="21390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300" b="1" cap="none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39404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1270"/>
            <a:ext cx="12192000" cy="72992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5708" y="2046988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47175" y="3139595"/>
            <a:ext cx="73468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911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0"/>
            <a:ext cx="12192000" cy="68726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85578" y="1007913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</a:p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BÀI TỐT!</a:t>
            </a:r>
          </a:p>
        </p:txBody>
      </p:sp>
    </p:spTree>
    <p:extLst>
      <p:ext uri="{BB962C8B-B14F-4D97-AF65-F5344CB8AC3E}">
        <p14:creationId xmlns:p14="http://schemas.microsoft.com/office/powerpoint/2010/main" val="1326512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4604" r="2711" b="134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1" y="2696264"/>
            <a:ext cx="6632620" cy="26314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8 </a:t>
            </a:r>
          </a:p>
          <a:p>
            <a:pPr algn="ctr"/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VÀ SÁNG TÁC CÂU CHUYỆN </a:t>
            </a:r>
          </a:p>
          <a:p>
            <a:pPr algn="ctr"/>
            <a:r>
              <a:rPr lang="en-US" sz="33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1: VẼ SÂN KHẤU </a:t>
            </a:r>
          </a:p>
          <a:p>
            <a:pPr algn="ctr"/>
            <a:r>
              <a:rPr lang="en-US" sz="33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YÊU THÍCH</a:t>
            </a:r>
            <a:endParaRPr lang="en-US" sz="33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793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56433" y="3136321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10670" y="3847500"/>
            <a:ext cx="4286751" cy="18004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681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37"/>
            <a:ext cx="12191999" cy="68712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2781814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defRPr/>
            </a:pP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1911244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1203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87065" y="649142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1412636"/>
            <a:ext cx="2627911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9" y="1412635"/>
            <a:ext cx="2646978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150" y="1412634"/>
            <a:ext cx="2748517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9" y="3574823"/>
            <a:ext cx="2649019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54" y="3574823"/>
            <a:ext cx="2750746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039" y="3574823"/>
            <a:ext cx="2646978" cy="1857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982" y="3576285"/>
            <a:ext cx="2452341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390" y="1412634"/>
            <a:ext cx="2437934" cy="1839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7257" y="5535004"/>
            <a:ext cx="10594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33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46411" y="816573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03247" y="2967335"/>
            <a:ext cx="2785506" cy="12772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7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77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858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7" r="5986" b="98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5802" y="1782482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421C5E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421C5E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8106" y="2459859"/>
            <a:ext cx="697953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rèm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  <a:p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8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84" r="10755"/>
          <a:stretch/>
        </p:blipFill>
        <p:spPr>
          <a:xfrm>
            <a:off x="634543" y="1201883"/>
            <a:ext cx="3374264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7" r="10371"/>
          <a:stretch/>
        </p:blipFill>
        <p:spPr>
          <a:xfrm>
            <a:off x="4356537" y="1201883"/>
            <a:ext cx="3429399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3" y="3932080"/>
            <a:ext cx="3374264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6536" y="3932079"/>
            <a:ext cx="3429399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7042"/>
          <a:stretch/>
        </p:blipFill>
        <p:spPr>
          <a:xfrm>
            <a:off x="8120742" y="1201882"/>
            <a:ext cx="3501075" cy="2422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8" t="910" r="10243"/>
          <a:stretch/>
        </p:blipFill>
        <p:spPr>
          <a:xfrm>
            <a:off x="8120741" y="3932078"/>
            <a:ext cx="3501076" cy="2438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78015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7280" y="1267765"/>
            <a:ext cx="3402451" cy="2492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440" y="1330014"/>
            <a:ext cx="3340638" cy="231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0" b="2837"/>
          <a:stretch/>
        </p:blipFill>
        <p:spPr>
          <a:xfrm>
            <a:off x="1030309" y="3981721"/>
            <a:ext cx="3183511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6" t="13474" r="8404" b="12536"/>
          <a:stretch/>
        </p:blipFill>
        <p:spPr>
          <a:xfrm>
            <a:off x="4477440" y="3981720"/>
            <a:ext cx="3340638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143" y="1330013"/>
            <a:ext cx="3235494" cy="2312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51" r="11651"/>
          <a:stretch/>
        </p:blipFill>
        <p:spPr>
          <a:xfrm>
            <a:off x="8074144" y="3981720"/>
            <a:ext cx="3235494" cy="2225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7007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235</Words>
  <Application>Microsoft Office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27</cp:revision>
  <dcterms:created xsi:type="dcterms:W3CDTF">2021-12-19T07:07:21Z</dcterms:created>
  <dcterms:modified xsi:type="dcterms:W3CDTF">2023-01-24T15:44:52Z</dcterms:modified>
</cp:coreProperties>
</file>